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7" r:id="rId4"/>
    <p:sldId id="268" r:id="rId5"/>
    <p:sldId id="269" r:id="rId6"/>
    <p:sldId id="264" r:id="rId7"/>
    <p:sldId id="277" r:id="rId8"/>
    <p:sldId id="278" r:id="rId9"/>
    <p:sldId id="274" r:id="rId10"/>
    <p:sldId id="275" r:id="rId11"/>
    <p:sldId id="276" r:id="rId12"/>
    <p:sldId id="279" r:id="rId13"/>
    <p:sldId id="280" r:id="rId14"/>
    <p:sldId id="281" r:id="rId15"/>
    <p:sldId id="283" r:id="rId16"/>
    <p:sldId id="284" r:id="rId17"/>
    <p:sldId id="286" r:id="rId18"/>
    <p:sldId id="287" r:id="rId19"/>
    <p:sldId id="288" r:id="rId20"/>
    <p:sldId id="289" r:id="rId21"/>
    <p:sldId id="282" r:id="rId22"/>
    <p:sldId id="291" r:id="rId23"/>
    <p:sldId id="294" r:id="rId24"/>
    <p:sldId id="293" r:id="rId25"/>
    <p:sldId id="295" r:id="rId26"/>
    <p:sldId id="296" r:id="rId27"/>
    <p:sldId id="297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9D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1.wmf"/><Relationship Id="rId26" Type="http://schemas.openxmlformats.org/officeDocument/2006/relationships/oleObject" Target="../embeddings/oleObject21.bin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5.bin"/><Relationship Id="rId2" Type="http://schemas.openxmlformats.org/officeDocument/2006/relationships/image" Target="../media/image23.wmf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29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33.wmf"/><Relationship Id="rId32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9.bin"/><Relationship Id="rId28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9.wmf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4.wmf"/><Relationship Id="rId30" Type="http://schemas.openxmlformats.org/officeDocument/2006/relationships/image" Target="../media/image35.wmf"/><Relationship Id="rId35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30.wmf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26.wmf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28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6.bin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2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8.wmf"/><Relationship Id="rId14" Type="http://schemas.openxmlformats.org/officeDocument/2006/relationships/image" Target="../media/image39.wmf"/><Relationship Id="rId22" Type="http://schemas.openxmlformats.org/officeDocument/2006/relationships/image" Target="../media/image33.wmf"/><Relationship Id="rId27" Type="http://schemas.openxmlformats.org/officeDocument/2006/relationships/image" Target="../media/image36.wmf"/><Relationship Id="rId30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29.wmf"/><Relationship Id="rId18" Type="http://schemas.openxmlformats.org/officeDocument/2006/relationships/image" Target="../media/image47.wmf"/><Relationship Id="rId26" Type="http://schemas.openxmlformats.org/officeDocument/2006/relationships/image" Target="../media/image50.wmf"/><Relationship Id="rId3" Type="http://schemas.openxmlformats.org/officeDocument/2006/relationships/image" Target="../media/image41.wmf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37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6.bin"/><Relationship Id="rId33" Type="http://schemas.openxmlformats.org/officeDocument/2006/relationships/oleObject" Target="../embeddings/oleObject25.bin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image" Target="../media/image48.wmf"/><Relationship Id="rId29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45.bin"/><Relationship Id="rId32" Type="http://schemas.openxmlformats.org/officeDocument/2006/relationships/image" Target="../media/image36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23" Type="http://schemas.openxmlformats.org/officeDocument/2006/relationships/image" Target="../media/image49.wmf"/><Relationship Id="rId28" Type="http://schemas.openxmlformats.org/officeDocument/2006/relationships/image" Target="../media/image23.wmf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24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4.bin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39.wmf"/><Relationship Id="rId35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9" Type="http://schemas.openxmlformats.org/officeDocument/2006/relationships/image" Target="../media/image68.wmf"/><Relationship Id="rId21" Type="http://schemas.openxmlformats.org/officeDocument/2006/relationships/image" Target="../media/image59.wmf"/><Relationship Id="rId34" Type="http://schemas.openxmlformats.org/officeDocument/2006/relationships/oleObject" Target="../embeddings/oleObject64.bin"/><Relationship Id="rId42" Type="http://schemas.openxmlformats.org/officeDocument/2006/relationships/oleObject" Target="../embeddings/oleObject68.bin"/><Relationship Id="rId47" Type="http://schemas.openxmlformats.org/officeDocument/2006/relationships/image" Target="../media/image72.wmf"/><Relationship Id="rId50" Type="http://schemas.openxmlformats.org/officeDocument/2006/relationships/image" Target="../media/image36.wmf"/><Relationship Id="rId55" Type="http://schemas.openxmlformats.org/officeDocument/2006/relationships/oleObject" Target="../embeddings/oleObject72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7.wmf"/><Relationship Id="rId25" Type="http://schemas.openxmlformats.org/officeDocument/2006/relationships/image" Target="../media/image61.wmf"/><Relationship Id="rId33" Type="http://schemas.openxmlformats.org/officeDocument/2006/relationships/image" Target="../media/image65.wmf"/><Relationship Id="rId38" Type="http://schemas.openxmlformats.org/officeDocument/2006/relationships/oleObject" Target="../embeddings/oleObject66.bin"/><Relationship Id="rId46" Type="http://schemas.openxmlformats.org/officeDocument/2006/relationships/oleObject" Target="../embeddings/oleObject70.bin"/><Relationship Id="rId59" Type="http://schemas.openxmlformats.org/officeDocument/2006/relationships/oleObject" Target="../embeddings/oleObject74.bin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63.wmf"/><Relationship Id="rId41" Type="http://schemas.openxmlformats.org/officeDocument/2006/relationships/image" Target="../media/image69.wmf"/><Relationship Id="rId54" Type="http://schemas.openxmlformats.org/officeDocument/2006/relationships/image" Target="../media/image7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37" Type="http://schemas.openxmlformats.org/officeDocument/2006/relationships/image" Target="../media/image67.wmf"/><Relationship Id="rId40" Type="http://schemas.openxmlformats.org/officeDocument/2006/relationships/oleObject" Target="../embeddings/oleObject67.bin"/><Relationship Id="rId45" Type="http://schemas.openxmlformats.org/officeDocument/2006/relationships/image" Target="../media/image71.wmf"/><Relationship Id="rId53" Type="http://schemas.openxmlformats.org/officeDocument/2006/relationships/oleObject" Target="../embeddings/oleObject71.bin"/><Relationship Id="rId58" Type="http://schemas.openxmlformats.org/officeDocument/2006/relationships/image" Target="../media/image75.wmf"/><Relationship Id="rId5" Type="http://schemas.openxmlformats.org/officeDocument/2006/relationships/image" Target="../media/image52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28" Type="http://schemas.openxmlformats.org/officeDocument/2006/relationships/oleObject" Target="../embeddings/oleObject61.bin"/><Relationship Id="rId36" Type="http://schemas.openxmlformats.org/officeDocument/2006/relationships/oleObject" Target="../embeddings/oleObject65.bin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73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8.wmf"/><Relationship Id="rId31" Type="http://schemas.openxmlformats.org/officeDocument/2006/relationships/image" Target="../media/image64.wmf"/><Relationship Id="rId44" Type="http://schemas.openxmlformats.org/officeDocument/2006/relationships/oleObject" Target="../embeddings/oleObject69.bin"/><Relationship Id="rId52" Type="http://schemas.openxmlformats.org/officeDocument/2006/relationships/image" Target="../media/image37.wmf"/><Relationship Id="rId60" Type="http://schemas.openxmlformats.org/officeDocument/2006/relationships/image" Target="../media/image7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62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66.wmf"/><Relationship Id="rId43" Type="http://schemas.openxmlformats.org/officeDocument/2006/relationships/image" Target="../media/image70.wmf"/><Relationship Id="rId48" Type="http://schemas.openxmlformats.org/officeDocument/2006/relationships/image" Target="../media/image23.wmf"/><Relationship Id="rId56" Type="http://schemas.openxmlformats.org/officeDocument/2006/relationships/image" Target="../media/image74.wmf"/><Relationship Id="rId8" Type="http://schemas.openxmlformats.org/officeDocument/2006/relationships/oleObject" Target="../embeddings/oleObject51.bin"/><Relationship Id="rId51" Type="http://schemas.openxmlformats.org/officeDocument/2006/relationships/oleObject" Target="../embeddings/oleObject25.bin"/><Relationship Id="rId3" Type="http://schemas.openxmlformats.org/officeDocument/2006/relationships/image" Target="../media/image51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9" Type="http://schemas.openxmlformats.org/officeDocument/2006/relationships/image" Target="../media/image100.wmf"/><Relationship Id="rId21" Type="http://schemas.openxmlformats.org/officeDocument/2006/relationships/image" Target="../media/image90.wmf"/><Relationship Id="rId34" Type="http://schemas.openxmlformats.org/officeDocument/2006/relationships/oleObject" Target="../embeddings/oleObject86.bin"/><Relationship Id="rId42" Type="http://schemas.openxmlformats.org/officeDocument/2006/relationships/oleObject" Target="../embeddings/oleObject90.bin"/><Relationship Id="rId47" Type="http://schemas.openxmlformats.org/officeDocument/2006/relationships/oleObject" Target="../embeddings/oleObject93.bin"/><Relationship Id="rId50" Type="http://schemas.openxmlformats.org/officeDocument/2006/relationships/image" Target="../media/image105.wmf"/><Relationship Id="rId55" Type="http://schemas.openxmlformats.org/officeDocument/2006/relationships/oleObject" Target="../embeddings/oleObject97.bin"/><Relationship Id="rId7" Type="http://schemas.openxmlformats.org/officeDocument/2006/relationships/image" Target="../media/image81.png"/><Relationship Id="rId12" Type="http://schemas.openxmlformats.org/officeDocument/2006/relationships/image" Target="../media/image85.wmf"/><Relationship Id="rId17" Type="http://schemas.openxmlformats.org/officeDocument/2006/relationships/image" Target="../media/image88.wmf"/><Relationship Id="rId25" Type="http://schemas.openxmlformats.org/officeDocument/2006/relationships/image" Target="../media/image92.wmf"/><Relationship Id="rId33" Type="http://schemas.openxmlformats.org/officeDocument/2006/relationships/image" Target="../media/image97.png"/><Relationship Id="rId38" Type="http://schemas.openxmlformats.org/officeDocument/2006/relationships/oleObject" Target="../embeddings/oleObject88.bin"/><Relationship Id="rId46" Type="http://schemas.openxmlformats.org/officeDocument/2006/relationships/image" Target="../media/image103.wmf"/><Relationship Id="rId59" Type="http://schemas.openxmlformats.org/officeDocument/2006/relationships/image" Target="../media/image109.wmf"/><Relationship Id="rId2" Type="http://schemas.openxmlformats.org/officeDocument/2006/relationships/image" Target="../media/image77.png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29" Type="http://schemas.openxmlformats.org/officeDocument/2006/relationships/oleObject" Target="../embeddings/oleObject84.bin"/><Relationship Id="rId41" Type="http://schemas.openxmlformats.org/officeDocument/2006/relationships/image" Target="../media/image101.wmf"/><Relationship Id="rId54" Type="http://schemas.openxmlformats.org/officeDocument/2006/relationships/image" Target="../media/image10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oleObject" Target="../embeddings/oleObject76.bin"/><Relationship Id="rId24" Type="http://schemas.openxmlformats.org/officeDocument/2006/relationships/oleObject" Target="../embeddings/oleObject82.bin"/><Relationship Id="rId32" Type="http://schemas.openxmlformats.org/officeDocument/2006/relationships/image" Target="../media/image96.wmf"/><Relationship Id="rId37" Type="http://schemas.openxmlformats.org/officeDocument/2006/relationships/image" Target="../media/image99.wmf"/><Relationship Id="rId40" Type="http://schemas.openxmlformats.org/officeDocument/2006/relationships/oleObject" Target="../embeddings/oleObject89.bin"/><Relationship Id="rId45" Type="http://schemas.openxmlformats.org/officeDocument/2006/relationships/oleObject" Target="../embeddings/oleObject92.bin"/><Relationship Id="rId53" Type="http://schemas.openxmlformats.org/officeDocument/2006/relationships/oleObject" Target="../embeddings/oleObject96.bin"/><Relationship Id="rId58" Type="http://schemas.openxmlformats.org/officeDocument/2006/relationships/oleObject" Target="../embeddings/oleObject98.bin"/><Relationship Id="rId5" Type="http://schemas.openxmlformats.org/officeDocument/2006/relationships/image" Target="../media/image79.wmf"/><Relationship Id="rId15" Type="http://schemas.openxmlformats.org/officeDocument/2006/relationships/image" Target="../media/image87.png"/><Relationship Id="rId23" Type="http://schemas.openxmlformats.org/officeDocument/2006/relationships/image" Target="../media/image91.wmf"/><Relationship Id="rId28" Type="http://schemas.openxmlformats.org/officeDocument/2006/relationships/image" Target="../media/image94.png"/><Relationship Id="rId36" Type="http://schemas.openxmlformats.org/officeDocument/2006/relationships/oleObject" Target="../embeddings/oleObject87.bin"/><Relationship Id="rId49" Type="http://schemas.openxmlformats.org/officeDocument/2006/relationships/oleObject" Target="../embeddings/oleObject94.bin"/><Relationship Id="rId57" Type="http://schemas.openxmlformats.org/officeDocument/2006/relationships/image" Target="../media/image16.png"/><Relationship Id="rId10" Type="http://schemas.openxmlformats.org/officeDocument/2006/relationships/image" Target="../media/image84.png"/><Relationship Id="rId19" Type="http://schemas.openxmlformats.org/officeDocument/2006/relationships/image" Target="../media/image89.wmf"/><Relationship Id="rId31" Type="http://schemas.openxmlformats.org/officeDocument/2006/relationships/oleObject" Target="../embeddings/oleObject85.bin"/><Relationship Id="rId44" Type="http://schemas.openxmlformats.org/officeDocument/2006/relationships/oleObject" Target="../embeddings/oleObject91.bin"/><Relationship Id="rId52" Type="http://schemas.openxmlformats.org/officeDocument/2006/relationships/image" Target="../media/image106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3.png"/><Relationship Id="rId14" Type="http://schemas.openxmlformats.org/officeDocument/2006/relationships/image" Target="../media/image86.wmf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93.wmf"/><Relationship Id="rId30" Type="http://schemas.openxmlformats.org/officeDocument/2006/relationships/image" Target="../media/image95.wmf"/><Relationship Id="rId35" Type="http://schemas.openxmlformats.org/officeDocument/2006/relationships/image" Target="../media/image98.wmf"/><Relationship Id="rId43" Type="http://schemas.openxmlformats.org/officeDocument/2006/relationships/image" Target="../media/image102.wmf"/><Relationship Id="rId48" Type="http://schemas.openxmlformats.org/officeDocument/2006/relationships/image" Target="../media/image104.wmf"/><Relationship Id="rId56" Type="http://schemas.openxmlformats.org/officeDocument/2006/relationships/image" Target="../media/image108.wmf"/><Relationship Id="rId8" Type="http://schemas.openxmlformats.org/officeDocument/2006/relationships/image" Target="../media/image82.png"/><Relationship Id="rId51" Type="http://schemas.openxmlformats.org/officeDocument/2006/relationships/oleObject" Target="../embeddings/oleObject95.bin"/><Relationship Id="rId3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92.wmf"/><Relationship Id="rId26" Type="http://schemas.openxmlformats.org/officeDocument/2006/relationships/oleObject" Target="../embeddings/oleObject86.bin"/><Relationship Id="rId39" Type="http://schemas.openxmlformats.org/officeDocument/2006/relationships/oleObject" Target="../embeddings/oleObject93.bin"/><Relationship Id="rId3" Type="http://schemas.openxmlformats.org/officeDocument/2006/relationships/image" Target="../media/image84.png"/><Relationship Id="rId21" Type="http://schemas.openxmlformats.org/officeDocument/2006/relationships/image" Target="../media/image94.png"/><Relationship Id="rId34" Type="http://schemas.openxmlformats.org/officeDocument/2006/relationships/oleObject" Target="../embeddings/oleObject90.bin"/><Relationship Id="rId42" Type="http://schemas.openxmlformats.org/officeDocument/2006/relationships/image" Target="../media/image105.wmf"/><Relationship Id="rId47" Type="http://schemas.openxmlformats.org/officeDocument/2006/relationships/oleObject" Target="../embeddings/oleObject105.bin"/><Relationship Id="rId50" Type="http://schemas.openxmlformats.org/officeDocument/2006/relationships/oleObject" Target="../embeddings/oleObject106.bin"/><Relationship Id="rId7" Type="http://schemas.openxmlformats.org/officeDocument/2006/relationships/image" Target="../media/image86.wmf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03.bin"/><Relationship Id="rId25" Type="http://schemas.openxmlformats.org/officeDocument/2006/relationships/image" Target="../media/image96.wmf"/><Relationship Id="rId33" Type="http://schemas.openxmlformats.org/officeDocument/2006/relationships/image" Target="../media/image101.wmf"/><Relationship Id="rId38" Type="http://schemas.openxmlformats.org/officeDocument/2006/relationships/image" Target="../media/image103.wmf"/><Relationship Id="rId46" Type="http://schemas.openxmlformats.org/officeDocument/2006/relationships/image" Target="../media/image107.wmf"/><Relationship Id="rId2" Type="http://schemas.openxmlformats.org/officeDocument/2006/relationships/image" Target="../media/image83.png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29" Type="http://schemas.openxmlformats.org/officeDocument/2006/relationships/image" Target="../media/image99.wmf"/><Relationship Id="rId41" Type="http://schemas.openxmlformats.org/officeDocument/2006/relationships/oleObject" Target="../embeddings/oleObject9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100.bin"/><Relationship Id="rId24" Type="http://schemas.openxmlformats.org/officeDocument/2006/relationships/oleObject" Target="../embeddings/oleObject85.bin"/><Relationship Id="rId32" Type="http://schemas.openxmlformats.org/officeDocument/2006/relationships/oleObject" Target="../embeddings/oleObject89.bin"/><Relationship Id="rId37" Type="http://schemas.openxmlformats.org/officeDocument/2006/relationships/oleObject" Target="../embeddings/oleObject92.bin"/><Relationship Id="rId40" Type="http://schemas.openxmlformats.org/officeDocument/2006/relationships/image" Target="../media/image104.wmf"/><Relationship Id="rId45" Type="http://schemas.openxmlformats.org/officeDocument/2006/relationships/oleObject" Target="../embeddings/oleObject96.bin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102.bin"/><Relationship Id="rId23" Type="http://schemas.openxmlformats.org/officeDocument/2006/relationships/image" Target="../media/image95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1.bin"/><Relationship Id="rId49" Type="http://schemas.openxmlformats.org/officeDocument/2006/relationships/image" Target="../media/image16.png"/><Relationship Id="rId10" Type="http://schemas.openxmlformats.org/officeDocument/2006/relationships/image" Target="../media/image88.wmf"/><Relationship Id="rId19" Type="http://schemas.openxmlformats.org/officeDocument/2006/relationships/oleObject" Target="../embeddings/oleObject104.bin"/><Relationship Id="rId31" Type="http://schemas.openxmlformats.org/officeDocument/2006/relationships/image" Target="../media/image100.wmf"/><Relationship Id="rId44" Type="http://schemas.openxmlformats.org/officeDocument/2006/relationships/image" Target="../media/image106.wmf"/><Relationship Id="rId52" Type="http://schemas.openxmlformats.org/officeDocument/2006/relationships/image" Target="../media/image110.png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0.wmf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98.wmf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102.wmf"/><Relationship Id="rId43" Type="http://schemas.openxmlformats.org/officeDocument/2006/relationships/oleObject" Target="../embeddings/oleObject95.bin"/><Relationship Id="rId48" Type="http://schemas.openxmlformats.org/officeDocument/2006/relationships/image" Target="../media/image108.wmf"/><Relationship Id="rId8" Type="http://schemas.openxmlformats.org/officeDocument/2006/relationships/image" Target="../media/image87.png"/><Relationship Id="rId51" Type="http://schemas.openxmlformats.org/officeDocument/2006/relationships/image" Target="../media/image10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19.wmf"/><Relationship Id="rId26" Type="http://schemas.openxmlformats.org/officeDocument/2006/relationships/image" Target="../media/image122.wmf"/><Relationship Id="rId39" Type="http://schemas.openxmlformats.org/officeDocument/2006/relationships/image" Target="../media/image109.wmf"/><Relationship Id="rId3" Type="http://schemas.openxmlformats.org/officeDocument/2006/relationships/image" Target="../media/image16.png"/><Relationship Id="rId21" Type="http://schemas.openxmlformats.org/officeDocument/2006/relationships/oleObject" Target="../embeddings/oleObject115.bin"/><Relationship Id="rId34" Type="http://schemas.openxmlformats.org/officeDocument/2006/relationships/oleObject" Target="../embeddings/oleObject118.bin"/><Relationship Id="rId7" Type="http://schemas.openxmlformats.org/officeDocument/2006/relationships/image" Target="../media/image113.wmf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113.bin"/><Relationship Id="rId25" Type="http://schemas.openxmlformats.org/officeDocument/2006/relationships/oleObject" Target="../embeddings/oleObject116.bin"/><Relationship Id="rId33" Type="http://schemas.openxmlformats.org/officeDocument/2006/relationships/image" Target="../media/image123.wmf"/><Relationship Id="rId38" Type="http://schemas.openxmlformats.org/officeDocument/2006/relationships/oleObject" Target="../embeddings/oleObject106.bin"/><Relationship Id="rId2" Type="http://schemas.openxmlformats.org/officeDocument/2006/relationships/image" Target="../media/image111.png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29" Type="http://schemas.openxmlformats.org/officeDocument/2006/relationships/image" Target="../media/image103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0.bin"/><Relationship Id="rId24" Type="http://schemas.openxmlformats.org/officeDocument/2006/relationships/image" Target="../media/image100.wmf"/><Relationship Id="rId32" Type="http://schemas.openxmlformats.org/officeDocument/2006/relationships/oleObject" Target="../embeddings/oleObject117.bin"/><Relationship Id="rId37" Type="http://schemas.openxmlformats.org/officeDocument/2006/relationships/image" Target="../media/image125.wmf"/><Relationship Id="rId5" Type="http://schemas.openxmlformats.org/officeDocument/2006/relationships/image" Target="../media/image112.wmf"/><Relationship Id="rId15" Type="http://schemas.openxmlformats.org/officeDocument/2006/relationships/oleObject" Target="../embeddings/oleObject112.bin"/><Relationship Id="rId23" Type="http://schemas.openxmlformats.org/officeDocument/2006/relationships/oleObject" Target="../embeddings/oleObject88.bin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119.bin"/><Relationship Id="rId10" Type="http://schemas.openxmlformats.org/officeDocument/2006/relationships/image" Target="../media/image115.png"/><Relationship Id="rId19" Type="http://schemas.openxmlformats.org/officeDocument/2006/relationships/oleObject" Target="../embeddings/oleObject114.bin"/><Relationship Id="rId31" Type="http://schemas.openxmlformats.org/officeDocument/2006/relationships/image" Target="../media/image104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14.wmf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91.bin"/><Relationship Id="rId30" Type="http://schemas.openxmlformats.org/officeDocument/2006/relationships/oleObject" Target="../embeddings/oleObject93.bin"/><Relationship Id="rId35" Type="http://schemas.openxmlformats.org/officeDocument/2006/relationships/image" Target="../media/image1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oleObject" Target="../embeddings/oleObject120.bin"/><Relationship Id="rId7" Type="http://schemas.openxmlformats.org/officeDocument/2006/relationships/image" Target="../media/image130.png"/><Relationship Id="rId12" Type="http://schemas.openxmlformats.org/officeDocument/2006/relationships/image" Target="../media/image1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128.png"/><Relationship Id="rId10" Type="http://schemas.openxmlformats.org/officeDocument/2006/relationships/image" Target="../media/image132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image" Target="../media/image146.wmf"/><Relationship Id="rId18" Type="http://schemas.openxmlformats.org/officeDocument/2006/relationships/image" Target="../media/image148.wmf"/><Relationship Id="rId26" Type="http://schemas.openxmlformats.org/officeDocument/2006/relationships/oleObject" Target="../embeddings/oleObject132.bin"/><Relationship Id="rId39" Type="http://schemas.openxmlformats.org/officeDocument/2006/relationships/image" Target="../media/image162.wmf"/><Relationship Id="rId3" Type="http://schemas.openxmlformats.org/officeDocument/2006/relationships/image" Target="../media/image141.wmf"/><Relationship Id="rId21" Type="http://schemas.openxmlformats.org/officeDocument/2006/relationships/oleObject" Target="../embeddings/oleObject130.bin"/><Relationship Id="rId34" Type="http://schemas.openxmlformats.org/officeDocument/2006/relationships/image" Target="../media/image159.png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27.bin"/><Relationship Id="rId17" Type="http://schemas.openxmlformats.org/officeDocument/2006/relationships/oleObject" Target="../embeddings/oleObject128.bin"/><Relationship Id="rId25" Type="http://schemas.openxmlformats.org/officeDocument/2006/relationships/image" Target="../media/image151.wmf"/><Relationship Id="rId33" Type="http://schemas.openxmlformats.org/officeDocument/2006/relationships/image" Target="../media/image158.png"/><Relationship Id="rId38" Type="http://schemas.openxmlformats.org/officeDocument/2006/relationships/oleObject" Target="../embeddings/oleObject134.bin"/><Relationship Id="rId2" Type="http://schemas.openxmlformats.org/officeDocument/2006/relationships/oleObject" Target="../embeddings/oleObject122.bin"/><Relationship Id="rId16" Type="http://schemas.openxmlformats.org/officeDocument/2006/relationships/image" Target="../media/image147.png"/><Relationship Id="rId20" Type="http://schemas.openxmlformats.org/officeDocument/2006/relationships/image" Target="../media/image149.wmf"/><Relationship Id="rId29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131.bin"/><Relationship Id="rId32" Type="http://schemas.openxmlformats.org/officeDocument/2006/relationships/image" Target="../media/image157.png"/><Relationship Id="rId37" Type="http://schemas.openxmlformats.org/officeDocument/2006/relationships/image" Target="../media/image161.wmf"/><Relationship Id="rId5" Type="http://schemas.openxmlformats.org/officeDocument/2006/relationships/image" Target="../media/image142.wmf"/><Relationship Id="rId15" Type="http://schemas.openxmlformats.org/officeDocument/2006/relationships/hyperlink" Target="https://www.desmos.com/calculator/julzhyqlk2" TargetMode="External"/><Relationship Id="rId23" Type="http://schemas.openxmlformats.org/officeDocument/2006/relationships/image" Target="../media/image16.png"/><Relationship Id="rId28" Type="http://schemas.openxmlformats.org/officeDocument/2006/relationships/image" Target="../media/image153.png"/><Relationship Id="rId36" Type="http://schemas.openxmlformats.org/officeDocument/2006/relationships/oleObject" Target="../embeddings/oleObject133.bin"/><Relationship Id="rId10" Type="http://schemas.openxmlformats.org/officeDocument/2006/relationships/oleObject" Target="../embeddings/oleObject126.bin"/><Relationship Id="rId19" Type="http://schemas.openxmlformats.org/officeDocument/2006/relationships/oleObject" Target="../embeddings/oleObject129.bin"/><Relationship Id="rId31" Type="http://schemas.openxmlformats.org/officeDocument/2006/relationships/image" Target="../media/image156.png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44.wmf"/><Relationship Id="rId14" Type="http://schemas.openxmlformats.org/officeDocument/2006/relationships/image" Target="../media/image144.png"/><Relationship Id="rId22" Type="http://schemas.openxmlformats.org/officeDocument/2006/relationships/image" Target="../media/image150.wmf"/><Relationship Id="rId27" Type="http://schemas.openxmlformats.org/officeDocument/2006/relationships/image" Target="../media/image152.wmf"/><Relationship Id="rId30" Type="http://schemas.openxmlformats.org/officeDocument/2006/relationships/image" Target="../media/image155.png"/><Relationship Id="rId35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39.bin"/><Relationship Id="rId26" Type="http://schemas.openxmlformats.org/officeDocument/2006/relationships/hyperlink" Target="https://www.desmos.com/calculator/uh50xbbfso" TargetMode="External"/><Relationship Id="rId3" Type="http://schemas.openxmlformats.org/officeDocument/2006/relationships/image" Target="../media/image141.wmf"/><Relationship Id="rId21" Type="http://schemas.openxmlformats.org/officeDocument/2006/relationships/image" Target="../media/image168.png"/><Relationship Id="rId7" Type="http://schemas.openxmlformats.org/officeDocument/2006/relationships/image" Target="../media/image163.wmf"/><Relationship Id="rId12" Type="http://schemas.openxmlformats.org/officeDocument/2006/relationships/image" Target="../media/image16.png"/><Relationship Id="rId17" Type="http://schemas.openxmlformats.org/officeDocument/2006/relationships/image" Target="../media/image166.png"/><Relationship Id="rId25" Type="http://schemas.openxmlformats.org/officeDocument/2006/relationships/image" Target="../media/image172.png"/><Relationship Id="rId2" Type="http://schemas.openxmlformats.org/officeDocument/2006/relationships/oleObject" Target="../embeddings/oleObject122.bin"/><Relationship Id="rId16" Type="http://schemas.openxmlformats.org/officeDocument/2006/relationships/image" Target="../media/image166.wmf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65.wmf"/><Relationship Id="rId24" Type="http://schemas.openxmlformats.org/officeDocument/2006/relationships/image" Target="../media/image171.png"/><Relationship Id="rId5" Type="http://schemas.openxmlformats.org/officeDocument/2006/relationships/image" Target="../media/image142.wmf"/><Relationship Id="rId15" Type="http://schemas.openxmlformats.org/officeDocument/2006/relationships/oleObject" Target="../embeddings/oleObject138.bin"/><Relationship Id="rId23" Type="http://schemas.openxmlformats.org/officeDocument/2006/relationships/image" Target="../media/image170.png"/><Relationship Id="rId28" Type="http://schemas.openxmlformats.org/officeDocument/2006/relationships/oleObject" Target="../embeddings/oleObject140.bin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167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64.wmf"/><Relationship Id="rId14" Type="http://schemas.openxmlformats.org/officeDocument/2006/relationships/image" Target="../media/image151.wmf"/><Relationship Id="rId22" Type="http://schemas.openxmlformats.org/officeDocument/2006/relationships/image" Target="../media/image169.png"/><Relationship Id="rId27" Type="http://schemas.openxmlformats.org/officeDocument/2006/relationships/image" Target="../media/image17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96.wmf"/><Relationship Id="rId26" Type="http://schemas.openxmlformats.org/officeDocument/2006/relationships/image" Target="../media/image102.wmf"/><Relationship Id="rId39" Type="http://schemas.openxmlformats.org/officeDocument/2006/relationships/oleObject" Target="../embeddings/oleObject148.bin"/><Relationship Id="rId3" Type="http://schemas.openxmlformats.org/officeDocument/2006/relationships/oleObject" Target="../embeddings/oleObject141.bin"/><Relationship Id="rId21" Type="http://schemas.openxmlformats.org/officeDocument/2006/relationships/oleObject" Target="../embeddings/oleObject87.bin"/><Relationship Id="rId34" Type="http://schemas.openxmlformats.org/officeDocument/2006/relationships/image" Target="../media/image100.wmf"/><Relationship Id="rId42" Type="http://schemas.openxmlformats.org/officeDocument/2006/relationships/oleObject" Target="../embeddings/oleObject149.bin"/><Relationship Id="rId47" Type="http://schemas.openxmlformats.org/officeDocument/2006/relationships/image" Target="../media/image186.wmf"/><Relationship Id="rId50" Type="http://schemas.openxmlformats.org/officeDocument/2006/relationships/oleObject" Target="../embeddings/oleObject153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90.bin"/><Relationship Id="rId33" Type="http://schemas.openxmlformats.org/officeDocument/2006/relationships/oleObject" Target="../embeddings/oleObject88.bin"/><Relationship Id="rId38" Type="http://schemas.openxmlformats.org/officeDocument/2006/relationships/image" Target="../media/image109.wmf"/><Relationship Id="rId46" Type="http://schemas.openxmlformats.org/officeDocument/2006/relationships/oleObject" Target="../embeddings/oleObject151.bin"/><Relationship Id="rId2" Type="http://schemas.openxmlformats.org/officeDocument/2006/relationships/image" Target="../media/image174.png"/><Relationship Id="rId16" Type="http://schemas.openxmlformats.org/officeDocument/2006/relationships/image" Target="../media/image95.wmf"/><Relationship Id="rId20" Type="http://schemas.openxmlformats.org/officeDocument/2006/relationships/image" Target="../media/image98.wmf"/><Relationship Id="rId29" Type="http://schemas.openxmlformats.org/officeDocument/2006/relationships/oleObject" Target="../embeddings/oleObject93.bin"/><Relationship Id="rId41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45.bin"/><Relationship Id="rId24" Type="http://schemas.openxmlformats.org/officeDocument/2006/relationships/image" Target="../media/image101.wmf"/><Relationship Id="rId32" Type="http://schemas.openxmlformats.org/officeDocument/2006/relationships/image" Target="../media/image105.wmf"/><Relationship Id="rId37" Type="http://schemas.openxmlformats.org/officeDocument/2006/relationships/oleObject" Target="../embeddings/oleObject106.bin"/><Relationship Id="rId40" Type="http://schemas.openxmlformats.org/officeDocument/2006/relationships/image" Target="../media/image182.wmf"/><Relationship Id="rId45" Type="http://schemas.openxmlformats.org/officeDocument/2006/relationships/image" Target="../media/image185.wmf"/><Relationship Id="rId53" Type="http://schemas.openxmlformats.org/officeDocument/2006/relationships/image" Target="../media/image189.png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103.wmf"/><Relationship Id="rId36" Type="http://schemas.openxmlformats.org/officeDocument/2006/relationships/image" Target="../media/image181.wmf"/><Relationship Id="rId49" Type="http://schemas.openxmlformats.org/officeDocument/2006/relationships/image" Target="../media/image187.wmf"/><Relationship Id="rId10" Type="http://schemas.openxmlformats.org/officeDocument/2006/relationships/image" Target="../media/image178.wmf"/><Relationship Id="rId19" Type="http://schemas.openxmlformats.org/officeDocument/2006/relationships/oleObject" Target="../embeddings/oleObject86.bin"/><Relationship Id="rId31" Type="http://schemas.openxmlformats.org/officeDocument/2006/relationships/oleObject" Target="../embeddings/oleObject94.bin"/><Relationship Id="rId44" Type="http://schemas.openxmlformats.org/officeDocument/2006/relationships/oleObject" Target="../embeddings/oleObject150.bin"/><Relationship Id="rId52" Type="http://schemas.openxmlformats.org/officeDocument/2006/relationships/image" Target="../media/image16.png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80.wmf"/><Relationship Id="rId22" Type="http://schemas.openxmlformats.org/officeDocument/2006/relationships/image" Target="../media/image99.wmf"/><Relationship Id="rId27" Type="http://schemas.openxmlformats.org/officeDocument/2006/relationships/oleObject" Target="../embeddings/oleObject92.bin"/><Relationship Id="rId30" Type="http://schemas.openxmlformats.org/officeDocument/2006/relationships/image" Target="../media/image104.wmf"/><Relationship Id="rId35" Type="http://schemas.openxmlformats.org/officeDocument/2006/relationships/oleObject" Target="../embeddings/oleObject147.bin"/><Relationship Id="rId43" Type="http://schemas.openxmlformats.org/officeDocument/2006/relationships/image" Target="../media/image184.wmf"/><Relationship Id="rId48" Type="http://schemas.openxmlformats.org/officeDocument/2006/relationships/oleObject" Target="../embeddings/oleObject152.bin"/><Relationship Id="rId8" Type="http://schemas.openxmlformats.org/officeDocument/2006/relationships/image" Target="../media/image177.wmf"/><Relationship Id="rId51" Type="http://schemas.openxmlformats.org/officeDocument/2006/relationships/image" Target="../media/image188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wmf"/><Relationship Id="rId18" Type="http://schemas.openxmlformats.org/officeDocument/2006/relationships/image" Target="../media/image196.wmf"/><Relationship Id="rId26" Type="http://schemas.openxmlformats.org/officeDocument/2006/relationships/image" Target="../media/image200.wmf"/><Relationship Id="rId39" Type="http://schemas.openxmlformats.org/officeDocument/2006/relationships/oleObject" Target="../embeddings/oleObject92.bin"/><Relationship Id="rId21" Type="http://schemas.openxmlformats.org/officeDocument/2006/relationships/oleObject" Target="../embeddings/oleObject161.bin"/><Relationship Id="rId34" Type="http://schemas.openxmlformats.org/officeDocument/2006/relationships/image" Target="../media/image99.wmf"/><Relationship Id="rId42" Type="http://schemas.openxmlformats.org/officeDocument/2006/relationships/image" Target="../media/image104.wmf"/><Relationship Id="rId47" Type="http://schemas.openxmlformats.org/officeDocument/2006/relationships/oleObject" Target="../embeddings/oleObject165.bin"/><Relationship Id="rId50" Type="http://schemas.openxmlformats.org/officeDocument/2006/relationships/image" Target="../media/image109.wmf"/><Relationship Id="rId55" Type="http://schemas.openxmlformats.org/officeDocument/2006/relationships/oleObject" Target="../embeddings/oleObject167.bin"/><Relationship Id="rId63" Type="http://schemas.openxmlformats.org/officeDocument/2006/relationships/oleObject" Target="../embeddings/oleObject171.bin"/><Relationship Id="rId7" Type="http://schemas.openxmlformats.org/officeDocument/2006/relationships/image" Target="../media/image192.wmf"/><Relationship Id="rId2" Type="http://schemas.openxmlformats.org/officeDocument/2006/relationships/oleObject" Target="../embeddings/oleObject154.bin"/><Relationship Id="rId16" Type="http://schemas.openxmlformats.org/officeDocument/2006/relationships/image" Target="../media/image195.wmf"/><Relationship Id="rId29" Type="http://schemas.openxmlformats.org/officeDocument/2006/relationships/oleObject" Target="../embeddings/oleObject8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84.wmf"/><Relationship Id="rId24" Type="http://schemas.openxmlformats.org/officeDocument/2006/relationships/image" Target="../media/image199.wmf"/><Relationship Id="rId32" Type="http://schemas.openxmlformats.org/officeDocument/2006/relationships/image" Target="../media/image98.wmf"/><Relationship Id="rId37" Type="http://schemas.openxmlformats.org/officeDocument/2006/relationships/oleObject" Target="../embeddings/oleObject90.bin"/><Relationship Id="rId40" Type="http://schemas.openxmlformats.org/officeDocument/2006/relationships/image" Target="../media/image103.wmf"/><Relationship Id="rId45" Type="http://schemas.openxmlformats.org/officeDocument/2006/relationships/oleObject" Target="../embeddings/oleObject88.bin"/><Relationship Id="rId53" Type="http://schemas.openxmlformats.org/officeDocument/2006/relationships/oleObject" Target="../embeddings/oleObject166.bin"/><Relationship Id="rId58" Type="http://schemas.openxmlformats.org/officeDocument/2006/relationships/image" Target="../media/image204.wmf"/><Relationship Id="rId66" Type="http://schemas.openxmlformats.org/officeDocument/2006/relationships/image" Target="../media/image208.wmf"/><Relationship Id="rId5" Type="http://schemas.openxmlformats.org/officeDocument/2006/relationships/image" Target="../media/image191.wmf"/><Relationship Id="rId15" Type="http://schemas.openxmlformats.org/officeDocument/2006/relationships/oleObject" Target="../embeddings/oleObject158.bin"/><Relationship Id="rId23" Type="http://schemas.openxmlformats.org/officeDocument/2006/relationships/oleObject" Target="../embeddings/oleObject162.bin"/><Relationship Id="rId28" Type="http://schemas.openxmlformats.org/officeDocument/2006/relationships/image" Target="../media/image95.wmf"/><Relationship Id="rId36" Type="http://schemas.openxmlformats.org/officeDocument/2006/relationships/image" Target="../media/image101.wmf"/><Relationship Id="rId49" Type="http://schemas.openxmlformats.org/officeDocument/2006/relationships/oleObject" Target="../embeddings/oleObject106.bin"/><Relationship Id="rId57" Type="http://schemas.openxmlformats.org/officeDocument/2006/relationships/oleObject" Target="../embeddings/oleObject168.bin"/><Relationship Id="rId61" Type="http://schemas.openxmlformats.org/officeDocument/2006/relationships/oleObject" Target="../embeddings/oleObject170.bin"/><Relationship Id="rId10" Type="http://schemas.openxmlformats.org/officeDocument/2006/relationships/oleObject" Target="../embeddings/oleObject149.bin"/><Relationship Id="rId19" Type="http://schemas.openxmlformats.org/officeDocument/2006/relationships/oleObject" Target="../embeddings/oleObject160.bin"/><Relationship Id="rId31" Type="http://schemas.openxmlformats.org/officeDocument/2006/relationships/oleObject" Target="../embeddings/oleObject86.bin"/><Relationship Id="rId44" Type="http://schemas.openxmlformats.org/officeDocument/2006/relationships/image" Target="../media/image105.wmf"/><Relationship Id="rId52" Type="http://schemas.openxmlformats.org/officeDocument/2006/relationships/image" Target="../media/image182.wmf"/><Relationship Id="rId60" Type="http://schemas.openxmlformats.org/officeDocument/2006/relationships/image" Target="../media/image205.wmf"/><Relationship Id="rId65" Type="http://schemas.openxmlformats.org/officeDocument/2006/relationships/oleObject" Target="../embeddings/oleObject172.bin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93.png"/><Relationship Id="rId14" Type="http://schemas.openxmlformats.org/officeDocument/2006/relationships/image" Target="../media/image194.png"/><Relationship Id="rId22" Type="http://schemas.openxmlformats.org/officeDocument/2006/relationships/image" Target="../media/image198.wmf"/><Relationship Id="rId27" Type="http://schemas.openxmlformats.org/officeDocument/2006/relationships/oleObject" Target="../embeddings/oleObject164.bin"/><Relationship Id="rId30" Type="http://schemas.openxmlformats.org/officeDocument/2006/relationships/image" Target="../media/image96.wmf"/><Relationship Id="rId35" Type="http://schemas.openxmlformats.org/officeDocument/2006/relationships/oleObject" Target="../embeddings/oleObject89.bin"/><Relationship Id="rId43" Type="http://schemas.openxmlformats.org/officeDocument/2006/relationships/oleObject" Target="../embeddings/oleObject94.bin"/><Relationship Id="rId48" Type="http://schemas.openxmlformats.org/officeDocument/2006/relationships/image" Target="../media/image201.wmf"/><Relationship Id="rId56" Type="http://schemas.openxmlformats.org/officeDocument/2006/relationships/image" Target="../media/image203.wmf"/><Relationship Id="rId64" Type="http://schemas.openxmlformats.org/officeDocument/2006/relationships/image" Target="../media/image207.wmf"/><Relationship Id="rId8" Type="http://schemas.openxmlformats.org/officeDocument/2006/relationships/image" Target="../media/image16.png"/><Relationship Id="rId51" Type="http://schemas.openxmlformats.org/officeDocument/2006/relationships/oleObject" Target="../embeddings/oleObject148.bin"/><Relationship Id="rId3" Type="http://schemas.openxmlformats.org/officeDocument/2006/relationships/image" Target="../media/image190.wmf"/><Relationship Id="rId12" Type="http://schemas.openxmlformats.org/officeDocument/2006/relationships/oleObject" Target="../embeddings/oleObject157.bin"/><Relationship Id="rId17" Type="http://schemas.openxmlformats.org/officeDocument/2006/relationships/oleObject" Target="../embeddings/oleObject159.bin"/><Relationship Id="rId25" Type="http://schemas.openxmlformats.org/officeDocument/2006/relationships/oleObject" Target="../embeddings/oleObject163.bin"/><Relationship Id="rId33" Type="http://schemas.openxmlformats.org/officeDocument/2006/relationships/oleObject" Target="../embeddings/oleObject87.bin"/><Relationship Id="rId38" Type="http://schemas.openxmlformats.org/officeDocument/2006/relationships/image" Target="../media/image102.wmf"/><Relationship Id="rId46" Type="http://schemas.openxmlformats.org/officeDocument/2006/relationships/image" Target="../media/image100.wmf"/><Relationship Id="rId59" Type="http://schemas.openxmlformats.org/officeDocument/2006/relationships/oleObject" Target="../embeddings/oleObject169.bin"/><Relationship Id="rId67" Type="http://schemas.openxmlformats.org/officeDocument/2006/relationships/image" Target="../media/image189.png"/><Relationship Id="rId20" Type="http://schemas.openxmlformats.org/officeDocument/2006/relationships/image" Target="../media/image197.wmf"/><Relationship Id="rId41" Type="http://schemas.openxmlformats.org/officeDocument/2006/relationships/oleObject" Target="../embeddings/oleObject93.bin"/><Relationship Id="rId54" Type="http://schemas.openxmlformats.org/officeDocument/2006/relationships/image" Target="../media/image202.wmf"/><Relationship Id="rId62" Type="http://schemas.openxmlformats.org/officeDocument/2006/relationships/image" Target="../media/image20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21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80.bin"/><Relationship Id="rId26" Type="http://schemas.openxmlformats.org/officeDocument/2006/relationships/image" Target="../media/image226.png"/><Relationship Id="rId3" Type="http://schemas.openxmlformats.org/officeDocument/2006/relationships/image" Target="../media/image217.wmf"/><Relationship Id="rId21" Type="http://schemas.openxmlformats.org/officeDocument/2006/relationships/image" Target="../media/image222.wmf"/><Relationship Id="rId7" Type="http://schemas.openxmlformats.org/officeDocument/2006/relationships/image" Target="../media/image218.wmf"/><Relationship Id="rId12" Type="http://schemas.openxmlformats.org/officeDocument/2006/relationships/image" Target="../media/image16.png"/><Relationship Id="rId17" Type="http://schemas.openxmlformats.org/officeDocument/2006/relationships/image" Target="../media/image221.png"/><Relationship Id="rId25" Type="http://schemas.openxmlformats.org/officeDocument/2006/relationships/image" Target="../media/image225.png"/><Relationship Id="rId2" Type="http://schemas.openxmlformats.org/officeDocument/2006/relationships/oleObject" Target="../embeddings/oleObject176.bin"/><Relationship Id="rId16" Type="http://schemas.openxmlformats.org/officeDocument/2006/relationships/image" Target="../media/image220.wmf"/><Relationship Id="rId20" Type="http://schemas.openxmlformats.org/officeDocument/2006/relationships/oleObject" Target="../embeddings/oleObject181.bin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219.wmf"/><Relationship Id="rId24" Type="http://schemas.openxmlformats.org/officeDocument/2006/relationships/image" Target="../media/image224.png"/><Relationship Id="rId5" Type="http://schemas.openxmlformats.org/officeDocument/2006/relationships/image" Target="../media/image142.wmf"/><Relationship Id="rId15" Type="http://schemas.openxmlformats.org/officeDocument/2006/relationships/oleObject" Target="../embeddings/oleObject179.bin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oleObject" Target="../embeddings/oleObject178.bin"/><Relationship Id="rId19" Type="http://schemas.openxmlformats.org/officeDocument/2006/relationships/image" Target="../media/image221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64.wmf"/><Relationship Id="rId14" Type="http://schemas.openxmlformats.org/officeDocument/2006/relationships/image" Target="../media/image151.wmf"/><Relationship Id="rId22" Type="http://schemas.openxmlformats.org/officeDocument/2006/relationships/image" Target="../media/image153.png"/><Relationship Id="rId27" Type="http://schemas.openxmlformats.org/officeDocument/2006/relationships/image" Target="../media/image2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oleObject" Target="../embeddings/oleObject186.bin"/><Relationship Id="rId18" Type="http://schemas.openxmlformats.org/officeDocument/2006/relationships/oleObject" Target="../embeddings/oleObject188.bin"/><Relationship Id="rId26" Type="http://schemas.openxmlformats.org/officeDocument/2006/relationships/image" Target="../media/image240.png"/><Relationship Id="rId3" Type="http://schemas.openxmlformats.org/officeDocument/2006/relationships/image" Target="../media/image230.wmf"/><Relationship Id="rId21" Type="http://schemas.openxmlformats.org/officeDocument/2006/relationships/image" Target="../media/image236.wmf"/><Relationship Id="rId7" Type="http://schemas.openxmlformats.org/officeDocument/2006/relationships/image" Target="../media/image218.wmf"/><Relationship Id="rId12" Type="http://schemas.openxmlformats.org/officeDocument/2006/relationships/image" Target="../media/image16.png"/><Relationship Id="rId17" Type="http://schemas.openxmlformats.org/officeDocument/2006/relationships/image" Target="../media/image236.png"/><Relationship Id="rId25" Type="http://schemas.openxmlformats.org/officeDocument/2006/relationships/image" Target="../media/image239.png"/><Relationship Id="rId2" Type="http://schemas.openxmlformats.org/officeDocument/2006/relationships/oleObject" Target="../embeddings/oleObject182.bin"/><Relationship Id="rId16" Type="http://schemas.openxmlformats.org/officeDocument/2006/relationships/image" Target="../media/image234.wmf"/><Relationship Id="rId20" Type="http://schemas.openxmlformats.org/officeDocument/2006/relationships/oleObject" Target="../embeddings/oleObject18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232.wmf"/><Relationship Id="rId24" Type="http://schemas.openxmlformats.org/officeDocument/2006/relationships/image" Target="../media/image238.png"/><Relationship Id="rId5" Type="http://schemas.openxmlformats.org/officeDocument/2006/relationships/image" Target="../media/image142.wmf"/><Relationship Id="rId15" Type="http://schemas.openxmlformats.org/officeDocument/2006/relationships/oleObject" Target="../embeddings/oleObject187.bin"/><Relationship Id="rId23" Type="http://schemas.openxmlformats.org/officeDocument/2006/relationships/image" Target="../media/image237.png"/><Relationship Id="rId28" Type="http://schemas.openxmlformats.org/officeDocument/2006/relationships/image" Target="../media/image242.png"/><Relationship Id="rId10" Type="http://schemas.openxmlformats.org/officeDocument/2006/relationships/oleObject" Target="../embeddings/oleObject185.bin"/><Relationship Id="rId19" Type="http://schemas.openxmlformats.org/officeDocument/2006/relationships/image" Target="../media/image235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231.wmf"/><Relationship Id="rId14" Type="http://schemas.openxmlformats.org/officeDocument/2006/relationships/image" Target="../media/image233.wmf"/><Relationship Id="rId22" Type="http://schemas.openxmlformats.org/officeDocument/2006/relationships/image" Target="../media/image229.png"/><Relationship Id="rId27" Type="http://schemas.openxmlformats.org/officeDocument/2006/relationships/image" Target="../media/image2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13" Type="http://schemas.openxmlformats.org/officeDocument/2006/relationships/oleObject" Target="../embeddings/oleObject131.bin"/><Relationship Id="rId18" Type="http://schemas.openxmlformats.org/officeDocument/2006/relationships/oleObject" Target="../embeddings/oleObject195.bin"/><Relationship Id="rId26" Type="http://schemas.openxmlformats.org/officeDocument/2006/relationships/image" Target="../media/image253.png"/><Relationship Id="rId3" Type="http://schemas.openxmlformats.org/officeDocument/2006/relationships/image" Target="../media/image243.wmf"/><Relationship Id="rId21" Type="http://schemas.openxmlformats.org/officeDocument/2006/relationships/image" Target="../media/image248.wmf"/><Relationship Id="rId7" Type="http://schemas.openxmlformats.org/officeDocument/2006/relationships/image" Target="../media/image218.wmf"/><Relationship Id="rId12" Type="http://schemas.openxmlformats.org/officeDocument/2006/relationships/image" Target="../media/image16.png"/><Relationship Id="rId17" Type="http://schemas.openxmlformats.org/officeDocument/2006/relationships/image" Target="../media/image249.png"/><Relationship Id="rId25" Type="http://schemas.openxmlformats.org/officeDocument/2006/relationships/image" Target="../media/image252.png"/><Relationship Id="rId2" Type="http://schemas.openxmlformats.org/officeDocument/2006/relationships/oleObject" Target="../embeddings/oleObject190.bin"/><Relationship Id="rId16" Type="http://schemas.openxmlformats.org/officeDocument/2006/relationships/image" Target="../media/image246.wmf"/><Relationship Id="rId20" Type="http://schemas.openxmlformats.org/officeDocument/2006/relationships/oleObject" Target="../embeddings/oleObject19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245.wmf"/><Relationship Id="rId24" Type="http://schemas.openxmlformats.org/officeDocument/2006/relationships/image" Target="../media/image251.png"/><Relationship Id="rId5" Type="http://schemas.openxmlformats.org/officeDocument/2006/relationships/image" Target="../media/image142.wmf"/><Relationship Id="rId15" Type="http://schemas.openxmlformats.org/officeDocument/2006/relationships/oleObject" Target="../embeddings/oleObject194.bin"/><Relationship Id="rId23" Type="http://schemas.openxmlformats.org/officeDocument/2006/relationships/image" Target="../media/image250.png"/><Relationship Id="rId10" Type="http://schemas.openxmlformats.org/officeDocument/2006/relationships/oleObject" Target="../embeddings/oleObject193.bin"/><Relationship Id="rId19" Type="http://schemas.openxmlformats.org/officeDocument/2006/relationships/image" Target="../media/image247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244.wmf"/><Relationship Id="rId14" Type="http://schemas.openxmlformats.org/officeDocument/2006/relationships/image" Target="../media/image151.wmf"/><Relationship Id="rId22" Type="http://schemas.openxmlformats.org/officeDocument/2006/relationships/image" Target="../media/image242.png"/><Relationship Id="rId27" Type="http://schemas.openxmlformats.org/officeDocument/2006/relationships/image" Target="../media/image2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259.png"/><Relationship Id="rId1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57.png"/><Relationship Id="rId12" Type="http://schemas.openxmlformats.org/officeDocument/2006/relationships/image" Target="../media/image258.png"/><Relationship Id="rId17" Type="http://schemas.openxmlformats.org/officeDocument/2006/relationships/image" Target="../media/image112.wmf"/><Relationship Id="rId2" Type="http://schemas.openxmlformats.org/officeDocument/2006/relationships/image" Target="../media/image255.png"/><Relationship Id="rId16" Type="http://schemas.openxmlformats.org/officeDocument/2006/relationships/oleObject" Target="../embeddings/oleObject10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64.wmf"/><Relationship Id="rId5" Type="http://schemas.openxmlformats.org/officeDocument/2006/relationships/image" Target="../media/image114.wmf"/><Relationship Id="rId15" Type="http://schemas.openxmlformats.org/officeDocument/2006/relationships/image" Target="../media/image111.png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42.wmf"/><Relationship Id="rId14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png"/><Relationship Id="rId5" Type="http://schemas.openxmlformats.org/officeDocument/2006/relationships/image" Target="../media/image8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7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png"/><Relationship Id="rId7" Type="http://schemas.openxmlformats.org/officeDocument/2006/relationships/image" Target="../media/image1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FE8B8F-022C-B2F3-3912-AB4BEB99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54" y="306415"/>
            <a:ext cx="5717652" cy="45559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5" descr="Bernoulli_Jacob_4">
            <a:extLst>
              <a:ext uri="{FF2B5EF4-FFF2-40B4-BE49-F238E27FC236}">
                <a16:creationId xmlns:a16="http://schemas.microsoft.com/office/drawing/2014/main" id="{15AC7CCF-DEA8-7845-02CD-5751EFEBC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3581" y="1127508"/>
            <a:ext cx="2552700" cy="31051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11A69F1B-3C5F-CC5A-17AB-6ADEE848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431" y="4439472"/>
            <a:ext cx="1908175" cy="711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/>
              <a:t>Jacob Bernoulli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/>
              <a:t>1654 – 1705 </a:t>
            </a:r>
            <a:endParaRPr lang="en-US" altLang="en-US" sz="20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6D37EEE-7044-46E7-32D4-FE968241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46" y="5490416"/>
            <a:ext cx="11463048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/>
              <a:t>Jacob Bernoulli</a:t>
            </a:r>
            <a:r>
              <a:rPr lang="en-US" altLang="en-US" sz="2000"/>
              <a:t> was a Swiss mathematician who became familiar with calculus through a correspondence with Gottfried Leibniz, then collaborated with his brother Johann on various applications, notably publishing papers on transcendental curves.</a:t>
            </a:r>
          </a:p>
        </p:txBody>
      </p:sp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4PB5600">
            <a:extLst>
              <a:ext uri="{FF2B5EF4-FFF2-40B4-BE49-F238E27FC236}">
                <a16:creationId xmlns:a16="http://schemas.microsoft.com/office/drawing/2014/main" id="{95D8AE82-7002-4EAE-EBD0-57EB3361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21" y="1442244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3907D32-D5D8-8FB5-AA95-EEB445AD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11" y="3575023"/>
            <a:ext cx="1004887" cy="8874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BC9BB-7F54-4356-CABF-722319E98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159" y="3455005"/>
            <a:ext cx="1014412" cy="10048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73DE41-E20B-9257-56F8-A72B801F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221" y="3118644"/>
            <a:ext cx="1004888" cy="1343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D833D-5452-F4F7-CE1B-9D8586DA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521" y="2563596"/>
            <a:ext cx="1004888" cy="189807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FAF125FE-7693-B055-1B0E-3EC236815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94706"/>
              </p:ext>
            </p:extLst>
          </p:nvPr>
        </p:nvGraphicFramePr>
        <p:xfrm>
          <a:off x="2387916" y="1109720"/>
          <a:ext cx="1723946" cy="7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3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916" y="1109720"/>
                        <a:ext cx="1723946" cy="733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>
            <a:extLst>
              <a:ext uri="{FF2B5EF4-FFF2-40B4-BE49-F238E27FC236}">
                <a16:creationId xmlns:a16="http://schemas.microsoft.com/office/drawing/2014/main" id="{EC4FAB41-A688-9218-802C-ABEC15EF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073" y="238168"/>
            <a:ext cx="102287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/>
              <a:t>Find the area under the curve using the left endpoint of four subintervals over the interval [0, 4]. </a:t>
            </a:r>
            <a:r>
              <a:rPr lang="en-US" altLang="en-US" sz="2200" b="1" u="sng" dirty="0"/>
              <a:t>Left-hand Rectangles</a:t>
            </a:r>
            <a:endParaRPr lang="en-US" altLang="en-US" sz="2200" dirty="0"/>
          </a:p>
        </p:txBody>
      </p:sp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D809A265-EDEA-AE60-0C0E-996CC5A69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5044"/>
              </p:ext>
            </p:extLst>
          </p:nvPr>
        </p:nvGraphicFramePr>
        <p:xfrm>
          <a:off x="5951221" y="4795044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707" imgH="164742" progId="Equation.DSMT4">
                  <p:embed/>
                </p:oleObj>
              </mc:Choice>
              <mc:Fallback>
                <p:oleObj name="Equation" r:id="rId5" imgW="88707" imgH="164742" progId="Equation.DSMT4">
                  <p:embed/>
                  <p:pic>
                    <p:nvPicPr>
                      <p:cNvPr id="3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221" y="4795044"/>
                        <a:ext cx="163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85330617-CF7D-A5DF-F0B2-C9F82FAAD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66016"/>
              </p:ext>
            </p:extLst>
          </p:nvPr>
        </p:nvGraphicFramePr>
        <p:xfrm>
          <a:off x="6789421" y="4642644"/>
          <a:ext cx="371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112" imgH="393529" progId="Equation.DSMT4">
                  <p:embed/>
                </p:oleObj>
              </mc:Choice>
              <mc:Fallback>
                <p:oleObj name="Equation" r:id="rId7" imgW="203112" imgH="393529" progId="Equation.DSMT4">
                  <p:embed/>
                  <p:pic>
                    <p:nvPicPr>
                      <p:cNvPr id="4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421" y="4642644"/>
                        <a:ext cx="3714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>
            <a:extLst>
              <a:ext uri="{FF2B5EF4-FFF2-40B4-BE49-F238E27FC236}">
                <a16:creationId xmlns:a16="http://schemas.microsoft.com/office/drawing/2014/main" id="{521F08DC-9718-3E23-ED04-1511BE27A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07430"/>
              </p:ext>
            </p:extLst>
          </p:nvPr>
        </p:nvGraphicFramePr>
        <p:xfrm>
          <a:off x="7856221" y="4642644"/>
          <a:ext cx="395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713" imgH="393359" progId="Equation.DSMT4">
                  <p:embed/>
                </p:oleObj>
              </mc:Choice>
              <mc:Fallback>
                <p:oleObj name="Equation" r:id="rId9" imgW="215713" imgH="393359" progId="Equation.DSMT4">
                  <p:embed/>
                  <p:pic>
                    <p:nvPicPr>
                      <p:cNvPr id="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221" y="4642644"/>
                        <a:ext cx="3952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54334AF7-4E6C-B751-3BFD-7D85975E6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949628"/>
              </p:ext>
            </p:extLst>
          </p:nvPr>
        </p:nvGraphicFramePr>
        <p:xfrm>
          <a:off x="8824596" y="4642644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501" imgH="393529" progId="Equation.DSMT4">
                  <p:embed/>
                </p:oleObj>
              </mc:Choice>
              <mc:Fallback>
                <p:oleObj name="Equation" r:id="rId11" imgW="228501" imgH="393529" progId="Equation.DSMT4">
                  <p:embed/>
                  <p:pic>
                    <p:nvPicPr>
                      <p:cNvPr id="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4596" y="4642644"/>
                        <a:ext cx="41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39">
            <a:extLst>
              <a:ext uri="{FF2B5EF4-FFF2-40B4-BE49-F238E27FC236}">
                <a16:creationId xmlns:a16="http://schemas.microsoft.com/office/drawing/2014/main" id="{9FA8CC96-C557-5CD3-A5F8-DDB0C658C5E5}"/>
              </a:ext>
            </a:extLst>
          </p:cNvPr>
          <p:cNvGrpSpPr>
            <a:grpSpLocks/>
          </p:cNvGrpSpPr>
          <p:nvPr/>
        </p:nvGrpSpPr>
        <p:grpSpPr bwMode="auto">
          <a:xfrm>
            <a:off x="1592579" y="2253456"/>
            <a:ext cx="1214438" cy="2854325"/>
            <a:chOff x="864" y="1610"/>
            <a:chExt cx="765" cy="1798"/>
          </a:xfrm>
        </p:grpSpPr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0AC9B162-86AC-9D0C-F740-EDA501746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610"/>
              <a:ext cx="669" cy="1798"/>
              <a:chOff x="938" y="1610"/>
              <a:chExt cx="669" cy="1798"/>
            </a:xfrm>
          </p:grpSpPr>
          <p:graphicFrame>
            <p:nvGraphicFramePr>
              <p:cNvPr id="18" name="Object 19">
                <a:extLst>
                  <a:ext uri="{FF2B5EF4-FFF2-40B4-BE49-F238E27FC236}">
                    <a16:creationId xmlns:a16="http://schemas.microsoft.com/office/drawing/2014/main" id="{DBA70E4F-FCD1-42F0-1599-B3EC42B177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8" y="1639"/>
              <a:ext cx="148" cy="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26835" imgH="139518" progId="Equation.DSMT4">
                      <p:embed/>
                    </p:oleObj>
                  </mc:Choice>
                  <mc:Fallback>
                    <p:oleObj name="Equation" r:id="rId13" imgW="126835" imgH="139518" progId="Equation.DSMT4">
                      <p:embed/>
                      <p:pic>
                        <p:nvPicPr>
                          <p:cNvPr id="13341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8" y="1639"/>
                            <a:ext cx="148" cy="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20">
                <a:extLst>
                  <a:ext uri="{FF2B5EF4-FFF2-40B4-BE49-F238E27FC236}">
                    <a16:creationId xmlns:a16="http://schemas.microsoft.com/office/drawing/2014/main" id="{C135BF46-EC47-3A63-8240-D49959E6AC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07" y="1610"/>
              <a:ext cx="400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342720" imgH="203040" progId="Equation.DSMT4">
                      <p:embed/>
                    </p:oleObj>
                  </mc:Choice>
                  <mc:Fallback>
                    <p:oleObj name="Equation" r:id="rId15" imgW="342720" imgH="203040" progId="Equation.DSMT4">
                      <p:embed/>
                      <p:pic>
                        <p:nvPicPr>
                          <p:cNvPr id="13342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7" y="1610"/>
                            <a:ext cx="400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Line 21">
                <a:extLst>
                  <a:ext uri="{FF2B5EF4-FFF2-40B4-BE49-F238E27FC236}">
                    <a16:creationId xmlns:a16="http://schemas.microsoft.com/office/drawing/2014/main" id="{2CFCDE39-480B-32FE-3784-332F727B6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32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98732FC3-96BE-8454-E545-AC826C787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" name="Object 23">
            <a:extLst>
              <a:ext uri="{FF2B5EF4-FFF2-40B4-BE49-F238E27FC236}">
                <a16:creationId xmlns:a16="http://schemas.microsoft.com/office/drawing/2014/main" id="{0FDA9652-E258-9883-1A68-24228D8B4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88808"/>
              </p:ext>
            </p:extLst>
          </p:nvPr>
        </p:nvGraphicFramePr>
        <p:xfrm>
          <a:off x="2278379" y="2692241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8707" imgH="164742" progId="Equation.DSMT4">
                  <p:embed/>
                </p:oleObj>
              </mc:Choice>
              <mc:Fallback>
                <p:oleObj name="Equation" r:id="rId17" imgW="88707" imgH="164742" progId="Equation.DSMT4">
                  <p:embed/>
                  <p:pic>
                    <p:nvPicPr>
                      <p:cNvPr id="4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379" y="2692241"/>
                        <a:ext cx="163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4">
            <a:extLst>
              <a:ext uri="{FF2B5EF4-FFF2-40B4-BE49-F238E27FC236}">
                <a16:creationId xmlns:a16="http://schemas.microsoft.com/office/drawing/2014/main" id="{76CD6285-993D-A8FB-2C6A-D8B243ED7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9979"/>
              </p:ext>
            </p:extLst>
          </p:nvPr>
        </p:nvGraphicFramePr>
        <p:xfrm>
          <a:off x="1710054" y="2681129"/>
          <a:ext cx="233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5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054" y="2681129"/>
                        <a:ext cx="2333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>
            <a:extLst>
              <a:ext uri="{FF2B5EF4-FFF2-40B4-BE49-F238E27FC236}">
                <a16:creationId xmlns:a16="http://schemas.microsoft.com/office/drawing/2014/main" id="{D53E80E9-F9B7-A875-21B4-24B034A5D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936691"/>
              </p:ext>
            </p:extLst>
          </p:nvPr>
        </p:nvGraphicFramePr>
        <p:xfrm>
          <a:off x="1744979" y="3157061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8707" imgH="164742" progId="Equation.DSMT4">
                  <p:embed/>
                </p:oleObj>
              </mc:Choice>
              <mc:Fallback>
                <p:oleObj name="Equation" r:id="rId21" imgW="88707" imgH="164742" progId="Equation.DSMT4">
                  <p:embed/>
                  <p:pic>
                    <p:nvPicPr>
                      <p:cNvPr id="5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979" y="3157061"/>
                        <a:ext cx="163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7">
            <a:extLst>
              <a:ext uri="{FF2B5EF4-FFF2-40B4-BE49-F238E27FC236}">
                <a16:creationId xmlns:a16="http://schemas.microsoft.com/office/drawing/2014/main" id="{3A28C026-06A8-C7F5-EDEE-855E08105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86215"/>
              </p:ext>
            </p:extLst>
          </p:nvPr>
        </p:nvGraphicFramePr>
        <p:xfrm>
          <a:off x="2202179" y="2974181"/>
          <a:ext cx="371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3112" imgH="393529" progId="Equation.DSMT4">
                  <p:embed/>
                </p:oleObj>
              </mc:Choice>
              <mc:Fallback>
                <p:oleObj name="Equation" r:id="rId22" imgW="203112" imgH="393529" progId="Equation.DSMT4">
                  <p:embed/>
                  <p:pic>
                    <p:nvPicPr>
                      <p:cNvPr id="5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179" y="2974181"/>
                        <a:ext cx="3714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8">
            <a:extLst>
              <a:ext uri="{FF2B5EF4-FFF2-40B4-BE49-F238E27FC236}">
                <a16:creationId xmlns:a16="http://schemas.microsoft.com/office/drawing/2014/main" id="{4CDC0824-AE41-5563-A2B8-687B83F20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60789"/>
              </p:ext>
            </p:extLst>
          </p:nvPr>
        </p:nvGraphicFramePr>
        <p:xfrm>
          <a:off x="1744979" y="3835241"/>
          <a:ext cx="233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64814" progId="Equation.DSMT4">
                  <p:embed/>
                </p:oleObj>
              </mc:Choice>
              <mc:Fallback>
                <p:oleObj name="Equation" r:id="rId23" imgW="126780" imgH="164814" progId="Equation.DSMT4">
                  <p:embed/>
                  <p:pic>
                    <p:nvPicPr>
                      <p:cNvPr id="5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979" y="3835241"/>
                        <a:ext cx="2333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9">
            <a:extLst>
              <a:ext uri="{FF2B5EF4-FFF2-40B4-BE49-F238E27FC236}">
                <a16:creationId xmlns:a16="http://schemas.microsoft.com/office/drawing/2014/main" id="{A36CF3E4-9EDD-B1F6-3F6C-5DF467877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939620"/>
              </p:ext>
            </p:extLst>
          </p:nvPr>
        </p:nvGraphicFramePr>
        <p:xfrm>
          <a:off x="2202179" y="3659981"/>
          <a:ext cx="395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5713" imgH="393359" progId="Equation.DSMT4">
                  <p:embed/>
                </p:oleObj>
              </mc:Choice>
              <mc:Fallback>
                <p:oleObj name="Equation" r:id="rId25" imgW="215713" imgH="393359" progId="Equation.DSMT4">
                  <p:embed/>
                  <p:pic>
                    <p:nvPicPr>
                      <p:cNvPr id="54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179" y="3659981"/>
                        <a:ext cx="3952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0">
            <a:extLst>
              <a:ext uri="{FF2B5EF4-FFF2-40B4-BE49-F238E27FC236}">
                <a16:creationId xmlns:a16="http://schemas.microsoft.com/office/drawing/2014/main" id="{27E78AA3-2FA2-D76C-2EC4-D2D24DE35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56242"/>
              </p:ext>
            </p:extLst>
          </p:nvPr>
        </p:nvGraphicFramePr>
        <p:xfrm>
          <a:off x="1744979" y="4604861"/>
          <a:ext cx="211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102" imgH="177492" progId="Equation.DSMT4">
                  <p:embed/>
                </p:oleObj>
              </mc:Choice>
              <mc:Fallback>
                <p:oleObj name="Equation" r:id="rId26" imgW="114102" imgH="177492" progId="Equation.DSMT4">
                  <p:embed/>
                  <p:pic>
                    <p:nvPicPr>
                      <p:cNvPr id="5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979" y="4604861"/>
                        <a:ext cx="211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1">
            <a:extLst>
              <a:ext uri="{FF2B5EF4-FFF2-40B4-BE49-F238E27FC236}">
                <a16:creationId xmlns:a16="http://schemas.microsoft.com/office/drawing/2014/main" id="{389B3F0C-5F16-ABEC-123F-3863B3AFB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21777"/>
              </p:ext>
            </p:extLst>
          </p:nvPr>
        </p:nvGraphicFramePr>
        <p:xfrm>
          <a:off x="2202179" y="4421981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28501" imgH="393529" progId="Equation.DSMT4">
                  <p:embed/>
                </p:oleObj>
              </mc:Choice>
              <mc:Fallback>
                <p:oleObj name="Equation" r:id="rId28" imgW="228501" imgH="393529" progId="Equation.DSMT4">
                  <p:embed/>
                  <p:pic>
                    <p:nvPicPr>
                      <p:cNvPr id="5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179" y="4421981"/>
                        <a:ext cx="41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3">
            <a:extLst>
              <a:ext uri="{FF2B5EF4-FFF2-40B4-BE49-F238E27FC236}">
                <a16:creationId xmlns:a16="http://schemas.microsoft.com/office/drawing/2014/main" id="{6CC37E66-95CD-BC8D-A3C5-5B0E084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92788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Approximate area:</a:t>
            </a:r>
          </a:p>
        </p:txBody>
      </p:sp>
      <p:graphicFrame>
        <p:nvGraphicFramePr>
          <p:cNvPr id="31" name="Object 34">
            <a:extLst>
              <a:ext uri="{FF2B5EF4-FFF2-40B4-BE49-F238E27FC236}">
                <a16:creationId xmlns:a16="http://schemas.microsoft.com/office/drawing/2014/main" id="{C05A6E8A-84EC-D5D9-68A8-EE185BB08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8" y="5680075"/>
          <a:ext cx="4271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336800" imgH="431800" progId="Equation.DSMT4">
                  <p:embed/>
                </p:oleObj>
              </mc:Choice>
              <mc:Fallback>
                <p:oleObj name="Equation" r:id="rId29" imgW="2336800" imgH="431800" progId="Equation.DSMT4">
                  <p:embed/>
                  <p:pic>
                    <p:nvPicPr>
                      <p:cNvPr id="5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680075"/>
                        <a:ext cx="4271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D160B31-BB21-5D8D-F6C7-2D6B6C0D540F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B0C1ED1A-59FF-4B5C-9C11-73BAFF909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661084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35" name="Object 9">
            <a:extLst>
              <a:ext uri="{FF2B5EF4-FFF2-40B4-BE49-F238E27FC236}">
                <a16:creationId xmlns:a16="http://schemas.microsoft.com/office/drawing/2014/main" id="{918BDBEC-ACA5-66CA-FD30-EEDD4EA9E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22006"/>
              </p:ext>
            </p:extLst>
          </p:nvPr>
        </p:nvGraphicFramePr>
        <p:xfrm>
          <a:off x="9705025" y="4358005"/>
          <a:ext cx="2349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0" imgH="139680" progId="Equation.DSMT4">
                  <p:embed/>
                </p:oleObj>
              </mc:Choice>
              <mc:Fallback>
                <p:oleObj name="Equation" r:id="rId31" imgW="126720" imgH="13968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FAF125FE-7693-B055-1B0E-3EC236815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5025" y="4358005"/>
                        <a:ext cx="2349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>
            <a:extLst>
              <a:ext uri="{FF2B5EF4-FFF2-40B4-BE49-F238E27FC236}">
                <a16:creationId xmlns:a16="http://schemas.microsoft.com/office/drawing/2014/main" id="{60643951-3771-7584-714F-D9DEFA704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962230"/>
              </p:ext>
            </p:extLst>
          </p:nvPr>
        </p:nvGraphicFramePr>
        <p:xfrm>
          <a:off x="5321935" y="1385888"/>
          <a:ext cx="2587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9680" imgH="164880" progId="Equation.DSMT4">
                  <p:embed/>
                </p:oleObj>
              </mc:Choice>
              <mc:Fallback>
                <p:oleObj name="Equation" r:id="rId33" imgW="139680" imgH="164880" progId="Equation.DSMT4">
                  <p:embed/>
                  <p:pic>
                    <p:nvPicPr>
                      <p:cNvPr id="35" name="Object 9">
                        <a:extLst>
                          <a:ext uri="{FF2B5EF4-FFF2-40B4-BE49-F238E27FC236}">
                            <a16:creationId xmlns:a16="http://schemas.microsoft.com/office/drawing/2014/main" id="{918BDBEC-ACA5-66CA-FD30-EEDD4EA9E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935" y="1385888"/>
                        <a:ext cx="2587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id="{9FC7429E-C808-E1CE-DC3D-051CBA803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202353"/>
              </p:ext>
            </p:extLst>
          </p:nvPr>
        </p:nvGraphicFramePr>
        <p:xfrm>
          <a:off x="6486641" y="1997586"/>
          <a:ext cx="1567224" cy="66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8" name="Object 9">
                        <a:extLst>
                          <a:ext uri="{FF2B5EF4-FFF2-40B4-BE49-F238E27FC236}">
                            <a16:creationId xmlns:a16="http://schemas.microsoft.com/office/drawing/2014/main" id="{FAF125FE-7693-B055-1B0E-3EC236815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641" y="1997586"/>
                        <a:ext cx="1567224" cy="666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FDFD94A6-B2BA-7FC0-33C7-E7C3938E39B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72539" y="5876703"/>
            <a:ext cx="310052" cy="3786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EDA3A5-F19C-99CB-4ACD-6F3661CEAA4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951222" y="5699919"/>
            <a:ext cx="608906" cy="7078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AF21A28-2399-5F18-B4F8-A7BF1BFA5F9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560128" y="5699919"/>
            <a:ext cx="755072" cy="70780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DDE69F4-9174-6AF7-621E-48293D7D9D74}"/>
              </a:ext>
            </a:extLst>
          </p:cNvPr>
          <p:cNvSpPr/>
          <p:nvPr/>
        </p:nvSpPr>
        <p:spPr>
          <a:xfrm>
            <a:off x="2195829" y="2724943"/>
            <a:ext cx="512762" cy="238283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E2927C-2793-6508-A2F1-CE611AEACF6F}"/>
              </a:ext>
            </a:extLst>
          </p:cNvPr>
          <p:cNvSpPr/>
          <p:nvPr/>
        </p:nvSpPr>
        <p:spPr>
          <a:xfrm>
            <a:off x="3582111" y="5666835"/>
            <a:ext cx="2090428" cy="7905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6A2618-83F0-AB98-EF73-61FD14A69AC3}"/>
              </a:ext>
            </a:extLst>
          </p:cNvPr>
          <p:cNvSpPr/>
          <p:nvPr/>
        </p:nvSpPr>
        <p:spPr>
          <a:xfrm>
            <a:off x="5420319" y="4414099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750FB2-B4BC-DA14-840C-33AA16248A7B}"/>
              </a:ext>
            </a:extLst>
          </p:cNvPr>
          <p:cNvSpPr/>
          <p:nvPr/>
        </p:nvSpPr>
        <p:spPr>
          <a:xfrm>
            <a:off x="6423619" y="4423636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5A2029-1E5F-B9F5-E5C0-F8049C199F6B}"/>
              </a:ext>
            </a:extLst>
          </p:cNvPr>
          <p:cNvSpPr/>
          <p:nvPr/>
        </p:nvSpPr>
        <p:spPr>
          <a:xfrm>
            <a:off x="7431925" y="4421799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69B4D21-39A9-FDA6-53BF-8E738A894778}"/>
              </a:ext>
            </a:extLst>
          </p:cNvPr>
          <p:cNvSpPr/>
          <p:nvPr/>
        </p:nvSpPr>
        <p:spPr>
          <a:xfrm>
            <a:off x="8432616" y="4422146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0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utoUpdateAnimBg="0"/>
      <p:bldP spid="30" grpId="0" autoUpdateAnimBg="0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73CEACC-3B5C-04B6-D9C6-6384C2374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0445" y="1608138"/>
            <a:ext cx="1004888" cy="26876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E0B9D2-6C60-22F0-F71F-C3BF6759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2133" y="3279775"/>
            <a:ext cx="1004887" cy="10144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BF58B-6F11-3A0F-D8E6-F87AF38F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08" y="2946400"/>
            <a:ext cx="1004887" cy="1352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22FBD5-A692-0F24-7451-156D073A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7145" y="2365375"/>
            <a:ext cx="1004888" cy="19288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8" name="Object 14">
            <a:extLst>
              <a:ext uri="{FF2B5EF4-FFF2-40B4-BE49-F238E27FC236}">
                <a16:creationId xmlns:a16="http://schemas.microsoft.com/office/drawing/2014/main" id="{86EDCBDF-E3AF-B765-2C6B-F85DED2E5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28582"/>
              </p:ext>
            </p:extLst>
          </p:nvPr>
        </p:nvGraphicFramePr>
        <p:xfrm>
          <a:off x="6310745" y="4470400"/>
          <a:ext cx="371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DSMT4">
                  <p:embed/>
                </p:oleObj>
              </mc:Choice>
              <mc:Fallback>
                <p:oleObj name="Equation" r:id="rId2" imgW="203112" imgH="393529" progId="Equation.DSMT4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745" y="4470400"/>
                        <a:ext cx="3714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573A30F2-2829-BCBA-1466-41FF6BEED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85913"/>
              </p:ext>
            </p:extLst>
          </p:nvPr>
        </p:nvGraphicFramePr>
        <p:xfrm>
          <a:off x="7301345" y="4470400"/>
          <a:ext cx="395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393359" progId="Equation.DSMT4">
                  <p:embed/>
                </p:oleObj>
              </mc:Choice>
              <mc:Fallback>
                <p:oleObj name="Equation" r:id="rId4" imgW="215713" imgH="393359" progId="Equation.DSMT4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1345" y="4470400"/>
                        <a:ext cx="3952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14972C06-1D5C-5273-2B42-81D5A0B8A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29466"/>
              </p:ext>
            </p:extLst>
          </p:nvPr>
        </p:nvGraphicFramePr>
        <p:xfrm>
          <a:off x="8291945" y="4470400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501" imgH="393529" progId="Equation.DSMT4">
                  <p:embed/>
                </p:oleObj>
              </mc:Choice>
              <mc:Fallback>
                <p:oleObj name="Equation" r:id="rId6" imgW="228501" imgH="393529" progId="Equation.DSMT4">
                  <p:embed/>
                  <p:pic>
                    <p:nvPicPr>
                      <p:cNvPr id="1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945" y="4470400"/>
                        <a:ext cx="41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2">
            <a:extLst>
              <a:ext uri="{FF2B5EF4-FFF2-40B4-BE49-F238E27FC236}">
                <a16:creationId xmlns:a16="http://schemas.microsoft.com/office/drawing/2014/main" id="{DE20DFBB-2666-540D-5DC8-AB721D286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54" y="5800232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Approximate area:</a:t>
            </a:r>
          </a:p>
        </p:txBody>
      </p:sp>
      <p:graphicFrame>
        <p:nvGraphicFramePr>
          <p:cNvPr id="13" name="Object 33">
            <a:extLst>
              <a:ext uri="{FF2B5EF4-FFF2-40B4-BE49-F238E27FC236}">
                <a16:creationId xmlns:a16="http://schemas.microsoft.com/office/drawing/2014/main" id="{BDD810DA-6A93-4BB7-CB55-E08AFC2D33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888153"/>
              </p:ext>
            </p:extLst>
          </p:nvPr>
        </p:nvGraphicFramePr>
        <p:xfrm>
          <a:off x="3444442" y="5687519"/>
          <a:ext cx="43418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74900" imgH="431800" progId="Equation.DSMT4">
                  <p:embed/>
                </p:oleObj>
              </mc:Choice>
              <mc:Fallback>
                <p:oleObj name="Equation" r:id="rId8" imgW="2374900" imgH="431800" progId="Equation.DSMT4">
                  <p:embed/>
                  <p:pic>
                    <p:nvPicPr>
                      <p:cNvPr id="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442" y="5687519"/>
                        <a:ext cx="43418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4">
            <a:extLst>
              <a:ext uri="{FF2B5EF4-FFF2-40B4-BE49-F238E27FC236}">
                <a16:creationId xmlns:a16="http://schemas.microsoft.com/office/drawing/2014/main" id="{0CEEEFBF-A296-F25B-E2D3-62C664152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762555"/>
              </p:ext>
            </p:extLst>
          </p:nvPr>
        </p:nvGraphicFramePr>
        <p:xfrm>
          <a:off x="9385733" y="4684248"/>
          <a:ext cx="2095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77492" progId="Equation.DSMT4">
                  <p:embed/>
                </p:oleObj>
              </mc:Choice>
              <mc:Fallback>
                <p:oleObj name="Equation" r:id="rId10" imgW="114102" imgH="177492" progId="Equation.DSMT4">
                  <p:embed/>
                  <p:pic>
                    <p:nvPicPr>
                      <p:cNvPr id="1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5733" y="4684248"/>
                        <a:ext cx="2095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H4PB5600">
            <a:extLst>
              <a:ext uri="{FF2B5EF4-FFF2-40B4-BE49-F238E27FC236}">
                <a16:creationId xmlns:a16="http://schemas.microsoft.com/office/drawing/2014/main" id="{60BE056D-3633-91B7-6640-E37A8BBD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28" y="1267051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95AB8CB2-6E04-8833-B921-BBB7E043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4" y="223457"/>
            <a:ext cx="103812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/>
              <a:t>Find the area under the curve using the right endpoint of four subintervals over the interval [0, 4]. </a:t>
            </a:r>
            <a:r>
              <a:rPr lang="en-US" altLang="en-US" sz="2200" b="1" u="sng" dirty="0"/>
              <a:t>Right-hand Rectangles</a:t>
            </a:r>
            <a:r>
              <a:rPr lang="en-US" altLang="en-US" sz="2200" dirty="0"/>
              <a:t> </a:t>
            </a:r>
          </a:p>
        </p:txBody>
      </p:sp>
      <p:graphicFrame>
        <p:nvGraphicFramePr>
          <p:cNvPr id="18" name="Object 34">
            <a:extLst>
              <a:ext uri="{FF2B5EF4-FFF2-40B4-BE49-F238E27FC236}">
                <a16:creationId xmlns:a16="http://schemas.microsoft.com/office/drawing/2014/main" id="{E9A98BAE-C875-D5AA-1AF9-71D6EAD99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25291"/>
              </p:ext>
            </p:extLst>
          </p:nvPr>
        </p:nvGraphicFramePr>
        <p:xfrm>
          <a:off x="2103005" y="992825"/>
          <a:ext cx="1685636" cy="71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393480" progId="Equation.DSMT4">
                  <p:embed/>
                </p:oleObj>
              </mc:Choice>
              <mc:Fallback>
                <p:oleObj name="Equation" r:id="rId13" imgW="927000" imgH="393480" progId="Equation.DSMT4">
                  <p:embed/>
                  <p:pic>
                    <p:nvPicPr>
                      <p:cNvPr id="57" name="Object 34">
                        <a:extLst>
                          <a:ext uri="{FF2B5EF4-FFF2-40B4-BE49-F238E27FC236}">
                            <a16:creationId xmlns:a16="http://schemas.microsoft.com/office/drawing/2014/main" id="{FC194C02-3CA2-96C9-7097-450A0D47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005" y="992825"/>
                        <a:ext cx="1685636" cy="71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4F92074-9A82-434A-7282-072793559B95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9417505A-D1C2-FA42-A94E-14BBD85F8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63" y="167400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3F1ACE08-EF2A-5F8F-EDBD-8255A57048D0}"/>
              </a:ext>
            </a:extLst>
          </p:cNvPr>
          <p:cNvGrpSpPr>
            <a:grpSpLocks/>
          </p:cNvGrpSpPr>
          <p:nvPr/>
        </p:nvGrpSpPr>
        <p:grpSpPr bwMode="auto">
          <a:xfrm>
            <a:off x="1592579" y="2253456"/>
            <a:ext cx="1214438" cy="2854325"/>
            <a:chOff x="864" y="1610"/>
            <a:chExt cx="765" cy="1798"/>
          </a:xfrm>
        </p:grpSpPr>
        <p:grpSp>
          <p:nvGrpSpPr>
            <p:cNvPr id="22" name="Group 38">
              <a:extLst>
                <a:ext uri="{FF2B5EF4-FFF2-40B4-BE49-F238E27FC236}">
                  <a16:creationId xmlns:a16="http://schemas.microsoft.com/office/drawing/2014/main" id="{44DEDE8D-45D6-1F53-212D-AE0BD23AF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610"/>
              <a:ext cx="669" cy="1798"/>
              <a:chOff x="938" y="1610"/>
              <a:chExt cx="669" cy="1798"/>
            </a:xfrm>
          </p:grpSpPr>
          <p:graphicFrame>
            <p:nvGraphicFramePr>
              <p:cNvPr id="24" name="Object 19">
                <a:extLst>
                  <a:ext uri="{FF2B5EF4-FFF2-40B4-BE49-F238E27FC236}">
                    <a16:creationId xmlns:a16="http://schemas.microsoft.com/office/drawing/2014/main" id="{B63F223B-F936-D0F3-9151-411642C56DC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8" y="1639"/>
              <a:ext cx="148" cy="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26835" imgH="139518" progId="Equation.DSMT4">
                      <p:embed/>
                    </p:oleObj>
                  </mc:Choice>
                  <mc:Fallback>
                    <p:oleObj name="Equation" r:id="rId15" imgW="126835" imgH="139518" progId="Equation.DSMT4">
                      <p:embed/>
                      <p:pic>
                        <p:nvPicPr>
                          <p:cNvPr id="18" name="Object 19">
                            <a:extLst>
                              <a:ext uri="{FF2B5EF4-FFF2-40B4-BE49-F238E27FC236}">
                                <a16:creationId xmlns:a16="http://schemas.microsoft.com/office/drawing/2014/main" id="{DBA70E4F-FCD1-42F0-1599-B3EC42B177E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8" y="1639"/>
                            <a:ext cx="148" cy="1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0">
                <a:extLst>
                  <a:ext uri="{FF2B5EF4-FFF2-40B4-BE49-F238E27FC236}">
                    <a16:creationId xmlns:a16="http://schemas.microsoft.com/office/drawing/2014/main" id="{43B99185-00DE-4292-B96B-EE29C2D5E03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07" y="1610"/>
              <a:ext cx="400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342720" imgH="203040" progId="Equation.DSMT4">
                      <p:embed/>
                    </p:oleObj>
                  </mc:Choice>
                  <mc:Fallback>
                    <p:oleObj name="Equation" r:id="rId17" imgW="342720" imgH="203040" progId="Equation.DSMT4">
                      <p:embed/>
                      <p:pic>
                        <p:nvPicPr>
                          <p:cNvPr id="19" name="Object 20">
                            <a:extLst>
                              <a:ext uri="{FF2B5EF4-FFF2-40B4-BE49-F238E27FC236}">
                                <a16:creationId xmlns:a16="http://schemas.microsoft.com/office/drawing/2014/main" id="{C135BF46-EC47-3A63-8240-D49959E6AC5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7" y="1610"/>
                            <a:ext cx="400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26D5FE2D-BA93-A1E3-C459-F6FFDFF85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632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133FD6D1-A94B-468B-627D-855B65AAE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87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BE78C49-9723-2BAD-F0BC-3B658BE81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56094"/>
              </p:ext>
            </p:extLst>
          </p:nvPr>
        </p:nvGraphicFramePr>
        <p:xfrm>
          <a:off x="1787768" y="2844437"/>
          <a:ext cx="163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8707" imgH="164742" progId="Equation.DSMT4">
                  <p:embed/>
                </p:oleObj>
              </mc:Choice>
              <mc:Fallback>
                <p:oleObj name="Equation" r:id="rId19" imgW="88707" imgH="164742" progId="Equation.DSMT4">
                  <p:embed/>
                  <p:pic>
                    <p:nvPicPr>
                      <p:cNvPr id="23" name="Object 26">
                        <a:extLst>
                          <a:ext uri="{FF2B5EF4-FFF2-40B4-BE49-F238E27FC236}">
                            <a16:creationId xmlns:a16="http://schemas.microsoft.com/office/drawing/2014/main" id="{D53E80E9-F9B7-A875-21B4-24B034A5DE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68" y="2844437"/>
                        <a:ext cx="163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>
            <a:extLst>
              <a:ext uri="{FF2B5EF4-FFF2-40B4-BE49-F238E27FC236}">
                <a16:creationId xmlns:a16="http://schemas.microsoft.com/office/drawing/2014/main" id="{55EFB48B-F686-5226-BE94-5DA86D95F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10456"/>
              </p:ext>
            </p:extLst>
          </p:nvPr>
        </p:nvGraphicFramePr>
        <p:xfrm>
          <a:off x="1763048" y="3519866"/>
          <a:ext cx="2333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80" imgH="164814" progId="Equation.DSMT4">
                  <p:embed/>
                </p:oleObj>
              </mc:Choice>
              <mc:Fallback>
                <p:oleObj name="Equation" r:id="rId21" imgW="126780" imgH="164814" progId="Equation.DSMT4">
                  <p:embed/>
                  <p:pic>
                    <p:nvPicPr>
                      <p:cNvPr id="25" name="Object 28">
                        <a:extLst>
                          <a:ext uri="{FF2B5EF4-FFF2-40B4-BE49-F238E27FC236}">
                            <a16:creationId xmlns:a16="http://schemas.microsoft.com/office/drawing/2014/main" id="{4CDC0824-AE41-5563-A2B8-687B83F20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048" y="3519866"/>
                        <a:ext cx="2333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0">
            <a:extLst>
              <a:ext uri="{FF2B5EF4-FFF2-40B4-BE49-F238E27FC236}">
                <a16:creationId xmlns:a16="http://schemas.microsoft.com/office/drawing/2014/main" id="{4523F359-8CF6-3291-280E-36DB1D506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60124"/>
              </p:ext>
            </p:extLst>
          </p:nvPr>
        </p:nvGraphicFramePr>
        <p:xfrm>
          <a:off x="1787768" y="4233331"/>
          <a:ext cx="211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4102" imgH="177492" progId="Equation.DSMT4">
                  <p:embed/>
                </p:oleObj>
              </mc:Choice>
              <mc:Fallback>
                <p:oleObj name="Equation" r:id="rId23" imgW="114102" imgH="177492" progId="Equation.DSMT4">
                  <p:embed/>
                  <p:pic>
                    <p:nvPicPr>
                      <p:cNvPr id="27" name="Object 30">
                        <a:extLst>
                          <a:ext uri="{FF2B5EF4-FFF2-40B4-BE49-F238E27FC236}">
                            <a16:creationId xmlns:a16="http://schemas.microsoft.com/office/drawing/2014/main" id="{27E78AA3-2FA2-D76C-2EC4-D2D24DE35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68" y="4233331"/>
                        <a:ext cx="211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0">
            <a:extLst>
              <a:ext uri="{FF2B5EF4-FFF2-40B4-BE49-F238E27FC236}">
                <a16:creationId xmlns:a16="http://schemas.microsoft.com/office/drawing/2014/main" id="{383AB035-5D98-C165-C5D6-89DF90F75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605"/>
              </p:ext>
            </p:extLst>
          </p:nvPr>
        </p:nvGraphicFramePr>
        <p:xfrm>
          <a:off x="1787525" y="4830763"/>
          <a:ext cx="2349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29" name="Object 30">
                        <a:extLst>
                          <a:ext uri="{FF2B5EF4-FFF2-40B4-BE49-F238E27FC236}">
                            <a16:creationId xmlns:a16="http://schemas.microsoft.com/office/drawing/2014/main" id="{4523F359-8CF6-3291-280E-36DB1D506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830763"/>
                        <a:ext cx="234950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>
            <a:extLst>
              <a:ext uri="{FF2B5EF4-FFF2-40B4-BE49-F238E27FC236}">
                <a16:creationId xmlns:a16="http://schemas.microsoft.com/office/drawing/2014/main" id="{FD4825BC-C63C-EEBB-0E25-463A0330A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92177"/>
              </p:ext>
            </p:extLst>
          </p:nvPr>
        </p:nvGraphicFramePr>
        <p:xfrm>
          <a:off x="10143536" y="4180707"/>
          <a:ext cx="2349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20" imgH="139680" progId="Equation.DSMT4">
                  <p:embed/>
                </p:oleObj>
              </mc:Choice>
              <mc:Fallback>
                <p:oleObj name="Equation" r:id="rId26" imgW="126720" imgH="139680" progId="Equation.DSMT4">
                  <p:embed/>
                  <p:pic>
                    <p:nvPicPr>
                      <p:cNvPr id="35" name="Object 9">
                        <a:extLst>
                          <a:ext uri="{FF2B5EF4-FFF2-40B4-BE49-F238E27FC236}">
                            <a16:creationId xmlns:a16="http://schemas.microsoft.com/office/drawing/2014/main" id="{918BDBEC-ACA5-66CA-FD30-EEDD4EA9E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3536" y="4180707"/>
                        <a:ext cx="2349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>
            <a:extLst>
              <a:ext uri="{FF2B5EF4-FFF2-40B4-BE49-F238E27FC236}">
                <a16:creationId xmlns:a16="http://schemas.microsoft.com/office/drawing/2014/main" id="{A91C7478-7259-A75E-430B-32408EFDE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8287"/>
              </p:ext>
            </p:extLst>
          </p:nvPr>
        </p:nvGraphicFramePr>
        <p:xfrm>
          <a:off x="5837237" y="1248495"/>
          <a:ext cx="2587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9680" imgH="164880" progId="Equation.DSMT4">
                  <p:embed/>
                </p:oleObj>
              </mc:Choice>
              <mc:Fallback>
                <p:oleObj name="Equation" r:id="rId28" imgW="139680" imgH="164880" progId="Equation.DSMT4">
                  <p:embed/>
                  <p:pic>
                    <p:nvPicPr>
                      <p:cNvPr id="36" name="Object 9">
                        <a:extLst>
                          <a:ext uri="{FF2B5EF4-FFF2-40B4-BE49-F238E27FC236}">
                            <a16:creationId xmlns:a16="http://schemas.microsoft.com/office/drawing/2014/main" id="{60643951-3771-7584-714F-D9DEFA704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7" y="1248495"/>
                        <a:ext cx="2587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4">
            <a:extLst>
              <a:ext uri="{FF2B5EF4-FFF2-40B4-BE49-F238E27FC236}">
                <a16:creationId xmlns:a16="http://schemas.microsoft.com/office/drawing/2014/main" id="{098B82C2-42B7-A120-B531-3FB1D44BE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412089"/>
              </p:ext>
            </p:extLst>
          </p:nvPr>
        </p:nvGraphicFramePr>
        <p:xfrm>
          <a:off x="2262504" y="2653936"/>
          <a:ext cx="371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DSMT4">
                  <p:embed/>
                </p:oleObj>
              </mc:Choice>
              <mc:Fallback>
                <p:oleObj name="Equation" r:id="rId2" imgW="203112" imgH="393529" progId="Equation.DSMT4">
                  <p:embed/>
                  <p:pic>
                    <p:nvPicPr>
                      <p:cNvPr id="8" name="Object 14">
                        <a:extLst>
                          <a:ext uri="{FF2B5EF4-FFF2-40B4-BE49-F238E27FC236}">
                            <a16:creationId xmlns:a16="http://schemas.microsoft.com/office/drawing/2014/main" id="{86EDCBDF-E3AF-B765-2C6B-F85DED2E5C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504" y="2653936"/>
                        <a:ext cx="3714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35951BBD-05D4-D3F2-B731-B7C16340B289}"/>
              </a:ext>
            </a:extLst>
          </p:cNvPr>
          <p:cNvSpPr/>
          <p:nvPr/>
        </p:nvSpPr>
        <p:spPr>
          <a:xfrm>
            <a:off x="6944797" y="4240901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3733CA-9959-5E2D-3023-D7E90DAF80A0}"/>
              </a:ext>
            </a:extLst>
          </p:cNvPr>
          <p:cNvSpPr/>
          <p:nvPr/>
        </p:nvSpPr>
        <p:spPr>
          <a:xfrm>
            <a:off x="7948097" y="425043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9DD99A-3236-0713-FC9C-7EEC5E7F74AB}"/>
              </a:ext>
            </a:extLst>
          </p:cNvPr>
          <p:cNvSpPr/>
          <p:nvPr/>
        </p:nvSpPr>
        <p:spPr>
          <a:xfrm>
            <a:off x="8956403" y="4248601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B45A232-1C64-DC14-8BDC-3DE61FEB053F}"/>
              </a:ext>
            </a:extLst>
          </p:cNvPr>
          <p:cNvSpPr/>
          <p:nvPr/>
        </p:nvSpPr>
        <p:spPr>
          <a:xfrm>
            <a:off x="9957094" y="424894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15">
            <a:extLst>
              <a:ext uri="{FF2B5EF4-FFF2-40B4-BE49-F238E27FC236}">
                <a16:creationId xmlns:a16="http://schemas.microsoft.com/office/drawing/2014/main" id="{E3322A72-F5B0-98C3-4391-45680F91E2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36953"/>
              </p:ext>
            </p:extLst>
          </p:nvPr>
        </p:nvGraphicFramePr>
        <p:xfrm>
          <a:off x="2245965" y="3337473"/>
          <a:ext cx="395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393359" progId="Equation.DSMT4">
                  <p:embed/>
                </p:oleObj>
              </mc:Choice>
              <mc:Fallback>
                <p:oleObj name="Equation" r:id="rId4" imgW="215713" imgH="393359" progId="Equation.DSMT4">
                  <p:embed/>
                  <p:pic>
                    <p:nvPicPr>
                      <p:cNvPr id="9" name="Object 15">
                        <a:extLst>
                          <a:ext uri="{FF2B5EF4-FFF2-40B4-BE49-F238E27FC236}">
                            <a16:creationId xmlns:a16="http://schemas.microsoft.com/office/drawing/2014/main" id="{573A30F2-2829-BCBA-1466-41FF6BEED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65" y="3337473"/>
                        <a:ext cx="3952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377BA813-1736-B2BE-63D3-6DC7DE5E8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89298"/>
              </p:ext>
            </p:extLst>
          </p:nvPr>
        </p:nvGraphicFramePr>
        <p:xfrm>
          <a:off x="2231028" y="4067112"/>
          <a:ext cx="417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501" imgH="393529" progId="Equation.DSMT4">
                  <p:embed/>
                </p:oleObj>
              </mc:Choice>
              <mc:Fallback>
                <p:oleObj name="Equation" r:id="rId6" imgW="228501" imgH="393529" progId="Equation.DSMT4">
                  <p:embed/>
                  <p:pic>
                    <p:nvPicPr>
                      <p:cNvPr id="10" name="Object 16">
                        <a:extLst>
                          <a:ext uri="{FF2B5EF4-FFF2-40B4-BE49-F238E27FC236}">
                            <a16:creationId xmlns:a16="http://schemas.microsoft.com/office/drawing/2014/main" id="{14972C06-1D5C-5273-2B42-81D5A0B8A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028" y="4067112"/>
                        <a:ext cx="417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4">
            <a:extLst>
              <a:ext uri="{FF2B5EF4-FFF2-40B4-BE49-F238E27FC236}">
                <a16:creationId xmlns:a16="http://schemas.microsoft.com/office/drawing/2014/main" id="{7DEA0A77-7B19-0F3D-D6B6-653464E41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32425"/>
              </p:ext>
            </p:extLst>
          </p:nvPr>
        </p:nvGraphicFramePr>
        <p:xfrm>
          <a:off x="2293107" y="4819650"/>
          <a:ext cx="2095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77492" progId="Equation.DSMT4">
                  <p:embed/>
                </p:oleObj>
              </mc:Choice>
              <mc:Fallback>
                <p:oleObj name="Equation" r:id="rId10" imgW="114102" imgH="177492" progId="Equation.DSMT4">
                  <p:embed/>
                  <p:pic>
                    <p:nvPicPr>
                      <p:cNvPr id="14" name="Object 34">
                        <a:extLst>
                          <a:ext uri="{FF2B5EF4-FFF2-40B4-BE49-F238E27FC236}">
                            <a16:creationId xmlns:a16="http://schemas.microsoft.com/office/drawing/2014/main" id="{0CEEEFBF-A296-F25B-E2D3-62C664152F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107" y="4819650"/>
                        <a:ext cx="2095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BE1B58C2-C703-6DD0-04BA-C20CCC9E9340}"/>
              </a:ext>
            </a:extLst>
          </p:cNvPr>
          <p:cNvSpPr/>
          <p:nvPr/>
        </p:nvSpPr>
        <p:spPr>
          <a:xfrm>
            <a:off x="2195829" y="2718365"/>
            <a:ext cx="512762" cy="238283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4893228-B85B-168E-9B08-C64A429C127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32286" y="5904534"/>
            <a:ext cx="310052" cy="3786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B879E6-68F0-26DE-6F22-3221854B25E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70098" y="5741807"/>
            <a:ext cx="608906" cy="70780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646B3EE-448F-AF0C-EEBF-DD7834895502}"/>
              </a:ext>
            </a:extLst>
          </p:cNvPr>
          <p:cNvSpPr/>
          <p:nvPr/>
        </p:nvSpPr>
        <p:spPr>
          <a:xfrm>
            <a:off x="4041858" y="5694666"/>
            <a:ext cx="2090428" cy="79057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81F50F5-16D6-BE42-A0D6-A2DD847613E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996891" y="5677019"/>
            <a:ext cx="844925" cy="707808"/>
          </a:xfrm>
          <a:prstGeom prst="rect">
            <a:avLst/>
          </a:prstGeom>
        </p:spPr>
      </p:pic>
      <p:graphicFrame>
        <p:nvGraphicFramePr>
          <p:cNvPr id="43" name="Object 34">
            <a:extLst>
              <a:ext uri="{FF2B5EF4-FFF2-40B4-BE49-F238E27FC236}">
                <a16:creationId xmlns:a16="http://schemas.microsoft.com/office/drawing/2014/main" id="{9FB3BB5E-C83E-1BEA-4FD5-EBEDD54FD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57871"/>
              </p:ext>
            </p:extLst>
          </p:nvPr>
        </p:nvGraphicFramePr>
        <p:xfrm>
          <a:off x="6620210" y="1628652"/>
          <a:ext cx="1532396" cy="65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393480" progId="Equation.DSMT4">
                  <p:embed/>
                </p:oleObj>
              </mc:Choice>
              <mc:Fallback>
                <p:oleObj name="Equation" r:id="rId13" imgW="927000" imgH="393480" progId="Equation.DSMT4">
                  <p:embed/>
                  <p:pic>
                    <p:nvPicPr>
                      <p:cNvPr id="18" name="Object 34">
                        <a:extLst>
                          <a:ext uri="{FF2B5EF4-FFF2-40B4-BE49-F238E27FC236}">
                            <a16:creationId xmlns:a16="http://schemas.microsoft.com/office/drawing/2014/main" id="{E9A98BAE-C875-D5AA-1AF9-71D6EAD99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210" y="1628652"/>
                        <a:ext cx="1532396" cy="650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68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2" grpId="0" autoUpdateAnimBg="0"/>
      <p:bldP spid="17" grpId="0"/>
      <p:bldP spid="19" grpId="0" animBg="1"/>
      <p:bldP spid="20" grpId="0" animBg="1"/>
      <p:bldP spid="34" grpId="0" animBg="1"/>
      <p:bldP spid="35" grpId="0" animBg="1"/>
      <p:bldP spid="36" grpId="0" animBg="1"/>
      <p:bldP spid="37" grpId="0" animBg="1"/>
      <p:bldP spid="16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56279" y="9835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CBE22B-8DE7-5F1D-E1E0-B4B63E33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550" y="2098426"/>
            <a:ext cx="1004888" cy="2257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59EC57-D509-870C-EA6E-65C109751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713" y="3438276"/>
            <a:ext cx="1004887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4D7D93-2493-992F-4404-4E077C68A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188" y="3209676"/>
            <a:ext cx="1014412" cy="1143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D62127-EB0C-465F-8E03-05FC8BDB8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50" y="2752476"/>
            <a:ext cx="1004888" cy="1600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EC56499E-75F0-6979-CFDB-A1705878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4" y="223457"/>
            <a:ext cx="101406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Use rectangles generated from the midpoint of each subinterval to find the area under the curve .  </a:t>
            </a:r>
            <a:r>
              <a:rPr lang="en-US" altLang="en-US" sz="2200" b="1" u="sng" dirty="0"/>
              <a:t>Midpoint Rectangles</a:t>
            </a:r>
            <a:r>
              <a:rPr lang="en-US" altLang="en-US" sz="2200" dirty="0"/>
              <a:t>.</a:t>
            </a:r>
          </a:p>
        </p:txBody>
      </p:sp>
      <p:graphicFrame>
        <p:nvGraphicFramePr>
          <p:cNvPr id="35" name="Object 8">
            <a:extLst>
              <a:ext uri="{FF2B5EF4-FFF2-40B4-BE49-F238E27FC236}">
                <a16:creationId xmlns:a16="http://schemas.microsoft.com/office/drawing/2014/main" id="{42AD2E9C-467B-4B91-BE38-1F205CC0AF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504473"/>
              </p:ext>
            </p:extLst>
          </p:nvPr>
        </p:nvGraphicFramePr>
        <p:xfrm>
          <a:off x="5705050" y="4613026"/>
          <a:ext cx="9525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248" imgH="177646" progId="Equation.DSMT4">
                  <p:embed/>
                </p:oleObj>
              </mc:Choice>
              <mc:Fallback>
                <p:oleObj name="Equation" r:id="rId2" imgW="520248" imgH="177646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050" y="4613026"/>
                        <a:ext cx="9525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">
            <a:extLst>
              <a:ext uri="{FF2B5EF4-FFF2-40B4-BE49-F238E27FC236}">
                <a16:creationId xmlns:a16="http://schemas.microsoft.com/office/drawing/2014/main" id="{C6C8F82E-C676-B199-D180-766F32286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828073"/>
              </p:ext>
            </p:extLst>
          </p:nvPr>
        </p:nvGraphicFramePr>
        <p:xfrm>
          <a:off x="6695650" y="4841626"/>
          <a:ext cx="9525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248" imgH="177646" progId="Equation.DSMT4">
                  <p:embed/>
                </p:oleObj>
              </mc:Choice>
              <mc:Fallback>
                <p:oleObj name="Equation" r:id="rId4" imgW="520248" imgH="177646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650" y="4841626"/>
                        <a:ext cx="9525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>
            <a:extLst>
              <a:ext uri="{FF2B5EF4-FFF2-40B4-BE49-F238E27FC236}">
                <a16:creationId xmlns:a16="http://schemas.microsoft.com/office/drawing/2014/main" id="{19E3A826-ACAB-2D5A-0E0C-65D175534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93380"/>
              </p:ext>
            </p:extLst>
          </p:nvPr>
        </p:nvGraphicFramePr>
        <p:xfrm>
          <a:off x="7686250" y="4613026"/>
          <a:ext cx="9509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248" imgH="177646" progId="Equation.DSMT4">
                  <p:embed/>
                </p:oleObj>
              </mc:Choice>
              <mc:Fallback>
                <p:oleObj name="Equation" r:id="rId6" imgW="520248" imgH="177646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250" y="4613026"/>
                        <a:ext cx="9509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2">
            <a:extLst>
              <a:ext uri="{FF2B5EF4-FFF2-40B4-BE49-F238E27FC236}">
                <a16:creationId xmlns:a16="http://schemas.microsoft.com/office/drawing/2014/main" id="{1DD18236-8FC3-3F2D-CD8B-076FC82492F4}"/>
              </a:ext>
            </a:extLst>
          </p:cNvPr>
          <p:cNvGrpSpPr>
            <a:grpSpLocks/>
          </p:cNvGrpSpPr>
          <p:nvPr/>
        </p:nvGrpSpPr>
        <p:grpSpPr bwMode="auto">
          <a:xfrm>
            <a:off x="690181" y="4989893"/>
            <a:ext cx="7596188" cy="1027113"/>
            <a:chOff x="576" y="3504"/>
            <a:chExt cx="4785" cy="647"/>
          </a:xfrm>
        </p:grpSpPr>
        <p:sp>
          <p:nvSpPr>
            <p:cNvPr id="40" name="Text Box 13">
              <a:extLst>
                <a:ext uri="{FF2B5EF4-FFF2-40B4-BE49-F238E27FC236}">
                  <a16:creationId xmlns:a16="http://schemas.microsoft.com/office/drawing/2014/main" id="{B2C154F6-8887-58AF-4D68-5B47E4E97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504"/>
              <a:ext cx="156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Times New Roman" panose="02020603050405020304" pitchFamily="18" charset="0"/>
                </a:rPr>
                <a:t>Approximate area:</a:t>
              </a:r>
            </a:p>
          </p:txBody>
        </p:sp>
        <p:graphicFrame>
          <p:nvGraphicFramePr>
            <p:cNvPr id="41" name="Object 14">
              <a:extLst>
                <a:ext uri="{FF2B5EF4-FFF2-40B4-BE49-F238E27FC236}">
                  <a16:creationId xmlns:a16="http://schemas.microsoft.com/office/drawing/2014/main" id="{8D6AB463-A8F6-A1A0-9A44-FCB62EAF3C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935864"/>
                </p:ext>
              </p:extLst>
            </p:nvPr>
          </p:nvGraphicFramePr>
          <p:xfrm>
            <a:off x="576" y="3832"/>
            <a:ext cx="4785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54200" imgH="228600" progId="Equation.DSMT4">
                    <p:embed/>
                  </p:oleObj>
                </mc:Choice>
                <mc:Fallback>
                  <p:oleObj name="Equation" r:id="rId8" imgW="3454200" imgH="228600" progId="Equation.DSMT4">
                    <p:embed/>
                    <p:pic>
                      <p:nvPicPr>
                        <p:cNvPr id="1539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832"/>
                          <a:ext cx="4785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2" name="Object 15">
            <a:extLst>
              <a:ext uri="{FF2B5EF4-FFF2-40B4-BE49-F238E27FC236}">
                <a16:creationId xmlns:a16="http://schemas.microsoft.com/office/drawing/2014/main" id="{1F4AB4FA-5BDD-E084-0DF9-C49B8586B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45005"/>
              </p:ext>
            </p:extLst>
          </p:nvPr>
        </p:nvGraphicFramePr>
        <p:xfrm>
          <a:off x="8689550" y="4809876"/>
          <a:ext cx="10017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626" imgH="177646" progId="Equation.DSMT4">
                  <p:embed/>
                </p:oleObj>
              </mc:Choice>
              <mc:Fallback>
                <p:oleObj name="Equation" r:id="rId10" imgW="545626" imgH="177646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9550" y="4809876"/>
                        <a:ext cx="10017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8DCEAC34-ADE6-F9CB-A533-02C076120255}"/>
              </a:ext>
            </a:extLst>
          </p:cNvPr>
          <p:cNvGrpSpPr/>
          <p:nvPr/>
        </p:nvGrpSpPr>
        <p:grpSpPr>
          <a:xfrm>
            <a:off x="1487097" y="2271498"/>
            <a:ext cx="1562100" cy="2611437"/>
            <a:chOff x="1487097" y="2271498"/>
            <a:chExt cx="1562100" cy="2611437"/>
          </a:xfrm>
        </p:grpSpPr>
        <p:graphicFrame>
          <p:nvGraphicFramePr>
            <p:cNvPr id="43" name="Object 18">
              <a:extLst>
                <a:ext uri="{FF2B5EF4-FFF2-40B4-BE49-F238E27FC236}">
                  <a16:creationId xmlns:a16="http://schemas.microsoft.com/office/drawing/2014/main" id="{30EFD31C-293A-9091-EA4F-4C33A6C09E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050321"/>
                </p:ext>
              </p:extLst>
            </p:nvPr>
          </p:nvGraphicFramePr>
          <p:xfrm>
            <a:off x="1604572" y="2319123"/>
            <a:ext cx="233363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1537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4572" y="2319123"/>
                          <a:ext cx="233363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9">
              <a:extLst>
                <a:ext uri="{FF2B5EF4-FFF2-40B4-BE49-F238E27FC236}">
                  <a16:creationId xmlns:a16="http://schemas.microsoft.com/office/drawing/2014/main" id="{1B957DF1-23E7-9ED9-4B40-5C1F5E760F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7951487"/>
                </p:ext>
              </p:extLst>
            </p:nvPr>
          </p:nvGraphicFramePr>
          <p:xfrm>
            <a:off x="2226872" y="2271498"/>
            <a:ext cx="6318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42720" imgH="203040" progId="Equation.DSMT4">
                    <p:embed/>
                  </p:oleObj>
                </mc:Choice>
                <mc:Fallback>
                  <p:oleObj name="Equation" r:id="rId14" imgW="342720" imgH="203040" progId="Equation.DSMT4">
                    <p:embed/>
                    <p:pic>
                      <p:nvPicPr>
                        <p:cNvPr id="15374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6872" y="2271498"/>
                          <a:ext cx="6318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20">
              <a:extLst>
                <a:ext uri="{FF2B5EF4-FFF2-40B4-BE49-F238E27FC236}">
                  <a16:creationId xmlns:a16="http://schemas.microsoft.com/office/drawing/2014/main" id="{7BD44DA7-8FD3-6428-A713-C32AF7A22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0497" y="2308010"/>
              <a:ext cx="38100" cy="2574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C2A17EB3-A59E-08E5-00E2-CBE1C91E3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7097" y="2689010"/>
              <a:ext cx="1562100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7" name="Object 22">
            <a:extLst>
              <a:ext uri="{FF2B5EF4-FFF2-40B4-BE49-F238E27FC236}">
                <a16:creationId xmlns:a16="http://schemas.microsoft.com/office/drawing/2014/main" id="{CEA9B950-6F8E-B191-4316-5D767640D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82800"/>
              </p:ext>
            </p:extLst>
          </p:nvPr>
        </p:nvGraphicFramePr>
        <p:xfrm>
          <a:off x="2096697" y="2765210"/>
          <a:ext cx="9572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248" imgH="177646" progId="Equation.DSMT4">
                  <p:embed/>
                </p:oleObj>
              </mc:Choice>
              <mc:Fallback>
                <p:oleObj name="Equation" r:id="rId16" imgW="520248" imgH="177646" progId="Equation.DSMT4">
                  <p:embed/>
                  <p:pic>
                    <p:nvPicPr>
                      <p:cNvPr id="2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697" y="2765210"/>
                        <a:ext cx="95726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3">
            <a:extLst>
              <a:ext uri="{FF2B5EF4-FFF2-40B4-BE49-F238E27FC236}">
                <a16:creationId xmlns:a16="http://schemas.microsoft.com/office/drawing/2014/main" id="{C66B0B0A-6467-B5FC-15A7-2936B740D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60353"/>
              </p:ext>
            </p:extLst>
          </p:nvPr>
        </p:nvGraphicFramePr>
        <p:xfrm>
          <a:off x="1510910" y="2754098"/>
          <a:ext cx="4206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8402" imgH="177646" progId="Equation.DSMT4">
                  <p:embed/>
                </p:oleObj>
              </mc:Choice>
              <mc:Fallback>
                <p:oleObj name="Equation" r:id="rId17" imgW="228402" imgH="177646" progId="Equation.DSMT4">
                  <p:embed/>
                  <p:pic>
                    <p:nvPicPr>
                      <p:cNvPr id="2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910" y="2754098"/>
                        <a:ext cx="4206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4">
            <a:extLst>
              <a:ext uri="{FF2B5EF4-FFF2-40B4-BE49-F238E27FC236}">
                <a16:creationId xmlns:a16="http://schemas.microsoft.com/office/drawing/2014/main" id="{BBFBB124-2E74-F650-A2CD-0F044021A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37805"/>
              </p:ext>
            </p:extLst>
          </p:nvPr>
        </p:nvGraphicFramePr>
        <p:xfrm>
          <a:off x="1487097" y="3298610"/>
          <a:ext cx="3968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19" imgH="177569" progId="Equation.DSMT4">
                  <p:embed/>
                </p:oleObj>
              </mc:Choice>
              <mc:Fallback>
                <p:oleObj name="Equation" r:id="rId19" imgW="215619" imgH="177569" progId="Equation.DSMT4">
                  <p:embed/>
                  <p:pic>
                    <p:nvPicPr>
                      <p:cNvPr id="2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097" y="3298610"/>
                        <a:ext cx="3968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5">
            <a:extLst>
              <a:ext uri="{FF2B5EF4-FFF2-40B4-BE49-F238E27FC236}">
                <a16:creationId xmlns:a16="http://schemas.microsoft.com/office/drawing/2014/main" id="{A87F3E2B-BB8E-9E26-C44B-307B045BA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84950"/>
              </p:ext>
            </p:extLst>
          </p:nvPr>
        </p:nvGraphicFramePr>
        <p:xfrm>
          <a:off x="2096697" y="3298610"/>
          <a:ext cx="9525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20248" imgH="177646" progId="Equation.DSMT4">
                  <p:embed/>
                </p:oleObj>
              </mc:Choice>
              <mc:Fallback>
                <p:oleObj name="Equation" r:id="rId21" imgW="520248" imgH="177646" progId="Equation.DSMT4">
                  <p:embed/>
                  <p:pic>
                    <p:nvPicPr>
                      <p:cNvPr id="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697" y="3298610"/>
                        <a:ext cx="9525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6">
            <a:extLst>
              <a:ext uri="{FF2B5EF4-FFF2-40B4-BE49-F238E27FC236}">
                <a16:creationId xmlns:a16="http://schemas.microsoft.com/office/drawing/2014/main" id="{DFE5E151-D0BE-51EA-3D5B-1020398CB8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96536"/>
              </p:ext>
            </p:extLst>
          </p:nvPr>
        </p:nvGraphicFramePr>
        <p:xfrm>
          <a:off x="1487097" y="3832010"/>
          <a:ext cx="4429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091" imgH="177646" progId="Equation.DSMT4">
                  <p:embed/>
                </p:oleObj>
              </mc:Choice>
              <mc:Fallback>
                <p:oleObj name="Equation" r:id="rId22" imgW="241091" imgH="177646" progId="Equation.DSMT4">
                  <p:embed/>
                  <p:pic>
                    <p:nvPicPr>
                      <p:cNvPr id="2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097" y="3832010"/>
                        <a:ext cx="4429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7">
            <a:extLst>
              <a:ext uri="{FF2B5EF4-FFF2-40B4-BE49-F238E27FC236}">
                <a16:creationId xmlns:a16="http://schemas.microsoft.com/office/drawing/2014/main" id="{15B67CFE-A6C7-27C7-DD41-CEEFEB6C76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62955"/>
              </p:ext>
            </p:extLst>
          </p:nvPr>
        </p:nvGraphicFramePr>
        <p:xfrm>
          <a:off x="2096697" y="3832010"/>
          <a:ext cx="9540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20248" imgH="177646" progId="Equation.DSMT4">
                  <p:embed/>
                </p:oleObj>
              </mc:Choice>
              <mc:Fallback>
                <p:oleObj name="Equation" r:id="rId24" imgW="520248" imgH="177646" progId="Equation.DSMT4">
                  <p:embed/>
                  <p:pic>
                    <p:nvPicPr>
                      <p:cNvPr id="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697" y="3832010"/>
                        <a:ext cx="9540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8">
            <a:extLst>
              <a:ext uri="{FF2B5EF4-FFF2-40B4-BE49-F238E27FC236}">
                <a16:creationId xmlns:a16="http://schemas.microsoft.com/office/drawing/2014/main" id="{7AC2177D-3C2D-6C73-48A5-4A30A0899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81100"/>
              </p:ext>
            </p:extLst>
          </p:nvPr>
        </p:nvGraphicFramePr>
        <p:xfrm>
          <a:off x="1487097" y="4441610"/>
          <a:ext cx="422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8402" imgH="177646" progId="Equation.DSMT4">
                  <p:embed/>
                </p:oleObj>
              </mc:Choice>
              <mc:Fallback>
                <p:oleObj name="Equation" r:id="rId25" imgW="228402" imgH="177646" progId="Equation.DSMT4">
                  <p:embed/>
                  <p:pic>
                    <p:nvPicPr>
                      <p:cNvPr id="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097" y="4441610"/>
                        <a:ext cx="4222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29">
            <a:extLst>
              <a:ext uri="{FF2B5EF4-FFF2-40B4-BE49-F238E27FC236}">
                <a16:creationId xmlns:a16="http://schemas.microsoft.com/office/drawing/2014/main" id="{440D006D-B7E2-79D6-81AE-E3074368A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685215"/>
              </p:ext>
            </p:extLst>
          </p:nvPr>
        </p:nvGraphicFramePr>
        <p:xfrm>
          <a:off x="2096697" y="4441610"/>
          <a:ext cx="996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45626" imgH="177646" progId="Equation.DSMT4">
                  <p:embed/>
                </p:oleObj>
              </mc:Choice>
              <mc:Fallback>
                <p:oleObj name="Equation" r:id="rId27" imgW="545626" imgH="177646" progId="Equation.DSMT4">
                  <p:embed/>
                  <p:pic>
                    <p:nvPicPr>
                      <p:cNvPr id="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697" y="4441610"/>
                        <a:ext cx="996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16" descr="H4PB5600">
            <a:extLst>
              <a:ext uri="{FF2B5EF4-FFF2-40B4-BE49-F238E27FC236}">
                <a16:creationId xmlns:a16="http://schemas.microsoft.com/office/drawing/2014/main" id="{6D4C3274-F409-6FB8-3FE4-5579B48F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50" y="1336426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31">
            <a:extLst>
              <a:ext uri="{FF2B5EF4-FFF2-40B4-BE49-F238E27FC236}">
                <a16:creationId xmlns:a16="http://schemas.microsoft.com/office/drawing/2014/main" id="{65D516DD-4306-C484-6E25-953C59BC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63" y="5941257"/>
            <a:ext cx="110015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In this example there are four subintervals. As the number of subintervals increases, so does the accuracy.</a:t>
            </a:r>
          </a:p>
        </p:txBody>
      </p:sp>
      <p:graphicFrame>
        <p:nvGraphicFramePr>
          <p:cNvPr id="57" name="Object 34">
            <a:extLst>
              <a:ext uri="{FF2B5EF4-FFF2-40B4-BE49-F238E27FC236}">
                <a16:creationId xmlns:a16="http://schemas.microsoft.com/office/drawing/2014/main" id="{FC194C02-3CA2-96C9-7097-450A0D47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54406"/>
              </p:ext>
            </p:extLst>
          </p:nvPr>
        </p:nvGraphicFramePr>
        <p:xfrm>
          <a:off x="2103005" y="992825"/>
          <a:ext cx="1685636" cy="71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27000" imgH="393480" progId="Equation.DSMT4">
                  <p:embed/>
                </p:oleObj>
              </mc:Choice>
              <mc:Fallback>
                <p:oleObj name="Equation" r:id="rId29" imgW="927000" imgH="393480" progId="Equation.DSMT4">
                  <p:embed/>
                  <p:pic>
                    <p:nvPicPr>
                      <p:cNvPr id="1538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005" y="992825"/>
                        <a:ext cx="1685636" cy="71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356F5C2E-2E42-F975-D2E2-D4CBC73D5286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BCADBA60-B80B-7B86-0980-242C18F31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63" y="167400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60" name="Object 9">
            <a:extLst>
              <a:ext uri="{FF2B5EF4-FFF2-40B4-BE49-F238E27FC236}">
                <a16:creationId xmlns:a16="http://schemas.microsoft.com/office/drawing/2014/main" id="{B688CE3B-AC20-14FF-CC2F-1D97FE0C8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581274"/>
              </p:ext>
            </p:extLst>
          </p:nvPr>
        </p:nvGraphicFramePr>
        <p:xfrm>
          <a:off x="9926689" y="4240246"/>
          <a:ext cx="2349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0" imgH="139680" progId="Equation.DSMT4">
                  <p:embed/>
                </p:oleObj>
              </mc:Choice>
              <mc:Fallback>
                <p:oleObj name="Equation" r:id="rId31" imgW="126720" imgH="139680" progId="Equation.DSMT4">
                  <p:embed/>
                  <p:pic>
                    <p:nvPicPr>
                      <p:cNvPr id="35" name="Object 9">
                        <a:extLst>
                          <a:ext uri="{FF2B5EF4-FFF2-40B4-BE49-F238E27FC236}">
                            <a16:creationId xmlns:a16="http://schemas.microsoft.com/office/drawing/2014/main" id="{918BDBEC-ACA5-66CA-FD30-EEDD4EA9E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6689" y="4240246"/>
                        <a:ext cx="2349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9">
            <a:extLst>
              <a:ext uri="{FF2B5EF4-FFF2-40B4-BE49-F238E27FC236}">
                <a16:creationId xmlns:a16="http://schemas.microsoft.com/office/drawing/2014/main" id="{F673DB2E-0F8E-292E-7157-8149B49A7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13248"/>
              </p:ext>
            </p:extLst>
          </p:nvPr>
        </p:nvGraphicFramePr>
        <p:xfrm>
          <a:off x="5543599" y="1268129"/>
          <a:ext cx="2587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9680" imgH="164880" progId="Equation.DSMT4">
                  <p:embed/>
                </p:oleObj>
              </mc:Choice>
              <mc:Fallback>
                <p:oleObj name="Equation" r:id="rId33" imgW="139680" imgH="164880" progId="Equation.DSMT4">
                  <p:embed/>
                  <p:pic>
                    <p:nvPicPr>
                      <p:cNvPr id="36" name="Object 9">
                        <a:extLst>
                          <a:ext uri="{FF2B5EF4-FFF2-40B4-BE49-F238E27FC236}">
                            <a16:creationId xmlns:a16="http://schemas.microsoft.com/office/drawing/2014/main" id="{60643951-3771-7584-714F-D9DEFA704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99" y="1268129"/>
                        <a:ext cx="2587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34">
            <a:extLst>
              <a:ext uri="{FF2B5EF4-FFF2-40B4-BE49-F238E27FC236}">
                <a16:creationId xmlns:a16="http://schemas.microsoft.com/office/drawing/2014/main" id="{CC8FC83A-62FD-A0A9-0541-75CAA9AF4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53035"/>
              </p:ext>
            </p:extLst>
          </p:nvPr>
        </p:nvGraphicFramePr>
        <p:xfrm>
          <a:off x="6541578" y="1933628"/>
          <a:ext cx="1532396" cy="650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27000" imgH="393480" progId="Equation.DSMT4">
                  <p:embed/>
                </p:oleObj>
              </mc:Choice>
              <mc:Fallback>
                <p:oleObj name="Equation" r:id="rId29" imgW="927000" imgH="393480" progId="Equation.DSMT4">
                  <p:embed/>
                  <p:pic>
                    <p:nvPicPr>
                      <p:cNvPr id="57" name="Object 34">
                        <a:extLst>
                          <a:ext uri="{FF2B5EF4-FFF2-40B4-BE49-F238E27FC236}">
                            <a16:creationId xmlns:a16="http://schemas.microsoft.com/office/drawing/2014/main" id="{FC194C02-3CA2-96C9-7097-450A0D47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578" y="1933628"/>
                        <a:ext cx="1532396" cy="650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id="{A2E8AD83-3E09-1D9A-F2E1-C522C0F9F15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887384" y="5563145"/>
            <a:ext cx="310052" cy="37863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619CABD-F621-1400-CFCF-4593BD09D02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129854" y="5556209"/>
            <a:ext cx="1169767" cy="37863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23E2B5EF-D04E-C0B7-CF07-571E03AD20A2}"/>
              </a:ext>
            </a:extLst>
          </p:cNvPr>
          <p:cNvSpPr/>
          <p:nvPr/>
        </p:nvSpPr>
        <p:spPr>
          <a:xfrm>
            <a:off x="2094483" y="2724787"/>
            <a:ext cx="999164" cy="204226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867D44-5906-7F73-ABA7-81C2D90DF071}"/>
              </a:ext>
            </a:extLst>
          </p:cNvPr>
          <p:cNvSpPr/>
          <p:nvPr/>
        </p:nvSpPr>
        <p:spPr>
          <a:xfrm>
            <a:off x="1524998" y="5594950"/>
            <a:ext cx="5362386" cy="35364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60881C2-5A68-7E2E-6D43-44F88254339C}"/>
              </a:ext>
            </a:extLst>
          </p:cNvPr>
          <p:cNvCxnSpPr>
            <a:cxnSpLocks/>
          </p:cNvCxnSpPr>
          <p:nvPr/>
        </p:nvCxnSpPr>
        <p:spPr>
          <a:xfrm>
            <a:off x="6152561" y="3438276"/>
            <a:ext cx="0" cy="92774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B43EDE-AAC4-8145-4D94-C4175ED5223D}"/>
              </a:ext>
            </a:extLst>
          </p:cNvPr>
          <p:cNvSpPr/>
          <p:nvPr/>
        </p:nvSpPr>
        <p:spPr>
          <a:xfrm>
            <a:off x="6106703" y="4308913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EB81983-6EBC-5004-56D9-D0A20B8A15C6}"/>
              </a:ext>
            </a:extLst>
          </p:cNvPr>
          <p:cNvCxnSpPr>
            <a:cxnSpLocks/>
          </p:cNvCxnSpPr>
          <p:nvPr/>
        </p:nvCxnSpPr>
        <p:spPr>
          <a:xfrm>
            <a:off x="7187140" y="3209676"/>
            <a:ext cx="10296" cy="11430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68CBC5D-A6E5-68CD-F366-D075B57B2FFD}"/>
              </a:ext>
            </a:extLst>
          </p:cNvPr>
          <p:cNvSpPr/>
          <p:nvPr/>
        </p:nvSpPr>
        <p:spPr>
          <a:xfrm>
            <a:off x="7150782" y="4311765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4FBE9EF-CF37-444F-BEA2-DB01191BF68C}"/>
              </a:ext>
            </a:extLst>
          </p:cNvPr>
          <p:cNvSpPr/>
          <p:nvPr/>
        </p:nvSpPr>
        <p:spPr>
          <a:xfrm>
            <a:off x="8157495" y="4307925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CE5F6B-059E-460F-DB21-7141CE7BDAB0}"/>
              </a:ext>
            </a:extLst>
          </p:cNvPr>
          <p:cNvCxnSpPr>
            <a:cxnSpLocks/>
          </p:cNvCxnSpPr>
          <p:nvPr/>
        </p:nvCxnSpPr>
        <p:spPr>
          <a:xfrm>
            <a:off x="8205816" y="2760130"/>
            <a:ext cx="0" cy="154370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AC56A4E-875B-C6EE-FDD6-0307C223A074}"/>
              </a:ext>
            </a:extLst>
          </p:cNvPr>
          <p:cNvCxnSpPr>
            <a:cxnSpLocks/>
          </p:cNvCxnSpPr>
          <p:nvPr/>
        </p:nvCxnSpPr>
        <p:spPr>
          <a:xfrm>
            <a:off x="9191092" y="2085563"/>
            <a:ext cx="0" cy="226013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F6FC4E28-B265-1015-FD3A-B554F5682543}"/>
              </a:ext>
            </a:extLst>
          </p:cNvPr>
          <p:cNvSpPr/>
          <p:nvPr/>
        </p:nvSpPr>
        <p:spPr>
          <a:xfrm>
            <a:off x="9144285" y="4308913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/>
      <p:bldP spid="56" grpId="0" autoUpdateAnimBg="0"/>
      <p:bldP spid="58" grpId="0" animBg="1"/>
      <p:bldP spid="59" grpId="0" animBg="1"/>
      <p:bldP spid="66" grpId="0" animBg="1"/>
      <p:bldP spid="67" grpId="0" animBg="1"/>
      <p:bldP spid="70" grpId="0" animBg="1"/>
      <p:bldP spid="73" grpId="0" animBg="1"/>
      <p:bldP spid="74" grpId="0" animBg="1"/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246D7C-E212-DE6D-270D-273F572D1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930" y="3100049"/>
            <a:ext cx="503237" cy="12430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B03CFC-8563-E41E-D6AC-AC8CB7E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330" y="3438187"/>
            <a:ext cx="503237" cy="904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71136-1A71-D868-5EF0-4D6ED3B6E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042" y="3376274"/>
            <a:ext cx="503238" cy="968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9893A-3346-CDB9-66C9-4CBA6411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280" y="3255624"/>
            <a:ext cx="503237" cy="10874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862FF1-0C76-004B-3816-D21DA0EEC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15075"/>
              </p:ext>
            </p:extLst>
          </p:nvPr>
        </p:nvGraphicFramePr>
        <p:xfrm>
          <a:off x="2600417" y="194597"/>
          <a:ext cx="1882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393480" progId="Equation.DSMT4">
                  <p:embed/>
                </p:oleObj>
              </mc:Choice>
              <mc:Fallback>
                <p:oleObj name="Equation" r:id="rId2" imgW="927000" imgH="393480" progId="Equation.DSMT4">
                  <p:embed/>
                  <p:pic>
                    <p:nvPicPr>
                      <p:cNvPr id="163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417" y="194597"/>
                        <a:ext cx="188277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0">
            <a:extLst>
              <a:ext uri="{FF2B5EF4-FFF2-40B4-BE49-F238E27FC236}">
                <a16:creationId xmlns:a16="http://schemas.microsoft.com/office/drawing/2014/main" id="{32E374E8-0326-AC55-A38B-25AEF7213E2E}"/>
              </a:ext>
            </a:extLst>
          </p:cNvPr>
          <p:cNvGrpSpPr>
            <a:grpSpLocks/>
          </p:cNvGrpSpPr>
          <p:nvPr/>
        </p:nvGrpSpPr>
        <p:grpSpPr bwMode="auto">
          <a:xfrm>
            <a:off x="7146563" y="4739547"/>
            <a:ext cx="2460625" cy="989013"/>
            <a:chOff x="3552" y="2449"/>
            <a:chExt cx="1550" cy="623"/>
          </a:xfrm>
        </p:grpSpPr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41FD7116-C1A5-EAC7-3E71-063F86F4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449"/>
              <a:ext cx="15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Approximate area:</a:t>
              </a:r>
            </a:p>
          </p:txBody>
        </p:sp>
        <p:graphicFrame>
          <p:nvGraphicFramePr>
            <p:cNvPr id="11" name="Object 14">
              <a:extLst>
                <a:ext uri="{FF2B5EF4-FFF2-40B4-BE49-F238E27FC236}">
                  <a16:creationId xmlns:a16="http://schemas.microsoft.com/office/drawing/2014/main" id="{6C8075D4-6212-7315-70F2-ADEF61B0B2F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7439668"/>
                </p:ext>
              </p:extLst>
            </p:nvPr>
          </p:nvGraphicFramePr>
          <p:xfrm>
            <a:off x="3728" y="2753"/>
            <a:ext cx="1233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89000" imgH="228600" progId="Equation.DSMT4">
                    <p:embed/>
                  </p:oleObj>
                </mc:Choice>
                <mc:Fallback>
                  <p:oleObj name="Equation" r:id="rId4" imgW="889000" imgH="228600" progId="Equation.DSMT4">
                    <p:embed/>
                    <p:pic>
                      <p:nvPicPr>
                        <p:cNvPr id="16428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2753"/>
                          <a:ext cx="1233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128916-C225-258D-4E90-80F835C41F47}"/>
              </a:ext>
            </a:extLst>
          </p:cNvPr>
          <p:cNvGrpSpPr/>
          <p:nvPr/>
        </p:nvGrpSpPr>
        <p:grpSpPr>
          <a:xfrm>
            <a:off x="1645840" y="1254253"/>
            <a:ext cx="1524000" cy="4225925"/>
            <a:chOff x="1645840" y="1254253"/>
            <a:chExt cx="1524000" cy="4225925"/>
          </a:xfrm>
        </p:grpSpPr>
        <p:graphicFrame>
          <p:nvGraphicFramePr>
            <p:cNvPr id="12" name="Object 17">
              <a:extLst>
                <a:ext uri="{FF2B5EF4-FFF2-40B4-BE49-F238E27FC236}">
                  <a16:creationId xmlns:a16="http://schemas.microsoft.com/office/drawing/2014/main" id="{98655898-98EF-06AC-6F44-9B48169E14B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833310"/>
                </p:ext>
              </p:extLst>
            </p:nvPr>
          </p:nvGraphicFramePr>
          <p:xfrm>
            <a:off x="1763315" y="1300291"/>
            <a:ext cx="233363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1639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315" y="1300291"/>
                          <a:ext cx="233363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8">
              <a:extLst>
                <a:ext uri="{FF2B5EF4-FFF2-40B4-BE49-F238E27FC236}">
                  <a16:creationId xmlns:a16="http://schemas.microsoft.com/office/drawing/2014/main" id="{C7D2BB89-2921-5DEB-C2C5-4E9805ECAD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8570027"/>
                </p:ext>
              </p:extLst>
            </p:nvPr>
          </p:nvGraphicFramePr>
          <p:xfrm>
            <a:off x="2385615" y="1254253"/>
            <a:ext cx="631825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720" imgH="203040" progId="Equation.DSMT4">
                    <p:embed/>
                  </p:oleObj>
                </mc:Choice>
                <mc:Fallback>
                  <p:oleObj name="Equation" r:id="rId8" imgW="342720" imgH="203040" progId="Equation.DSMT4">
                    <p:embed/>
                    <p:pic>
                      <p:nvPicPr>
                        <p:cNvPr id="16394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5615" y="1254253"/>
                          <a:ext cx="631825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28A8E384-A59A-84BA-DA93-98AC225BA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9240" y="1289178"/>
              <a:ext cx="0" cy="419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559E3AD6-D42F-B3E9-3C1C-D81A6ABAD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5840" y="1670178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" name="Object 21">
            <a:extLst>
              <a:ext uri="{FF2B5EF4-FFF2-40B4-BE49-F238E27FC236}">
                <a16:creationId xmlns:a16="http://schemas.microsoft.com/office/drawing/2014/main" id="{4C600F5F-B3FB-13BA-C076-502176261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793612"/>
              </p:ext>
            </p:extLst>
          </p:nvPr>
        </p:nvGraphicFramePr>
        <p:xfrm>
          <a:off x="2266553" y="1746378"/>
          <a:ext cx="9350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780" imgH="177723" progId="Equation.DSMT4">
                  <p:embed/>
                </p:oleObj>
              </mc:Choice>
              <mc:Fallback>
                <p:oleObj name="Equation" r:id="rId10" imgW="507780" imgH="177723" progId="Equation.DSMT4">
                  <p:embed/>
                  <p:pic>
                    <p:nvPicPr>
                      <p:cNvPr id="1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553" y="1746378"/>
                        <a:ext cx="93503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>
            <a:extLst>
              <a:ext uri="{FF2B5EF4-FFF2-40B4-BE49-F238E27FC236}">
                <a16:creationId xmlns:a16="http://schemas.microsoft.com/office/drawing/2014/main" id="{E454A549-CAE6-0D51-9C8D-4C6729B0F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75128"/>
              </p:ext>
            </p:extLst>
          </p:nvPr>
        </p:nvGraphicFramePr>
        <p:xfrm>
          <a:off x="1599803" y="1735266"/>
          <a:ext cx="5603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404" imgH="177569" progId="Equation.DSMT4">
                  <p:embed/>
                </p:oleObj>
              </mc:Choice>
              <mc:Fallback>
                <p:oleObj name="Equation" r:id="rId12" imgW="304404" imgH="177569" progId="Equation.DSMT4">
                  <p:embed/>
                  <p:pic>
                    <p:nvPicPr>
                      <p:cNvPr id="1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03" y="1735266"/>
                        <a:ext cx="5603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3">
            <a:extLst>
              <a:ext uri="{FF2B5EF4-FFF2-40B4-BE49-F238E27FC236}">
                <a16:creationId xmlns:a16="http://schemas.microsoft.com/office/drawing/2014/main" id="{B9F34069-0F23-50C6-B06E-1171E44F3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37358"/>
              </p:ext>
            </p:extLst>
          </p:nvPr>
        </p:nvGraphicFramePr>
        <p:xfrm>
          <a:off x="1564878" y="2279778"/>
          <a:ext cx="5603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404" imgH="177569" progId="Equation.DSMT4">
                  <p:embed/>
                </p:oleObj>
              </mc:Choice>
              <mc:Fallback>
                <p:oleObj name="Equation" r:id="rId14" imgW="304404" imgH="177569" progId="Equation.DSMT4">
                  <p:embed/>
                  <p:pic>
                    <p:nvPicPr>
                      <p:cNvPr id="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878" y="2279778"/>
                        <a:ext cx="560387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>
            <a:extLst>
              <a:ext uri="{FF2B5EF4-FFF2-40B4-BE49-F238E27FC236}">
                <a16:creationId xmlns:a16="http://schemas.microsoft.com/office/drawing/2014/main" id="{29FD705A-BB14-999C-FBE0-918F21B63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39020"/>
              </p:ext>
            </p:extLst>
          </p:nvPr>
        </p:nvGraphicFramePr>
        <p:xfrm>
          <a:off x="2266553" y="2279778"/>
          <a:ext cx="9302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780" imgH="177723" progId="Equation.DSMT4">
                  <p:embed/>
                </p:oleObj>
              </mc:Choice>
              <mc:Fallback>
                <p:oleObj name="Equation" r:id="rId16" imgW="507780" imgH="177723" progId="Equation.DSMT4">
                  <p:embed/>
                  <p:pic>
                    <p:nvPicPr>
                      <p:cNvPr id="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553" y="2279778"/>
                        <a:ext cx="9302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5">
            <a:extLst>
              <a:ext uri="{FF2B5EF4-FFF2-40B4-BE49-F238E27FC236}">
                <a16:creationId xmlns:a16="http://schemas.microsoft.com/office/drawing/2014/main" id="{F8ADEC56-8C80-69BA-7086-33840AA69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13978"/>
              </p:ext>
            </p:extLst>
          </p:nvPr>
        </p:nvGraphicFramePr>
        <p:xfrm>
          <a:off x="1599803" y="2813178"/>
          <a:ext cx="5365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91847" imgH="177646" progId="Equation.DSMT4">
                  <p:embed/>
                </p:oleObj>
              </mc:Choice>
              <mc:Fallback>
                <p:oleObj name="Equation" r:id="rId18" imgW="291847" imgH="177646" progId="Equation.DSMT4">
                  <p:embed/>
                  <p:pic>
                    <p:nvPicPr>
                      <p:cNvPr id="2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03" y="2813178"/>
                        <a:ext cx="5365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>
            <a:extLst>
              <a:ext uri="{FF2B5EF4-FFF2-40B4-BE49-F238E27FC236}">
                <a16:creationId xmlns:a16="http://schemas.microsoft.com/office/drawing/2014/main" id="{00D58565-21A5-3E2F-A5E1-66C44AD20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90857"/>
              </p:ext>
            </p:extLst>
          </p:nvPr>
        </p:nvGraphicFramePr>
        <p:xfrm>
          <a:off x="2266553" y="2813178"/>
          <a:ext cx="931862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780" imgH="177723" progId="Equation.DSMT4">
                  <p:embed/>
                </p:oleObj>
              </mc:Choice>
              <mc:Fallback>
                <p:oleObj name="Equation" r:id="rId20" imgW="507780" imgH="177723" progId="Equation.DSMT4">
                  <p:embed/>
                  <p:pic>
                    <p:nvPicPr>
                      <p:cNvPr id="2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553" y="2813178"/>
                        <a:ext cx="931862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8">
            <a:extLst>
              <a:ext uri="{FF2B5EF4-FFF2-40B4-BE49-F238E27FC236}">
                <a16:creationId xmlns:a16="http://schemas.microsoft.com/office/drawing/2014/main" id="{74D84EE4-E119-9A42-DC36-1856D3270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53144"/>
              </p:ext>
            </p:extLst>
          </p:nvPr>
        </p:nvGraphicFramePr>
        <p:xfrm>
          <a:off x="2290365" y="3270378"/>
          <a:ext cx="9271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780" imgH="177723" progId="Equation.DSMT4">
                  <p:embed/>
                </p:oleObj>
              </mc:Choice>
              <mc:Fallback>
                <p:oleObj name="Equation" r:id="rId22" imgW="507780" imgH="177723" progId="Equation.DSMT4">
                  <p:embed/>
                  <p:pic>
                    <p:nvPicPr>
                      <p:cNvPr id="2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365" y="3270378"/>
                        <a:ext cx="9271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1">
            <a:extLst>
              <a:ext uri="{FF2B5EF4-FFF2-40B4-BE49-F238E27FC236}">
                <a16:creationId xmlns:a16="http://schemas.microsoft.com/office/drawing/2014/main" id="{9C3F36B2-4AC0-1C7F-03D7-7D1AF3B5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292" y="1876087"/>
            <a:ext cx="503238" cy="24685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4" name="Rectangle 32">
            <a:extLst>
              <a:ext uri="{FF2B5EF4-FFF2-40B4-BE49-F238E27FC236}">
                <a16:creationId xmlns:a16="http://schemas.microsoft.com/office/drawing/2014/main" id="{F98289C1-AE17-6A6F-BF0C-380AC31B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167" y="2880974"/>
            <a:ext cx="503238" cy="14620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" name="Rectangle 33">
            <a:extLst>
              <a:ext uri="{FF2B5EF4-FFF2-40B4-BE49-F238E27FC236}">
                <a16:creationId xmlns:a16="http://schemas.microsoft.com/office/drawing/2014/main" id="{AE6C5E06-F429-36B0-434D-B9CD3B67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405" y="2606337"/>
            <a:ext cx="503237" cy="173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6" name="Rectangle 34">
            <a:extLst>
              <a:ext uri="{FF2B5EF4-FFF2-40B4-BE49-F238E27FC236}">
                <a16:creationId xmlns:a16="http://schemas.microsoft.com/office/drawing/2014/main" id="{3886794A-E48A-C3F2-B10C-E8FF686BA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9642" y="2268199"/>
            <a:ext cx="503238" cy="2074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27" name="Object 35">
            <a:extLst>
              <a:ext uri="{FF2B5EF4-FFF2-40B4-BE49-F238E27FC236}">
                <a16:creationId xmlns:a16="http://schemas.microsoft.com/office/drawing/2014/main" id="{A0045707-363B-857F-0490-882A13623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60947"/>
              </p:ext>
            </p:extLst>
          </p:nvPr>
        </p:nvGraphicFramePr>
        <p:xfrm>
          <a:off x="1569640" y="3270378"/>
          <a:ext cx="5365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91847" imgH="177646" progId="Equation.DSMT4">
                  <p:embed/>
                </p:oleObj>
              </mc:Choice>
              <mc:Fallback>
                <p:oleObj name="Equation" r:id="rId24" imgW="291847" imgH="177646" progId="Equation.DSMT4">
                  <p:embed/>
                  <p:pic>
                    <p:nvPicPr>
                      <p:cNvPr id="2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640" y="3270378"/>
                        <a:ext cx="5365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6">
            <a:extLst>
              <a:ext uri="{FF2B5EF4-FFF2-40B4-BE49-F238E27FC236}">
                <a16:creationId xmlns:a16="http://schemas.microsoft.com/office/drawing/2014/main" id="{B98C681B-56C0-AD77-A19B-23F30DA57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944462"/>
              </p:ext>
            </p:extLst>
          </p:nvPr>
        </p:nvGraphicFramePr>
        <p:xfrm>
          <a:off x="1547415" y="3727578"/>
          <a:ext cx="5826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087" imgH="177569" progId="Equation.DSMT4">
                  <p:embed/>
                </p:oleObj>
              </mc:Choice>
              <mc:Fallback>
                <p:oleObj name="Equation" r:id="rId26" imgW="317087" imgH="177569" progId="Equation.DSMT4">
                  <p:embed/>
                  <p:pic>
                    <p:nvPicPr>
                      <p:cNvPr id="2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415" y="3727578"/>
                        <a:ext cx="5826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7">
            <a:extLst>
              <a:ext uri="{FF2B5EF4-FFF2-40B4-BE49-F238E27FC236}">
                <a16:creationId xmlns:a16="http://schemas.microsoft.com/office/drawing/2014/main" id="{BA4040C7-7AB5-53FA-CC51-83F945779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95872"/>
              </p:ext>
            </p:extLst>
          </p:nvPr>
        </p:nvGraphicFramePr>
        <p:xfrm>
          <a:off x="1569640" y="4184778"/>
          <a:ext cx="5826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087" imgH="177569" progId="Equation.DSMT4">
                  <p:embed/>
                </p:oleObj>
              </mc:Choice>
              <mc:Fallback>
                <p:oleObj name="Equation" r:id="rId28" imgW="317087" imgH="177569" progId="Equation.DSMT4">
                  <p:embed/>
                  <p:pic>
                    <p:nvPicPr>
                      <p:cNvPr id="2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640" y="4184778"/>
                        <a:ext cx="5826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8">
            <a:extLst>
              <a:ext uri="{FF2B5EF4-FFF2-40B4-BE49-F238E27FC236}">
                <a16:creationId xmlns:a16="http://schemas.microsoft.com/office/drawing/2014/main" id="{17049024-893C-C04B-2BCB-63790EC52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08622"/>
              </p:ext>
            </p:extLst>
          </p:nvPr>
        </p:nvGraphicFramePr>
        <p:xfrm>
          <a:off x="1580753" y="4641978"/>
          <a:ext cx="558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04404" imgH="177569" progId="Equation.DSMT4">
                  <p:embed/>
                </p:oleObj>
              </mc:Choice>
              <mc:Fallback>
                <p:oleObj name="Equation" r:id="rId30" imgW="304404" imgH="177569" progId="Equation.DSMT4">
                  <p:embed/>
                  <p:pic>
                    <p:nvPicPr>
                      <p:cNvPr id="3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753" y="4641978"/>
                        <a:ext cx="5588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9">
            <a:extLst>
              <a:ext uri="{FF2B5EF4-FFF2-40B4-BE49-F238E27FC236}">
                <a16:creationId xmlns:a16="http://schemas.microsoft.com/office/drawing/2014/main" id="{196B47CE-A8EE-879C-60F1-125E443C9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553658"/>
              </p:ext>
            </p:extLst>
          </p:nvPr>
        </p:nvGraphicFramePr>
        <p:xfrm>
          <a:off x="1569640" y="5099178"/>
          <a:ext cx="5588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04404" imgH="177569" progId="Equation.DSMT4">
                  <p:embed/>
                </p:oleObj>
              </mc:Choice>
              <mc:Fallback>
                <p:oleObj name="Equation" r:id="rId32" imgW="304404" imgH="177569" progId="Equation.DSMT4">
                  <p:embed/>
                  <p:pic>
                    <p:nvPicPr>
                      <p:cNvPr id="31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640" y="5099178"/>
                        <a:ext cx="5588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0">
            <a:extLst>
              <a:ext uri="{FF2B5EF4-FFF2-40B4-BE49-F238E27FC236}">
                <a16:creationId xmlns:a16="http://schemas.microsoft.com/office/drawing/2014/main" id="{C8D37F54-D024-A503-BFE5-EF13A6D74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63512"/>
              </p:ext>
            </p:extLst>
          </p:nvPr>
        </p:nvGraphicFramePr>
        <p:xfrm>
          <a:off x="2255440" y="3727578"/>
          <a:ext cx="9271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07780" imgH="177723" progId="Equation.DSMT4">
                  <p:embed/>
                </p:oleObj>
              </mc:Choice>
              <mc:Fallback>
                <p:oleObj name="Equation" r:id="rId34" imgW="507780" imgH="177723" progId="Equation.DSMT4">
                  <p:embed/>
                  <p:pic>
                    <p:nvPicPr>
                      <p:cNvPr id="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40" y="3727578"/>
                        <a:ext cx="9271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1">
            <a:extLst>
              <a:ext uri="{FF2B5EF4-FFF2-40B4-BE49-F238E27FC236}">
                <a16:creationId xmlns:a16="http://schemas.microsoft.com/office/drawing/2014/main" id="{594D0134-D06E-5113-FF06-9289C4462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26930"/>
              </p:ext>
            </p:extLst>
          </p:nvPr>
        </p:nvGraphicFramePr>
        <p:xfrm>
          <a:off x="2255440" y="4184778"/>
          <a:ext cx="9271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07780" imgH="177723" progId="Equation.DSMT4">
                  <p:embed/>
                </p:oleObj>
              </mc:Choice>
              <mc:Fallback>
                <p:oleObj name="Equation" r:id="rId36" imgW="507780" imgH="177723" progId="Equation.DSMT4">
                  <p:embed/>
                  <p:pic>
                    <p:nvPicPr>
                      <p:cNvPr id="3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440" y="4184778"/>
                        <a:ext cx="9271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2">
            <a:extLst>
              <a:ext uri="{FF2B5EF4-FFF2-40B4-BE49-F238E27FC236}">
                <a16:creationId xmlns:a16="http://schemas.microsoft.com/office/drawing/2014/main" id="{D7BCD10B-FF60-0A5F-A27B-FB5CECFEF0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30419"/>
              </p:ext>
            </p:extLst>
          </p:nvPr>
        </p:nvGraphicFramePr>
        <p:xfrm>
          <a:off x="2231628" y="4641978"/>
          <a:ext cx="9747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32937" imgH="177646" progId="Equation.DSMT4">
                  <p:embed/>
                </p:oleObj>
              </mc:Choice>
              <mc:Fallback>
                <p:oleObj name="Equation" r:id="rId38" imgW="532937" imgH="177646" progId="Equation.DSMT4">
                  <p:embed/>
                  <p:pic>
                    <p:nvPicPr>
                      <p:cNvPr id="3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28" y="4641978"/>
                        <a:ext cx="9747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3">
            <a:extLst>
              <a:ext uri="{FF2B5EF4-FFF2-40B4-BE49-F238E27FC236}">
                <a16:creationId xmlns:a16="http://schemas.microsoft.com/office/drawing/2014/main" id="{2A080769-7406-6847-8E6D-03C227FA1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06338"/>
              </p:ext>
            </p:extLst>
          </p:nvPr>
        </p:nvGraphicFramePr>
        <p:xfrm>
          <a:off x="2231628" y="5099178"/>
          <a:ext cx="9747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32937" imgH="177646" progId="Equation.DSMT4">
                  <p:embed/>
                </p:oleObj>
              </mc:Choice>
              <mc:Fallback>
                <p:oleObj name="Equation" r:id="rId40" imgW="532937" imgH="177646" progId="Equation.DSMT4">
                  <p:embed/>
                  <p:pic>
                    <p:nvPicPr>
                      <p:cNvPr id="3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628" y="5099178"/>
                        <a:ext cx="9747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44">
            <a:extLst>
              <a:ext uri="{FF2B5EF4-FFF2-40B4-BE49-F238E27FC236}">
                <a16:creationId xmlns:a16="http://schemas.microsoft.com/office/drawing/2014/main" id="{E0C073C1-A958-907C-4D3E-AAB21E93C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5440" y="5556378"/>
            <a:ext cx="914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45">
            <a:extLst>
              <a:ext uri="{FF2B5EF4-FFF2-40B4-BE49-F238E27FC236}">
                <a16:creationId xmlns:a16="http://schemas.microsoft.com/office/drawing/2014/main" id="{1C291D89-1028-D1F2-2425-90CD366F3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30935"/>
              </p:ext>
            </p:extLst>
          </p:nvPr>
        </p:nvGraphicFramePr>
        <p:xfrm>
          <a:off x="2109390" y="5708778"/>
          <a:ext cx="10906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96641" imgH="177723" progId="Equation.DSMT4">
                  <p:embed/>
                </p:oleObj>
              </mc:Choice>
              <mc:Fallback>
                <p:oleObj name="Equation" r:id="rId42" imgW="596641" imgH="177723" progId="Equation.DSMT4">
                  <p:embed/>
                  <p:pic>
                    <p:nvPicPr>
                      <p:cNvPr id="37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390" y="5708778"/>
                        <a:ext cx="10906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6">
            <a:extLst>
              <a:ext uri="{FF2B5EF4-FFF2-40B4-BE49-F238E27FC236}">
                <a16:creationId xmlns:a16="http://schemas.microsoft.com/office/drawing/2014/main" id="{00F4FE25-3B31-42FA-0B69-55C004B23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01909"/>
              </p:ext>
            </p:extLst>
          </p:nvPr>
        </p:nvGraphicFramePr>
        <p:xfrm>
          <a:off x="3211115" y="5708778"/>
          <a:ext cx="6492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55138" imgH="177569" progId="Equation.DSMT4">
                  <p:embed/>
                </p:oleObj>
              </mc:Choice>
              <mc:Fallback>
                <p:oleObj name="Equation" r:id="rId44" imgW="355138" imgH="177569" progId="Equation.DSMT4">
                  <p:embed/>
                  <p:pic>
                    <p:nvPicPr>
                      <p:cNvPr id="38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15" y="5708778"/>
                        <a:ext cx="6492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7">
            <a:extLst>
              <a:ext uri="{FF2B5EF4-FFF2-40B4-BE49-F238E27FC236}">
                <a16:creationId xmlns:a16="http://schemas.microsoft.com/office/drawing/2014/main" id="{A613B860-5AFE-3FE1-2A74-EA13089AA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4965"/>
              </p:ext>
            </p:extLst>
          </p:nvPr>
        </p:nvGraphicFramePr>
        <p:xfrm>
          <a:off x="3868340" y="5708778"/>
          <a:ext cx="12065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60113" imgH="177723" progId="Equation.DSMT4">
                  <p:embed/>
                </p:oleObj>
              </mc:Choice>
              <mc:Fallback>
                <p:oleObj name="Equation" r:id="rId46" imgW="660113" imgH="177723" progId="Equation.DSMT4">
                  <p:embed/>
                  <p:pic>
                    <p:nvPicPr>
                      <p:cNvPr id="39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340" y="5708778"/>
                        <a:ext cx="120650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8">
            <a:extLst>
              <a:ext uri="{FF2B5EF4-FFF2-40B4-BE49-F238E27FC236}">
                <a16:creationId xmlns:a16="http://schemas.microsoft.com/office/drawing/2014/main" id="{1CA9878C-9B70-1170-06B4-59D102F3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1640" y="6318378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00"/>
                </a:solidFill>
              </a:rPr>
              <a:t>width of subinterval</a:t>
            </a:r>
          </a:p>
        </p:txBody>
      </p:sp>
      <p:sp>
        <p:nvSpPr>
          <p:cNvPr id="41" name="Line 49">
            <a:extLst>
              <a:ext uri="{FF2B5EF4-FFF2-40B4-BE49-F238E27FC236}">
                <a16:creationId xmlns:a16="http://schemas.microsoft.com/office/drawing/2014/main" id="{B6A40F07-7237-8E69-5BBE-641842BF2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040" y="6013578"/>
            <a:ext cx="0" cy="3810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29" descr="H4PB5600">
            <a:extLst>
              <a:ext uri="{FF2B5EF4-FFF2-40B4-BE49-F238E27FC236}">
                <a16:creationId xmlns:a16="http://schemas.microsoft.com/office/drawing/2014/main" id="{E1491A3A-3B66-060A-A22E-91F70B06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42" y="1318874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51">
            <a:extLst>
              <a:ext uri="{FF2B5EF4-FFF2-40B4-BE49-F238E27FC236}">
                <a16:creationId xmlns:a16="http://schemas.microsoft.com/office/drawing/2014/main" id="{63FEC65F-8935-ACCD-0DCF-E6AA1CDA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42" y="337472"/>
            <a:ext cx="2541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With 8 </a:t>
            </a:r>
            <a:r>
              <a:rPr lang="en-US" altLang="en-US" sz="2200" dirty="0"/>
              <a:t>subintervals</a:t>
            </a:r>
            <a:r>
              <a:rPr lang="en-US" altLang="en-US" sz="2400" dirty="0"/>
              <a:t>:</a:t>
            </a:r>
          </a:p>
        </p:txBody>
      </p:sp>
      <p:sp>
        <p:nvSpPr>
          <p:cNvPr id="44" name="Text Box 54">
            <a:extLst>
              <a:ext uri="{FF2B5EF4-FFF2-40B4-BE49-F238E27FC236}">
                <a16:creationId xmlns:a16="http://schemas.microsoft.com/office/drawing/2014/main" id="{93C5CC64-00EA-B3BB-180F-FC9D75A6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081" y="5680453"/>
            <a:ext cx="300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What is the exact area?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1027A394-F33D-F607-52F3-E3762FC2B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46915"/>
              </p:ext>
            </p:extLst>
          </p:nvPr>
        </p:nvGraphicFramePr>
        <p:xfrm>
          <a:off x="7071684" y="1826730"/>
          <a:ext cx="1711614" cy="727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393480" progId="Equation.DSMT4">
                  <p:embed/>
                </p:oleObj>
              </mc:Choice>
              <mc:Fallback>
                <p:oleObj name="Equation" r:id="rId2" imgW="92700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A862FF1-0C76-004B-3816-D21DA0EEC4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1684" y="1826730"/>
                        <a:ext cx="1711614" cy="727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9">
            <a:extLst>
              <a:ext uri="{FF2B5EF4-FFF2-40B4-BE49-F238E27FC236}">
                <a16:creationId xmlns:a16="http://schemas.microsoft.com/office/drawing/2014/main" id="{4D55F362-82C5-94A8-A25C-96F765FFB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83360"/>
              </p:ext>
            </p:extLst>
          </p:nvPr>
        </p:nvGraphicFramePr>
        <p:xfrm>
          <a:off x="10428685" y="4215247"/>
          <a:ext cx="2349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20" imgH="139680" progId="Equation.DSMT4">
                  <p:embed/>
                </p:oleObj>
              </mc:Choice>
              <mc:Fallback>
                <p:oleObj name="Equation" r:id="rId49" imgW="126720" imgH="139680" progId="Equation.DSMT4">
                  <p:embed/>
                  <p:pic>
                    <p:nvPicPr>
                      <p:cNvPr id="60" name="Object 9">
                        <a:extLst>
                          <a:ext uri="{FF2B5EF4-FFF2-40B4-BE49-F238E27FC236}">
                            <a16:creationId xmlns:a16="http://schemas.microsoft.com/office/drawing/2014/main" id="{B688CE3B-AC20-14FF-CC2F-1D97FE0C89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8685" y="4215247"/>
                        <a:ext cx="2349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>
            <a:extLst>
              <a:ext uri="{FF2B5EF4-FFF2-40B4-BE49-F238E27FC236}">
                <a16:creationId xmlns:a16="http://schemas.microsoft.com/office/drawing/2014/main" id="{819FB84D-D7F9-A473-B57D-8703DFF5C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87672"/>
              </p:ext>
            </p:extLst>
          </p:nvPr>
        </p:nvGraphicFramePr>
        <p:xfrm>
          <a:off x="6181948" y="1246320"/>
          <a:ext cx="2587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39680" imgH="164880" progId="Equation.DSMT4">
                  <p:embed/>
                </p:oleObj>
              </mc:Choice>
              <mc:Fallback>
                <p:oleObj name="Equation" r:id="rId51" imgW="139680" imgH="164880" progId="Equation.DSMT4">
                  <p:embed/>
                  <p:pic>
                    <p:nvPicPr>
                      <p:cNvPr id="61" name="Object 9">
                        <a:extLst>
                          <a:ext uri="{FF2B5EF4-FFF2-40B4-BE49-F238E27FC236}">
                            <a16:creationId xmlns:a16="http://schemas.microsoft.com/office/drawing/2014/main" id="{F673DB2E-0F8E-292E-7157-8149B49A7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948" y="1246320"/>
                        <a:ext cx="258763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4">
            <a:extLst>
              <a:ext uri="{FF2B5EF4-FFF2-40B4-BE49-F238E27FC236}">
                <a16:creationId xmlns:a16="http://schemas.microsoft.com/office/drawing/2014/main" id="{2697E25E-390E-AF4F-00C4-FAFB41EC7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034499"/>
              </p:ext>
            </p:extLst>
          </p:nvPr>
        </p:nvGraphicFramePr>
        <p:xfrm>
          <a:off x="6670986" y="4383228"/>
          <a:ext cx="258240" cy="202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28600" imgH="177480" progId="Equation.DSMT4">
                  <p:embed/>
                </p:oleObj>
              </mc:Choice>
              <mc:Fallback>
                <p:oleObj name="Equation" r:id="rId53" imgW="228600" imgH="177480" progId="Equation.DSMT4">
                  <p:embed/>
                  <p:pic>
                    <p:nvPicPr>
                      <p:cNvPr id="11" name="Object 14">
                        <a:extLst>
                          <a:ext uri="{FF2B5EF4-FFF2-40B4-BE49-F238E27FC236}">
                            <a16:creationId xmlns:a16="http://schemas.microsoft.com/office/drawing/2014/main" id="{6C8075D4-6212-7315-70F2-ADEF61B0B2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986" y="4383228"/>
                        <a:ext cx="258240" cy="202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51516C-0A7F-3B9A-3CB1-8BC5AD7ABC75}"/>
              </a:ext>
            </a:extLst>
          </p:cNvPr>
          <p:cNvCxnSpPr/>
          <p:nvPr/>
        </p:nvCxnSpPr>
        <p:spPr>
          <a:xfrm>
            <a:off x="6807153" y="4302058"/>
            <a:ext cx="0" cy="75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14">
            <a:extLst>
              <a:ext uri="{FF2B5EF4-FFF2-40B4-BE49-F238E27FC236}">
                <a16:creationId xmlns:a16="http://schemas.microsoft.com/office/drawing/2014/main" id="{8F19B4AF-33B1-DF71-5633-E204F6E3A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83295"/>
              </p:ext>
            </p:extLst>
          </p:nvPr>
        </p:nvGraphicFramePr>
        <p:xfrm>
          <a:off x="7689425" y="4379913"/>
          <a:ext cx="244475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215640" imgH="177480" progId="Equation.DSMT4">
                  <p:embed/>
                </p:oleObj>
              </mc:Choice>
              <mc:Fallback>
                <p:oleObj name="Equation" r:id="rId55" imgW="215640" imgH="177480" progId="Equation.DSMT4">
                  <p:embed/>
                  <p:pic>
                    <p:nvPicPr>
                      <p:cNvPr id="49" name="Object 14">
                        <a:extLst>
                          <a:ext uri="{FF2B5EF4-FFF2-40B4-BE49-F238E27FC236}">
                            <a16:creationId xmlns:a16="http://schemas.microsoft.com/office/drawing/2014/main" id="{2697E25E-390E-AF4F-00C4-FAFB41EC7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425" y="4379913"/>
                        <a:ext cx="244475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BFBB3F-8D23-8E48-B99C-BCBA7472F42B}"/>
              </a:ext>
            </a:extLst>
          </p:cNvPr>
          <p:cNvCxnSpPr/>
          <p:nvPr/>
        </p:nvCxnSpPr>
        <p:spPr>
          <a:xfrm>
            <a:off x="7811442" y="4298183"/>
            <a:ext cx="0" cy="75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14">
            <a:extLst>
              <a:ext uri="{FF2B5EF4-FFF2-40B4-BE49-F238E27FC236}">
                <a16:creationId xmlns:a16="http://schemas.microsoft.com/office/drawing/2014/main" id="{3A1C91A6-3229-3C86-2700-9938C1F40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37415"/>
              </p:ext>
            </p:extLst>
          </p:nvPr>
        </p:nvGraphicFramePr>
        <p:xfrm>
          <a:off x="8678863" y="4379913"/>
          <a:ext cx="273050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241200" imgH="177480" progId="Equation.DSMT4">
                  <p:embed/>
                </p:oleObj>
              </mc:Choice>
              <mc:Fallback>
                <p:oleObj name="Equation" r:id="rId57" imgW="241200" imgH="177480" progId="Equation.DSMT4">
                  <p:embed/>
                  <p:pic>
                    <p:nvPicPr>
                      <p:cNvPr id="51" name="Object 14">
                        <a:extLst>
                          <a:ext uri="{FF2B5EF4-FFF2-40B4-BE49-F238E27FC236}">
                            <a16:creationId xmlns:a16="http://schemas.microsoft.com/office/drawing/2014/main" id="{8F19B4AF-33B1-DF71-5633-E204F6E3A7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63" y="4379913"/>
                        <a:ext cx="273050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2D65FD5-57D2-C9CA-441D-D0BDCAB32453}"/>
              </a:ext>
            </a:extLst>
          </p:cNvPr>
          <p:cNvCxnSpPr/>
          <p:nvPr/>
        </p:nvCxnSpPr>
        <p:spPr>
          <a:xfrm>
            <a:off x="8815950" y="4297795"/>
            <a:ext cx="0" cy="75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14">
            <a:extLst>
              <a:ext uri="{FF2B5EF4-FFF2-40B4-BE49-F238E27FC236}">
                <a16:creationId xmlns:a16="http://schemas.microsoft.com/office/drawing/2014/main" id="{2891E6EF-60EE-0A7B-FF04-8BED27AA9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34365"/>
              </p:ext>
            </p:extLst>
          </p:nvPr>
        </p:nvGraphicFramePr>
        <p:xfrm>
          <a:off x="9696450" y="4378325"/>
          <a:ext cx="25876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228600" imgH="177480" progId="Equation.DSMT4">
                  <p:embed/>
                </p:oleObj>
              </mc:Choice>
              <mc:Fallback>
                <p:oleObj name="Equation" r:id="rId59" imgW="228600" imgH="177480" progId="Equation.DSMT4">
                  <p:embed/>
                  <p:pic>
                    <p:nvPicPr>
                      <p:cNvPr id="51" name="Object 14">
                        <a:extLst>
                          <a:ext uri="{FF2B5EF4-FFF2-40B4-BE49-F238E27FC236}">
                            <a16:creationId xmlns:a16="http://schemas.microsoft.com/office/drawing/2014/main" id="{8F19B4AF-33B1-DF71-5633-E204F6E3A7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50" y="4378325"/>
                        <a:ext cx="25876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CD6F44-2D7D-0F96-4316-E2A1FBEF3B3C}"/>
              </a:ext>
            </a:extLst>
          </p:cNvPr>
          <p:cNvCxnSpPr/>
          <p:nvPr/>
        </p:nvCxnSpPr>
        <p:spPr>
          <a:xfrm>
            <a:off x="9825021" y="4296208"/>
            <a:ext cx="0" cy="750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215820DC-BF8E-C49E-CF9E-E83F9BA519A0}"/>
              </a:ext>
            </a:extLst>
          </p:cNvPr>
          <p:cNvSpPr/>
          <p:nvPr/>
        </p:nvSpPr>
        <p:spPr>
          <a:xfrm>
            <a:off x="7011098" y="4286910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CE6201F-776B-1753-8152-D7CE87DA62E8}"/>
              </a:ext>
            </a:extLst>
          </p:cNvPr>
          <p:cNvSpPr/>
          <p:nvPr/>
        </p:nvSpPr>
        <p:spPr>
          <a:xfrm>
            <a:off x="7521877" y="4295032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726137E-6E77-5A49-AAB7-089D3F3ECF31}"/>
              </a:ext>
            </a:extLst>
          </p:cNvPr>
          <p:cNvSpPr/>
          <p:nvPr/>
        </p:nvSpPr>
        <p:spPr>
          <a:xfrm>
            <a:off x="8022148" y="4295032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4F95C6F-3A05-DABA-B8CA-16D61D3EB526}"/>
              </a:ext>
            </a:extLst>
          </p:cNvPr>
          <p:cNvSpPr/>
          <p:nvPr/>
        </p:nvSpPr>
        <p:spPr>
          <a:xfrm>
            <a:off x="8514547" y="4291114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5DFC3E1-9EE3-F0AB-013A-2634B3ADC4DE}"/>
              </a:ext>
            </a:extLst>
          </p:cNvPr>
          <p:cNvSpPr/>
          <p:nvPr/>
        </p:nvSpPr>
        <p:spPr>
          <a:xfrm>
            <a:off x="9024700" y="4291114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9DFB32D-9026-4616-FA29-94F9EFA04682}"/>
              </a:ext>
            </a:extLst>
          </p:cNvPr>
          <p:cNvSpPr/>
          <p:nvPr/>
        </p:nvSpPr>
        <p:spPr>
          <a:xfrm>
            <a:off x="9536822" y="4294511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A235A7B-7B9E-EA3B-10B9-27E5D4478E51}"/>
              </a:ext>
            </a:extLst>
          </p:cNvPr>
          <p:cNvSpPr/>
          <p:nvPr/>
        </p:nvSpPr>
        <p:spPr>
          <a:xfrm>
            <a:off x="10025902" y="4302058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868114-DD9F-B362-1FF1-A82A15C61A98}"/>
              </a:ext>
            </a:extLst>
          </p:cNvPr>
          <p:cNvCxnSpPr>
            <a:cxnSpLocks/>
          </p:cNvCxnSpPr>
          <p:nvPr/>
        </p:nvCxnSpPr>
        <p:spPr>
          <a:xfrm>
            <a:off x="6568787" y="3433275"/>
            <a:ext cx="0" cy="92774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81B14FD-42A4-D110-7AE7-5AFFAC4FF582}"/>
              </a:ext>
            </a:extLst>
          </p:cNvPr>
          <p:cNvCxnSpPr>
            <a:cxnSpLocks/>
          </p:cNvCxnSpPr>
          <p:nvPr/>
        </p:nvCxnSpPr>
        <p:spPr>
          <a:xfrm>
            <a:off x="7057298" y="3378646"/>
            <a:ext cx="0" cy="93148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4437C5-FCAF-226D-C7A5-7EF01503136B}"/>
              </a:ext>
            </a:extLst>
          </p:cNvPr>
          <p:cNvCxnSpPr>
            <a:cxnSpLocks/>
          </p:cNvCxnSpPr>
          <p:nvPr/>
        </p:nvCxnSpPr>
        <p:spPr>
          <a:xfrm>
            <a:off x="7569077" y="3260635"/>
            <a:ext cx="0" cy="102463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1FC527-544D-BC93-13F4-754EDFE641E1}"/>
              </a:ext>
            </a:extLst>
          </p:cNvPr>
          <p:cNvCxnSpPr>
            <a:cxnSpLocks/>
          </p:cNvCxnSpPr>
          <p:nvPr/>
        </p:nvCxnSpPr>
        <p:spPr>
          <a:xfrm>
            <a:off x="8065011" y="3097977"/>
            <a:ext cx="0" cy="123980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99E8B4B-9F72-89D7-15C7-E0BD7073662E}"/>
              </a:ext>
            </a:extLst>
          </p:cNvPr>
          <p:cNvCxnSpPr>
            <a:cxnSpLocks/>
          </p:cNvCxnSpPr>
          <p:nvPr/>
        </p:nvCxnSpPr>
        <p:spPr>
          <a:xfrm>
            <a:off x="8548016" y="2893096"/>
            <a:ext cx="0" cy="136379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765EAAE-F8E5-6570-3598-E85EE7031661}"/>
              </a:ext>
            </a:extLst>
          </p:cNvPr>
          <p:cNvCxnSpPr>
            <a:cxnSpLocks/>
          </p:cNvCxnSpPr>
          <p:nvPr/>
        </p:nvCxnSpPr>
        <p:spPr>
          <a:xfrm>
            <a:off x="9064168" y="2607808"/>
            <a:ext cx="0" cy="165018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6F796A5-90E6-3D7B-AAAF-3979895AC578}"/>
              </a:ext>
            </a:extLst>
          </p:cNvPr>
          <p:cNvCxnSpPr>
            <a:cxnSpLocks/>
          </p:cNvCxnSpPr>
          <p:nvPr/>
        </p:nvCxnSpPr>
        <p:spPr>
          <a:xfrm>
            <a:off x="9569712" y="2275374"/>
            <a:ext cx="0" cy="199672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FB1C560-23B3-3218-F2E5-2F842C59055D}"/>
              </a:ext>
            </a:extLst>
          </p:cNvPr>
          <p:cNvCxnSpPr>
            <a:cxnSpLocks/>
          </p:cNvCxnSpPr>
          <p:nvPr/>
        </p:nvCxnSpPr>
        <p:spPr>
          <a:xfrm>
            <a:off x="10071633" y="1885847"/>
            <a:ext cx="0" cy="241603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8469FC9B-3400-3EF7-A097-5B63EE1AB187}"/>
              </a:ext>
            </a:extLst>
          </p:cNvPr>
          <p:cNvSpPr/>
          <p:nvPr/>
        </p:nvSpPr>
        <p:spPr>
          <a:xfrm>
            <a:off x="6520647" y="4290429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54">
            <a:extLst>
              <a:ext uri="{FF2B5EF4-FFF2-40B4-BE49-F238E27FC236}">
                <a16:creationId xmlns:a16="http://schemas.microsoft.com/office/drawing/2014/main" id="{9FD3E5AD-807E-A386-86B0-674909D94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021" y="6090089"/>
            <a:ext cx="3377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We need more rectangles!</a:t>
            </a:r>
          </a:p>
        </p:txBody>
      </p:sp>
    </p:spTree>
    <p:extLst>
      <p:ext uri="{BB962C8B-B14F-4D97-AF65-F5344CB8AC3E}">
        <p14:creationId xmlns:p14="http://schemas.microsoft.com/office/powerpoint/2010/main" val="38867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3" grpId="0" animBg="1"/>
      <p:bldP spid="24" grpId="0" animBg="1"/>
      <p:bldP spid="25" grpId="0" animBg="1"/>
      <p:bldP spid="26" grpId="0" animBg="1"/>
      <p:bldP spid="36" grpId="0" animBg="1"/>
      <p:bldP spid="40" grpId="0" autoUpdateAnimBg="0"/>
      <p:bldP spid="41" grpId="0" animBg="1"/>
      <p:bldP spid="43" grpId="0"/>
      <p:bldP spid="44" grpId="0" autoUpdateAnimBg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8" grpId="0" animBg="1"/>
      <p:bldP spid="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CF0FC-C6E5-F1B9-67F4-3B2F96859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9" y="4228643"/>
            <a:ext cx="79327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ABABC-B3DC-695C-8FE2-92F9430E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99118"/>
            <a:ext cx="5376508" cy="29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DB1637C-C11D-770F-8CC9-FB78219D5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95094"/>
              </p:ext>
            </p:extLst>
          </p:nvPr>
        </p:nvGraphicFramePr>
        <p:xfrm>
          <a:off x="1769046" y="4669968"/>
          <a:ext cx="77644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46440" imgH="253800" progId="Equation.DSMT4">
                  <p:embed/>
                </p:oleObj>
              </mc:Choice>
              <mc:Fallback>
                <p:oleObj name="Equation" r:id="rId4" imgW="4546440" imgH="2538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046" y="4669968"/>
                        <a:ext cx="77644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462298F-3F6C-0E39-0758-EC459AC27DFD}"/>
              </a:ext>
            </a:extLst>
          </p:cNvPr>
          <p:cNvGrpSpPr>
            <a:grpSpLocks/>
          </p:cNvGrpSpPr>
          <p:nvPr/>
        </p:nvGrpSpPr>
        <p:grpSpPr bwMode="auto">
          <a:xfrm>
            <a:off x="1700784" y="5270043"/>
            <a:ext cx="7924800" cy="677863"/>
            <a:chOff x="313326" y="5283581"/>
            <a:chExt cx="7923809" cy="677671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36B24F81-DF7B-25C6-1BB1-85FB74507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26" y="5283581"/>
              <a:ext cx="7923809" cy="29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F1403AB4-D74B-25D9-CCE1-0D1B9B635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26" y="5675538"/>
              <a:ext cx="2085714" cy="28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C637F6-73BA-DBD3-72B4-C2541CF5FE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84" y="5778043"/>
            <a:ext cx="1228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444170-FC1F-7A83-2803-E928BE4AF7E9}"/>
              </a:ext>
            </a:extLst>
          </p:cNvPr>
          <p:cNvGrpSpPr>
            <a:grpSpLocks/>
          </p:cNvGrpSpPr>
          <p:nvPr/>
        </p:nvGrpSpPr>
        <p:grpSpPr bwMode="auto">
          <a:xfrm>
            <a:off x="2531046" y="901243"/>
            <a:ext cx="6477000" cy="3124200"/>
            <a:chOff x="1143000" y="1371599"/>
            <a:chExt cx="6781800" cy="3370097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FE862C6A-56F4-7DB5-CD7F-DC5CC3531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1599"/>
              <a:ext cx="6781800" cy="337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743FF5AA-7CD6-52E0-6CE7-DF04C90AF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191000"/>
              <a:ext cx="990600" cy="239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" name="Object 13">
              <a:extLst>
                <a:ext uri="{FF2B5EF4-FFF2-40B4-BE49-F238E27FC236}">
                  <a16:creationId xmlns:a16="http://schemas.microsoft.com/office/drawing/2014/main" id="{AAA4E85A-1DCD-FEA8-0155-390345A9F6D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8451" y="4106615"/>
            <a:ext cx="359349" cy="324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3800" imgH="228600" progId="Equation.DSMT4">
                    <p:embed/>
                  </p:oleObj>
                </mc:Choice>
                <mc:Fallback>
                  <p:oleObj name="Equation" r:id="rId11" imgW="253800" imgH="228600" progId="Equation.DSMT4">
                    <p:embed/>
                    <p:pic>
                      <p:nvPicPr>
                        <p:cNvPr id="1744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451" y="4106615"/>
                          <a:ext cx="359349" cy="324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4">
              <a:extLst>
                <a:ext uri="{FF2B5EF4-FFF2-40B4-BE49-F238E27FC236}">
                  <a16:creationId xmlns:a16="http://schemas.microsoft.com/office/drawing/2014/main" id="{7BCB03C9-0AE7-687F-A6A5-48BC2E35F5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81637" y="4147836"/>
            <a:ext cx="233363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64880" imgH="228600" progId="Equation.DSMT4">
                    <p:embed/>
                  </p:oleObj>
                </mc:Choice>
                <mc:Fallback>
                  <p:oleObj name="Equation" r:id="rId13" imgW="164880" imgH="228600" progId="Equation.DSMT4">
                    <p:embed/>
                    <p:pic>
                      <p:nvPicPr>
                        <p:cNvPr id="17441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1637" y="4147836"/>
                          <a:ext cx="233363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id="{9A2BCCD9-DEA6-8102-8954-326B42CC8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38" y="2971895"/>
              <a:ext cx="304762" cy="76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4526EBE4-D1B7-E153-F4E3-D84510466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38" y="2971800"/>
              <a:ext cx="304762" cy="76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76908104-1777-5108-66F0-D6D4E03D4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3048000"/>
              <a:ext cx="304762" cy="76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>
              <a:extLst>
                <a:ext uri="{FF2B5EF4-FFF2-40B4-BE49-F238E27FC236}">
                  <a16:creationId xmlns:a16="http://schemas.microsoft.com/office/drawing/2014/main" id="{21042EE4-4AC8-EF39-D03A-52D53D54D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38" y="3124200"/>
              <a:ext cx="304762" cy="76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>
              <a:extLst>
                <a:ext uri="{FF2B5EF4-FFF2-40B4-BE49-F238E27FC236}">
                  <a16:creationId xmlns:a16="http://schemas.microsoft.com/office/drawing/2014/main" id="{FFB70987-2D2A-BBFF-8FE6-34683006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38" y="3048000"/>
              <a:ext cx="304762" cy="76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" name="Object 20">
              <a:extLst>
                <a:ext uri="{FF2B5EF4-FFF2-40B4-BE49-F238E27FC236}">
                  <a16:creationId xmlns:a16="http://schemas.microsoft.com/office/drawing/2014/main" id="{207D234D-D3D0-B454-9BB6-F401961065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7149256"/>
                </p:ext>
              </p:extLst>
            </p:nvPr>
          </p:nvGraphicFramePr>
          <p:xfrm>
            <a:off x="2549525" y="3025775"/>
            <a:ext cx="346075" cy="479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4880" imgH="228600" progId="Equation.DSMT4">
                    <p:embed/>
                  </p:oleObj>
                </mc:Choice>
                <mc:Fallback>
                  <p:oleObj name="Equation" r:id="rId16" imgW="164880" imgH="228600" progId="Equation.DSMT4">
                    <p:embed/>
                    <p:pic>
                      <p:nvPicPr>
                        <p:cNvPr id="1744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9525" y="3025775"/>
                          <a:ext cx="346075" cy="479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>
              <a:extLst>
                <a:ext uri="{FF2B5EF4-FFF2-40B4-BE49-F238E27FC236}">
                  <a16:creationId xmlns:a16="http://schemas.microsoft.com/office/drawing/2014/main" id="{FFFA5CEC-5498-7BF9-4258-FE90E56F35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325839"/>
                </p:ext>
              </p:extLst>
            </p:nvPr>
          </p:nvGraphicFramePr>
          <p:xfrm>
            <a:off x="3090507" y="3026316"/>
            <a:ext cx="372334" cy="479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480" imgH="228600" progId="Equation.DSMT4">
                    <p:embed/>
                  </p:oleObj>
                </mc:Choice>
                <mc:Fallback>
                  <p:oleObj name="Equation" r:id="rId18" imgW="177480" imgH="228600" progId="Equation.DSMT4">
                    <p:embed/>
                    <p:pic>
                      <p:nvPicPr>
                        <p:cNvPr id="17448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507" y="3026316"/>
                          <a:ext cx="372334" cy="479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2">
              <a:extLst>
                <a:ext uri="{FF2B5EF4-FFF2-40B4-BE49-F238E27FC236}">
                  <a16:creationId xmlns:a16="http://schemas.microsoft.com/office/drawing/2014/main" id="{64DDAB4D-DD2F-5BFE-CDCA-23847B9EFD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5322933"/>
                </p:ext>
              </p:extLst>
            </p:nvPr>
          </p:nvGraphicFramePr>
          <p:xfrm>
            <a:off x="3581400" y="3025711"/>
            <a:ext cx="373063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77480" imgH="228600" progId="Equation.DSMT4">
                    <p:embed/>
                  </p:oleObj>
                </mc:Choice>
                <mc:Fallback>
                  <p:oleObj name="Equation" r:id="rId20" imgW="177480" imgH="228600" progId="Equation.DSMT4">
                    <p:embed/>
                    <p:pic>
                      <p:nvPicPr>
                        <p:cNvPr id="17449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3025711"/>
                          <a:ext cx="373063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3">
              <a:extLst>
                <a:ext uri="{FF2B5EF4-FFF2-40B4-BE49-F238E27FC236}">
                  <a16:creationId xmlns:a16="http://schemas.microsoft.com/office/drawing/2014/main" id="{B1040634-D99D-DFBD-0652-C6F9D28955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136302"/>
                </p:ext>
              </p:extLst>
            </p:nvPr>
          </p:nvGraphicFramePr>
          <p:xfrm>
            <a:off x="5201509" y="3026316"/>
            <a:ext cx="319144" cy="479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80" imgH="228600" progId="Equation.DSMT4">
                    <p:embed/>
                  </p:oleObj>
                </mc:Choice>
                <mc:Fallback>
                  <p:oleObj name="Equation" r:id="rId22" imgW="152280" imgH="228600" progId="Equation.DSMT4">
                    <p:embed/>
                    <p:pic>
                      <p:nvPicPr>
                        <p:cNvPr id="1745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1509" y="3026316"/>
                          <a:ext cx="319144" cy="479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4">
              <a:extLst>
                <a:ext uri="{FF2B5EF4-FFF2-40B4-BE49-F238E27FC236}">
                  <a16:creationId xmlns:a16="http://schemas.microsoft.com/office/drawing/2014/main" id="{D808499F-23FF-4087-E3EB-1A2FEF15AA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21105"/>
                </p:ext>
              </p:extLst>
            </p:nvPr>
          </p:nvGraphicFramePr>
          <p:xfrm>
            <a:off x="6132344" y="3026316"/>
            <a:ext cx="560164" cy="479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66400" imgH="228600" progId="Equation.DSMT4">
                    <p:embed/>
                  </p:oleObj>
                </mc:Choice>
                <mc:Fallback>
                  <p:oleObj name="Equation" r:id="rId24" imgW="266400" imgH="228600" progId="Equation.DSMT4">
                    <p:embed/>
                    <p:pic>
                      <p:nvPicPr>
                        <p:cNvPr id="17451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2344" y="3026316"/>
                          <a:ext cx="560164" cy="479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>
              <a:extLst>
                <a:ext uri="{FF2B5EF4-FFF2-40B4-BE49-F238E27FC236}">
                  <a16:creationId xmlns:a16="http://schemas.microsoft.com/office/drawing/2014/main" id="{CB282850-5C5D-1402-6885-7BC5EF9AE0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742124"/>
                </p:ext>
              </p:extLst>
            </p:nvPr>
          </p:nvGraphicFramePr>
          <p:xfrm>
            <a:off x="6768970" y="3048579"/>
            <a:ext cx="373996" cy="479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77480" imgH="228600" progId="Equation.DSMT4">
                    <p:embed/>
                  </p:oleObj>
                </mc:Choice>
                <mc:Fallback>
                  <p:oleObj name="Equation" r:id="rId26" imgW="177480" imgH="228600" progId="Equation.DSMT4">
                    <p:embed/>
                    <p:pic>
                      <p:nvPicPr>
                        <p:cNvPr id="17452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8970" y="3048579"/>
                          <a:ext cx="373996" cy="479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6" name="Picture 27">
            <a:extLst>
              <a:ext uri="{FF2B5EF4-FFF2-40B4-BE49-F238E27FC236}">
                <a16:creationId xmlns:a16="http://schemas.microsoft.com/office/drawing/2014/main" id="{B81D7193-A32E-070C-1C6B-D024FA2606F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6" y="3465056"/>
            <a:ext cx="50673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1552474A-8AA1-74D1-FBAA-7D95FEC40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75118"/>
              </p:ext>
            </p:extLst>
          </p:nvPr>
        </p:nvGraphicFramePr>
        <p:xfrm>
          <a:off x="3359721" y="3461881"/>
          <a:ext cx="5651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93480" imgH="228600" progId="Equation.DSMT4">
                  <p:embed/>
                </p:oleObj>
              </mc:Choice>
              <mc:Fallback>
                <p:oleObj name="Equation" r:id="rId29" imgW="393480" imgH="228600" progId="Equation.DSMT4">
                  <p:embed/>
                  <p:pic>
                    <p:nvPicPr>
                      <p:cNvPr id="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721" y="3461881"/>
                        <a:ext cx="56515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BD9CDC93-C0C0-A12D-3420-C3F0E20E2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2989"/>
              </p:ext>
            </p:extLst>
          </p:nvPr>
        </p:nvGraphicFramePr>
        <p:xfrm>
          <a:off x="4131246" y="3468231"/>
          <a:ext cx="2190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2280" imgH="228600" progId="Equation.DSMT4">
                  <p:embed/>
                </p:oleObj>
              </mc:Choice>
              <mc:Fallback>
                <p:oleObj name="Equation" r:id="rId31" imgW="152280" imgH="228600" progId="Equation.DSMT4">
                  <p:embed/>
                  <p:pic>
                    <p:nvPicPr>
                      <p:cNvPr id="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246" y="3468231"/>
                        <a:ext cx="2190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61039D02-2A7D-F746-D18B-4C9D7C64ED4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21" y="4635043"/>
            <a:ext cx="11271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Object 3">
            <a:extLst>
              <a:ext uri="{FF2B5EF4-FFF2-40B4-BE49-F238E27FC236}">
                <a16:creationId xmlns:a16="http://schemas.microsoft.com/office/drawing/2014/main" id="{C2FE1358-8836-8BC4-0F50-01FFB5FAB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033567"/>
              </p:ext>
            </p:extLst>
          </p:nvPr>
        </p:nvGraphicFramePr>
        <p:xfrm>
          <a:off x="4666234" y="3468231"/>
          <a:ext cx="236537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234" y="3468231"/>
                        <a:ext cx="236537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C1280287-028A-17D6-6AD2-FB055DA70D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46" y="4635043"/>
            <a:ext cx="914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" name="Object 3">
            <a:extLst>
              <a:ext uri="{FF2B5EF4-FFF2-40B4-BE49-F238E27FC236}">
                <a16:creationId xmlns:a16="http://schemas.microsoft.com/office/drawing/2014/main" id="{D6D496EE-F2D1-B773-FC75-FBD601B6A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173713"/>
              </p:ext>
            </p:extLst>
          </p:nvPr>
        </p:nvGraphicFramePr>
        <p:xfrm>
          <a:off x="5198046" y="3468231"/>
          <a:ext cx="2365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4880" imgH="228600" progId="Equation.DSMT4">
                  <p:embed/>
                </p:oleObj>
              </mc:Choice>
              <mc:Fallback>
                <p:oleObj name="Equation" r:id="rId36" imgW="164880" imgH="22860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046" y="3468231"/>
                        <a:ext cx="23653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B430E58D-2E4F-1CFE-18ED-33DC06B23C9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46" y="4635043"/>
            <a:ext cx="473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3">
            <a:extLst>
              <a:ext uri="{FF2B5EF4-FFF2-40B4-BE49-F238E27FC236}">
                <a16:creationId xmlns:a16="http://schemas.microsoft.com/office/drawing/2014/main" id="{62588350-4722-8B96-4909-F014B965EF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84048"/>
              </p:ext>
            </p:extLst>
          </p:nvPr>
        </p:nvGraphicFramePr>
        <p:xfrm>
          <a:off x="5586984" y="3558718"/>
          <a:ext cx="3937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77480" imgH="101520" progId="Equation.DSMT4">
                  <p:embed/>
                </p:oleObj>
              </mc:Choice>
              <mc:Fallback>
                <p:oleObj name="Equation" r:id="rId38" imgW="177480" imgH="101520" progId="Equation.DSMT4">
                  <p:embed/>
                  <p:pic>
                    <p:nvPicPr>
                      <p:cNvPr id="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984" y="3558718"/>
                        <a:ext cx="3937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>
            <a:extLst>
              <a:ext uri="{FF2B5EF4-FFF2-40B4-BE49-F238E27FC236}">
                <a16:creationId xmlns:a16="http://schemas.microsoft.com/office/drawing/2014/main" id="{EA9D2FDB-F097-8554-7AF5-D5EAB75DCC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4321"/>
              </p:ext>
            </p:extLst>
          </p:nvPr>
        </p:nvGraphicFramePr>
        <p:xfrm>
          <a:off x="6134671" y="3468231"/>
          <a:ext cx="3270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28600" imgH="228600" progId="Equation.DSMT4">
                  <p:embed/>
                </p:oleObj>
              </mc:Choice>
              <mc:Fallback>
                <p:oleObj name="Equation" r:id="rId40" imgW="228600" imgH="22860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671" y="3468231"/>
                        <a:ext cx="32702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E3C95878-895A-4755-CE4D-AD03F20808A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46" y="4662054"/>
            <a:ext cx="9620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Object 3">
            <a:extLst>
              <a:ext uri="{FF2B5EF4-FFF2-40B4-BE49-F238E27FC236}">
                <a16:creationId xmlns:a16="http://schemas.microsoft.com/office/drawing/2014/main" id="{E13E9D28-8EF7-63AA-D8FB-F876E2E3E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13362"/>
              </p:ext>
            </p:extLst>
          </p:nvPr>
        </p:nvGraphicFramePr>
        <p:xfrm>
          <a:off x="6653784" y="3468231"/>
          <a:ext cx="21907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52280" imgH="228600" progId="Equation.DSMT4">
                  <p:embed/>
                </p:oleObj>
              </mc:Choice>
              <mc:Fallback>
                <p:oleObj name="Equation" r:id="rId42" imgW="152280" imgH="228600" progId="Equation.DSMT4">
                  <p:embed/>
                  <p:pic>
                    <p:nvPicPr>
                      <p:cNvPr id="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784" y="3468231"/>
                        <a:ext cx="21907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2FEF4A64-E829-CD3C-D59D-425FAE5B298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46" y="4635043"/>
            <a:ext cx="6365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20F53C21-E5F2-2794-57AD-599B293D5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959642"/>
              </p:ext>
            </p:extLst>
          </p:nvPr>
        </p:nvGraphicFramePr>
        <p:xfrm>
          <a:off x="6874446" y="3568243"/>
          <a:ext cx="3048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77480" imgH="101520" progId="Equation.DSMT4">
                  <p:embed/>
                </p:oleObj>
              </mc:Choice>
              <mc:Fallback>
                <p:oleObj name="Equation" r:id="rId44" imgW="177480" imgH="101520" progId="Equation.DSMT4">
                  <p:embed/>
                  <p:pic>
                    <p:nvPicPr>
                      <p:cNvPr id="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446" y="3568243"/>
                        <a:ext cx="304800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>
            <a:extLst>
              <a:ext uri="{FF2B5EF4-FFF2-40B4-BE49-F238E27FC236}">
                <a16:creationId xmlns:a16="http://schemas.microsoft.com/office/drawing/2014/main" id="{67995B35-B4A2-0475-2527-EE3B09335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744"/>
              </p:ext>
            </p:extLst>
          </p:nvPr>
        </p:nvGraphicFramePr>
        <p:xfrm>
          <a:off x="7179246" y="3468231"/>
          <a:ext cx="3825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66400" imgH="228600" progId="Equation.DSMT4">
                  <p:embed/>
                </p:oleObj>
              </mc:Choice>
              <mc:Fallback>
                <p:oleObj name="Equation" r:id="rId45" imgW="266400" imgH="228600" progId="Equation.DSMT4">
                  <p:embed/>
                  <p:pic>
                    <p:nvPicPr>
                      <p:cNvPr id="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246" y="3468231"/>
                        <a:ext cx="38258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68BC68DA-2EB8-ED0A-D68C-5B23E7CFAD0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46" y="4635043"/>
            <a:ext cx="11811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Object 3">
            <a:extLst>
              <a:ext uri="{FF2B5EF4-FFF2-40B4-BE49-F238E27FC236}">
                <a16:creationId xmlns:a16="http://schemas.microsoft.com/office/drawing/2014/main" id="{E5BDFBE8-3EFB-E260-B729-552AD3574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24595"/>
              </p:ext>
            </p:extLst>
          </p:nvPr>
        </p:nvGraphicFramePr>
        <p:xfrm>
          <a:off x="7718996" y="3468231"/>
          <a:ext cx="365125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53800" imgH="228600" progId="Equation.DSMT4">
                  <p:embed/>
                </p:oleObj>
              </mc:Choice>
              <mc:Fallback>
                <p:oleObj name="Equation" r:id="rId47" imgW="253800" imgH="228600" progId="Equation.DSMT4">
                  <p:embed/>
                  <p:pic>
                    <p:nvPicPr>
                      <p:cNvPr id="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996" y="3468231"/>
                        <a:ext cx="365125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2">
            <a:extLst>
              <a:ext uri="{FF2B5EF4-FFF2-40B4-BE49-F238E27FC236}">
                <a16:creationId xmlns:a16="http://schemas.microsoft.com/office/drawing/2014/main" id="{5705A6C6-E060-0783-C111-C7495E48DBE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46" y="4635043"/>
            <a:ext cx="13144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3">
            <a:extLst>
              <a:ext uri="{FF2B5EF4-FFF2-40B4-BE49-F238E27FC236}">
                <a16:creationId xmlns:a16="http://schemas.microsoft.com/office/drawing/2014/main" id="{EAF52699-02CF-117B-0B03-895EFF13D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612200"/>
              </p:ext>
            </p:extLst>
          </p:nvPr>
        </p:nvGraphicFramePr>
        <p:xfrm>
          <a:off x="8169846" y="3468231"/>
          <a:ext cx="5842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06080" imgH="228600" progId="Equation.DSMT4">
                  <p:embed/>
                </p:oleObj>
              </mc:Choice>
              <mc:Fallback>
                <p:oleObj name="Equation" r:id="rId49" imgW="406080" imgH="228600" progId="Equation.DSMT4">
                  <p:embed/>
                  <p:pic>
                    <p:nvPicPr>
                      <p:cNvPr id="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846" y="3468231"/>
                        <a:ext cx="5842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">
            <a:extLst>
              <a:ext uri="{FF2B5EF4-FFF2-40B4-BE49-F238E27FC236}">
                <a16:creationId xmlns:a16="http://schemas.microsoft.com/office/drawing/2014/main" id="{4735C3DD-6BA9-811C-9522-4E56AD83B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63531"/>
              </p:ext>
            </p:extLst>
          </p:nvPr>
        </p:nvGraphicFramePr>
        <p:xfrm>
          <a:off x="3162871" y="2682418"/>
          <a:ext cx="5111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355320" imgH="139680" progId="Equation.DSMT4">
                  <p:embed/>
                </p:oleObj>
              </mc:Choice>
              <mc:Fallback>
                <p:oleObj name="Equation" r:id="rId51" imgW="355320" imgH="139680" progId="Equation.DSMT4">
                  <p:embed/>
                  <p:pic>
                    <p:nvPicPr>
                      <p:cNvPr id="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871" y="2682418"/>
                        <a:ext cx="51117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">
            <a:extLst>
              <a:ext uri="{FF2B5EF4-FFF2-40B4-BE49-F238E27FC236}">
                <a16:creationId xmlns:a16="http://schemas.microsoft.com/office/drawing/2014/main" id="{C1D0182E-797B-6BAB-5907-8F5886F725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481309"/>
              </p:ext>
            </p:extLst>
          </p:nvPr>
        </p:nvGraphicFramePr>
        <p:xfrm>
          <a:off x="8398446" y="2704643"/>
          <a:ext cx="51117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355320" imgH="177480" progId="Equation.DSMT4">
                  <p:embed/>
                </p:oleObj>
              </mc:Choice>
              <mc:Fallback>
                <p:oleObj name="Equation" r:id="rId53" imgW="355320" imgH="177480" progId="Equation.DSMT4">
                  <p:embed/>
                  <p:pic>
                    <p:nvPicPr>
                      <p:cNvPr id="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446" y="2704643"/>
                        <a:ext cx="51117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">
            <a:extLst>
              <a:ext uri="{FF2B5EF4-FFF2-40B4-BE49-F238E27FC236}">
                <a16:creationId xmlns:a16="http://schemas.microsoft.com/office/drawing/2014/main" id="{E2D5FC3E-286F-636A-3974-E85647CB8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651472"/>
              </p:ext>
            </p:extLst>
          </p:nvPr>
        </p:nvGraphicFramePr>
        <p:xfrm>
          <a:off x="5794946" y="2577643"/>
          <a:ext cx="3937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77480" imgH="101520" progId="Equation.DSMT4">
                  <p:embed/>
                </p:oleObj>
              </mc:Choice>
              <mc:Fallback>
                <p:oleObj name="Equation" r:id="rId38" imgW="177480" imgH="101520" progId="Equation.DSMT4">
                  <p:embed/>
                  <p:pic>
                    <p:nvPicPr>
                      <p:cNvPr id="52" name="Object 3">
                        <a:extLst>
                          <a:ext uri="{FF2B5EF4-FFF2-40B4-BE49-F238E27FC236}">
                            <a16:creationId xmlns:a16="http://schemas.microsoft.com/office/drawing/2014/main" id="{F2FC7181-A149-452D-82BB-BEF613DFC9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946" y="2577643"/>
                        <a:ext cx="3937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">
            <a:extLst>
              <a:ext uri="{FF2B5EF4-FFF2-40B4-BE49-F238E27FC236}">
                <a16:creationId xmlns:a16="http://schemas.microsoft.com/office/drawing/2014/main" id="{1D2823EE-F0CF-3734-A112-977B41DB1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61180"/>
              </p:ext>
            </p:extLst>
          </p:nvPr>
        </p:nvGraphicFramePr>
        <p:xfrm>
          <a:off x="6861746" y="2577643"/>
          <a:ext cx="3937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77480" imgH="101520" progId="Equation.DSMT4">
                  <p:embed/>
                </p:oleObj>
              </mc:Choice>
              <mc:Fallback>
                <p:oleObj name="Equation" r:id="rId38" imgW="177480" imgH="101520" progId="Equation.DSMT4">
                  <p:embed/>
                  <p:pic>
                    <p:nvPicPr>
                      <p:cNvPr id="53" name="Object 3">
                        <a:extLst>
                          <a:ext uri="{FF2B5EF4-FFF2-40B4-BE49-F238E27FC236}">
                            <a16:creationId xmlns:a16="http://schemas.microsoft.com/office/drawing/2014/main" id="{98067709-5713-4037-8AC8-326ED760DB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746" y="2577643"/>
                        <a:ext cx="393700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2">
            <a:extLst>
              <a:ext uri="{FF2B5EF4-FFF2-40B4-BE49-F238E27FC236}">
                <a16:creationId xmlns:a16="http://schemas.microsoft.com/office/drawing/2014/main" id="{3FC7FCCC-1C7A-7EA3-5A49-F321ABEA2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79216"/>
              </p:ext>
            </p:extLst>
          </p:nvPr>
        </p:nvGraphicFramePr>
        <p:xfrm>
          <a:off x="5375275" y="2438400"/>
          <a:ext cx="35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77480" imgH="228600" progId="Equation.DSMT4">
                  <p:embed/>
                </p:oleObj>
              </mc:Choice>
              <mc:Fallback>
                <p:oleObj name="Equation" r:id="rId55" imgW="177480" imgH="228600" progId="Equation.DSMT4">
                  <p:embed/>
                  <p:pic>
                    <p:nvPicPr>
                      <p:cNvPr id="54" name="Object 22">
                        <a:extLst>
                          <a:ext uri="{FF2B5EF4-FFF2-40B4-BE49-F238E27FC236}">
                            <a16:creationId xmlns:a16="http://schemas.microsoft.com/office/drawing/2014/main" id="{3134C9E1-85AC-46E6-9CCD-5008FC7EF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438400"/>
                        <a:ext cx="355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AC6A9FB0-FEA0-4D4A-E95F-096C86E958E1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5591657" y="1337940"/>
            <a:ext cx="974099" cy="309647"/>
          </a:xfrm>
          <a:prstGeom prst="rect">
            <a:avLst/>
          </a:prstGeom>
        </p:spPr>
      </p:pic>
      <p:graphicFrame>
        <p:nvGraphicFramePr>
          <p:cNvPr id="51" name="Object 3">
            <a:extLst>
              <a:ext uri="{FF2B5EF4-FFF2-40B4-BE49-F238E27FC236}">
                <a16:creationId xmlns:a16="http://schemas.microsoft.com/office/drawing/2014/main" id="{49EE053A-2D75-E463-6567-B19FDB3DE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712070"/>
              </p:ext>
            </p:extLst>
          </p:nvPr>
        </p:nvGraphicFramePr>
        <p:xfrm>
          <a:off x="7243763" y="1193800"/>
          <a:ext cx="8397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583920" imgH="203040" progId="Equation.DSMT4">
                  <p:embed/>
                </p:oleObj>
              </mc:Choice>
              <mc:Fallback>
                <p:oleObj name="Equation" r:id="rId58" imgW="583920" imgH="203040" progId="Equation.DSMT4">
                  <p:embed/>
                  <p:pic>
                    <p:nvPicPr>
                      <p:cNvPr id="46" name="Object 3">
                        <a:extLst>
                          <a:ext uri="{FF2B5EF4-FFF2-40B4-BE49-F238E27FC236}">
                            <a16:creationId xmlns:a16="http://schemas.microsoft.com/office/drawing/2014/main" id="{C1D0182E-797B-6BAB-5907-8F5886F725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1193800"/>
                        <a:ext cx="83978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61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5ED3A94-C37A-DC14-CBF9-FEDE79A2FE27}"/>
              </a:ext>
            </a:extLst>
          </p:cNvPr>
          <p:cNvGrpSpPr/>
          <p:nvPr/>
        </p:nvGrpSpPr>
        <p:grpSpPr>
          <a:xfrm>
            <a:off x="2636554" y="528449"/>
            <a:ext cx="6477000" cy="3124200"/>
            <a:chOff x="2531046" y="901243"/>
            <a:chExt cx="6477000" cy="31242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EE5AAEB-4ECC-824F-023B-1F35965BA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1046" y="901243"/>
              <a:ext cx="6477000" cy="3124200"/>
              <a:chOff x="1143000" y="1371599"/>
              <a:chExt cx="6781800" cy="3370097"/>
            </a:xfrm>
          </p:grpSpPr>
          <p:pic>
            <p:nvPicPr>
              <p:cNvPr id="34" name="Picture 11">
                <a:extLst>
                  <a:ext uri="{FF2B5EF4-FFF2-40B4-BE49-F238E27FC236}">
                    <a16:creationId xmlns:a16="http://schemas.microsoft.com/office/drawing/2014/main" id="{CAAB0259-A724-2CB5-CDA3-BD035135E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1371599"/>
                <a:ext cx="6781800" cy="3370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2">
                <a:extLst>
                  <a:ext uri="{FF2B5EF4-FFF2-40B4-BE49-F238E27FC236}">
                    <a16:creationId xmlns:a16="http://schemas.microsoft.com/office/drawing/2014/main" id="{56975A9E-5B91-548E-0CCE-FA9D49825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191000"/>
                <a:ext cx="990600" cy="239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6" name="Object 13">
                <a:extLst>
                  <a:ext uri="{FF2B5EF4-FFF2-40B4-BE49-F238E27FC236}">
                    <a16:creationId xmlns:a16="http://schemas.microsoft.com/office/drawing/2014/main" id="{BB0210A5-76D1-2C42-F512-909026057A5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98451" y="4106615"/>
              <a:ext cx="359349" cy="3249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253800" imgH="228600" progId="Equation.DSMT4">
                      <p:embed/>
                    </p:oleObj>
                  </mc:Choice>
                  <mc:Fallback>
                    <p:oleObj name="Equation" r:id="rId4" imgW="253800" imgH="228600" progId="Equation.DSMT4">
                      <p:embed/>
                      <p:pic>
                        <p:nvPicPr>
                          <p:cNvPr id="13" name="Object 13">
                            <a:extLst>
                              <a:ext uri="{FF2B5EF4-FFF2-40B4-BE49-F238E27FC236}">
                                <a16:creationId xmlns:a16="http://schemas.microsoft.com/office/drawing/2014/main" id="{AAA4E85A-1DCD-FEA8-0155-390345A9F6D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8451" y="4106615"/>
                            <a:ext cx="359349" cy="32496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14">
                <a:extLst>
                  <a:ext uri="{FF2B5EF4-FFF2-40B4-BE49-F238E27FC236}">
                    <a16:creationId xmlns:a16="http://schemas.microsoft.com/office/drawing/2014/main" id="{24BE0C46-88C4-0629-0693-54DC49C586D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81637" y="4147836"/>
              <a:ext cx="233363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64880" imgH="228600" progId="Equation.DSMT4">
                      <p:embed/>
                    </p:oleObj>
                  </mc:Choice>
                  <mc:Fallback>
                    <p:oleObj name="Equation" r:id="rId6" imgW="164880" imgH="228600" progId="Equation.DSMT4">
                      <p:embed/>
                      <p:pic>
                        <p:nvPicPr>
                          <p:cNvPr id="14" name="Object 14">
                            <a:extLst>
                              <a:ext uri="{FF2B5EF4-FFF2-40B4-BE49-F238E27FC236}">
                                <a16:creationId xmlns:a16="http://schemas.microsoft.com/office/drawing/2014/main" id="{7BCB03C9-0AE7-687F-A6A5-48BC2E35F53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1637" y="4147836"/>
                            <a:ext cx="233363" cy="325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8" name="Picture 15">
                <a:extLst>
                  <a:ext uri="{FF2B5EF4-FFF2-40B4-BE49-F238E27FC236}">
                    <a16:creationId xmlns:a16="http://schemas.microsoft.com/office/drawing/2014/main" id="{19F1EF8A-D95A-7059-4B0E-230373A8D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0838" y="2971895"/>
                <a:ext cx="304762" cy="76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6">
                <a:extLst>
                  <a:ext uri="{FF2B5EF4-FFF2-40B4-BE49-F238E27FC236}">
                    <a16:creationId xmlns:a16="http://schemas.microsoft.com/office/drawing/2014/main" id="{F259AD53-CE61-A68A-5872-F257559FA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38" y="2971800"/>
                <a:ext cx="304762" cy="76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7">
                <a:extLst>
                  <a:ext uri="{FF2B5EF4-FFF2-40B4-BE49-F238E27FC236}">
                    <a16:creationId xmlns:a16="http://schemas.microsoft.com/office/drawing/2014/main" id="{BD30028B-524C-5D08-197A-8983E57B0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3048000"/>
                <a:ext cx="304762" cy="76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8">
                <a:extLst>
                  <a:ext uri="{FF2B5EF4-FFF2-40B4-BE49-F238E27FC236}">
                    <a16:creationId xmlns:a16="http://schemas.microsoft.com/office/drawing/2014/main" id="{4207786A-D823-5F9B-3215-4B46FF46D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38" y="3124200"/>
                <a:ext cx="304762" cy="76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9">
                <a:extLst>
                  <a:ext uri="{FF2B5EF4-FFF2-40B4-BE49-F238E27FC236}">
                    <a16:creationId xmlns:a16="http://schemas.microsoft.com/office/drawing/2014/main" id="{79663CB0-E73D-3DC6-FEAB-ED6F1E1E0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38" y="3048000"/>
                <a:ext cx="304762" cy="76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43" name="Object 20">
                <a:extLst>
                  <a:ext uri="{FF2B5EF4-FFF2-40B4-BE49-F238E27FC236}">
                    <a16:creationId xmlns:a16="http://schemas.microsoft.com/office/drawing/2014/main" id="{4E759378-B5F1-730F-0205-83B2BFD375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0705847"/>
                  </p:ext>
                </p:extLst>
              </p:nvPr>
            </p:nvGraphicFramePr>
            <p:xfrm>
              <a:off x="2556023" y="3025775"/>
              <a:ext cx="346075" cy="4793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64880" imgH="228600" progId="Equation.DSMT4">
                      <p:embed/>
                    </p:oleObj>
                  </mc:Choice>
                  <mc:Fallback>
                    <p:oleObj name="Equation" r:id="rId9" imgW="164880" imgH="228600" progId="Equation.DSMT4">
                      <p:embed/>
                      <p:pic>
                        <p:nvPicPr>
                          <p:cNvPr id="20" name="Object 20">
                            <a:extLst>
                              <a:ext uri="{FF2B5EF4-FFF2-40B4-BE49-F238E27FC236}">
                                <a16:creationId xmlns:a16="http://schemas.microsoft.com/office/drawing/2014/main" id="{207D234D-D3D0-B454-9BB6-F401961065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56023" y="3025775"/>
                            <a:ext cx="346075" cy="4793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21">
                <a:extLst>
                  <a:ext uri="{FF2B5EF4-FFF2-40B4-BE49-F238E27FC236}">
                    <a16:creationId xmlns:a16="http://schemas.microsoft.com/office/drawing/2014/main" id="{E322BC33-0227-0B95-AD1D-98DC0C4659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9244452"/>
                  </p:ext>
                </p:extLst>
              </p:nvPr>
            </p:nvGraphicFramePr>
            <p:xfrm>
              <a:off x="3097005" y="3026316"/>
              <a:ext cx="372334" cy="479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480" imgH="228600" progId="Equation.DSMT4">
                      <p:embed/>
                    </p:oleObj>
                  </mc:Choice>
                  <mc:Fallback>
                    <p:oleObj name="Equation" r:id="rId11" imgW="177480" imgH="228600" progId="Equation.DSMT4">
                      <p:embed/>
                      <p:pic>
                        <p:nvPicPr>
                          <p:cNvPr id="21" name="Object 21">
                            <a:extLst>
                              <a:ext uri="{FF2B5EF4-FFF2-40B4-BE49-F238E27FC236}">
                                <a16:creationId xmlns:a16="http://schemas.microsoft.com/office/drawing/2014/main" id="{FFFA5CEC-5498-7BF9-4258-FE90E56F357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7005" y="3026316"/>
                            <a:ext cx="372334" cy="4794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22">
                <a:extLst>
                  <a:ext uri="{FF2B5EF4-FFF2-40B4-BE49-F238E27FC236}">
                    <a16:creationId xmlns:a16="http://schemas.microsoft.com/office/drawing/2014/main" id="{FDE3BC48-9C58-26C5-BBCB-B3052A7703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6003524"/>
                  </p:ext>
                </p:extLst>
              </p:nvPr>
            </p:nvGraphicFramePr>
            <p:xfrm>
              <a:off x="3587898" y="3025711"/>
              <a:ext cx="373063" cy="479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480" imgH="228600" progId="Equation.DSMT4">
                      <p:embed/>
                    </p:oleObj>
                  </mc:Choice>
                  <mc:Fallback>
                    <p:oleObj name="Equation" r:id="rId13" imgW="177480" imgH="228600" progId="Equation.DSMT4">
                      <p:embed/>
                      <p:pic>
                        <p:nvPicPr>
                          <p:cNvPr id="22" name="Object 22">
                            <a:extLst>
                              <a:ext uri="{FF2B5EF4-FFF2-40B4-BE49-F238E27FC236}">
                                <a16:creationId xmlns:a16="http://schemas.microsoft.com/office/drawing/2014/main" id="{64DDAB4D-DD2F-5BFE-CDCA-23847B9EFDE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7898" y="3025711"/>
                            <a:ext cx="373063" cy="4794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23">
                <a:extLst>
                  <a:ext uri="{FF2B5EF4-FFF2-40B4-BE49-F238E27FC236}">
                    <a16:creationId xmlns:a16="http://schemas.microsoft.com/office/drawing/2014/main" id="{B46EBB32-DB68-A6CF-C4A2-8E71E631C7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7437440"/>
                  </p:ext>
                </p:extLst>
              </p:nvPr>
            </p:nvGraphicFramePr>
            <p:xfrm>
              <a:off x="5194232" y="3026316"/>
              <a:ext cx="319144" cy="479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52280" imgH="228600" progId="Equation.DSMT4">
                      <p:embed/>
                    </p:oleObj>
                  </mc:Choice>
                  <mc:Fallback>
                    <p:oleObj name="Equation" r:id="rId15" imgW="152280" imgH="228600" progId="Equation.DSMT4">
                      <p:embed/>
                      <p:pic>
                        <p:nvPicPr>
                          <p:cNvPr id="23" name="Object 23">
                            <a:extLst>
                              <a:ext uri="{FF2B5EF4-FFF2-40B4-BE49-F238E27FC236}">
                                <a16:creationId xmlns:a16="http://schemas.microsoft.com/office/drawing/2014/main" id="{B1040634-D99D-DFBD-0652-C6F9D28955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4232" y="3026316"/>
                            <a:ext cx="319144" cy="4794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24">
                <a:extLst>
                  <a:ext uri="{FF2B5EF4-FFF2-40B4-BE49-F238E27FC236}">
                    <a16:creationId xmlns:a16="http://schemas.microsoft.com/office/drawing/2014/main" id="{68915884-43BD-5438-ED0A-AFC01753DB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8934004"/>
                  </p:ext>
                </p:extLst>
              </p:nvPr>
            </p:nvGraphicFramePr>
            <p:xfrm>
              <a:off x="6132344" y="3026316"/>
              <a:ext cx="560164" cy="479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66400" imgH="228600" progId="Equation.DSMT4">
                      <p:embed/>
                    </p:oleObj>
                  </mc:Choice>
                  <mc:Fallback>
                    <p:oleObj name="Equation" r:id="rId17" imgW="266400" imgH="228600" progId="Equation.DSMT4">
                      <p:embed/>
                      <p:pic>
                        <p:nvPicPr>
                          <p:cNvPr id="24" name="Object 24">
                            <a:extLst>
                              <a:ext uri="{FF2B5EF4-FFF2-40B4-BE49-F238E27FC236}">
                                <a16:creationId xmlns:a16="http://schemas.microsoft.com/office/drawing/2014/main" id="{D808499F-23FF-4087-E3EB-1A2FEF15AA5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32344" y="3026316"/>
                            <a:ext cx="560164" cy="4794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25">
                <a:extLst>
                  <a:ext uri="{FF2B5EF4-FFF2-40B4-BE49-F238E27FC236}">
                    <a16:creationId xmlns:a16="http://schemas.microsoft.com/office/drawing/2014/main" id="{7116EE7E-CB2A-FED0-2057-C66FE6B7DA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125817"/>
                  </p:ext>
                </p:extLst>
              </p:nvPr>
            </p:nvGraphicFramePr>
            <p:xfrm>
              <a:off x="6768970" y="3048579"/>
              <a:ext cx="373996" cy="479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77480" imgH="228600" progId="Equation.DSMT4">
                      <p:embed/>
                    </p:oleObj>
                  </mc:Choice>
                  <mc:Fallback>
                    <p:oleObj name="Equation" r:id="rId19" imgW="177480" imgH="228600" progId="Equation.DSMT4">
                      <p:embed/>
                      <p:pic>
                        <p:nvPicPr>
                          <p:cNvPr id="25" name="Object 25">
                            <a:extLst>
                              <a:ext uri="{FF2B5EF4-FFF2-40B4-BE49-F238E27FC236}">
                                <a16:creationId xmlns:a16="http://schemas.microsoft.com/office/drawing/2014/main" id="{CB282850-5C5D-1402-6885-7BC5EF9AE08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68970" y="3048579"/>
                            <a:ext cx="373996" cy="4794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49" name="Picture 27">
              <a:extLst>
                <a:ext uri="{FF2B5EF4-FFF2-40B4-BE49-F238E27FC236}">
                  <a16:creationId xmlns:a16="http://schemas.microsoft.com/office/drawing/2014/main" id="{32BD9EA0-B34E-1E45-AF72-C89DF5947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746" y="3465056"/>
              <a:ext cx="5067300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0" name="Object 3">
              <a:extLst>
                <a:ext uri="{FF2B5EF4-FFF2-40B4-BE49-F238E27FC236}">
                  <a16:creationId xmlns:a16="http://schemas.microsoft.com/office/drawing/2014/main" id="{225BE938-1F2B-A3A8-2A65-5D50AAF0BF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779099"/>
                </p:ext>
              </p:extLst>
            </p:nvPr>
          </p:nvGraphicFramePr>
          <p:xfrm>
            <a:off x="3359721" y="3461881"/>
            <a:ext cx="56515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93480" imgH="228600" progId="Equation.DSMT4">
                    <p:embed/>
                  </p:oleObj>
                </mc:Choice>
                <mc:Fallback>
                  <p:oleObj name="Equation" r:id="rId22" imgW="393480" imgH="228600" progId="Equation.DSMT4">
                    <p:embed/>
                    <p:pic>
                      <p:nvPicPr>
                        <p:cNvPr id="27" name="Object 3">
                          <a:extLst>
                            <a:ext uri="{FF2B5EF4-FFF2-40B4-BE49-F238E27FC236}">
                              <a16:creationId xmlns:a16="http://schemas.microsoft.com/office/drawing/2014/main" id="{1552474A-8AA1-74D1-FBAA-7D95FEC406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9721" y="3461881"/>
                          <a:ext cx="56515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">
              <a:extLst>
                <a:ext uri="{FF2B5EF4-FFF2-40B4-BE49-F238E27FC236}">
                  <a16:creationId xmlns:a16="http://schemas.microsoft.com/office/drawing/2014/main" id="{779C46BF-B981-2440-BBE3-49BB12073F2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8437321"/>
                </p:ext>
              </p:extLst>
            </p:nvPr>
          </p:nvGraphicFramePr>
          <p:xfrm>
            <a:off x="4131246" y="3468231"/>
            <a:ext cx="21907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52280" imgH="228600" progId="Equation.DSMT4">
                    <p:embed/>
                  </p:oleObj>
                </mc:Choice>
                <mc:Fallback>
                  <p:oleObj name="Equation" r:id="rId24" imgW="152280" imgH="228600" progId="Equation.DSMT4">
                    <p:embed/>
                    <p:pic>
                      <p:nvPicPr>
                        <p:cNvPr id="28" name="Object 3">
                          <a:extLst>
                            <a:ext uri="{FF2B5EF4-FFF2-40B4-BE49-F238E27FC236}">
                              <a16:creationId xmlns:a16="http://schemas.microsoft.com/office/drawing/2014/main" id="{BD9CDC93-C0C0-A12D-3420-C3F0E20E27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1246" y="3468231"/>
                          <a:ext cx="21907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">
              <a:extLst>
                <a:ext uri="{FF2B5EF4-FFF2-40B4-BE49-F238E27FC236}">
                  <a16:creationId xmlns:a16="http://schemas.microsoft.com/office/drawing/2014/main" id="{D98C8355-F12D-223B-2276-D525EB8315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652968"/>
                </p:ext>
              </p:extLst>
            </p:nvPr>
          </p:nvGraphicFramePr>
          <p:xfrm>
            <a:off x="4666234" y="3468231"/>
            <a:ext cx="236537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164880" imgH="228600" progId="Equation.DSMT4">
                    <p:embed/>
                  </p:oleObj>
                </mc:Choice>
                <mc:Fallback>
                  <p:oleObj name="Equation" r:id="rId26" imgW="164880" imgH="228600" progId="Equation.DSMT4">
                    <p:embed/>
                    <p:pic>
                      <p:nvPicPr>
                        <p:cNvPr id="30" name="Object 3">
                          <a:extLst>
                            <a:ext uri="{FF2B5EF4-FFF2-40B4-BE49-F238E27FC236}">
                              <a16:creationId xmlns:a16="http://schemas.microsoft.com/office/drawing/2014/main" id="{C2FE1358-8836-8BC4-0F50-01FFB5FABE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6234" y="3468231"/>
                          <a:ext cx="236537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3">
              <a:extLst>
                <a:ext uri="{FF2B5EF4-FFF2-40B4-BE49-F238E27FC236}">
                  <a16:creationId xmlns:a16="http://schemas.microsoft.com/office/drawing/2014/main" id="{347EFA77-26CA-6C70-9AA4-48D00E1FDA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299541"/>
                </p:ext>
              </p:extLst>
            </p:nvPr>
          </p:nvGraphicFramePr>
          <p:xfrm>
            <a:off x="5198046" y="3468231"/>
            <a:ext cx="23653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64880" imgH="228600" progId="Equation.DSMT4">
                    <p:embed/>
                  </p:oleObj>
                </mc:Choice>
                <mc:Fallback>
                  <p:oleObj name="Equation" r:id="rId28" imgW="164880" imgH="228600" progId="Equation.DSMT4">
                    <p:embed/>
                    <p:pic>
                      <p:nvPicPr>
                        <p:cNvPr id="32" name="Object 3">
                          <a:extLst>
                            <a:ext uri="{FF2B5EF4-FFF2-40B4-BE49-F238E27FC236}">
                              <a16:creationId xmlns:a16="http://schemas.microsoft.com/office/drawing/2014/main" id="{D6D496EE-F2D1-B773-FC75-FBD601B6A4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8046" y="3468231"/>
                          <a:ext cx="236538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3">
              <a:extLst>
                <a:ext uri="{FF2B5EF4-FFF2-40B4-BE49-F238E27FC236}">
                  <a16:creationId xmlns:a16="http://schemas.microsoft.com/office/drawing/2014/main" id="{8375B856-985C-CF72-75C8-B001CB2A7D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505152"/>
                </p:ext>
              </p:extLst>
            </p:nvPr>
          </p:nvGraphicFramePr>
          <p:xfrm>
            <a:off x="5586984" y="3558718"/>
            <a:ext cx="393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77480" imgH="101520" progId="Equation.DSMT4">
                    <p:embed/>
                  </p:oleObj>
                </mc:Choice>
                <mc:Fallback>
                  <p:oleObj name="Equation" r:id="rId30" imgW="177480" imgH="101520" progId="Equation.DSMT4">
                    <p:embed/>
                    <p:pic>
                      <p:nvPicPr>
                        <p:cNvPr id="34" name="Object 3">
                          <a:extLst>
                            <a:ext uri="{FF2B5EF4-FFF2-40B4-BE49-F238E27FC236}">
                              <a16:creationId xmlns:a16="http://schemas.microsoft.com/office/drawing/2014/main" id="{62588350-4722-8B96-4909-F014B965EF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6984" y="3558718"/>
                          <a:ext cx="393700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">
              <a:extLst>
                <a:ext uri="{FF2B5EF4-FFF2-40B4-BE49-F238E27FC236}">
                  <a16:creationId xmlns:a16="http://schemas.microsoft.com/office/drawing/2014/main" id="{1B144978-ABCF-914D-293F-615971A5FA5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9961799"/>
                </p:ext>
              </p:extLst>
            </p:nvPr>
          </p:nvGraphicFramePr>
          <p:xfrm>
            <a:off x="6134671" y="3468231"/>
            <a:ext cx="32702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228600" imgH="228600" progId="Equation.DSMT4">
                    <p:embed/>
                  </p:oleObj>
                </mc:Choice>
                <mc:Fallback>
                  <p:oleObj name="Equation" r:id="rId32" imgW="228600" imgH="228600" progId="Equation.DSMT4">
                    <p:embed/>
                    <p:pic>
                      <p:nvPicPr>
                        <p:cNvPr id="35" name="Object 3">
                          <a:extLst>
                            <a:ext uri="{FF2B5EF4-FFF2-40B4-BE49-F238E27FC236}">
                              <a16:creationId xmlns:a16="http://schemas.microsoft.com/office/drawing/2014/main" id="{EA9D2FDB-F097-8554-7AF5-D5EAB75DCC7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4671" y="3468231"/>
                          <a:ext cx="32702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3">
              <a:extLst>
                <a:ext uri="{FF2B5EF4-FFF2-40B4-BE49-F238E27FC236}">
                  <a16:creationId xmlns:a16="http://schemas.microsoft.com/office/drawing/2014/main" id="{9C4773E9-DD6F-52E0-D914-A433DD0BCC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053526"/>
                </p:ext>
              </p:extLst>
            </p:nvPr>
          </p:nvGraphicFramePr>
          <p:xfrm>
            <a:off x="6653784" y="3468231"/>
            <a:ext cx="21907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152280" imgH="228600" progId="Equation.DSMT4">
                    <p:embed/>
                  </p:oleObj>
                </mc:Choice>
                <mc:Fallback>
                  <p:oleObj name="Equation" r:id="rId34" imgW="152280" imgH="228600" progId="Equation.DSMT4">
                    <p:embed/>
                    <p:pic>
                      <p:nvPicPr>
                        <p:cNvPr id="37" name="Object 3">
                          <a:extLst>
                            <a:ext uri="{FF2B5EF4-FFF2-40B4-BE49-F238E27FC236}">
                              <a16:creationId xmlns:a16="http://schemas.microsoft.com/office/drawing/2014/main" id="{E13E9D28-8EF7-63AA-D8FB-F876E2E3EB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3784" y="3468231"/>
                          <a:ext cx="21907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3">
              <a:extLst>
                <a:ext uri="{FF2B5EF4-FFF2-40B4-BE49-F238E27FC236}">
                  <a16:creationId xmlns:a16="http://schemas.microsoft.com/office/drawing/2014/main" id="{08519D79-AD67-5FCF-78CB-5AABD5BB4A5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077947"/>
                </p:ext>
              </p:extLst>
            </p:nvPr>
          </p:nvGraphicFramePr>
          <p:xfrm>
            <a:off x="6874446" y="3568243"/>
            <a:ext cx="30480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77480" imgH="101520" progId="Equation.DSMT4">
                    <p:embed/>
                  </p:oleObj>
                </mc:Choice>
                <mc:Fallback>
                  <p:oleObj name="Equation" r:id="rId36" imgW="177480" imgH="101520" progId="Equation.DSMT4">
                    <p:embed/>
                    <p:pic>
                      <p:nvPicPr>
                        <p:cNvPr id="39" name="Object 3">
                          <a:extLst>
                            <a:ext uri="{FF2B5EF4-FFF2-40B4-BE49-F238E27FC236}">
                              <a16:creationId xmlns:a16="http://schemas.microsoft.com/office/drawing/2014/main" id="{20F53C21-E5F2-2794-57AD-599B293D5D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4446" y="3568243"/>
                          <a:ext cx="304800" cy="174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3">
              <a:extLst>
                <a:ext uri="{FF2B5EF4-FFF2-40B4-BE49-F238E27FC236}">
                  <a16:creationId xmlns:a16="http://schemas.microsoft.com/office/drawing/2014/main" id="{A2159410-5F01-1BED-115B-F40450F190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781814"/>
                </p:ext>
              </p:extLst>
            </p:nvPr>
          </p:nvGraphicFramePr>
          <p:xfrm>
            <a:off x="7179246" y="3468231"/>
            <a:ext cx="38258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266400" imgH="228600" progId="Equation.DSMT4">
                    <p:embed/>
                  </p:oleObj>
                </mc:Choice>
                <mc:Fallback>
                  <p:oleObj name="Equation" r:id="rId37" imgW="266400" imgH="228600" progId="Equation.DSMT4">
                    <p:embed/>
                    <p:pic>
                      <p:nvPicPr>
                        <p:cNvPr id="40" name="Object 3">
                          <a:extLst>
                            <a:ext uri="{FF2B5EF4-FFF2-40B4-BE49-F238E27FC236}">
                              <a16:creationId xmlns:a16="http://schemas.microsoft.com/office/drawing/2014/main" id="{67995B35-B4A2-0475-2527-EE3B093351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9246" y="3468231"/>
                          <a:ext cx="382588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">
              <a:extLst>
                <a:ext uri="{FF2B5EF4-FFF2-40B4-BE49-F238E27FC236}">
                  <a16:creationId xmlns:a16="http://schemas.microsoft.com/office/drawing/2014/main" id="{1A6754E0-919F-3084-74DB-9C927443F1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9429016"/>
                </p:ext>
              </p:extLst>
            </p:nvPr>
          </p:nvGraphicFramePr>
          <p:xfrm>
            <a:off x="7718996" y="3468231"/>
            <a:ext cx="36512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9" imgW="253800" imgH="228600" progId="Equation.DSMT4">
                    <p:embed/>
                  </p:oleObj>
                </mc:Choice>
                <mc:Fallback>
                  <p:oleObj name="Equation" r:id="rId39" imgW="253800" imgH="228600" progId="Equation.DSMT4">
                    <p:embed/>
                    <p:pic>
                      <p:nvPicPr>
                        <p:cNvPr id="42" name="Object 3">
                          <a:extLst>
                            <a:ext uri="{FF2B5EF4-FFF2-40B4-BE49-F238E27FC236}">
                              <a16:creationId xmlns:a16="http://schemas.microsoft.com/office/drawing/2014/main" id="{E5BDFBE8-3EFB-E260-B729-552AD35744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8996" y="3468231"/>
                          <a:ext cx="36512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">
              <a:extLst>
                <a:ext uri="{FF2B5EF4-FFF2-40B4-BE49-F238E27FC236}">
                  <a16:creationId xmlns:a16="http://schemas.microsoft.com/office/drawing/2014/main" id="{C9ADF3CD-8DD0-E1CE-6D2E-84BCF13C6B4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7106127"/>
                </p:ext>
              </p:extLst>
            </p:nvPr>
          </p:nvGraphicFramePr>
          <p:xfrm>
            <a:off x="8169846" y="3468231"/>
            <a:ext cx="58420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406080" imgH="228600" progId="Equation.DSMT4">
                    <p:embed/>
                  </p:oleObj>
                </mc:Choice>
                <mc:Fallback>
                  <p:oleObj name="Equation" r:id="rId41" imgW="406080" imgH="228600" progId="Equation.DSMT4">
                    <p:embed/>
                    <p:pic>
                      <p:nvPicPr>
                        <p:cNvPr id="44" name="Object 3">
                          <a:extLst>
                            <a:ext uri="{FF2B5EF4-FFF2-40B4-BE49-F238E27FC236}">
                              <a16:creationId xmlns:a16="http://schemas.microsoft.com/office/drawing/2014/main" id="{EAF52699-02CF-117B-0B03-895EFF13D3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9846" y="3468231"/>
                          <a:ext cx="58420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">
              <a:extLst>
                <a:ext uri="{FF2B5EF4-FFF2-40B4-BE49-F238E27FC236}">
                  <a16:creationId xmlns:a16="http://schemas.microsoft.com/office/drawing/2014/main" id="{A2FE0B9D-ED77-35A8-6D76-5B4C659CC2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0873235"/>
                </p:ext>
              </p:extLst>
            </p:nvPr>
          </p:nvGraphicFramePr>
          <p:xfrm>
            <a:off x="3162871" y="2682418"/>
            <a:ext cx="511175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3" imgW="355320" imgH="139680" progId="Equation.DSMT4">
                    <p:embed/>
                  </p:oleObj>
                </mc:Choice>
                <mc:Fallback>
                  <p:oleObj name="Equation" r:id="rId43" imgW="355320" imgH="139680" progId="Equation.DSMT4">
                    <p:embed/>
                    <p:pic>
                      <p:nvPicPr>
                        <p:cNvPr id="45" name="Object 3">
                          <a:extLst>
                            <a:ext uri="{FF2B5EF4-FFF2-40B4-BE49-F238E27FC236}">
                              <a16:creationId xmlns:a16="http://schemas.microsoft.com/office/drawing/2014/main" id="{4735C3DD-6BA9-811C-9522-4E56AD83B1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871" y="2682418"/>
                          <a:ext cx="511175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">
              <a:extLst>
                <a:ext uri="{FF2B5EF4-FFF2-40B4-BE49-F238E27FC236}">
                  <a16:creationId xmlns:a16="http://schemas.microsoft.com/office/drawing/2014/main" id="{F7B7F7E0-0D95-D61B-B876-3CF3923A04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4147436"/>
                </p:ext>
              </p:extLst>
            </p:nvPr>
          </p:nvGraphicFramePr>
          <p:xfrm>
            <a:off x="8398446" y="2704643"/>
            <a:ext cx="51117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355320" imgH="177480" progId="Equation.DSMT4">
                    <p:embed/>
                  </p:oleObj>
                </mc:Choice>
                <mc:Fallback>
                  <p:oleObj name="Equation" r:id="rId45" imgW="355320" imgH="177480" progId="Equation.DSMT4">
                    <p:embed/>
                    <p:pic>
                      <p:nvPicPr>
                        <p:cNvPr id="46" name="Object 3">
                          <a:extLst>
                            <a:ext uri="{FF2B5EF4-FFF2-40B4-BE49-F238E27FC236}">
                              <a16:creationId xmlns:a16="http://schemas.microsoft.com/office/drawing/2014/main" id="{C1D0182E-797B-6BAB-5907-8F5886F725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8446" y="2704643"/>
                          <a:ext cx="51117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3">
              <a:extLst>
                <a:ext uri="{FF2B5EF4-FFF2-40B4-BE49-F238E27FC236}">
                  <a16:creationId xmlns:a16="http://schemas.microsoft.com/office/drawing/2014/main" id="{287FF265-438F-8EA6-535A-D23F9F1A8A8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4943250"/>
                </p:ext>
              </p:extLst>
            </p:nvPr>
          </p:nvGraphicFramePr>
          <p:xfrm>
            <a:off x="5801152" y="2577643"/>
            <a:ext cx="393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77480" imgH="101520" progId="Equation.DSMT4">
                    <p:embed/>
                  </p:oleObj>
                </mc:Choice>
                <mc:Fallback>
                  <p:oleObj name="Equation" r:id="rId30" imgW="177480" imgH="101520" progId="Equation.DSMT4">
                    <p:embed/>
                    <p:pic>
                      <p:nvPicPr>
                        <p:cNvPr id="47" name="Object 3">
                          <a:extLst>
                            <a:ext uri="{FF2B5EF4-FFF2-40B4-BE49-F238E27FC236}">
                              <a16:creationId xmlns:a16="http://schemas.microsoft.com/office/drawing/2014/main" id="{E2D5FC3E-286F-636A-3974-E85647CB8C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1152" y="2577643"/>
                          <a:ext cx="393700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">
              <a:extLst>
                <a:ext uri="{FF2B5EF4-FFF2-40B4-BE49-F238E27FC236}">
                  <a16:creationId xmlns:a16="http://schemas.microsoft.com/office/drawing/2014/main" id="{16CB48C7-13BA-B1C0-6972-7E781BCBB6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7068167"/>
                </p:ext>
              </p:extLst>
            </p:nvPr>
          </p:nvGraphicFramePr>
          <p:xfrm>
            <a:off x="6861746" y="2577643"/>
            <a:ext cx="393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177480" imgH="101520" progId="Equation.DSMT4">
                    <p:embed/>
                  </p:oleObj>
                </mc:Choice>
                <mc:Fallback>
                  <p:oleObj name="Equation" r:id="rId30" imgW="177480" imgH="101520" progId="Equation.DSMT4">
                    <p:embed/>
                    <p:pic>
                      <p:nvPicPr>
                        <p:cNvPr id="48" name="Object 3">
                          <a:extLst>
                            <a:ext uri="{FF2B5EF4-FFF2-40B4-BE49-F238E27FC236}">
                              <a16:creationId xmlns:a16="http://schemas.microsoft.com/office/drawing/2014/main" id="{1D2823EE-F0CF-3734-A112-977B41DB1F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746" y="2577643"/>
                          <a:ext cx="393700" cy="227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2">
              <a:extLst>
                <a:ext uri="{FF2B5EF4-FFF2-40B4-BE49-F238E27FC236}">
                  <a16:creationId xmlns:a16="http://schemas.microsoft.com/office/drawing/2014/main" id="{32645B62-7954-33A3-13FA-0B80BD2C6A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429168"/>
                </p:ext>
              </p:extLst>
            </p:nvPr>
          </p:nvGraphicFramePr>
          <p:xfrm>
            <a:off x="5381481" y="2438400"/>
            <a:ext cx="3556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7" imgW="177480" imgH="228600" progId="Equation.DSMT4">
                    <p:embed/>
                  </p:oleObj>
                </mc:Choice>
                <mc:Fallback>
                  <p:oleObj name="Equation" r:id="rId47" imgW="177480" imgH="228600" progId="Equation.DSMT4">
                    <p:embed/>
                    <p:pic>
                      <p:nvPicPr>
                        <p:cNvPr id="49" name="Object 22">
                          <a:extLst>
                            <a:ext uri="{FF2B5EF4-FFF2-40B4-BE49-F238E27FC236}">
                              <a16:creationId xmlns:a16="http://schemas.microsoft.com/office/drawing/2014/main" id="{3FC7FCCC-1C7A-7EA3-5A49-F321ABEA27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1481" y="2438400"/>
                          <a:ext cx="3556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F3F834A-577C-6EBA-3FCF-743C27459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591657" y="1337940"/>
              <a:ext cx="974099" cy="309647"/>
            </a:xfrm>
            <a:prstGeom prst="rect">
              <a:avLst/>
            </a:prstGeom>
          </p:spPr>
        </p:pic>
        <p:graphicFrame>
          <p:nvGraphicFramePr>
            <p:cNvPr id="67" name="Object 3">
              <a:extLst>
                <a:ext uri="{FF2B5EF4-FFF2-40B4-BE49-F238E27FC236}">
                  <a16:creationId xmlns:a16="http://schemas.microsoft.com/office/drawing/2014/main" id="{42F63485-9148-7D62-9726-7AE36878D3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771620"/>
                </p:ext>
              </p:extLst>
            </p:nvPr>
          </p:nvGraphicFramePr>
          <p:xfrm>
            <a:off x="7243763" y="1193800"/>
            <a:ext cx="839787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0" imgW="583920" imgH="203040" progId="Equation.DSMT4">
                    <p:embed/>
                  </p:oleObj>
                </mc:Choice>
                <mc:Fallback>
                  <p:oleObj name="Equation" r:id="rId50" imgW="583920" imgH="203040" progId="Equation.DSMT4">
                    <p:embed/>
                    <p:pic>
                      <p:nvPicPr>
                        <p:cNvPr id="51" name="Object 3">
                          <a:extLst>
                            <a:ext uri="{FF2B5EF4-FFF2-40B4-BE49-F238E27FC236}">
                              <a16:creationId xmlns:a16="http://schemas.microsoft.com/office/drawing/2014/main" id="{49EE053A-2D75-E463-6567-B19FDB3DE7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3763" y="1193800"/>
                          <a:ext cx="839787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C0756EF-59BF-8685-9D95-132C332264AD}"/>
              </a:ext>
            </a:extLst>
          </p:cNvPr>
          <p:cNvGrpSpPr/>
          <p:nvPr/>
        </p:nvGrpSpPr>
        <p:grpSpPr>
          <a:xfrm>
            <a:off x="1336431" y="3917488"/>
            <a:ext cx="9326880" cy="2552842"/>
            <a:chOff x="1336431" y="3917488"/>
            <a:chExt cx="9326880" cy="25528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D03309E7-7DA5-9EF0-7030-585E14255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336431" y="3917488"/>
              <a:ext cx="9326880" cy="2552842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9683F33-5D86-AC49-2780-084257903350}"/>
                </a:ext>
              </a:extLst>
            </p:cNvPr>
            <p:cNvSpPr txBox="1"/>
            <p:nvPr/>
          </p:nvSpPr>
          <p:spPr>
            <a:xfrm>
              <a:off x="1376578" y="3968821"/>
              <a:ext cx="12629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baseline="0" dirty="0">
                  <a:solidFill>
                    <a:srgbClr val="FF0D00"/>
                  </a:solidFill>
                  <a:latin typeface="MyriadPro-Bold" panose="020B0703030403020204" pitchFamily="34" charset="0"/>
                </a:rPr>
                <a:t>Definition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90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BF59A-1087-63C9-7D5A-A87BE4E3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29" y="3989243"/>
            <a:ext cx="9308542" cy="1687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0650BC-9D2B-77DD-08DB-36B4E18D8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737" y="4912411"/>
            <a:ext cx="6828869" cy="556720"/>
          </a:xfrm>
          <a:prstGeom prst="rect">
            <a:avLst/>
          </a:prstGeom>
        </p:spPr>
      </p:pic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B06CA334-6A92-8C92-9FC2-F2AAD8A2F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260775"/>
              </p:ext>
            </p:extLst>
          </p:nvPr>
        </p:nvGraphicFramePr>
        <p:xfrm>
          <a:off x="1602871" y="4872136"/>
          <a:ext cx="8817344" cy="6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41720" imgH="431640" progId="Equation.DSMT4">
                  <p:embed/>
                </p:oleObj>
              </mc:Choice>
              <mc:Fallback>
                <p:oleObj name="Equation" r:id="rId4" imgW="5841720" imgH="4316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B06CA334-6A92-8C92-9FC2-F2AAD8A2F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871" y="4872136"/>
                        <a:ext cx="8817344" cy="6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E0BDE14-0CF9-2683-12DD-1B22CD022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65340"/>
              </p:ext>
            </p:extLst>
          </p:nvPr>
        </p:nvGraphicFramePr>
        <p:xfrm>
          <a:off x="259773" y="273050"/>
          <a:ext cx="76342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19360" imgH="203040" progId="Equation.DSMT4">
                  <p:embed/>
                </p:oleObj>
              </mc:Choice>
              <mc:Fallback>
                <p:oleObj name="Equation" r:id="rId6" imgW="4419360" imgH="203040" progId="Equation.DSMT4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8232524C-194C-D9D5-3143-1CE266AD5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73" y="273050"/>
                        <a:ext cx="76342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014EF4E-B642-8633-4225-BF86F47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741004"/>
              </p:ext>
            </p:extLst>
          </p:nvPr>
        </p:nvGraphicFramePr>
        <p:xfrm>
          <a:off x="410008" y="5678488"/>
          <a:ext cx="11544301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33960" imgH="393480" progId="Equation.DSMT4">
                  <p:embed/>
                </p:oleObj>
              </mc:Choice>
              <mc:Fallback>
                <p:oleObj name="Equation" r:id="rId8" imgW="6933960" imgH="393480" progId="Equation.DSMT4">
                  <p:embed/>
                  <p:pic>
                    <p:nvPicPr>
                      <p:cNvPr id="9" name="Object 12">
                        <a:extLst>
                          <a:ext uri="{FF2B5EF4-FFF2-40B4-BE49-F238E27FC236}">
                            <a16:creationId xmlns:a16="http://schemas.microsoft.com/office/drawing/2014/main" id="{BC0A6508-C1B1-3800-D6CC-8976F2195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08" y="5678488"/>
                        <a:ext cx="11544301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>
            <a:extLst>
              <a:ext uri="{FF2B5EF4-FFF2-40B4-BE49-F238E27FC236}">
                <a16:creationId xmlns:a16="http://schemas.microsoft.com/office/drawing/2014/main" id="{A00CB708-0099-D2E2-3664-0DBC33634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28" y="6274214"/>
            <a:ext cx="95201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/>
              <a:t>This summation is called a Right Riemann Sum, it calculates the area under the curve.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83465D-61E3-16A3-0F46-B77D64BF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54" y="4980687"/>
            <a:ext cx="806484" cy="4489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4AFE5A-CA45-1063-DEBF-13ACB3BD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91" y="4981467"/>
            <a:ext cx="568063" cy="4489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6D03FC-E3D3-D5A7-1B8C-F74FB951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79" y="4980600"/>
            <a:ext cx="598639" cy="4489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D34F2D-4714-FCB1-D0FE-0083C545A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867" y="5000378"/>
            <a:ext cx="750006" cy="448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2BD829-FA00-783C-4365-A140C33AE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88" y="4987240"/>
            <a:ext cx="750006" cy="4489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263126-F4E9-D829-B092-5C725489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281" y="4998800"/>
            <a:ext cx="389721" cy="4489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81A666-E2B7-FA8E-3CDB-EA26DB01C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62" y="4988046"/>
            <a:ext cx="690885" cy="4489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0258333-1F13-A1CA-0C96-3CD0B31AE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173" y="4966339"/>
            <a:ext cx="560346" cy="4489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8A6E0D-E94E-A8EF-2FE6-CA6B8AAC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222" y="4959761"/>
            <a:ext cx="711479" cy="4489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C7A8B5-35B0-2433-D75C-8C5CB0EA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328" y="4987240"/>
            <a:ext cx="785920" cy="4489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1DE6E53-5B96-D468-E7CA-9C0F32BF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48" y="4965910"/>
            <a:ext cx="387110" cy="4489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A138458-C8E4-7A10-A8E9-4BAB8EF6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019" y="4910851"/>
            <a:ext cx="1787014" cy="61586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54FDA6B-6922-CF0D-5A59-73AB3EC16DDA}"/>
              </a:ext>
            </a:extLst>
          </p:cNvPr>
          <p:cNvGrpSpPr/>
          <p:nvPr/>
        </p:nvGrpSpPr>
        <p:grpSpPr>
          <a:xfrm>
            <a:off x="2387389" y="666450"/>
            <a:ext cx="6952620" cy="3322793"/>
            <a:chOff x="2387389" y="666450"/>
            <a:chExt cx="6952620" cy="33227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DF766F-2B90-C74B-49B7-D3EBE1BEA157}"/>
                </a:ext>
              </a:extLst>
            </p:cNvPr>
            <p:cNvGrpSpPr/>
            <p:nvPr/>
          </p:nvGrpSpPr>
          <p:grpSpPr>
            <a:xfrm>
              <a:off x="2387389" y="666450"/>
              <a:ext cx="6952620" cy="3322793"/>
              <a:chOff x="2387389" y="666450"/>
              <a:chExt cx="6952620" cy="3322793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B1229A5-1E93-E268-7103-F687F93C6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7389" y="666450"/>
                <a:ext cx="6952620" cy="3322793"/>
              </a:xfrm>
              <a:prstGeom prst="rect">
                <a:avLst/>
              </a:prstGeom>
            </p:spPr>
          </p:pic>
          <p:graphicFrame>
            <p:nvGraphicFramePr>
              <p:cNvPr id="15" name="Object 20">
                <a:extLst>
                  <a:ext uri="{FF2B5EF4-FFF2-40B4-BE49-F238E27FC236}">
                    <a16:creationId xmlns:a16="http://schemas.microsoft.com/office/drawing/2014/main" id="{C47A05E8-8E11-DF4A-5666-6C6F734481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0763245"/>
                  </p:ext>
                </p:extLst>
              </p:nvPr>
            </p:nvGraphicFramePr>
            <p:xfrm>
              <a:off x="3876608" y="2587287"/>
              <a:ext cx="273158" cy="367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64880" imgH="228600" progId="Equation.DSMT4">
                      <p:embed/>
                    </p:oleObj>
                  </mc:Choice>
                  <mc:Fallback>
                    <p:oleObj name="Equation" r:id="rId11" imgW="164880" imgH="228600" progId="Equation.DSMT4">
                      <p:embed/>
                      <p:pic>
                        <p:nvPicPr>
                          <p:cNvPr id="43" name="Object 20">
                            <a:extLst>
                              <a:ext uri="{FF2B5EF4-FFF2-40B4-BE49-F238E27FC236}">
                                <a16:creationId xmlns:a16="http://schemas.microsoft.com/office/drawing/2014/main" id="{4E759378-B5F1-730F-0205-83B2BFD3757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6608" y="2587287"/>
                            <a:ext cx="273158" cy="367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21">
                <a:extLst>
                  <a:ext uri="{FF2B5EF4-FFF2-40B4-BE49-F238E27FC236}">
                    <a16:creationId xmlns:a16="http://schemas.microsoft.com/office/drawing/2014/main" id="{FC53A3DA-AD0D-55A9-D5F6-79B3C7B76C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5908496"/>
                  </p:ext>
                </p:extLst>
              </p:nvPr>
            </p:nvGraphicFramePr>
            <p:xfrm>
              <a:off x="4386263" y="2587625"/>
              <a:ext cx="314325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90440" imgH="228600" progId="Equation.DSMT4">
                      <p:embed/>
                    </p:oleObj>
                  </mc:Choice>
                  <mc:Fallback>
                    <p:oleObj name="Equation" r:id="rId13" imgW="190440" imgH="228600" progId="Equation.DSMT4">
                      <p:embed/>
                      <p:pic>
                        <p:nvPicPr>
                          <p:cNvPr id="44" name="Object 21">
                            <a:extLst>
                              <a:ext uri="{FF2B5EF4-FFF2-40B4-BE49-F238E27FC236}">
                                <a16:creationId xmlns:a16="http://schemas.microsoft.com/office/drawing/2014/main" id="{E322BC33-0227-0B95-AD1D-98DC0C46592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6263" y="2587625"/>
                            <a:ext cx="314325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22">
                <a:extLst>
                  <a:ext uri="{FF2B5EF4-FFF2-40B4-BE49-F238E27FC236}">
                    <a16:creationId xmlns:a16="http://schemas.microsoft.com/office/drawing/2014/main" id="{6644D314-AEF3-BEE3-9F15-965F1B937C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6826061"/>
                  </p:ext>
                </p:extLst>
              </p:nvPr>
            </p:nvGraphicFramePr>
            <p:xfrm>
              <a:off x="4897235" y="2587234"/>
              <a:ext cx="294459" cy="367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77480" imgH="228600" progId="Equation.DSMT4">
                      <p:embed/>
                    </p:oleObj>
                  </mc:Choice>
                  <mc:Fallback>
                    <p:oleObj name="Equation" r:id="rId15" imgW="177480" imgH="228600" progId="Equation.DSMT4">
                      <p:embed/>
                      <p:pic>
                        <p:nvPicPr>
                          <p:cNvPr id="45" name="Object 22">
                            <a:extLst>
                              <a:ext uri="{FF2B5EF4-FFF2-40B4-BE49-F238E27FC236}">
                                <a16:creationId xmlns:a16="http://schemas.microsoft.com/office/drawing/2014/main" id="{FDE3BC48-9C58-26C5-BBCB-B3052A77037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7235" y="2587234"/>
                            <a:ext cx="294459" cy="3673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23">
                <a:extLst>
                  <a:ext uri="{FF2B5EF4-FFF2-40B4-BE49-F238E27FC236}">
                    <a16:creationId xmlns:a16="http://schemas.microsoft.com/office/drawing/2014/main" id="{A03231C5-7371-9A8B-ACB7-6B369877FE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6935995"/>
                  </p:ext>
                </p:extLst>
              </p:nvPr>
            </p:nvGraphicFramePr>
            <p:xfrm>
              <a:off x="6523038" y="2587625"/>
              <a:ext cx="271462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64880" imgH="228600" progId="Equation.DSMT4">
                      <p:embed/>
                    </p:oleObj>
                  </mc:Choice>
                  <mc:Fallback>
                    <p:oleObj name="Equation" r:id="rId17" imgW="164880" imgH="228600" progId="Equation.DSMT4">
                      <p:embed/>
                      <p:pic>
                        <p:nvPicPr>
                          <p:cNvPr id="46" name="Object 23">
                            <a:extLst>
                              <a:ext uri="{FF2B5EF4-FFF2-40B4-BE49-F238E27FC236}">
                                <a16:creationId xmlns:a16="http://schemas.microsoft.com/office/drawing/2014/main" id="{B46EBB32-DB68-A6CF-C4A2-8E71E631C70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23038" y="2587625"/>
                            <a:ext cx="271462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24">
                <a:extLst>
                  <a:ext uri="{FF2B5EF4-FFF2-40B4-BE49-F238E27FC236}">
                    <a16:creationId xmlns:a16="http://schemas.microsoft.com/office/drawing/2014/main" id="{F21DD265-8AA5-6AD3-CE8B-4359561A67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8641734"/>
                  </p:ext>
                </p:extLst>
              </p:nvPr>
            </p:nvGraphicFramePr>
            <p:xfrm>
              <a:off x="7524750" y="2587625"/>
              <a:ext cx="461963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279360" imgH="228600" progId="Equation.DSMT4">
                      <p:embed/>
                    </p:oleObj>
                  </mc:Choice>
                  <mc:Fallback>
                    <p:oleObj name="Equation" r:id="rId19" imgW="279360" imgH="228600" progId="Equation.DSMT4">
                      <p:embed/>
                      <p:pic>
                        <p:nvPicPr>
                          <p:cNvPr id="47" name="Object 24">
                            <a:extLst>
                              <a:ext uri="{FF2B5EF4-FFF2-40B4-BE49-F238E27FC236}">
                                <a16:creationId xmlns:a16="http://schemas.microsoft.com/office/drawing/2014/main" id="{68915884-43BD-5438-ED0A-AFC01753DB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24750" y="2587625"/>
                            <a:ext cx="461963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25">
                <a:extLst>
                  <a:ext uri="{FF2B5EF4-FFF2-40B4-BE49-F238E27FC236}">
                    <a16:creationId xmlns:a16="http://schemas.microsoft.com/office/drawing/2014/main" id="{E0BC5922-6B1A-14A5-69F4-E35424BEB3A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6437037"/>
                  </p:ext>
                </p:extLst>
              </p:nvPr>
            </p:nvGraphicFramePr>
            <p:xfrm>
              <a:off x="8142288" y="2608263"/>
              <a:ext cx="315912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90440" imgH="228600" progId="Equation.DSMT4">
                      <p:embed/>
                    </p:oleObj>
                  </mc:Choice>
                  <mc:Fallback>
                    <p:oleObj name="Equation" r:id="rId21" imgW="190440" imgH="228600" progId="Equation.DSMT4">
                      <p:embed/>
                      <p:pic>
                        <p:nvPicPr>
                          <p:cNvPr id="48" name="Object 25">
                            <a:extLst>
                              <a:ext uri="{FF2B5EF4-FFF2-40B4-BE49-F238E27FC236}">
                                <a16:creationId xmlns:a16="http://schemas.microsoft.com/office/drawing/2014/main" id="{7116EE7E-CB2A-FED0-2057-C66FE6B7DAC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2288" y="2608263"/>
                            <a:ext cx="315912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3">
                <a:extLst>
                  <a:ext uri="{FF2B5EF4-FFF2-40B4-BE49-F238E27FC236}">
                    <a16:creationId xmlns:a16="http://schemas.microsoft.com/office/drawing/2014/main" id="{1B3326BE-2EC9-E0DD-01F7-6E49108189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0109605"/>
                  </p:ext>
                </p:extLst>
              </p:nvPr>
            </p:nvGraphicFramePr>
            <p:xfrm>
              <a:off x="5993451" y="2711344"/>
              <a:ext cx="325372" cy="187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77480" imgH="101520" progId="Equation.DSMT4">
                      <p:embed/>
                    </p:oleObj>
                  </mc:Choice>
                  <mc:Fallback>
                    <p:oleObj name="Equation" r:id="rId23" imgW="177480" imgH="101520" progId="Equation.DSMT4">
                      <p:embed/>
                      <p:pic>
                        <p:nvPicPr>
                          <p:cNvPr id="63" name="Object 3">
                            <a:extLst>
                              <a:ext uri="{FF2B5EF4-FFF2-40B4-BE49-F238E27FC236}">
                                <a16:creationId xmlns:a16="http://schemas.microsoft.com/office/drawing/2014/main" id="{287FF265-438F-8EA6-535A-D23F9F1A8A8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3451" y="2711344"/>
                            <a:ext cx="325372" cy="187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3">
                <a:extLst>
                  <a:ext uri="{FF2B5EF4-FFF2-40B4-BE49-F238E27FC236}">
                    <a16:creationId xmlns:a16="http://schemas.microsoft.com/office/drawing/2014/main" id="{6C7C00D6-907A-BCCA-399E-B735EAA493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3982621"/>
                  </p:ext>
                </p:extLst>
              </p:nvPr>
            </p:nvGraphicFramePr>
            <p:xfrm>
              <a:off x="7100097" y="2711344"/>
              <a:ext cx="325372" cy="187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77480" imgH="101520" progId="Equation.DSMT4">
                      <p:embed/>
                    </p:oleObj>
                  </mc:Choice>
                  <mc:Fallback>
                    <p:oleObj name="Equation" r:id="rId23" imgW="177480" imgH="101520" progId="Equation.DSMT4">
                      <p:embed/>
                      <p:pic>
                        <p:nvPicPr>
                          <p:cNvPr id="64" name="Object 3">
                            <a:extLst>
                              <a:ext uri="{FF2B5EF4-FFF2-40B4-BE49-F238E27FC236}">
                                <a16:creationId xmlns:a16="http://schemas.microsoft.com/office/drawing/2014/main" id="{16CB48C7-13BA-B1C0-6972-7E781BCBB64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00097" y="2711344"/>
                            <a:ext cx="325372" cy="187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22">
                <a:extLst>
                  <a:ext uri="{FF2B5EF4-FFF2-40B4-BE49-F238E27FC236}">
                    <a16:creationId xmlns:a16="http://schemas.microsoft.com/office/drawing/2014/main" id="{23684B62-3315-0003-6032-0F8D0CE44C6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7796068"/>
                  </p:ext>
                </p:extLst>
              </p:nvPr>
            </p:nvGraphicFramePr>
            <p:xfrm>
              <a:off x="5421313" y="2590800"/>
              <a:ext cx="315912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90440" imgH="228600" progId="Equation.DSMT4">
                      <p:embed/>
                    </p:oleObj>
                  </mc:Choice>
                  <mc:Fallback>
                    <p:oleObj name="Equation" r:id="rId25" imgW="190440" imgH="228600" progId="Equation.DSMT4">
                      <p:embed/>
                      <p:pic>
                        <p:nvPicPr>
                          <p:cNvPr id="65" name="Object 22">
                            <a:extLst>
                              <a:ext uri="{FF2B5EF4-FFF2-40B4-BE49-F238E27FC236}">
                                <a16:creationId xmlns:a16="http://schemas.microsoft.com/office/drawing/2014/main" id="{32645B62-7954-33A3-13FA-0B80BD2C6A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1313" y="2590800"/>
                            <a:ext cx="315912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Object 3">
              <a:extLst>
                <a:ext uri="{FF2B5EF4-FFF2-40B4-BE49-F238E27FC236}">
                  <a16:creationId xmlns:a16="http://schemas.microsoft.com/office/drawing/2014/main" id="{2C2D6BFF-530A-5310-461F-5462945BFE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8248639"/>
                </p:ext>
              </p:extLst>
            </p:nvPr>
          </p:nvGraphicFramePr>
          <p:xfrm>
            <a:off x="7114908" y="3508769"/>
            <a:ext cx="30480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77480" imgH="101520" progId="Equation.DSMT4">
                    <p:embed/>
                  </p:oleObj>
                </mc:Choice>
                <mc:Fallback>
                  <p:oleObj name="Equation" r:id="rId27" imgW="177480" imgH="101520" progId="Equation.DSMT4">
                    <p:embed/>
                    <p:pic>
                      <p:nvPicPr>
                        <p:cNvPr id="57" name="Object 3">
                          <a:extLst>
                            <a:ext uri="{FF2B5EF4-FFF2-40B4-BE49-F238E27FC236}">
                              <a16:creationId xmlns:a16="http://schemas.microsoft.com/office/drawing/2014/main" id="{08519D79-AD67-5FCF-78CB-5AABD5BB4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4908" y="3508769"/>
                          <a:ext cx="304800" cy="174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3">
              <a:extLst>
                <a:ext uri="{FF2B5EF4-FFF2-40B4-BE49-F238E27FC236}">
                  <a16:creationId xmlns:a16="http://schemas.microsoft.com/office/drawing/2014/main" id="{A2E0D189-6129-18FB-F8AA-038EFAC340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6470520"/>
                </p:ext>
              </p:extLst>
            </p:nvPr>
          </p:nvGraphicFramePr>
          <p:xfrm>
            <a:off x="7447416" y="3401833"/>
            <a:ext cx="38258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66400" imgH="228600" progId="Equation.DSMT4">
                    <p:embed/>
                  </p:oleObj>
                </mc:Choice>
                <mc:Fallback>
                  <p:oleObj name="Equation" r:id="rId28" imgW="266400" imgH="228600" progId="Equation.DSMT4">
                    <p:embed/>
                    <p:pic>
                      <p:nvPicPr>
                        <p:cNvPr id="58" name="Object 3">
                          <a:extLst>
                            <a:ext uri="{FF2B5EF4-FFF2-40B4-BE49-F238E27FC236}">
                              <a16:creationId xmlns:a16="http://schemas.microsoft.com/office/drawing/2014/main" id="{A2159410-5F01-1BED-115B-F40450F190D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7416" y="3401833"/>
                          <a:ext cx="382588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0ED173AA-0952-DA15-028B-9AF2DDB0E8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2912312"/>
                </p:ext>
              </p:extLst>
            </p:nvPr>
          </p:nvGraphicFramePr>
          <p:xfrm>
            <a:off x="7966385" y="3408761"/>
            <a:ext cx="36512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0" imgW="253800" imgH="228600" progId="Equation.DSMT4">
                    <p:embed/>
                  </p:oleObj>
                </mc:Choice>
                <mc:Fallback>
                  <p:oleObj name="Equation" r:id="rId30" imgW="253800" imgH="228600" progId="Equation.DSMT4">
                    <p:embed/>
                    <p:pic>
                      <p:nvPicPr>
                        <p:cNvPr id="59" name="Object 3">
                          <a:extLst>
                            <a:ext uri="{FF2B5EF4-FFF2-40B4-BE49-F238E27FC236}">
                              <a16:creationId xmlns:a16="http://schemas.microsoft.com/office/drawing/2014/main" id="{1A6754E0-919F-3084-74DB-9C927443F1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6385" y="3408761"/>
                          <a:ext cx="36512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>
              <a:extLst>
                <a:ext uri="{FF2B5EF4-FFF2-40B4-BE49-F238E27FC236}">
                  <a16:creationId xmlns:a16="http://schemas.microsoft.com/office/drawing/2014/main" id="{62577896-873C-CC97-1829-443EA19403C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025285"/>
                </p:ext>
              </p:extLst>
            </p:nvPr>
          </p:nvGraphicFramePr>
          <p:xfrm>
            <a:off x="3198954" y="3390316"/>
            <a:ext cx="43815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304560" imgH="228600" progId="Equation.DSMT4">
                    <p:embed/>
                  </p:oleObj>
                </mc:Choice>
                <mc:Fallback>
                  <p:oleObj name="Equation" r:id="rId32" imgW="304560" imgH="228600" progId="Equation.DSMT4">
                    <p:embed/>
                    <p:pic>
                      <p:nvPicPr>
                        <p:cNvPr id="5" name="Object 3">
                          <a:extLst>
                            <a:ext uri="{FF2B5EF4-FFF2-40B4-BE49-F238E27FC236}">
                              <a16:creationId xmlns:a16="http://schemas.microsoft.com/office/drawing/2014/main" id="{0ED173AA-0952-DA15-028B-9AF2DDB0E8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954" y="3390316"/>
                          <a:ext cx="43815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">
              <a:extLst>
                <a:ext uri="{FF2B5EF4-FFF2-40B4-BE49-F238E27FC236}">
                  <a16:creationId xmlns:a16="http://schemas.microsoft.com/office/drawing/2014/main" id="{103CE9A6-348A-7912-B8FD-395D93CF5B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245969"/>
                </p:ext>
              </p:extLst>
            </p:nvPr>
          </p:nvGraphicFramePr>
          <p:xfrm>
            <a:off x="8664288" y="3373438"/>
            <a:ext cx="419100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4" imgW="291960" imgH="228600" progId="Equation.DSMT4">
                    <p:embed/>
                  </p:oleObj>
                </mc:Choice>
                <mc:Fallback>
                  <p:oleObj name="Equation" r:id="rId34" imgW="291960" imgH="228600" progId="Equation.DSMT4">
                    <p:embed/>
                    <p:pic>
                      <p:nvPicPr>
                        <p:cNvPr id="9" name="Object 3">
                          <a:extLst>
                            <a:ext uri="{FF2B5EF4-FFF2-40B4-BE49-F238E27FC236}">
                              <a16:creationId xmlns:a16="http://schemas.microsoft.com/office/drawing/2014/main" id="{62577896-873C-CC97-1829-443EA19403C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4288" y="3373438"/>
                          <a:ext cx="419100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">
              <a:extLst>
                <a:ext uri="{FF2B5EF4-FFF2-40B4-BE49-F238E27FC236}">
                  <a16:creationId xmlns:a16="http://schemas.microsoft.com/office/drawing/2014/main" id="{F40CC710-F733-219F-3063-DDAA11DA89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079375"/>
                </p:ext>
              </p:extLst>
            </p:nvPr>
          </p:nvGraphicFramePr>
          <p:xfrm>
            <a:off x="5758583" y="3394219"/>
            <a:ext cx="236538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64880" imgH="228600" progId="Equation.DSMT4">
                    <p:embed/>
                  </p:oleObj>
                </mc:Choice>
                <mc:Fallback>
                  <p:oleObj name="Equation" r:id="rId36" imgW="164880" imgH="228600" progId="Equation.DSMT4">
                    <p:embed/>
                    <p:pic>
                      <p:nvPicPr>
                        <p:cNvPr id="5" name="Object 3">
                          <a:extLst>
                            <a:ext uri="{FF2B5EF4-FFF2-40B4-BE49-F238E27FC236}">
                              <a16:creationId xmlns:a16="http://schemas.microsoft.com/office/drawing/2014/main" id="{0ED173AA-0952-DA15-028B-9AF2DDB0E8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8583" y="3394219"/>
                          <a:ext cx="236538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">
              <a:extLst>
                <a:ext uri="{FF2B5EF4-FFF2-40B4-BE49-F238E27FC236}">
                  <a16:creationId xmlns:a16="http://schemas.microsoft.com/office/drawing/2014/main" id="{039DD360-E453-0FEA-AA05-7EED4F3029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087758"/>
                </p:ext>
              </p:extLst>
            </p:nvPr>
          </p:nvGraphicFramePr>
          <p:xfrm>
            <a:off x="5931561" y="3494684"/>
            <a:ext cx="30480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177480" imgH="101520" progId="Equation.DSMT4">
                    <p:embed/>
                  </p:oleObj>
                </mc:Choice>
                <mc:Fallback>
                  <p:oleObj name="Equation" r:id="rId27" imgW="177480" imgH="101520" progId="Equation.DSMT4">
                    <p:embed/>
                    <p:pic>
                      <p:nvPicPr>
                        <p:cNvPr id="2" name="Object 3">
                          <a:extLst>
                            <a:ext uri="{FF2B5EF4-FFF2-40B4-BE49-F238E27FC236}">
                              <a16:creationId xmlns:a16="http://schemas.microsoft.com/office/drawing/2014/main" id="{2C2D6BFF-530A-5310-461F-5462945BFE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1561" y="3494684"/>
                          <a:ext cx="304800" cy="174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666AB20-34DC-E73C-5D42-8408BA775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961935"/>
              </p:ext>
            </p:extLst>
          </p:nvPr>
        </p:nvGraphicFramePr>
        <p:xfrm>
          <a:off x="7809176" y="986559"/>
          <a:ext cx="101614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83920" imgH="203040" progId="Equation.DSMT4">
                  <p:embed/>
                </p:oleObj>
              </mc:Choice>
              <mc:Fallback>
                <p:oleObj name="Equation" r:id="rId38" imgW="583920" imgH="203040" progId="Equation.DSMT4">
                  <p:embed/>
                  <p:pic>
                    <p:nvPicPr>
                      <p:cNvPr id="27" name="Object 3">
                        <a:extLst>
                          <a:ext uri="{FF2B5EF4-FFF2-40B4-BE49-F238E27FC236}">
                            <a16:creationId xmlns:a16="http://schemas.microsoft.com/office/drawing/2014/main" id="{EA79D63E-8158-9F35-538E-8F868D9E31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9176" y="986559"/>
                        <a:ext cx="1016143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11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53763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39C39-93A3-2EE3-7DFD-713186AA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2" y="483481"/>
            <a:ext cx="3703641" cy="2179509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68492BCE-10C0-4723-E065-1A6726650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3631"/>
              </p:ext>
            </p:extLst>
          </p:nvPr>
        </p:nvGraphicFramePr>
        <p:xfrm>
          <a:off x="4067905" y="1266606"/>
          <a:ext cx="7674768" cy="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22760" imgH="431640" progId="Equation.DSMT4">
                  <p:embed/>
                </p:oleObj>
              </mc:Choice>
              <mc:Fallback>
                <p:oleObj name="Equation" r:id="rId3" imgW="4622760" imgH="43164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B06CA334-6A92-8C92-9FC2-F2AAD8A2F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05" y="1266606"/>
                        <a:ext cx="7674768" cy="71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46744D1E-C57C-6427-6F8E-9EE2C0D20375}"/>
              </a:ext>
            </a:extLst>
          </p:cNvPr>
          <p:cNvSpPr/>
          <p:nvPr/>
        </p:nvSpPr>
        <p:spPr>
          <a:xfrm rot="5400000">
            <a:off x="4541551" y="547376"/>
            <a:ext cx="338197" cy="1311803"/>
          </a:xfrm>
          <a:prstGeom prst="leftBrace">
            <a:avLst>
              <a:gd name="adj1" fmla="val 5501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339CFA9-89E9-2C23-84D8-544D4EC8BC20}"/>
              </a:ext>
            </a:extLst>
          </p:cNvPr>
          <p:cNvSpPr/>
          <p:nvPr/>
        </p:nvSpPr>
        <p:spPr>
          <a:xfrm rot="5400000">
            <a:off x="8488870" y="-1881501"/>
            <a:ext cx="338197" cy="6169407"/>
          </a:xfrm>
          <a:prstGeom prst="leftBrace">
            <a:avLst>
              <a:gd name="adj1" fmla="val 5501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CF37C-01DC-FBDE-5DBE-D4928A81AD14}"/>
              </a:ext>
            </a:extLst>
          </p:cNvPr>
          <p:cNvSpPr txBox="1"/>
          <p:nvPr/>
        </p:nvSpPr>
        <p:spPr>
          <a:xfrm>
            <a:off x="181970" y="87712"/>
            <a:ext cx="1867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Riemann Sum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CD83C-F5C1-243A-3FB6-9DB019ED6224}"/>
              </a:ext>
            </a:extLst>
          </p:cNvPr>
          <p:cNvSpPr txBox="1"/>
          <p:nvPr/>
        </p:nvSpPr>
        <p:spPr>
          <a:xfrm>
            <a:off x="3755424" y="562135"/>
            <a:ext cx="1912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Condensed Sum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1918C-D848-94EC-96F1-C63FEFFCAE42}"/>
              </a:ext>
            </a:extLst>
          </p:cNvPr>
          <p:cNvSpPr txBox="1"/>
          <p:nvPr/>
        </p:nvSpPr>
        <p:spPr>
          <a:xfrm>
            <a:off x="7709473" y="598065"/>
            <a:ext cx="1912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 Sum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4E207A1-9ABF-96F3-6958-FF25E5969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698544"/>
            <a:ext cx="85344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FB83BC3-6146-48F5-2711-321680F02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222544"/>
            <a:ext cx="85344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69B00D6-D4C3-15F3-E0FA-BC78E9EA7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136944"/>
            <a:ext cx="419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1BD709B-F295-CB3A-877F-26EF54E24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898944"/>
            <a:ext cx="456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" name="Object 36">
            <a:extLst>
              <a:ext uri="{FF2B5EF4-FFF2-40B4-BE49-F238E27FC236}">
                <a16:creationId xmlns:a16="http://schemas.microsoft.com/office/drawing/2014/main" id="{3AD1F241-DB3F-FC5E-14D5-31E7BA005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24896"/>
              </p:ext>
            </p:extLst>
          </p:nvPr>
        </p:nvGraphicFramePr>
        <p:xfrm>
          <a:off x="2713479" y="3380884"/>
          <a:ext cx="766321" cy="84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431640" progId="Equation.DSMT4">
                  <p:embed/>
                </p:oleObj>
              </mc:Choice>
              <mc:Fallback>
                <p:oleObj name="Equation" r:id="rId9" imgW="393480" imgH="431640" progId="Equation.DSMT4">
                  <p:embed/>
                  <p:pic>
                    <p:nvPicPr>
                      <p:cNvPr id="20" name="Object 36">
                        <a:extLst>
                          <a:ext uri="{FF2B5EF4-FFF2-40B4-BE49-F238E27FC236}">
                            <a16:creationId xmlns:a16="http://schemas.microsoft.com/office/drawing/2014/main" id="{1FF8D783-B676-46C9-AE3D-068D6590A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479" y="3380884"/>
                        <a:ext cx="766321" cy="841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478A85E7-34CB-85D1-2BF0-80FD60F48B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200" y="3390859"/>
            <a:ext cx="685800" cy="74028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0AEDDB4-87F8-6E6E-67A6-E91194D37C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000" y="3351398"/>
            <a:ext cx="685800" cy="84166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D350D92-14E5-51CF-0DDC-54D828DED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8468" y="3340172"/>
            <a:ext cx="954932" cy="84166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BB20DC3-A28E-D5FB-666B-1F0874D0C3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4100" y="5069593"/>
            <a:ext cx="954932" cy="8175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06F8E0F-49D4-B7B6-DC49-BCB0294288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1199" y="5860844"/>
            <a:ext cx="1825625" cy="81756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BBF393D-CA00-B9C5-0065-E39249AA65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985" y="1232631"/>
            <a:ext cx="2213759" cy="5567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0629E0F-6BFF-8DDD-D052-B82DE8A08D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00" y="2025677"/>
            <a:ext cx="2484582" cy="55672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E9EEE77-B130-3E28-F6E8-96B5FE2276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985" y="584406"/>
            <a:ext cx="2484582" cy="615201"/>
          </a:xfrm>
          <a:prstGeom prst="rect">
            <a:avLst/>
          </a:prstGeom>
        </p:spPr>
      </p:pic>
      <p:sp>
        <p:nvSpPr>
          <p:cNvPr id="61" name="Left Brace 60">
            <a:extLst>
              <a:ext uri="{FF2B5EF4-FFF2-40B4-BE49-F238E27FC236}">
                <a16:creationId xmlns:a16="http://schemas.microsoft.com/office/drawing/2014/main" id="{763DE99E-2722-EF53-12E9-5C7B5A34858A}"/>
              </a:ext>
            </a:extLst>
          </p:cNvPr>
          <p:cNvSpPr/>
          <p:nvPr/>
        </p:nvSpPr>
        <p:spPr>
          <a:xfrm rot="16200000">
            <a:off x="8259799" y="-807303"/>
            <a:ext cx="338197" cy="5503442"/>
          </a:xfrm>
          <a:prstGeom prst="leftBrace">
            <a:avLst>
              <a:gd name="adj1" fmla="val 55016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3122386-5F5F-0EFC-531F-216FCAE22510}"/>
              </a:ext>
            </a:extLst>
          </p:cNvPr>
          <p:cNvSpPr txBox="1"/>
          <p:nvPr/>
        </p:nvSpPr>
        <p:spPr>
          <a:xfrm>
            <a:off x="7094431" y="2123775"/>
            <a:ext cx="26689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Heights of Rectangles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49624C09-06FF-9F56-8480-40D4E80ED34F}"/>
              </a:ext>
            </a:extLst>
          </p:cNvPr>
          <p:cNvSpPr/>
          <p:nvPr/>
        </p:nvSpPr>
        <p:spPr>
          <a:xfrm rot="16200000">
            <a:off x="11485455" y="1708065"/>
            <a:ext cx="187796" cy="298765"/>
          </a:xfrm>
          <a:prstGeom prst="leftBrace">
            <a:avLst>
              <a:gd name="adj1" fmla="val 30287"/>
              <a:gd name="adj2" fmla="val 5316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CE9D360-4CAF-4C38-F5E8-2009BCB2AAC9}"/>
              </a:ext>
            </a:extLst>
          </p:cNvPr>
          <p:cNvSpPr txBox="1"/>
          <p:nvPr/>
        </p:nvSpPr>
        <p:spPr>
          <a:xfrm>
            <a:off x="11135889" y="2103982"/>
            <a:ext cx="1064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8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61" grpId="0" animBg="1"/>
      <p:bldP spid="62" grpId="0"/>
      <p:bldP spid="63" grpId="0" animBg="1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5831CC7-7EB7-781F-795B-452A9BA68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5" y="239857"/>
            <a:ext cx="3667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462A02-F2C4-FE45-AC81-7B31A5BE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756498"/>
            <a:ext cx="946313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98E404-2DFA-E3F4-7F17-B6B9473A1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1932730"/>
            <a:ext cx="9545782" cy="12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46EED1-EAD9-C198-6FC8-EEE566CB0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3342718"/>
            <a:ext cx="3290455" cy="7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B7EF97-A357-624C-6383-B826DF0D6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209057"/>
            <a:ext cx="2078182" cy="7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C05B28-579D-EA1C-6584-8D920EAF1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4996448"/>
            <a:ext cx="3075709" cy="78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16DB10-BD48-F993-8EF7-D47B0A945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3" y="5874616"/>
            <a:ext cx="6054436" cy="7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9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CA1D5EDA-9335-4616-A8C4-05D12D6C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719" y="246298"/>
            <a:ext cx="68275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 Find the area under the curve using a Right Riemann sum,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78F6CEC-235D-00A6-E2A4-67D5E606E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266906"/>
              </p:ext>
            </p:extLst>
          </p:nvPr>
        </p:nvGraphicFramePr>
        <p:xfrm>
          <a:off x="2634342" y="703370"/>
          <a:ext cx="1561306" cy="36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203112" progId="Equation.DSMT4">
                  <p:embed/>
                </p:oleObj>
              </mc:Choice>
              <mc:Fallback>
                <p:oleObj name="Equation" r:id="rId2" imgW="863225" imgH="20311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342" y="703370"/>
                        <a:ext cx="1561306" cy="367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4">
            <a:extLst>
              <a:ext uri="{FF2B5EF4-FFF2-40B4-BE49-F238E27FC236}">
                <a16:creationId xmlns:a16="http://schemas.microsoft.com/office/drawing/2014/main" id="{3A3424E6-4E1C-2DA9-7E37-DBB33261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32" y="1082659"/>
            <a:ext cx="50898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over the interval [0, </a:t>
            </a:r>
            <a:r>
              <a:rPr lang="en-US" altLang="en-US" sz="2200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] with 4 subintervals.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72AAA474-5ED3-4413-812E-C72E91E2B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862668"/>
              </p:ext>
            </p:extLst>
          </p:nvPr>
        </p:nvGraphicFramePr>
        <p:xfrm>
          <a:off x="291529" y="2058578"/>
          <a:ext cx="146023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177723" progId="Equation.DSMT4">
                  <p:embed/>
                </p:oleObj>
              </mc:Choice>
              <mc:Fallback>
                <p:oleObj name="Equation" r:id="rId4" imgW="837836" imgH="17772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29" y="2058578"/>
                        <a:ext cx="146023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A414EEC-1AC1-B968-4CE1-284868489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733466"/>
              </p:ext>
            </p:extLst>
          </p:nvPr>
        </p:nvGraphicFramePr>
        <p:xfrm>
          <a:off x="239712" y="2450415"/>
          <a:ext cx="263048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393480" progId="Equation.DSMT4">
                  <p:embed/>
                </p:oleObj>
              </mc:Choice>
              <mc:Fallback>
                <p:oleObj name="Equation" r:id="rId6" imgW="15112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2450415"/>
                        <a:ext cx="2630488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65D5768-F609-3D73-AD0E-60F0DDEAC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823004"/>
              </p:ext>
            </p:extLst>
          </p:nvPr>
        </p:nvGraphicFramePr>
        <p:xfrm>
          <a:off x="315010" y="3257173"/>
          <a:ext cx="438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228600" progId="Equation.DSMT4">
                  <p:embed/>
                </p:oleObj>
              </mc:Choice>
              <mc:Fallback>
                <p:oleObj name="Equation" r:id="rId8" imgW="251460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10" y="3257173"/>
                        <a:ext cx="43815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AB6A6DE-2C02-443B-1B4D-7EB7F49A7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97071"/>
              </p:ext>
            </p:extLst>
          </p:nvPr>
        </p:nvGraphicFramePr>
        <p:xfrm>
          <a:off x="291529" y="3598085"/>
          <a:ext cx="3143251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29" y="3598085"/>
                        <a:ext cx="3143251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9BB175B9-0BE1-4311-C507-F11408392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399904"/>
              </p:ext>
            </p:extLst>
          </p:nvPr>
        </p:nvGraphicFramePr>
        <p:xfrm>
          <a:off x="2169763" y="4814249"/>
          <a:ext cx="23669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457200" progId="Equation.DSMT4">
                  <p:embed/>
                </p:oleObj>
              </mc:Choice>
              <mc:Fallback>
                <p:oleObj name="Equation" r:id="rId12" imgW="135864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763" y="4814249"/>
                        <a:ext cx="236696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1">
                <a:extLst>
                  <a:ext uri="{FF2B5EF4-FFF2-40B4-BE49-F238E27FC236}">
                    <a16:creationId xmlns:a16="http://schemas.microsoft.com/office/drawing/2014/main" id="{967F08F2-3F19-15FB-13C0-588FDA18F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80294" y="6261004"/>
                <a:ext cx="9509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en-US" sz="2000" dirty="0"/>
                  <a:t>7.584</a:t>
                </a:r>
              </a:p>
            </p:txBody>
          </p:sp>
        </mc:Choice>
        <mc:Fallback xmlns="">
          <p:sp>
            <p:nvSpPr>
              <p:cNvPr id="37" name="Text Box 11">
                <a:extLst>
                  <a:ext uri="{FF2B5EF4-FFF2-40B4-BE49-F238E27FC236}">
                    <a16:creationId xmlns:a16="http://schemas.microsoft.com/office/drawing/2014/main" id="{967F08F2-3F19-15FB-13C0-588FDA18F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0294" y="6261004"/>
                <a:ext cx="950901" cy="400110"/>
              </a:xfrm>
              <a:prstGeom prst="rect">
                <a:avLst/>
              </a:prstGeom>
              <a:blipFill>
                <a:blip r:embed="rId14"/>
                <a:stretch>
                  <a:fillRect t="-7576" r="-6410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utoShape 14">
            <a:extLst>
              <a:ext uri="{FF2B5EF4-FFF2-40B4-BE49-F238E27FC236}">
                <a16:creationId xmlns:a16="http://schemas.microsoft.com/office/drawing/2014/main" id="{9901CE06-B215-7ABA-9DF1-0820CBB1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217" y="5613164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" name="AutoShape 15">
            <a:extLst>
              <a:ext uri="{FF2B5EF4-FFF2-40B4-BE49-F238E27FC236}">
                <a16:creationId xmlns:a16="http://schemas.microsoft.com/office/drawing/2014/main" id="{96B4EF0D-DCB3-F18B-F71C-59594BA8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331" y="5613164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2FAAEB73-92AA-C896-186E-A237D9B73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90" y="5917964"/>
            <a:ext cx="256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Height of Rectangles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8F368D7A-3F90-0637-268D-AED4D5D20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273" y="5917964"/>
            <a:ext cx="3103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Base Width of Rectangles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535821-C3E7-0FC4-F20C-046558E17550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5488C66B-DEFC-A644-87D6-614AF2CA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48370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49" name="Picture 48">
            <a:hlinkClick r:id="rId15"/>
            <a:extLst>
              <a:ext uri="{FF2B5EF4-FFF2-40B4-BE49-F238E27FC236}">
                <a16:creationId xmlns:a16="http://schemas.microsoft.com/office/drawing/2014/main" id="{2F7FED71-79E9-E689-3015-8ACCBFBA615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45531" y="1549537"/>
            <a:ext cx="3648923" cy="3199306"/>
          </a:xfrm>
          <a:prstGeom prst="rect">
            <a:avLst/>
          </a:prstGeom>
        </p:spPr>
      </p:pic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0A39A696-CB88-835E-33B7-8CADD6494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35299"/>
              </p:ext>
            </p:extLst>
          </p:nvPr>
        </p:nvGraphicFramePr>
        <p:xfrm>
          <a:off x="4537360" y="4806504"/>
          <a:ext cx="63992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70200" imgH="457200" progId="Equation.DSMT4">
                  <p:embed/>
                </p:oleObj>
              </mc:Choice>
              <mc:Fallback>
                <p:oleObj name="Equation" r:id="rId17" imgW="3670200" imgH="4572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BB175B9-0BE1-4311-C507-F11408392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360" y="4806504"/>
                        <a:ext cx="63992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01CAF3E3-EF56-05B3-FE12-0EF27C8F1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79426"/>
              </p:ext>
            </p:extLst>
          </p:nvPr>
        </p:nvGraphicFramePr>
        <p:xfrm>
          <a:off x="6853238" y="5600700"/>
          <a:ext cx="27908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00200" imgH="393480" progId="Equation.DSMT4">
                  <p:embed/>
                </p:oleObj>
              </mc:Choice>
              <mc:Fallback>
                <p:oleObj name="Equation" r:id="rId19" imgW="1600200" imgH="3934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0A39A696-CB88-835E-33B7-8CADD6494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5600700"/>
                        <a:ext cx="279082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AF1883D-9E67-330B-6CC2-B0519356F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5935"/>
              </p:ext>
            </p:extLst>
          </p:nvPr>
        </p:nvGraphicFramePr>
        <p:xfrm>
          <a:off x="9599729" y="5533452"/>
          <a:ext cx="15287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76240" imgH="431640" progId="Equation.DSMT4">
                  <p:embed/>
                </p:oleObj>
              </mc:Choice>
              <mc:Fallback>
                <p:oleObj name="Equation" r:id="rId21" imgW="876240" imgH="43164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01CAF3E3-EF56-05B3-FE12-0EF27C8F1C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9729" y="5533452"/>
                        <a:ext cx="15287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619F2886-EE03-137C-0C2B-6C6601AC2F8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311" y="2497467"/>
            <a:ext cx="862448" cy="653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9AC9A0E-A197-1FC2-01F9-416B9030E5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15759" y="2497467"/>
            <a:ext cx="614477" cy="653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6DDE2AF-D2DB-3960-DA7E-142F5F234AE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01282" y="3680264"/>
            <a:ext cx="1028063" cy="60520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510E8F2-6668-2AC5-FB10-6C2674D5148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29345" y="3648973"/>
            <a:ext cx="1028063" cy="605209"/>
          </a:xfrm>
          <a:prstGeom prst="rect">
            <a:avLst/>
          </a:prstGeom>
        </p:spPr>
      </p:pic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1D1B1B9F-901B-EED7-8EF2-BF265BA6C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201305"/>
              </p:ext>
            </p:extLst>
          </p:nvPr>
        </p:nvGraphicFramePr>
        <p:xfrm>
          <a:off x="315010" y="4325833"/>
          <a:ext cx="2876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50960" imgH="203040" progId="Equation.DSMT4">
                  <p:embed/>
                </p:oleObj>
              </mc:Choice>
              <mc:Fallback>
                <p:oleObj name="Equation" r:id="rId24" imgW="1650960" imgH="203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BB175B9-0BE1-4311-C507-F11408392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10" y="4325833"/>
                        <a:ext cx="28765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831AF964-E3EA-3426-D8F6-18B421F9A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342091"/>
              </p:ext>
            </p:extLst>
          </p:nvPr>
        </p:nvGraphicFramePr>
        <p:xfrm>
          <a:off x="259567" y="4828213"/>
          <a:ext cx="19240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9BB175B9-0BE1-4311-C507-F11408392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67" y="4828213"/>
                        <a:ext cx="19240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" name="Picture 58">
            <a:extLst>
              <a:ext uri="{FF2B5EF4-FFF2-40B4-BE49-F238E27FC236}">
                <a16:creationId xmlns:a16="http://schemas.microsoft.com/office/drawing/2014/main" id="{F212EB21-6DC9-C4E1-A16C-D77D3ABD8F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97157" y="4368968"/>
            <a:ext cx="311727" cy="26124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C227AF9-E75D-ED06-FBF4-6D6A74BEFDA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3210" y="4368968"/>
            <a:ext cx="311727" cy="261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C34D656-8FA8-EEFB-CA82-6B1BA4BBE5C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57666" y="4368968"/>
            <a:ext cx="311727" cy="26124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A2425ED-FA02-DC2A-34CE-A019DD6A69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69686" y="4365288"/>
            <a:ext cx="311727" cy="26124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B5DB105-D0A2-7104-0E08-3390734FD75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07453" y="4380974"/>
            <a:ext cx="311727" cy="2612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8513344-8C5C-DD23-6BB9-93BD26E6C7F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0005" y="4744220"/>
            <a:ext cx="1468686" cy="89557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682259D-A34B-F72F-9181-5A6E89E6A03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41314" y="4828213"/>
            <a:ext cx="1466052" cy="76417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81CA76C-BE8A-0B8E-BC86-39EF6DD0E7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07366" y="4800805"/>
            <a:ext cx="1570580" cy="76417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F8A5AC0-B55C-CE4D-0477-2D55080C92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606039" y="4835957"/>
            <a:ext cx="341523" cy="7641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075D46-74CA-8122-76AE-02930E4C11F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80158" y="1997659"/>
            <a:ext cx="310515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29279-2091-B284-94D5-D8FE4CAC3B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80158" y="1998552"/>
            <a:ext cx="3105150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6A1A6-75BA-E638-0B86-4F1A7C1E964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86421" y="2000807"/>
            <a:ext cx="3105150" cy="2343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DBA5FA-22F1-4E06-31C7-C72CD138DEB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81750" y="1997525"/>
            <a:ext cx="3105150" cy="234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224C8-653C-6DC8-8DBA-5AB49AB9266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790724" y="2003963"/>
            <a:ext cx="310515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87A1B-D334-A8EE-E5DC-AF29E789F20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85144" y="1999933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A3D5B6-7893-E11E-8886-2DCFFBFEEE5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785144" y="2004895"/>
            <a:ext cx="3105150" cy="2343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F32878-4C9F-E1D2-FF6B-93E7539A5FC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784340" y="2004134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484C3D-FE8C-B83D-3852-52E4B76430A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01067" y="5571553"/>
            <a:ext cx="1569241" cy="737615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3BB2C32-962A-52E8-5A90-B51241F5B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983174"/>
              </p:ext>
            </p:extLst>
          </p:nvPr>
        </p:nvGraphicFramePr>
        <p:xfrm>
          <a:off x="9604579" y="5706717"/>
          <a:ext cx="13065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49160" imgH="241200" progId="Equation.DSMT4">
                  <p:embed/>
                </p:oleObj>
              </mc:Choice>
              <mc:Fallback>
                <p:oleObj name="Equation" r:id="rId36" imgW="749160" imgH="2412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AF1883D-9E67-330B-6CC2-B0519356F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579" y="5706717"/>
                        <a:ext cx="13065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A8F9E5CB-39AC-4CCE-58C6-247E00E9307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03467" y="5739607"/>
            <a:ext cx="411833" cy="443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BB2377-65A3-CCE1-B5D2-6CD86943118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01302" y="5706717"/>
            <a:ext cx="713777" cy="4433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965D75-795E-03C0-F5CA-2037EA60FB1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08501" y="5706716"/>
            <a:ext cx="460489" cy="5542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FE9FD4-C56E-0B97-1909-209E6A8F6E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72887" y="5695299"/>
            <a:ext cx="326842" cy="55428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CE1B461-36E1-5B87-BF4A-E6DA0318D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325551"/>
              </p:ext>
            </p:extLst>
          </p:nvPr>
        </p:nvGraphicFramePr>
        <p:xfrm>
          <a:off x="6583044" y="2076703"/>
          <a:ext cx="1066393" cy="2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203112" progId="Equation.DSMT4">
                  <p:embed/>
                </p:oleObj>
              </mc:Choice>
              <mc:Fallback>
                <p:oleObj name="Equation" r:id="rId2" imgW="863225" imgH="203112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78F6CEC-235D-00A6-E2A4-67D5E606E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044" y="2076703"/>
                        <a:ext cx="1066393" cy="2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7AA82A1-38B6-776F-7DAC-644A7BE843A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58067" y="2357039"/>
            <a:ext cx="315839" cy="242571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C022AF0-19E1-DEA2-0016-870B2F539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36512"/>
              </p:ext>
            </p:extLst>
          </p:nvPr>
        </p:nvGraphicFramePr>
        <p:xfrm>
          <a:off x="5111787" y="2376266"/>
          <a:ext cx="156125" cy="20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6720" imgH="164880" progId="Equation.DSMT4">
                  <p:embed/>
                </p:oleObj>
              </mc:Choice>
              <mc:Fallback>
                <p:oleObj name="Equation" r:id="rId38" imgW="12672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CE1B461-36E1-5B87-BF4A-E6DA0318D2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87" y="2376266"/>
                        <a:ext cx="156125" cy="203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07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 autoUpdateAnimBg="0"/>
      <p:bldP spid="38" grpId="0" animBg="1"/>
      <p:bldP spid="39" grpId="0" animBg="1"/>
      <p:bldP spid="40" grpId="0" autoUpdateAnimBg="0"/>
      <p:bldP spid="41" grpId="0" autoUpdateAnimBg="0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3FEDD7-30C3-64D6-95FC-A40E34A26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44" y="513009"/>
            <a:ext cx="6111711" cy="591810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EEF5FBE-799D-F2C7-AEBE-766B8FD9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719" y="246298"/>
            <a:ext cx="68275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 Find the area under the curve using a Right Riemann sum,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9651A65-2B01-CE27-4A31-4BEAFB259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808153"/>
              </p:ext>
            </p:extLst>
          </p:nvPr>
        </p:nvGraphicFramePr>
        <p:xfrm>
          <a:off x="2634342" y="703370"/>
          <a:ext cx="1561306" cy="36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25" imgH="203112" progId="Equation.DSMT4">
                  <p:embed/>
                </p:oleObj>
              </mc:Choice>
              <mc:Fallback>
                <p:oleObj name="Equation" r:id="rId2" imgW="863225" imgH="203112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078F6CEC-235D-00A6-E2A4-67D5E606E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342" y="703370"/>
                        <a:ext cx="1561306" cy="367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6AAE2694-7B94-4AEE-107C-CA0681BD1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432" y="1082659"/>
            <a:ext cx="51603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over the interval [0, </a:t>
            </a:r>
            <a:r>
              <a:rPr lang="en-US" altLang="en-US" sz="2200" dirty="0">
                <a:latin typeface="Symbol" panose="05050102010706020507" pitchFamily="18" charset="2"/>
              </a:rPr>
              <a:t>p</a:t>
            </a:r>
            <a:r>
              <a:rPr lang="en-US" altLang="en-US" sz="2200" dirty="0"/>
              <a:t>] with 20 subintervals.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4184CD-C725-0854-F905-2DE2515A96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1300"/>
              </p:ext>
            </p:extLst>
          </p:nvPr>
        </p:nvGraphicFramePr>
        <p:xfrm>
          <a:off x="291529" y="2058578"/>
          <a:ext cx="146023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177723" progId="Equation.DSMT4">
                  <p:embed/>
                </p:oleObj>
              </mc:Choice>
              <mc:Fallback>
                <p:oleObj name="Equation" r:id="rId4" imgW="837836" imgH="177723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2AAA474-5ED3-4413-812E-C72E91E2B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29" y="2058578"/>
                        <a:ext cx="146023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38F108-E4AB-C3C7-3563-B0C5DD6D9F43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CE341D4-CA4B-DBF8-5E76-9C3BAA72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48370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8B4F71F-54B1-BFF4-AA71-E36067185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365137"/>
              </p:ext>
            </p:extLst>
          </p:nvPr>
        </p:nvGraphicFramePr>
        <p:xfrm>
          <a:off x="195263" y="2451100"/>
          <a:ext cx="27193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040" imgH="393480" progId="Equation.DSMT4">
                  <p:embed/>
                </p:oleObj>
              </mc:Choice>
              <mc:Fallback>
                <p:oleObj name="Equation" r:id="rId6" imgW="1562040" imgH="393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7A414EEC-1AC1-B968-4CE1-284868489C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2451100"/>
                        <a:ext cx="27193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009BFA9-E7AF-218D-BC4F-8C5A84667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62243"/>
              </p:ext>
            </p:extLst>
          </p:nvPr>
        </p:nvGraphicFramePr>
        <p:xfrm>
          <a:off x="246299" y="3208617"/>
          <a:ext cx="438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228600" progId="Equation.DSMT4">
                  <p:embed/>
                </p:oleObj>
              </mc:Choice>
              <mc:Fallback>
                <p:oleObj name="Equation" r:id="rId8" imgW="251460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165D5768-F609-3D73-AD0E-60F0DDEAC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99" y="3208617"/>
                        <a:ext cx="43815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96A8ADE-CFE0-FA58-633D-C1A88F54D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05527"/>
              </p:ext>
            </p:extLst>
          </p:nvPr>
        </p:nvGraphicFramePr>
        <p:xfrm>
          <a:off x="246299" y="3598863"/>
          <a:ext cx="3341688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393480" progId="Equation.DSMT4">
                  <p:embed/>
                </p:oleObj>
              </mc:Choice>
              <mc:Fallback>
                <p:oleObj name="Equation" r:id="rId10" imgW="1917360" imgH="393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6AB6A6DE-2C02-443B-1B4D-7EB7F49A7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99" y="3598863"/>
                        <a:ext cx="3341688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9C32A0E4-FDCD-8465-1638-5BEE4811EE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3311" y="2497467"/>
            <a:ext cx="862448" cy="65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60011E-AB6E-F886-90C1-EB246A3E3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02603" y="2497467"/>
            <a:ext cx="614477" cy="65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392AE-9329-A268-FA65-ADAFB8D1C6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5062" y="3680264"/>
            <a:ext cx="1156908" cy="605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EBD5FF-3A62-B755-F907-7E4553D30C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1969" y="3648973"/>
            <a:ext cx="1028063" cy="605209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804ABC2-E238-5DFD-4233-42E01C422C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594254"/>
              </p:ext>
            </p:extLst>
          </p:nvPr>
        </p:nvGraphicFramePr>
        <p:xfrm>
          <a:off x="288698" y="4325833"/>
          <a:ext cx="2876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960" imgH="203040" progId="Equation.DSMT4">
                  <p:embed/>
                </p:oleObj>
              </mc:Choice>
              <mc:Fallback>
                <p:oleObj name="Equation" r:id="rId13" imgW="1650960" imgH="20304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1D1B1B9F-901B-EED7-8EF2-BF265BA6C2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98" y="4325833"/>
                        <a:ext cx="28765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65426C9-EEEB-FBB4-47A7-72F993770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63831"/>
              </p:ext>
            </p:extLst>
          </p:nvPr>
        </p:nvGraphicFramePr>
        <p:xfrm>
          <a:off x="2183617" y="4806781"/>
          <a:ext cx="23018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20480" imgH="457200" progId="Equation.DSMT4">
                  <p:embed/>
                </p:oleObj>
              </mc:Choice>
              <mc:Fallback>
                <p:oleObj name="Equation" r:id="rId15" imgW="132048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617" y="4806781"/>
                        <a:ext cx="230187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6766879D-DAB9-5B78-3AE4-F75ECD1BB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5402" y="4990121"/>
                <a:ext cx="109036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7.984</a:t>
                </a:r>
              </a:p>
            </p:txBody>
          </p:sp>
        </mc:Choice>
        <mc:Fallback xmlns=""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6766879D-DAB9-5B78-3AE4-F75ECD1BB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5402" y="4990121"/>
                <a:ext cx="1090363" cy="430887"/>
              </a:xfrm>
              <a:prstGeom prst="rect">
                <a:avLst/>
              </a:prstGeom>
              <a:blipFill>
                <a:blip r:embed="rId17"/>
                <a:stretch>
                  <a:fillRect t="-10000" r="-6704" b="-2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14">
            <a:extLst>
              <a:ext uri="{FF2B5EF4-FFF2-40B4-BE49-F238E27FC236}">
                <a16:creationId xmlns:a16="http://schemas.microsoft.com/office/drawing/2014/main" id="{A7A56D28-6C9B-0127-F94D-F27FA482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610" y="5666060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317DB50A-2DA1-BEB7-1C1B-D774F503A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031" y="5666060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50B0AAE3-9809-41FC-4740-3E4D99831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96" y="6026341"/>
            <a:ext cx="256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Height of Rectangles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3B6C3B3-A6DC-52DA-197B-595882BEE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085" y="6026341"/>
            <a:ext cx="3103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Base Width of Rectangles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45AC496-F22F-16A8-7BA0-29E8A37E6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15816"/>
              </p:ext>
            </p:extLst>
          </p:nvPr>
        </p:nvGraphicFramePr>
        <p:xfrm>
          <a:off x="228600" y="4827588"/>
          <a:ext cx="198913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431640" progId="Equation.DSMT4">
                  <p:embed/>
                </p:oleObj>
              </mc:Choice>
              <mc:Fallback>
                <p:oleObj name="Equation" r:id="rId18" imgW="1143000" imgH="43164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831AF964-E3EA-3426-D8F6-18B421F9AE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27588"/>
                        <a:ext cx="198913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9A05C10-5A09-3543-9ADE-E1A0790298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38929" y="1908333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ECF23E-3442-490F-11A9-409F4EF7F9F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38929" y="1908333"/>
            <a:ext cx="3105150" cy="2343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F2CEF1-6394-85A6-704B-6878F18D0F6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35828" y="1908333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0C6672-69B6-7645-4641-8C8662C61B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40926" y="1909338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8C0CDFA-0D46-2DF8-959A-D3211B345B0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42923" y="1906896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7F52F88-EA56-AA56-B24E-6B1E8CAC51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36345" y="1911032"/>
            <a:ext cx="3105150" cy="2343150"/>
          </a:xfrm>
          <a:prstGeom prst="rect">
            <a:avLst/>
          </a:prstGeom>
        </p:spPr>
      </p:pic>
      <p:pic>
        <p:nvPicPr>
          <p:cNvPr id="39" name="Picture 38" descr="A graph of a function&#10;&#10;Description automatically generated">
            <a:hlinkClick r:id="rId26"/>
            <a:extLst>
              <a:ext uri="{FF2B5EF4-FFF2-40B4-BE49-F238E27FC236}">
                <a16:creationId xmlns:a16="http://schemas.microsoft.com/office/drawing/2014/main" id="{0196C8F9-455C-47F4-A3C5-0BDEB308A69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59" y="1617501"/>
            <a:ext cx="3158201" cy="3158201"/>
          </a:xfrm>
          <a:prstGeom prst="rect">
            <a:avLst/>
          </a:prstGeom>
        </p:spPr>
      </p:pic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7076AF6-0DEF-24AF-2D7A-14B31897D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242202"/>
              </p:ext>
            </p:extLst>
          </p:nvPr>
        </p:nvGraphicFramePr>
        <p:xfrm>
          <a:off x="6945506" y="1683761"/>
          <a:ext cx="1066393" cy="2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63225" imgH="203112" progId="Equation.DSMT4">
                  <p:embed/>
                </p:oleObj>
              </mc:Choice>
              <mc:Fallback>
                <p:oleObj name="Equation" r:id="rId28" imgW="863225" imgH="203112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9651A65-2B01-CE27-4A31-4BEAFB259D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506" y="1683761"/>
                        <a:ext cx="1066393" cy="2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35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 animBg="1"/>
      <p:bldP spid="19" grpId="0" autoUpdateAnimBg="0"/>
      <p:bldP spid="20" grpId="0" animBg="1"/>
      <p:bldP spid="21" grpId="0" animBg="1"/>
      <p:bldP spid="22" grpId="0" autoUpdateAnimBg="0"/>
      <p:bldP spid="2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B75EC4-1496-4DF9-5CFD-68080C98E620}"/>
              </a:ext>
            </a:extLst>
          </p:cNvPr>
          <p:cNvGrpSpPr/>
          <p:nvPr/>
        </p:nvGrpSpPr>
        <p:grpSpPr>
          <a:xfrm>
            <a:off x="2732715" y="268465"/>
            <a:ext cx="6346356" cy="3456491"/>
            <a:chOff x="3331352" y="2282825"/>
            <a:chExt cx="6346356" cy="41823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96B918-9D44-A2A1-C97A-740902F0AF84}"/>
                </a:ext>
              </a:extLst>
            </p:cNvPr>
            <p:cNvGrpSpPr/>
            <p:nvPr/>
          </p:nvGrpSpPr>
          <p:grpSpPr>
            <a:xfrm>
              <a:off x="3331352" y="2393745"/>
              <a:ext cx="6135353" cy="4071434"/>
              <a:chOff x="3324851" y="2393745"/>
              <a:chExt cx="6135353" cy="407143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9B53427-BFCD-8F18-CB11-CC1F256B0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24851" y="2588375"/>
                <a:ext cx="6135353" cy="3876804"/>
              </a:xfrm>
              <a:prstGeom prst="rect">
                <a:avLst/>
              </a:prstGeom>
            </p:spPr>
          </p:pic>
          <p:graphicFrame>
            <p:nvGraphicFramePr>
              <p:cNvPr id="9" name="Object 20">
                <a:extLst>
                  <a:ext uri="{FF2B5EF4-FFF2-40B4-BE49-F238E27FC236}">
                    <a16:creationId xmlns:a16="http://schemas.microsoft.com/office/drawing/2014/main" id="{401D19EA-D4FE-2753-2912-9DDFC274A0D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5644952"/>
                  </p:ext>
                </p:extLst>
              </p:nvPr>
            </p:nvGraphicFramePr>
            <p:xfrm>
              <a:off x="4430744" y="4718118"/>
              <a:ext cx="330521" cy="4443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64880" imgH="228600" progId="Equation.DSMT4">
                      <p:embed/>
                    </p:oleObj>
                  </mc:Choice>
                  <mc:Fallback>
                    <p:oleObj name="Equation" r:id="rId3" imgW="164880" imgH="228600" progId="Equation.DSMT4">
                      <p:embed/>
                      <p:pic>
                        <p:nvPicPr>
                          <p:cNvPr id="17" name="Object 20">
                            <a:extLst>
                              <a:ext uri="{FF2B5EF4-FFF2-40B4-BE49-F238E27FC236}">
                                <a16:creationId xmlns:a16="http://schemas.microsoft.com/office/drawing/2014/main" id="{A29A8158-A58F-A7CA-9C1B-916DF9F7833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0744" y="4718118"/>
                            <a:ext cx="330521" cy="4443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21">
                <a:extLst>
                  <a:ext uri="{FF2B5EF4-FFF2-40B4-BE49-F238E27FC236}">
                    <a16:creationId xmlns:a16="http://schemas.microsoft.com/office/drawing/2014/main" id="{B5CDF5F5-18B2-5BB6-A8F4-610E4A0FB6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0921536"/>
                  </p:ext>
                </p:extLst>
              </p:nvPr>
            </p:nvGraphicFramePr>
            <p:xfrm>
              <a:off x="4853468" y="4718620"/>
              <a:ext cx="3556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77480" imgH="228600" progId="Equation.DSMT4">
                      <p:embed/>
                    </p:oleObj>
                  </mc:Choice>
                  <mc:Fallback>
                    <p:oleObj name="Equation" r:id="rId5" imgW="177480" imgH="228600" progId="Equation.DSMT4">
                      <p:embed/>
                      <p:pic>
                        <p:nvPicPr>
                          <p:cNvPr id="18" name="Object 21">
                            <a:extLst>
                              <a:ext uri="{FF2B5EF4-FFF2-40B4-BE49-F238E27FC236}">
                                <a16:creationId xmlns:a16="http://schemas.microsoft.com/office/drawing/2014/main" id="{C6C0592E-FD79-AA4C-3FD3-556A7151546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3468" y="4718620"/>
                            <a:ext cx="355600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22">
                <a:extLst>
                  <a:ext uri="{FF2B5EF4-FFF2-40B4-BE49-F238E27FC236}">
                    <a16:creationId xmlns:a16="http://schemas.microsoft.com/office/drawing/2014/main" id="{FAEAF0FB-2950-503C-4F62-F2449452A9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3575345"/>
                  </p:ext>
                </p:extLst>
              </p:nvPr>
            </p:nvGraphicFramePr>
            <p:xfrm>
              <a:off x="5278457" y="4718059"/>
              <a:ext cx="356296" cy="444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77480" imgH="228600" progId="Equation.DSMT4">
                      <p:embed/>
                    </p:oleObj>
                  </mc:Choice>
                  <mc:Fallback>
                    <p:oleObj name="Equation" r:id="rId7" imgW="177480" imgH="228600" progId="Equation.DSMT4">
                      <p:embed/>
                      <p:pic>
                        <p:nvPicPr>
                          <p:cNvPr id="19" name="Object 22">
                            <a:extLst>
                              <a:ext uri="{FF2B5EF4-FFF2-40B4-BE49-F238E27FC236}">
                                <a16:creationId xmlns:a16="http://schemas.microsoft.com/office/drawing/2014/main" id="{704D4E2A-40BB-99A2-3B32-4B1719868A9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78457" y="4718059"/>
                            <a:ext cx="356296" cy="444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23">
                <a:extLst>
                  <a:ext uri="{FF2B5EF4-FFF2-40B4-BE49-F238E27FC236}">
                    <a16:creationId xmlns:a16="http://schemas.microsoft.com/office/drawing/2014/main" id="{738FD681-45FF-7FB5-B328-32870FEB23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8712272"/>
                  </p:ext>
                </p:extLst>
              </p:nvPr>
            </p:nvGraphicFramePr>
            <p:xfrm>
              <a:off x="6593391" y="4718620"/>
              <a:ext cx="3048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52280" imgH="228600" progId="Equation.DSMT4">
                      <p:embed/>
                    </p:oleObj>
                  </mc:Choice>
                  <mc:Fallback>
                    <p:oleObj name="Equation" r:id="rId9" imgW="152280" imgH="228600" progId="Equation.DSMT4">
                      <p:embed/>
                      <p:pic>
                        <p:nvPicPr>
                          <p:cNvPr id="20" name="Object 23">
                            <a:extLst>
                              <a:ext uri="{FF2B5EF4-FFF2-40B4-BE49-F238E27FC236}">
                                <a16:creationId xmlns:a16="http://schemas.microsoft.com/office/drawing/2014/main" id="{B46E0EB5-5A0F-79F3-14DF-44602000895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93391" y="4718620"/>
                            <a:ext cx="304800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24">
                <a:extLst>
                  <a:ext uri="{FF2B5EF4-FFF2-40B4-BE49-F238E27FC236}">
                    <a16:creationId xmlns:a16="http://schemas.microsoft.com/office/drawing/2014/main" id="{4DEE9D55-BFB4-0066-E926-68941ABA52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0444121"/>
                  </p:ext>
                </p:extLst>
              </p:nvPr>
            </p:nvGraphicFramePr>
            <p:xfrm>
              <a:off x="7370344" y="4718620"/>
              <a:ext cx="534988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66400" imgH="228600" progId="Equation.DSMT4">
                      <p:embed/>
                    </p:oleObj>
                  </mc:Choice>
                  <mc:Fallback>
                    <p:oleObj name="Equation" r:id="rId11" imgW="266400" imgH="228600" progId="Equation.DSMT4">
                      <p:embed/>
                      <p:pic>
                        <p:nvPicPr>
                          <p:cNvPr id="21" name="Object 24">
                            <a:extLst>
                              <a:ext uri="{FF2B5EF4-FFF2-40B4-BE49-F238E27FC236}">
                                <a16:creationId xmlns:a16="http://schemas.microsoft.com/office/drawing/2014/main" id="{1CC217D5-AAA8-AE18-213F-B5C1DC5EED2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70344" y="4718620"/>
                            <a:ext cx="534988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25">
                <a:extLst>
                  <a:ext uri="{FF2B5EF4-FFF2-40B4-BE49-F238E27FC236}">
                    <a16:creationId xmlns:a16="http://schemas.microsoft.com/office/drawing/2014/main" id="{4961D221-C297-92E5-875B-C6A3688FF0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8735042"/>
                  </p:ext>
                </p:extLst>
              </p:nvPr>
            </p:nvGraphicFramePr>
            <p:xfrm>
              <a:off x="7865623" y="4739258"/>
              <a:ext cx="357187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480" imgH="228600" progId="Equation.DSMT4">
                      <p:embed/>
                    </p:oleObj>
                  </mc:Choice>
                  <mc:Fallback>
                    <p:oleObj name="Equation" r:id="rId13" imgW="177480" imgH="228600" progId="Equation.DSMT4">
                      <p:embed/>
                      <p:pic>
                        <p:nvPicPr>
                          <p:cNvPr id="22" name="Object 25">
                            <a:extLst>
                              <a:ext uri="{FF2B5EF4-FFF2-40B4-BE49-F238E27FC236}">
                                <a16:creationId xmlns:a16="http://schemas.microsoft.com/office/drawing/2014/main" id="{AAD4C34A-2E1A-503C-94D6-E9B0CDC0265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5623" y="4739258"/>
                            <a:ext cx="357187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3">
                <a:extLst>
                  <a:ext uri="{FF2B5EF4-FFF2-40B4-BE49-F238E27FC236}">
                    <a16:creationId xmlns:a16="http://schemas.microsoft.com/office/drawing/2014/main" id="{55B0BD04-47A4-5B4A-A641-D782402D99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3772941"/>
                  </p:ext>
                </p:extLst>
              </p:nvPr>
            </p:nvGraphicFramePr>
            <p:xfrm>
              <a:off x="3928692" y="5889760"/>
              <a:ext cx="565150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393480" imgH="228600" progId="Equation.DSMT4">
                      <p:embed/>
                    </p:oleObj>
                  </mc:Choice>
                  <mc:Fallback>
                    <p:oleObj name="Equation" r:id="rId15" imgW="393480" imgH="228600" progId="Equation.DSMT4">
                      <p:embed/>
                      <p:pic>
                        <p:nvPicPr>
                          <p:cNvPr id="23" name="Object 3">
                            <a:extLst>
                              <a:ext uri="{FF2B5EF4-FFF2-40B4-BE49-F238E27FC236}">
                                <a16:creationId xmlns:a16="http://schemas.microsoft.com/office/drawing/2014/main" id="{90C2A252-2C1B-46EC-FB88-59F90A6EC16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28692" y="5889760"/>
                            <a:ext cx="565150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3">
                <a:extLst>
                  <a:ext uri="{FF2B5EF4-FFF2-40B4-BE49-F238E27FC236}">
                    <a16:creationId xmlns:a16="http://schemas.microsoft.com/office/drawing/2014/main" id="{3412A84F-7603-FEE0-9A67-5B2B844E51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8482239"/>
                  </p:ext>
                </p:extLst>
              </p:nvPr>
            </p:nvGraphicFramePr>
            <p:xfrm>
              <a:off x="4706480" y="5883584"/>
              <a:ext cx="21907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152280" imgH="228600" progId="Equation.DSMT4">
                      <p:embed/>
                    </p:oleObj>
                  </mc:Choice>
                  <mc:Fallback>
                    <p:oleObj name="Equation" r:id="rId17" imgW="152280" imgH="228600" progId="Equation.DSMT4">
                      <p:embed/>
                      <p:pic>
                        <p:nvPicPr>
                          <p:cNvPr id="24" name="Object 3">
                            <a:extLst>
                              <a:ext uri="{FF2B5EF4-FFF2-40B4-BE49-F238E27FC236}">
                                <a16:creationId xmlns:a16="http://schemas.microsoft.com/office/drawing/2014/main" id="{F0F2FA4E-59E4-D644-B4CC-A8E2581E31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6480" y="5883584"/>
                            <a:ext cx="219075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3">
                <a:extLst>
                  <a:ext uri="{FF2B5EF4-FFF2-40B4-BE49-F238E27FC236}">
                    <a16:creationId xmlns:a16="http://schemas.microsoft.com/office/drawing/2014/main" id="{0BE1E516-7C90-7C94-629C-18CFE3BC74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7593975"/>
                  </p:ext>
                </p:extLst>
              </p:nvPr>
            </p:nvGraphicFramePr>
            <p:xfrm>
              <a:off x="5160679" y="5871058"/>
              <a:ext cx="236537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64880" imgH="228600" progId="Equation.DSMT4">
                      <p:embed/>
                    </p:oleObj>
                  </mc:Choice>
                  <mc:Fallback>
                    <p:oleObj name="Equation" r:id="rId19" imgW="164880" imgH="228600" progId="Equation.DSMT4">
                      <p:embed/>
                      <p:pic>
                        <p:nvPicPr>
                          <p:cNvPr id="25" name="Object 3">
                            <a:extLst>
                              <a:ext uri="{FF2B5EF4-FFF2-40B4-BE49-F238E27FC236}">
                                <a16:creationId xmlns:a16="http://schemas.microsoft.com/office/drawing/2014/main" id="{F412EE24-23A8-A4FB-D9BB-94E0D4620C7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0679" y="5871058"/>
                            <a:ext cx="236537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3">
                <a:extLst>
                  <a:ext uri="{FF2B5EF4-FFF2-40B4-BE49-F238E27FC236}">
                    <a16:creationId xmlns:a16="http://schemas.microsoft.com/office/drawing/2014/main" id="{D8B29D5D-430C-D8B8-B08B-A336707ECA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0963973"/>
                  </p:ext>
                </p:extLst>
              </p:nvPr>
            </p:nvGraphicFramePr>
            <p:xfrm>
              <a:off x="5599806" y="5871058"/>
              <a:ext cx="23653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64880" imgH="228600" progId="Equation.DSMT4">
                      <p:embed/>
                    </p:oleObj>
                  </mc:Choice>
                  <mc:Fallback>
                    <p:oleObj name="Equation" r:id="rId21" imgW="164880" imgH="228600" progId="Equation.DSMT4">
                      <p:embed/>
                      <p:pic>
                        <p:nvPicPr>
                          <p:cNvPr id="26" name="Object 3">
                            <a:extLst>
                              <a:ext uri="{FF2B5EF4-FFF2-40B4-BE49-F238E27FC236}">
                                <a16:creationId xmlns:a16="http://schemas.microsoft.com/office/drawing/2014/main" id="{B9883898-EDC3-F3C0-EE81-F169D5E598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99806" y="5871058"/>
                            <a:ext cx="236538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3">
                <a:extLst>
                  <a:ext uri="{FF2B5EF4-FFF2-40B4-BE49-F238E27FC236}">
                    <a16:creationId xmlns:a16="http://schemas.microsoft.com/office/drawing/2014/main" id="{27E5520B-B2C0-83E0-DA4C-83F09376E7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5328554"/>
                  </p:ext>
                </p:extLst>
              </p:nvPr>
            </p:nvGraphicFramePr>
            <p:xfrm>
              <a:off x="6463165" y="5877321"/>
              <a:ext cx="32702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228600" imgH="228600" progId="Equation.DSMT4">
                      <p:embed/>
                    </p:oleObj>
                  </mc:Choice>
                  <mc:Fallback>
                    <p:oleObj name="Equation" r:id="rId23" imgW="228600" imgH="228600" progId="Equation.DSMT4">
                      <p:embed/>
                      <p:pic>
                        <p:nvPicPr>
                          <p:cNvPr id="28" name="Object 3">
                            <a:extLst>
                              <a:ext uri="{FF2B5EF4-FFF2-40B4-BE49-F238E27FC236}">
                                <a16:creationId xmlns:a16="http://schemas.microsoft.com/office/drawing/2014/main" id="{3680D720-BA44-3A80-07A9-CB2D3A04589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3165" y="5877321"/>
                            <a:ext cx="327025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3">
                <a:extLst>
                  <a:ext uri="{FF2B5EF4-FFF2-40B4-BE49-F238E27FC236}">
                    <a16:creationId xmlns:a16="http://schemas.microsoft.com/office/drawing/2014/main" id="{5C67C954-9F20-DC6C-91AB-0A76C2C9E9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5191642"/>
                  </p:ext>
                </p:extLst>
              </p:nvPr>
            </p:nvGraphicFramePr>
            <p:xfrm>
              <a:off x="6892076" y="5864795"/>
              <a:ext cx="21907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152280" imgH="228600" progId="Equation.DSMT4">
                      <p:embed/>
                    </p:oleObj>
                  </mc:Choice>
                  <mc:Fallback>
                    <p:oleObj name="Equation" r:id="rId25" imgW="152280" imgH="228600" progId="Equation.DSMT4">
                      <p:embed/>
                      <p:pic>
                        <p:nvPicPr>
                          <p:cNvPr id="29" name="Object 3">
                            <a:extLst>
                              <a:ext uri="{FF2B5EF4-FFF2-40B4-BE49-F238E27FC236}">
                                <a16:creationId xmlns:a16="http://schemas.microsoft.com/office/drawing/2014/main" id="{8DA9401E-A83B-FE82-FEF8-B9E46B5A52C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2076" y="5864795"/>
                            <a:ext cx="219075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3">
                <a:extLst>
                  <a:ext uri="{FF2B5EF4-FFF2-40B4-BE49-F238E27FC236}">
                    <a16:creationId xmlns:a16="http://schemas.microsoft.com/office/drawing/2014/main" id="{B6028736-165F-2F70-CD67-F52BE9C8D0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0324979"/>
                  </p:ext>
                </p:extLst>
              </p:nvPr>
            </p:nvGraphicFramePr>
            <p:xfrm>
              <a:off x="7327373" y="5864795"/>
              <a:ext cx="38258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266400" imgH="228600" progId="Equation.DSMT4">
                      <p:embed/>
                    </p:oleObj>
                  </mc:Choice>
                  <mc:Fallback>
                    <p:oleObj name="Equation" r:id="rId27" imgW="266400" imgH="228600" progId="Equation.DSMT4">
                      <p:embed/>
                      <p:pic>
                        <p:nvPicPr>
                          <p:cNvPr id="31" name="Object 3">
                            <a:extLst>
                              <a:ext uri="{FF2B5EF4-FFF2-40B4-BE49-F238E27FC236}">
                                <a16:creationId xmlns:a16="http://schemas.microsoft.com/office/drawing/2014/main" id="{77190075-5BAC-182B-80EE-94A2030DEB6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27373" y="5864795"/>
                            <a:ext cx="382588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3">
                <a:extLst>
                  <a:ext uri="{FF2B5EF4-FFF2-40B4-BE49-F238E27FC236}">
                    <a16:creationId xmlns:a16="http://schemas.microsoft.com/office/drawing/2014/main" id="{A4AFB609-2545-6EA9-E238-1D85CECBC7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6533997"/>
                  </p:ext>
                </p:extLst>
              </p:nvPr>
            </p:nvGraphicFramePr>
            <p:xfrm>
              <a:off x="7766600" y="5872754"/>
              <a:ext cx="36512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253800" imgH="228600" progId="Equation.DSMT4">
                      <p:embed/>
                    </p:oleObj>
                  </mc:Choice>
                  <mc:Fallback>
                    <p:oleObj name="Equation" r:id="rId29" imgW="253800" imgH="228600" progId="Equation.DSMT4">
                      <p:embed/>
                      <p:pic>
                        <p:nvPicPr>
                          <p:cNvPr id="32" name="Object 3">
                            <a:extLst>
                              <a:ext uri="{FF2B5EF4-FFF2-40B4-BE49-F238E27FC236}">
                                <a16:creationId xmlns:a16="http://schemas.microsoft.com/office/drawing/2014/main" id="{7A4998A7-6C3D-246C-BABB-0F1F40BFAC9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66600" y="5872754"/>
                            <a:ext cx="365125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3">
                <a:extLst>
                  <a:ext uri="{FF2B5EF4-FFF2-40B4-BE49-F238E27FC236}">
                    <a16:creationId xmlns:a16="http://schemas.microsoft.com/office/drawing/2014/main" id="{C4E31DA0-E7E5-BC6F-8D58-83B02AC012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8384625"/>
                  </p:ext>
                </p:extLst>
              </p:nvPr>
            </p:nvGraphicFramePr>
            <p:xfrm>
              <a:off x="8187673" y="5858532"/>
              <a:ext cx="584200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406080" imgH="228600" progId="Equation.DSMT4">
                      <p:embed/>
                    </p:oleObj>
                  </mc:Choice>
                  <mc:Fallback>
                    <p:oleObj name="Equation" r:id="rId31" imgW="406080" imgH="228600" progId="Equation.DSMT4">
                      <p:embed/>
                      <p:pic>
                        <p:nvPicPr>
                          <p:cNvPr id="33" name="Object 3">
                            <a:extLst>
                              <a:ext uri="{FF2B5EF4-FFF2-40B4-BE49-F238E27FC236}">
                                <a16:creationId xmlns:a16="http://schemas.microsoft.com/office/drawing/2014/main" id="{4D20FA75-2946-1849-C0B1-77C3B11B0AF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87673" y="5858532"/>
                            <a:ext cx="584200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3">
                <a:extLst>
                  <a:ext uri="{FF2B5EF4-FFF2-40B4-BE49-F238E27FC236}">
                    <a16:creationId xmlns:a16="http://schemas.microsoft.com/office/drawing/2014/main" id="{D1204B48-73DD-D85C-EF6A-B23689741C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7184989"/>
                  </p:ext>
                </p:extLst>
              </p:nvPr>
            </p:nvGraphicFramePr>
            <p:xfrm>
              <a:off x="6138392" y="4861038"/>
              <a:ext cx="393700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77480" imgH="101520" progId="Equation.DSMT4">
                      <p:embed/>
                    </p:oleObj>
                  </mc:Choice>
                  <mc:Fallback>
                    <p:oleObj name="Equation" r:id="rId33" imgW="177480" imgH="101520" progId="Equation.DSMT4">
                      <p:embed/>
                      <p:pic>
                        <p:nvPicPr>
                          <p:cNvPr id="34" name="Object 3">
                            <a:extLst>
                              <a:ext uri="{FF2B5EF4-FFF2-40B4-BE49-F238E27FC236}">
                                <a16:creationId xmlns:a16="http://schemas.microsoft.com/office/drawing/2014/main" id="{A529121F-F6CA-6646-A4B5-04E877C461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38392" y="4861038"/>
                            <a:ext cx="393700" cy="227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3">
                <a:extLst>
                  <a:ext uri="{FF2B5EF4-FFF2-40B4-BE49-F238E27FC236}">
                    <a16:creationId xmlns:a16="http://schemas.microsoft.com/office/drawing/2014/main" id="{D5D7DD93-C5BD-51C4-2FA8-0A20114050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4687235"/>
                  </p:ext>
                </p:extLst>
              </p:nvPr>
            </p:nvGraphicFramePr>
            <p:xfrm>
              <a:off x="6998570" y="4861038"/>
              <a:ext cx="393700" cy="227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77480" imgH="101520" progId="Equation.DSMT4">
                      <p:embed/>
                    </p:oleObj>
                  </mc:Choice>
                  <mc:Fallback>
                    <p:oleObj name="Equation" r:id="rId33" imgW="177480" imgH="101520" progId="Equation.DSMT4">
                      <p:embed/>
                      <p:pic>
                        <p:nvPicPr>
                          <p:cNvPr id="35" name="Object 3">
                            <a:extLst>
                              <a:ext uri="{FF2B5EF4-FFF2-40B4-BE49-F238E27FC236}">
                                <a16:creationId xmlns:a16="http://schemas.microsoft.com/office/drawing/2014/main" id="{DE575E63-9BDF-385C-745D-2084C27C9AE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98570" y="4861038"/>
                            <a:ext cx="393700" cy="2270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2">
                <a:extLst>
                  <a:ext uri="{FF2B5EF4-FFF2-40B4-BE49-F238E27FC236}">
                    <a16:creationId xmlns:a16="http://schemas.microsoft.com/office/drawing/2014/main" id="{571D1891-1A5A-A8BB-078F-99EB15F44D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8252716"/>
                  </p:ext>
                </p:extLst>
              </p:nvPr>
            </p:nvGraphicFramePr>
            <p:xfrm>
              <a:off x="5718721" y="4721795"/>
              <a:ext cx="3556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177480" imgH="228600" progId="Equation.DSMT4">
                      <p:embed/>
                    </p:oleObj>
                  </mc:Choice>
                  <mc:Fallback>
                    <p:oleObj name="Equation" r:id="rId35" imgW="177480" imgH="228600" progId="Equation.DSMT4">
                      <p:embed/>
                      <p:pic>
                        <p:nvPicPr>
                          <p:cNvPr id="36" name="Object 22">
                            <a:extLst>
                              <a:ext uri="{FF2B5EF4-FFF2-40B4-BE49-F238E27FC236}">
                                <a16:creationId xmlns:a16="http://schemas.microsoft.com/office/drawing/2014/main" id="{34684F19-2361-2B13-61CE-DF0B24F7EB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8721" y="4721795"/>
                            <a:ext cx="355600" cy="444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3">
                <a:extLst>
                  <a:ext uri="{FF2B5EF4-FFF2-40B4-BE49-F238E27FC236}">
                    <a16:creationId xmlns:a16="http://schemas.microsoft.com/office/drawing/2014/main" id="{EA79D63E-8158-9F35-538E-8F868D9E31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3429552"/>
                  </p:ext>
                </p:extLst>
              </p:nvPr>
            </p:nvGraphicFramePr>
            <p:xfrm>
              <a:off x="7767779" y="2393745"/>
              <a:ext cx="839787" cy="290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583920" imgH="203040" progId="Equation.DSMT4">
                      <p:embed/>
                    </p:oleObj>
                  </mc:Choice>
                  <mc:Fallback>
                    <p:oleObj name="Equation" r:id="rId37" imgW="583920" imgH="203040" progId="Equation.DSMT4">
                      <p:embed/>
                      <p:pic>
                        <p:nvPicPr>
                          <p:cNvPr id="37" name="Object 3">
                            <a:extLst>
                              <a:ext uri="{FF2B5EF4-FFF2-40B4-BE49-F238E27FC236}">
                                <a16:creationId xmlns:a16="http://schemas.microsoft.com/office/drawing/2014/main" id="{8359DD31-BC58-A832-6A05-C1DF37B2A0F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67779" y="2393745"/>
                            <a:ext cx="839787" cy="290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3">
                <a:extLst>
                  <a:ext uri="{FF2B5EF4-FFF2-40B4-BE49-F238E27FC236}">
                    <a16:creationId xmlns:a16="http://schemas.microsoft.com/office/drawing/2014/main" id="{D8791170-7337-A88F-9367-BA25C2E0A8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9333394"/>
                  </p:ext>
                </p:extLst>
              </p:nvPr>
            </p:nvGraphicFramePr>
            <p:xfrm>
              <a:off x="6016123" y="5869823"/>
              <a:ext cx="236538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164880" imgH="228600" progId="Equation.DSMT4">
                      <p:embed/>
                    </p:oleObj>
                  </mc:Choice>
                  <mc:Fallback>
                    <p:oleObj name="Equation" r:id="rId39" imgW="164880" imgH="228600" progId="Equation.DSMT4">
                      <p:embed/>
                      <p:pic>
                        <p:nvPicPr>
                          <p:cNvPr id="38" name="Object 3">
                            <a:extLst>
                              <a:ext uri="{FF2B5EF4-FFF2-40B4-BE49-F238E27FC236}">
                                <a16:creationId xmlns:a16="http://schemas.microsoft.com/office/drawing/2014/main" id="{6D0D882B-BFF0-6388-3359-3EE7182C33C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6123" y="5869823"/>
                            <a:ext cx="236538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4AB0FD-55A6-BB68-B828-466636050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3755424" y="2659186"/>
              <a:ext cx="65621" cy="217458"/>
            </a:xfrm>
            <a:prstGeom prst="rect">
              <a:avLst/>
            </a:prstGeom>
          </p:spPr>
        </p:pic>
        <p:graphicFrame>
          <p:nvGraphicFramePr>
            <p:cNvPr id="6" name="Object 22">
              <a:extLst>
                <a:ext uri="{FF2B5EF4-FFF2-40B4-BE49-F238E27FC236}">
                  <a16:creationId xmlns:a16="http://schemas.microsoft.com/office/drawing/2014/main" id="{84CC686E-42FE-DEAA-7C96-7461032FF5A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658440"/>
                </p:ext>
              </p:extLst>
            </p:nvPr>
          </p:nvGraphicFramePr>
          <p:xfrm>
            <a:off x="9467791" y="5778030"/>
            <a:ext cx="209917" cy="224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2" imgW="126720" imgH="139680" progId="Equation.DSMT4">
                    <p:embed/>
                  </p:oleObj>
                </mc:Choice>
                <mc:Fallback>
                  <p:oleObj name="Equation" r:id="rId42" imgW="126720" imgH="139680" progId="Equation.DSMT4">
                    <p:embed/>
                    <p:pic>
                      <p:nvPicPr>
                        <p:cNvPr id="45" name="Object 22">
                          <a:extLst>
                            <a:ext uri="{FF2B5EF4-FFF2-40B4-BE49-F238E27FC236}">
                              <a16:creationId xmlns:a16="http://schemas.microsoft.com/office/drawing/2014/main" id="{31E6D143-D47F-9FAF-D5D4-BB83238A16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67791" y="5778030"/>
                          <a:ext cx="209917" cy="224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2">
              <a:extLst>
                <a:ext uri="{FF2B5EF4-FFF2-40B4-BE49-F238E27FC236}">
                  <a16:creationId xmlns:a16="http://schemas.microsoft.com/office/drawing/2014/main" id="{254CAFBA-E9DB-F131-D815-81E312E4DB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4188133"/>
                </p:ext>
              </p:extLst>
            </p:nvPr>
          </p:nvGraphicFramePr>
          <p:xfrm>
            <a:off x="3719513" y="2282825"/>
            <a:ext cx="230187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4" imgW="139680" imgH="164880" progId="Equation.DSMT4">
                    <p:embed/>
                  </p:oleObj>
                </mc:Choice>
                <mc:Fallback>
                  <p:oleObj name="Equation" r:id="rId44" imgW="139680" imgH="164880" progId="Equation.DSMT4">
                    <p:embed/>
                    <p:pic>
                      <p:nvPicPr>
                        <p:cNvPr id="46" name="Object 22">
                          <a:extLst>
                            <a:ext uri="{FF2B5EF4-FFF2-40B4-BE49-F238E27FC236}">
                              <a16:creationId xmlns:a16="http://schemas.microsoft.com/office/drawing/2014/main" id="{F4C3BAFD-F19D-464C-5F73-AFF397C648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9513" y="2282825"/>
                          <a:ext cx="230187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3">
            <a:extLst>
              <a:ext uri="{FF2B5EF4-FFF2-40B4-BE49-F238E27FC236}">
                <a16:creationId xmlns:a16="http://schemas.microsoft.com/office/drawing/2014/main" id="{C079ECE5-B30F-28A4-E8ED-D5F11F47B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617386"/>
              </p:ext>
            </p:extLst>
          </p:nvPr>
        </p:nvGraphicFramePr>
        <p:xfrm>
          <a:off x="230233" y="3825214"/>
          <a:ext cx="73088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228920" imgH="431640" progId="Equation.DSMT4">
                  <p:embed/>
                </p:oleObj>
              </mc:Choice>
              <mc:Fallback>
                <p:oleObj name="Equation" r:id="rId46" imgW="4228920" imgH="43164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33" y="3825214"/>
                        <a:ext cx="73088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>
            <a:extLst>
              <a:ext uri="{FF2B5EF4-FFF2-40B4-BE49-F238E27FC236}">
                <a16:creationId xmlns:a16="http://schemas.microsoft.com/office/drawing/2014/main" id="{433F5338-F277-E595-A380-2134912A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280851"/>
            <a:ext cx="908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/>
              <a:t>This summation is called a Left Riemann Sum, it calculates the area under the curve.</a:t>
            </a:r>
          </a:p>
        </p:txBody>
      </p:sp>
      <p:graphicFrame>
        <p:nvGraphicFramePr>
          <p:cNvPr id="34" name="Object 11">
            <a:extLst>
              <a:ext uri="{FF2B5EF4-FFF2-40B4-BE49-F238E27FC236}">
                <a16:creationId xmlns:a16="http://schemas.microsoft.com/office/drawing/2014/main" id="{5CF939DC-C317-C1BD-D3C5-7F4CC47A7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74068"/>
              </p:ext>
            </p:extLst>
          </p:nvPr>
        </p:nvGraphicFramePr>
        <p:xfrm>
          <a:off x="292308" y="4632570"/>
          <a:ext cx="491966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984400" imgH="660240" progId="Equation.DSMT4">
                  <p:embed/>
                </p:oleObj>
              </mc:Choice>
              <mc:Fallback>
                <p:oleObj name="Equation" r:id="rId48" imgW="2984400" imgH="660240" progId="Equation.DSMT4">
                  <p:embed/>
                  <p:pic>
                    <p:nvPicPr>
                      <p:cNvPr id="245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308" y="4632570"/>
                        <a:ext cx="4919663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>
            <a:extLst>
              <a:ext uri="{FF2B5EF4-FFF2-40B4-BE49-F238E27FC236}">
                <a16:creationId xmlns:a16="http://schemas.microsoft.com/office/drawing/2014/main" id="{DC5CB945-A293-8A42-9A16-BB7F61F9C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776271"/>
              </p:ext>
            </p:extLst>
          </p:nvPr>
        </p:nvGraphicFramePr>
        <p:xfrm>
          <a:off x="221960" y="5697248"/>
          <a:ext cx="10950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6895800" imgH="393480" progId="Equation.DSMT4">
                  <p:embed/>
                </p:oleObj>
              </mc:Choice>
              <mc:Fallback>
                <p:oleObj name="Equation" r:id="rId50" imgW="6895800" imgH="393480" progId="Equation.DSMT4">
                  <p:embed/>
                  <p:pic>
                    <p:nvPicPr>
                      <p:cNvPr id="2458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60" y="5697248"/>
                        <a:ext cx="10950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984197DB-720E-D513-1C65-D32CCF6FCB0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31242" y="4184785"/>
            <a:ext cx="962059" cy="4477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8E4BA9F-AFFC-E8E7-4C21-AE275D458E1E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493301" y="4199070"/>
            <a:ext cx="809145" cy="4477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866A349-3F2E-A980-ADEB-FB34218C072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289721" y="4163659"/>
            <a:ext cx="867066" cy="4477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7D0187-DBB1-502C-7308-3CBB1E77A67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149958" y="4137302"/>
            <a:ext cx="474750" cy="44778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01D8AD2-0C53-97A2-DFEE-24E92694ABED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619131" y="4165945"/>
            <a:ext cx="936256" cy="4477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16787C-C239-7478-5274-13FCD83EDD5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574370" y="4154963"/>
            <a:ext cx="436783" cy="447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5D5369-5F70-F6E7-CA0B-4051CFAF1AD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998486" y="4174222"/>
            <a:ext cx="1002769" cy="4477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7159C30-7846-4D74-7D8E-41330324BC9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990419" y="4172556"/>
            <a:ext cx="1098532" cy="44778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A600C84-FFE7-1634-E541-249828F3002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075794" y="4160213"/>
            <a:ext cx="488850" cy="447786"/>
          </a:xfrm>
          <a:prstGeom prst="rect">
            <a:avLst/>
          </a:prstGeom>
        </p:spPr>
      </p:pic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9C694F0A-683B-903E-5345-CE2B78453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321651"/>
              </p:ext>
            </p:extLst>
          </p:nvPr>
        </p:nvGraphicFramePr>
        <p:xfrm>
          <a:off x="5631034" y="3324522"/>
          <a:ext cx="268903" cy="12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77480" imgH="101520" progId="Equation.DSMT4">
                  <p:embed/>
                </p:oleObj>
              </mc:Choice>
              <mc:Fallback>
                <p:oleObj name="Equation" r:id="rId33" imgW="177480" imgH="101520" progId="Equation.DSMT4">
                  <p:embed/>
                  <p:pic>
                    <p:nvPicPr>
                      <p:cNvPr id="59" name="Object 3">
                        <a:extLst>
                          <a:ext uri="{FF2B5EF4-FFF2-40B4-BE49-F238E27FC236}">
                            <a16:creationId xmlns:a16="http://schemas.microsoft.com/office/drawing/2014/main" id="{AB2EFFD5-23D1-FC84-D8C0-41F33004C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1034" y="3324522"/>
                        <a:ext cx="268903" cy="12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>
            <a:extLst>
              <a:ext uri="{FF2B5EF4-FFF2-40B4-BE49-F238E27FC236}">
                <a16:creationId xmlns:a16="http://schemas.microsoft.com/office/drawing/2014/main" id="{0E4CDE58-9661-CC96-B026-C9CB10607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406970"/>
              </p:ext>
            </p:extLst>
          </p:nvPr>
        </p:nvGraphicFramePr>
        <p:xfrm>
          <a:off x="6501381" y="3325628"/>
          <a:ext cx="268903" cy="128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77480" imgH="101520" progId="Equation.DSMT4">
                  <p:embed/>
                </p:oleObj>
              </mc:Choice>
              <mc:Fallback>
                <p:oleObj name="Equation" r:id="rId33" imgW="177480" imgH="101520" progId="Equation.DSMT4">
                  <p:embed/>
                  <p:pic>
                    <p:nvPicPr>
                      <p:cNvPr id="31" name="Object 3">
                        <a:extLst>
                          <a:ext uri="{FF2B5EF4-FFF2-40B4-BE49-F238E27FC236}">
                            <a16:creationId xmlns:a16="http://schemas.microsoft.com/office/drawing/2014/main" id="{9C694F0A-683B-903E-5345-CE2B78453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1381" y="3325628"/>
                        <a:ext cx="268903" cy="128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F2B583C4-20E9-189B-A1AF-020C43BA921E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896007" y="525228"/>
            <a:ext cx="515295" cy="3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F98C31C-3B4E-DFC7-A884-CFC13B983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6272932"/>
            <a:ext cx="9083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/>
              <a:t>This summation is called a Midpoint Riemann Sum, it calculates the area under the curve.</a:t>
            </a:r>
          </a:p>
        </p:txBody>
      </p:sp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146A3DCE-17B7-F27A-6B91-E112858CC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42222"/>
              </p:ext>
            </p:extLst>
          </p:nvPr>
        </p:nvGraphicFramePr>
        <p:xfrm>
          <a:off x="258393" y="3966749"/>
          <a:ext cx="73628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16320" imgH="431640" progId="Equation.DSMT4">
                  <p:embed/>
                </p:oleObj>
              </mc:Choice>
              <mc:Fallback>
                <p:oleObj name="Equation" r:id="rId2" imgW="4216320" imgH="431640" progId="Equation.DSMT4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393" y="3966749"/>
                        <a:ext cx="73628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>
            <a:extLst>
              <a:ext uri="{FF2B5EF4-FFF2-40B4-BE49-F238E27FC236}">
                <a16:creationId xmlns:a16="http://schemas.microsoft.com/office/drawing/2014/main" id="{9CCBB4E3-331C-CAED-486C-BE87A53A0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53356"/>
              </p:ext>
            </p:extLst>
          </p:nvPr>
        </p:nvGraphicFramePr>
        <p:xfrm>
          <a:off x="220867" y="5627116"/>
          <a:ext cx="11514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51480" imgH="431640" progId="Equation.DSMT4">
                  <p:embed/>
                </p:oleObj>
              </mc:Choice>
              <mc:Fallback>
                <p:oleObj name="Equation" r:id="rId4" imgW="7251480" imgH="431640" progId="Equation.DSMT4">
                  <p:embed/>
                  <p:pic>
                    <p:nvPicPr>
                      <p:cNvPr id="256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67" y="5627116"/>
                        <a:ext cx="11514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7D08858-35C9-768B-B4D4-19A4BA9AE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048657"/>
              </p:ext>
            </p:extLst>
          </p:nvPr>
        </p:nvGraphicFramePr>
        <p:xfrm>
          <a:off x="261348" y="4664161"/>
          <a:ext cx="57165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14520" imgH="660240" progId="Equation.DSMT4">
                  <p:embed/>
                </p:oleObj>
              </mc:Choice>
              <mc:Fallback>
                <p:oleObj name="Equation" r:id="rId6" imgW="3314520" imgH="660240" progId="Equation.DSMT4">
                  <p:embed/>
                  <p:pic>
                    <p:nvPicPr>
                      <p:cNvPr id="256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48" y="4664161"/>
                        <a:ext cx="5716588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3C0FEC1-B5D4-FF3B-FBF4-FA98B9B60E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88" y="4261848"/>
            <a:ext cx="962059" cy="4477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BBF12-1BB7-7B39-B81D-42A96BC23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9941" y="4289526"/>
            <a:ext cx="809145" cy="447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796E83-02EF-A164-AB65-4C5F5CCDF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086" y="4292428"/>
            <a:ext cx="865223" cy="447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9764D0-D71A-57E3-F431-6FE3ECF58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1293" y="4296140"/>
            <a:ext cx="409433" cy="447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F1FDBB-B49C-5A75-2172-67C285F71E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904" y="4294248"/>
            <a:ext cx="865223" cy="447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67C241-1F9E-C107-7D81-B7C430A00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680" y="4317587"/>
            <a:ext cx="473886" cy="44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D06EE1-F188-21D8-78F8-136870C46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4516" y="4296541"/>
            <a:ext cx="1061484" cy="447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B4FEED-DCFF-C295-9A9A-1E7C98FD7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405" y="4287392"/>
            <a:ext cx="962059" cy="4477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017870-0B26-C10F-F088-FABF1508DA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959" y="4281547"/>
            <a:ext cx="511741" cy="44778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DC01FF1-1BCC-1FED-6EC4-C79558032A6D}"/>
              </a:ext>
            </a:extLst>
          </p:cNvPr>
          <p:cNvGrpSpPr/>
          <p:nvPr/>
        </p:nvGrpSpPr>
        <p:grpSpPr>
          <a:xfrm>
            <a:off x="2933700" y="130971"/>
            <a:ext cx="5915945" cy="3760297"/>
            <a:chOff x="2933700" y="130971"/>
            <a:chExt cx="5915945" cy="376029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E80E20D-193C-760D-8EA4-9DAD0B31BFC8}"/>
                </a:ext>
              </a:extLst>
            </p:cNvPr>
            <p:cNvGrpSpPr/>
            <p:nvPr/>
          </p:nvGrpSpPr>
          <p:grpSpPr>
            <a:xfrm>
              <a:off x="2933700" y="130971"/>
              <a:ext cx="5915945" cy="3760297"/>
              <a:chOff x="2933700" y="130971"/>
              <a:chExt cx="5915945" cy="37602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208386C-689A-B821-D83C-92E973FEF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3754" y="335839"/>
                <a:ext cx="5575974" cy="3519237"/>
              </a:xfrm>
              <a:prstGeom prst="rect">
                <a:avLst/>
              </a:prstGeom>
            </p:spPr>
          </p:pic>
          <p:graphicFrame>
            <p:nvGraphicFramePr>
              <p:cNvPr id="8" name="Object 22">
                <a:extLst>
                  <a:ext uri="{FF2B5EF4-FFF2-40B4-BE49-F238E27FC236}">
                    <a16:creationId xmlns:a16="http://schemas.microsoft.com/office/drawing/2014/main" id="{E816F459-9733-E097-4686-4732DB6530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26323"/>
                  </p:ext>
                </p:extLst>
              </p:nvPr>
            </p:nvGraphicFramePr>
            <p:xfrm>
              <a:off x="8639728" y="3539108"/>
              <a:ext cx="209917" cy="185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26720" imgH="139680" progId="Equation.DSMT4">
                      <p:embed/>
                    </p:oleObj>
                  </mc:Choice>
                  <mc:Fallback>
                    <p:oleObj name="Equation" r:id="rId10" imgW="126720" imgH="139680" progId="Equation.DSMT4">
                      <p:embed/>
                      <p:pic>
                        <p:nvPicPr>
                          <p:cNvPr id="6" name="Object 22">
                            <a:extLst>
                              <a:ext uri="{FF2B5EF4-FFF2-40B4-BE49-F238E27FC236}">
                                <a16:creationId xmlns:a16="http://schemas.microsoft.com/office/drawing/2014/main" id="{84CC686E-42FE-DEAA-7C96-7461032FF5A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39728" y="3539108"/>
                            <a:ext cx="209917" cy="1854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22">
                <a:extLst>
                  <a:ext uri="{FF2B5EF4-FFF2-40B4-BE49-F238E27FC236}">
                    <a16:creationId xmlns:a16="http://schemas.microsoft.com/office/drawing/2014/main" id="{5CD29EE2-0389-A634-A022-FA940956D8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0724668"/>
                  </p:ext>
                </p:extLst>
              </p:nvPr>
            </p:nvGraphicFramePr>
            <p:xfrm>
              <a:off x="3189215" y="130971"/>
              <a:ext cx="230187" cy="217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39680" imgH="164880" progId="Equation.DSMT4">
                      <p:embed/>
                    </p:oleObj>
                  </mc:Choice>
                  <mc:Fallback>
                    <p:oleObj name="Equation" r:id="rId12" imgW="139680" imgH="164880" progId="Equation.DSMT4">
                      <p:embed/>
                      <p:pic>
                        <p:nvPicPr>
                          <p:cNvPr id="7" name="Object 22">
                            <a:extLst>
                              <a:ext uri="{FF2B5EF4-FFF2-40B4-BE49-F238E27FC236}">
                                <a16:creationId xmlns:a16="http://schemas.microsoft.com/office/drawing/2014/main" id="{254CAFBA-E9DB-F131-D815-81E312E4DBE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9215" y="130971"/>
                            <a:ext cx="230187" cy="217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5B00375-4C02-34C1-86F5-F8B68D42F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02208" y="3637098"/>
                <a:ext cx="298086" cy="8742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580EF37-2C77-8619-5E32-961C96ADE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0964" y="386702"/>
                <a:ext cx="133344" cy="12426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09E7033-93ED-749F-B4CB-29329B111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700" y="3270470"/>
                <a:ext cx="184026" cy="563477"/>
              </a:xfrm>
              <a:prstGeom prst="rect">
                <a:avLst/>
              </a:prstGeom>
            </p:spPr>
          </p:pic>
          <p:graphicFrame>
            <p:nvGraphicFramePr>
              <p:cNvPr id="24" name="Object 20">
                <a:extLst>
                  <a:ext uri="{FF2B5EF4-FFF2-40B4-BE49-F238E27FC236}">
                    <a16:creationId xmlns:a16="http://schemas.microsoft.com/office/drawing/2014/main" id="{DFD5E9D4-1B36-6467-E79C-BD9A1194E66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8150279"/>
                  </p:ext>
                </p:extLst>
              </p:nvPr>
            </p:nvGraphicFramePr>
            <p:xfrm>
              <a:off x="3901775" y="2676086"/>
              <a:ext cx="343501" cy="275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228600" imgH="228600" progId="Equation.DSMT4">
                      <p:embed/>
                    </p:oleObj>
                  </mc:Choice>
                  <mc:Fallback>
                    <p:oleObj name="Equation" r:id="rId15" imgW="228600" imgH="228600" progId="Equation.DSMT4">
                      <p:embed/>
                      <p:pic>
                        <p:nvPicPr>
                          <p:cNvPr id="9" name="Object 20">
                            <a:extLst>
                              <a:ext uri="{FF2B5EF4-FFF2-40B4-BE49-F238E27FC236}">
                                <a16:creationId xmlns:a16="http://schemas.microsoft.com/office/drawing/2014/main" id="{401D19EA-D4FE-2753-2912-9DDFC274A0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1775" y="2676086"/>
                            <a:ext cx="343501" cy="275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1">
                <a:extLst>
                  <a:ext uri="{FF2B5EF4-FFF2-40B4-BE49-F238E27FC236}">
                    <a16:creationId xmlns:a16="http://schemas.microsoft.com/office/drawing/2014/main" id="{67D8BDD8-9775-E6FF-3322-C54FA00A44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4498069"/>
                  </p:ext>
                </p:extLst>
              </p:nvPr>
            </p:nvGraphicFramePr>
            <p:xfrm>
              <a:off x="4327208" y="2676284"/>
              <a:ext cx="362585" cy="276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241200" imgH="228600" progId="Equation.DSMT4">
                      <p:embed/>
                    </p:oleObj>
                  </mc:Choice>
                  <mc:Fallback>
                    <p:oleObj name="Equation" r:id="rId17" imgW="241200" imgH="228600" progId="Equation.DSMT4">
                      <p:embed/>
                      <p:pic>
                        <p:nvPicPr>
                          <p:cNvPr id="10" name="Object 21">
                            <a:extLst>
                              <a:ext uri="{FF2B5EF4-FFF2-40B4-BE49-F238E27FC236}">
                                <a16:creationId xmlns:a16="http://schemas.microsoft.com/office/drawing/2014/main" id="{B5CDF5F5-18B2-5BB6-A8F4-610E4A0FB6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7208" y="2676284"/>
                            <a:ext cx="362585" cy="276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2">
                <a:extLst>
                  <a:ext uri="{FF2B5EF4-FFF2-40B4-BE49-F238E27FC236}">
                    <a16:creationId xmlns:a16="http://schemas.microsoft.com/office/drawing/2014/main" id="{46603580-467D-FB28-37E1-9329E968D6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7308246"/>
                  </p:ext>
                </p:extLst>
              </p:nvPr>
            </p:nvGraphicFramePr>
            <p:xfrm>
              <a:off x="4793950" y="2676086"/>
              <a:ext cx="343501" cy="275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228600" imgH="228600" progId="Equation.DSMT4">
                      <p:embed/>
                    </p:oleObj>
                  </mc:Choice>
                  <mc:Fallback>
                    <p:oleObj name="Equation" r:id="rId19" imgW="228600" imgH="228600" progId="Equation.DSMT4">
                      <p:embed/>
                      <p:pic>
                        <p:nvPicPr>
                          <p:cNvPr id="11" name="Object 22">
                            <a:extLst>
                              <a:ext uri="{FF2B5EF4-FFF2-40B4-BE49-F238E27FC236}">
                                <a16:creationId xmlns:a16="http://schemas.microsoft.com/office/drawing/2014/main" id="{FAEAF0FB-2950-503C-4F62-F2449452A9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3950" y="2676086"/>
                            <a:ext cx="343501" cy="275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3">
                <a:extLst>
                  <a:ext uri="{FF2B5EF4-FFF2-40B4-BE49-F238E27FC236}">
                    <a16:creationId xmlns:a16="http://schemas.microsoft.com/office/drawing/2014/main" id="{48BC8D33-FC18-4291-B381-6D0A892DC2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2593575"/>
                  </p:ext>
                </p:extLst>
              </p:nvPr>
            </p:nvGraphicFramePr>
            <p:xfrm>
              <a:off x="6175092" y="2676284"/>
              <a:ext cx="324417" cy="276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215640" imgH="228600" progId="Equation.DSMT4">
                      <p:embed/>
                    </p:oleObj>
                  </mc:Choice>
                  <mc:Fallback>
                    <p:oleObj name="Equation" r:id="rId21" imgW="215640" imgH="228600" progId="Equation.DSMT4">
                      <p:embed/>
                      <p:pic>
                        <p:nvPicPr>
                          <p:cNvPr id="12" name="Object 23">
                            <a:extLst>
                              <a:ext uri="{FF2B5EF4-FFF2-40B4-BE49-F238E27FC236}">
                                <a16:creationId xmlns:a16="http://schemas.microsoft.com/office/drawing/2014/main" id="{738FD681-45FF-7FB5-B328-32870FEB23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5092" y="2676284"/>
                            <a:ext cx="324417" cy="276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4">
                <a:extLst>
                  <a:ext uri="{FF2B5EF4-FFF2-40B4-BE49-F238E27FC236}">
                    <a16:creationId xmlns:a16="http://schemas.microsoft.com/office/drawing/2014/main" id="{33EA7916-9F36-2F7E-27A2-1FF8EA59CE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858025"/>
                  </p:ext>
                </p:extLst>
              </p:nvPr>
            </p:nvGraphicFramePr>
            <p:xfrm>
              <a:off x="6968889" y="2676284"/>
              <a:ext cx="497361" cy="2767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330120" imgH="228600" progId="Equation.DSMT4">
                      <p:embed/>
                    </p:oleObj>
                  </mc:Choice>
                  <mc:Fallback>
                    <p:oleObj name="Equation" r:id="rId23" imgW="330120" imgH="228600" progId="Equation.DSMT4">
                      <p:embed/>
                      <p:pic>
                        <p:nvPicPr>
                          <p:cNvPr id="13" name="Object 24">
                            <a:extLst>
                              <a:ext uri="{FF2B5EF4-FFF2-40B4-BE49-F238E27FC236}">
                                <a16:creationId xmlns:a16="http://schemas.microsoft.com/office/drawing/2014/main" id="{4DEE9D55-BFB4-0066-E926-68941ABA52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68889" y="2676284"/>
                            <a:ext cx="497361" cy="2767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5">
                <a:extLst>
                  <a:ext uri="{FF2B5EF4-FFF2-40B4-BE49-F238E27FC236}">
                    <a16:creationId xmlns:a16="http://schemas.microsoft.com/office/drawing/2014/main" id="{E5AA3081-0E40-84B0-7F29-791AAA886B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2966313"/>
                  </p:ext>
                </p:extLst>
              </p:nvPr>
            </p:nvGraphicFramePr>
            <p:xfrm>
              <a:off x="7494588" y="2692400"/>
              <a:ext cx="363537" cy="276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5" imgW="241200" imgH="228600" progId="Equation.DSMT4">
                      <p:embed/>
                    </p:oleObj>
                  </mc:Choice>
                  <mc:Fallback>
                    <p:oleObj name="Equation" r:id="rId25" imgW="241200" imgH="228600" progId="Equation.DSMT4">
                      <p:embed/>
                      <p:pic>
                        <p:nvPicPr>
                          <p:cNvPr id="14" name="Object 25">
                            <a:extLst>
                              <a:ext uri="{FF2B5EF4-FFF2-40B4-BE49-F238E27FC236}">
                                <a16:creationId xmlns:a16="http://schemas.microsoft.com/office/drawing/2014/main" id="{4961D221-C297-92E5-875B-C6A3688FF03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4588" y="2692400"/>
                            <a:ext cx="363537" cy="276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3">
                <a:extLst>
                  <a:ext uri="{FF2B5EF4-FFF2-40B4-BE49-F238E27FC236}">
                    <a16:creationId xmlns:a16="http://schemas.microsoft.com/office/drawing/2014/main" id="{A27A30FE-497D-1177-7955-76DF9FA750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3450540"/>
                  </p:ext>
                </p:extLst>
              </p:nvPr>
            </p:nvGraphicFramePr>
            <p:xfrm>
              <a:off x="3374656" y="3614442"/>
              <a:ext cx="565150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393480" imgH="228600" progId="Equation.DSMT4">
                      <p:embed/>
                    </p:oleObj>
                  </mc:Choice>
                  <mc:Fallback>
                    <p:oleObj name="Equation" r:id="rId27" imgW="393480" imgH="228600" progId="Equation.DSMT4">
                      <p:embed/>
                      <p:pic>
                        <p:nvPicPr>
                          <p:cNvPr id="15" name="Object 3">
                            <a:extLst>
                              <a:ext uri="{FF2B5EF4-FFF2-40B4-BE49-F238E27FC236}">
                                <a16:creationId xmlns:a16="http://schemas.microsoft.com/office/drawing/2014/main" id="{55B0BD04-47A4-5B4A-A641-D782402D99B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4656" y="3614442"/>
                            <a:ext cx="565150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">
                <a:extLst>
                  <a:ext uri="{FF2B5EF4-FFF2-40B4-BE49-F238E27FC236}">
                    <a16:creationId xmlns:a16="http://schemas.microsoft.com/office/drawing/2014/main" id="{D31D6AD6-C029-CB03-F25D-DF51DC6A8A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1272489"/>
                  </p:ext>
                </p:extLst>
              </p:nvPr>
            </p:nvGraphicFramePr>
            <p:xfrm>
              <a:off x="4180133" y="3614273"/>
              <a:ext cx="21907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152280" imgH="228600" progId="Equation.DSMT4">
                      <p:embed/>
                    </p:oleObj>
                  </mc:Choice>
                  <mc:Fallback>
                    <p:oleObj name="Equation" r:id="rId29" imgW="152280" imgH="228600" progId="Equation.DSMT4">
                      <p:embed/>
                      <p:pic>
                        <p:nvPicPr>
                          <p:cNvPr id="16" name="Object 3">
                            <a:extLst>
                              <a:ext uri="{FF2B5EF4-FFF2-40B4-BE49-F238E27FC236}">
                                <a16:creationId xmlns:a16="http://schemas.microsoft.com/office/drawing/2014/main" id="{3412A84F-7603-FEE0-9A67-5B2B844E510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0133" y="3614273"/>
                            <a:ext cx="21907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">
                <a:extLst>
                  <a:ext uri="{FF2B5EF4-FFF2-40B4-BE49-F238E27FC236}">
                    <a16:creationId xmlns:a16="http://schemas.microsoft.com/office/drawing/2014/main" id="{E10C8539-B07A-CBA2-EFC0-EDA87EDD94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6868622"/>
                  </p:ext>
                </p:extLst>
              </p:nvPr>
            </p:nvGraphicFramePr>
            <p:xfrm>
              <a:off x="4631065" y="3608249"/>
              <a:ext cx="236537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164880" imgH="228600" progId="Equation.DSMT4">
                      <p:embed/>
                    </p:oleObj>
                  </mc:Choice>
                  <mc:Fallback>
                    <p:oleObj name="Equation" r:id="rId31" imgW="164880" imgH="228600" progId="Equation.DSMT4">
                      <p:embed/>
                      <p:pic>
                        <p:nvPicPr>
                          <p:cNvPr id="17" name="Object 3">
                            <a:extLst>
                              <a:ext uri="{FF2B5EF4-FFF2-40B4-BE49-F238E27FC236}">
                                <a16:creationId xmlns:a16="http://schemas.microsoft.com/office/drawing/2014/main" id="{0BE1E516-7C90-7C94-629C-18CFE3BC741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31065" y="3608249"/>
                            <a:ext cx="236537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">
                <a:extLst>
                  <a:ext uri="{FF2B5EF4-FFF2-40B4-BE49-F238E27FC236}">
                    <a16:creationId xmlns:a16="http://schemas.microsoft.com/office/drawing/2014/main" id="{71267E58-CFC9-973C-3AA4-F1554D775F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8180149"/>
                  </p:ext>
                </p:extLst>
              </p:nvPr>
            </p:nvGraphicFramePr>
            <p:xfrm>
              <a:off x="5087721" y="3608249"/>
              <a:ext cx="236538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164880" imgH="228600" progId="Equation.DSMT4">
                      <p:embed/>
                    </p:oleObj>
                  </mc:Choice>
                  <mc:Fallback>
                    <p:oleObj name="Equation" r:id="rId33" imgW="164880" imgH="228600" progId="Equation.DSMT4">
                      <p:embed/>
                      <p:pic>
                        <p:nvPicPr>
                          <p:cNvPr id="18" name="Object 3">
                            <a:extLst>
                              <a:ext uri="{FF2B5EF4-FFF2-40B4-BE49-F238E27FC236}">
                                <a16:creationId xmlns:a16="http://schemas.microsoft.com/office/drawing/2014/main" id="{D8B29D5D-430C-D8B8-B08B-A336707ECA4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7721" y="3608249"/>
                            <a:ext cx="236538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">
                <a:extLst>
                  <a:ext uri="{FF2B5EF4-FFF2-40B4-BE49-F238E27FC236}">
                    <a16:creationId xmlns:a16="http://schemas.microsoft.com/office/drawing/2014/main" id="{AC66753D-6A69-789D-8E1D-97F9300C28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6478003"/>
                  </p:ext>
                </p:extLst>
              </p:nvPr>
            </p:nvGraphicFramePr>
            <p:xfrm>
              <a:off x="5999294" y="3619688"/>
              <a:ext cx="32702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228600" imgH="228600" progId="Equation.DSMT4">
                      <p:embed/>
                    </p:oleObj>
                  </mc:Choice>
                  <mc:Fallback>
                    <p:oleObj name="Equation" r:id="rId35" imgW="228600" imgH="228600" progId="Equation.DSMT4">
                      <p:embed/>
                      <p:pic>
                        <p:nvPicPr>
                          <p:cNvPr id="19" name="Object 3">
                            <a:extLst>
                              <a:ext uri="{FF2B5EF4-FFF2-40B4-BE49-F238E27FC236}">
                                <a16:creationId xmlns:a16="http://schemas.microsoft.com/office/drawing/2014/main" id="{27E5520B-B2C0-83E0-DA4C-83F09376E7C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9294" y="3619688"/>
                            <a:ext cx="32702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">
                <a:extLst>
                  <a:ext uri="{FF2B5EF4-FFF2-40B4-BE49-F238E27FC236}">
                    <a16:creationId xmlns:a16="http://schemas.microsoft.com/office/drawing/2014/main" id="{5D5B8D8E-0AC0-A5FD-7855-C89FE72F2D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5062681"/>
                  </p:ext>
                </p:extLst>
              </p:nvPr>
            </p:nvGraphicFramePr>
            <p:xfrm>
              <a:off x="6443251" y="3609336"/>
              <a:ext cx="21907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152280" imgH="228600" progId="Equation.DSMT4">
                      <p:embed/>
                    </p:oleObj>
                  </mc:Choice>
                  <mc:Fallback>
                    <p:oleObj name="Equation" r:id="rId37" imgW="152280" imgH="228600" progId="Equation.DSMT4">
                      <p:embed/>
                      <p:pic>
                        <p:nvPicPr>
                          <p:cNvPr id="20" name="Object 3">
                            <a:extLst>
                              <a:ext uri="{FF2B5EF4-FFF2-40B4-BE49-F238E27FC236}">
                                <a16:creationId xmlns:a16="http://schemas.microsoft.com/office/drawing/2014/main" id="{5C67C954-9F20-DC6C-91AB-0A76C2C9E9D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3251" y="3609336"/>
                            <a:ext cx="21907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">
                <a:extLst>
                  <a:ext uri="{FF2B5EF4-FFF2-40B4-BE49-F238E27FC236}">
                    <a16:creationId xmlns:a16="http://schemas.microsoft.com/office/drawing/2014/main" id="{AD436C5B-8357-EDDA-FB6E-EE8549C763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75338"/>
                  </p:ext>
                </p:extLst>
              </p:nvPr>
            </p:nvGraphicFramePr>
            <p:xfrm>
              <a:off x="6906083" y="3609336"/>
              <a:ext cx="382588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266400" imgH="228600" progId="Equation.DSMT4">
                      <p:embed/>
                    </p:oleObj>
                  </mc:Choice>
                  <mc:Fallback>
                    <p:oleObj name="Equation" r:id="rId39" imgW="266400" imgH="228600" progId="Equation.DSMT4">
                      <p:embed/>
                      <p:pic>
                        <p:nvPicPr>
                          <p:cNvPr id="21" name="Object 3">
                            <a:extLst>
                              <a:ext uri="{FF2B5EF4-FFF2-40B4-BE49-F238E27FC236}">
                                <a16:creationId xmlns:a16="http://schemas.microsoft.com/office/drawing/2014/main" id="{B6028736-165F-2F70-CD67-F52BE9C8D03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06083" y="3609336"/>
                            <a:ext cx="382588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">
                <a:extLst>
                  <a:ext uri="{FF2B5EF4-FFF2-40B4-BE49-F238E27FC236}">
                    <a16:creationId xmlns:a16="http://schemas.microsoft.com/office/drawing/2014/main" id="{5206B191-D77D-BB63-2B63-66040628A5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9267837"/>
                  </p:ext>
                </p:extLst>
              </p:nvPr>
            </p:nvGraphicFramePr>
            <p:xfrm>
              <a:off x="7344388" y="3611362"/>
              <a:ext cx="365125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1" imgW="253800" imgH="228600" progId="Equation.DSMT4">
                      <p:embed/>
                    </p:oleObj>
                  </mc:Choice>
                  <mc:Fallback>
                    <p:oleObj name="Equation" r:id="rId41" imgW="253800" imgH="228600" progId="Equation.DSMT4">
                      <p:embed/>
                      <p:pic>
                        <p:nvPicPr>
                          <p:cNvPr id="22" name="Object 3">
                            <a:extLst>
                              <a:ext uri="{FF2B5EF4-FFF2-40B4-BE49-F238E27FC236}">
                                <a16:creationId xmlns:a16="http://schemas.microsoft.com/office/drawing/2014/main" id="{A4AFB609-2545-6EA9-E238-1D85CECBC7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4388" y="3611362"/>
                            <a:ext cx="365125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">
                <a:extLst>
                  <a:ext uri="{FF2B5EF4-FFF2-40B4-BE49-F238E27FC236}">
                    <a16:creationId xmlns:a16="http://schemas.microsoft.com/office/drawing/2014/main" id="{8A318AD4-415E-17FE-0837-2D6C87322B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3360169"/>
                  </p:ext>
                </p:extLst>
              </p:nvPr>
            </p:nvGraphicFramePr>
            <p:xfrm>
              <a:off x="7796475" y="3610423"/>
              <a:ext cx="584200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3" imgW="406080" imgH="228600" progId="Equation.DSMT4">
                      <p:embed/>
                    </p:oleObj>
                  </mc:Choice>
                  <mc:Fallback>
                    <p:oleObj name="Equation" r:id="rId43" imgW="406080" imgH="228600" progId="Equation.DSMT4">
                      <p:embed/>
                      <p:pic>
                        <p:nvPicPr>
                          <p:cNvPr id="23" name="Object 3">
                            <a:extLst>
                              <a:ext uri="{FF2B5EF4-FFF2-40B4-BE49-F238E27FC236}">
                                <a16:creationId xmlns:a16="http://schemas.microsoft.com/office/drawing/2014/main" id="{C4E31DA0-E7E5-BC6F-8D58-83B02AC0121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6475" y="3610423"/>
                            <a:ext cx="584200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9" name="Object 3">
                <a:extLst>
                  <a:ext uri="{FF2B5EF4-FFF2-40B4-BE49-F238E27FC236}">
                    <a16:creationId xmlns:a16="http://schemas.microsoft.com/office/drawing/2014/main" id="{7BD7031B-E380-1820-2146-790E6BD9A8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3427111"/>
                  </p:ext>
                </p:extLst>
              </p:nvPr>
            </p:nvGraphicFramePr>
            <p:xfrm>
              <a:off x="5679606" y="2748470"/>
              <a:ext cx="393700" cy="187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177480" imgH="101520" progId="Equation.DSMT4">
                      <p:embed/>
                    </p:oleObj>
                  </mc:Choice>
                  <mc:Fallback>
                    <p:oleObj name="Equation" r:id="rId45" imgW="177480" imgH="101520" progId="Equation.DSMT4">
                      <p:embed/>
                      <p:pic>
                        <p:nvPicPr>
                          <p:cNvPr id="24" name="Object 3">
                            <a:extLst>
                              <a:ext uri="{FF2B5EF4-FFF2-40B4-BE49-F238E27FC236}">
                                <a16:creationId xmlns:a16="http://schemas.microsoft.com/office/drawing/2014/main" id="{D1204B48-73DD-D85C-EF6A-B23689741C6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9606" y="2748470"/>
                            <a:ext cx="393700" cy="187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">
                <a:extLst>
                  <a:ext uri="{FF2B5EF4-FFF2-40B4-BE49-F238E27FC236}">
                    <a16:creationId xmlns:a16="http://schemas.microsoft.com/office/drawing/2014/main" id="{C33FDAF9-0991-5051-A320-F678232DF9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7059292"/>
                  </p:ext>
                </p:extLst>
              </p:nvPr>
            </p:nvGraphicFramePr>
            <p:xfrm>
              <a:off x="6571534" y="2748470"/>
              <a:ext cx="393700" cy="187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177480" imgH="101520" progId="Equation.DSMT4">
                      <p:embed/>
                    </p:oleObj>
                  </mc:Choice>
                  <mc:Fallback>
                    <p:oleObj name="Equation" r:id="rId45" imgW="177480" imgH="101520" progId="Equation.DSMT4">
                      <p:embed/>
                      <p:pic>
                        <p:nvPicPr>
                          <p:cNvPr id="25" name="Object 3">
                            <a:extLst>
                              <a:ext uri="{FF2B5EF4-FFF2-40B4-BE49-F238E27FC236}">
                                <a16:creationId xmlns:a16="http://schemas.microsoft.com/office/drawing/2014/main" id="{D5D7DD93-C5BD-51C4-2FA8-0A201140502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1534" y="2748470"/>
                            <a:ext cx="393700" cy="187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22">
                <a:extLst>
                  <a:ext uri="{FF2B5EF4-FFF2-40B4-BE49-F238E27FC236}">
                    <a16:creationId xmlns:a16="http://schemas.microsoft.com/office/drawing/2014/main" id="{59502305-7821-AE60-BDC3-96683908BC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9951370"/>
                  </p:ext>
                </p:extLst>
              </p:nvPr>
            </p:nvGraphicFramePr>
            <p:xfrm>
              <a:off x="5230496" y="2679261"/>
              <a:ext cx="362585" cy="275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7" imgW="241200" imgH="228600" progId="Equation.DSMT4">
                      <p:embed/>
                    </p:oleObj>
                  </mc:Choice>
                  <mc:Fallback>
                    <p:oleObj name="Equation" r:id="rId47" imgW="241200" imgH="228600" progId="Equation.DSMT4">
                      <p:embed/>
                      <p:pic>
                        <p:nvPicPr>
                          <p:cNvPr id="26" name="Object 22">
                            <a:extLst>
                              <a:ext uri="{FF2B5EF4-FFF2-40B4-BE49-F238E27FC236}">
                                <a16:creationId xmlns:a16="http://schemas.microsoft.com/office/drawing/2014/main" id="{571D1891-1A5A-A8BB-078F-99EB15F44DF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0496" y="2679261"/>
                            <a:ext cx="362585" cy="2755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3">
                <a:extLst>
                  <a:ext uri="{FF2B5EF4-FFF2-40B4-BE49-F238E27FC236}">
                    <a16:creationId xmlns:a16="http://schemas.microsoft.com/office/drawing/2014/main" id="{9F6EE65D-F830-953B-FEE6-312DDB7D6B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359651"/>
                  </p:ext>
                </p:extLst>
              </p:nvPr>
            </p:nvGraphicFramePr>
            <p:xfrm>
              <a:off x="7158275" y="737147"/>
              <a:ext cx="839787" cy="2400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9" imgW="583920" imgH="203040" progId="Equation.DSMT4">
                      <p:embed/>
                    </p:oleObj>
                  </mc:Choice>
                  <mc:Fallback>
                    <p:oleObj name="Equation" r:id="rId49" imgW="583920" imgH="203040" progId="Equation.DSMT4">
                      <p:embed/>
                      <p:pic>
                        <p:nvPicPr>
                          <p:cNvPr id="27" name="Object 3">
                            <a:extLst>
                              <a:ext uri="{FF2B5EF4-FFF2-40B4-BE49-F238E27FC236}">
                                <a16:creationId xmlns:a16="http://schemas.microsoft.com/office/drawing/2014/main" id="{EA79D63E-8158-9F35-538E-8F868D9E315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58275" y="737147"/>
                            <a:ext cx="839787" cy="2400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3">
                <a:extLst>
                  <a:ext uri="{FF2B5EF4-FFF2-40B4-BE49-F238E27FC236}">
                    <a16:creationId xmlns:a16="http://schemas.microsoft.com/office/drawing/2014/main" id="{8E8415ED-F45F-922A-F38A-3E70C9EAD8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6913714"/>
                  </p:ext>
                </p:extLst>
              </p:nvPr>
            </p:nvGraphicFramePr>
            <p:xfrm>
              <a:off x="5543506" y="3613491"/>
              <a:ext cx="236538" cy="2715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1" imgW="164880" imgH="228600" progId="Equation.DSMT4">
                      <p:embed/>
                    </p:oleObj>
                  </mc:Choice>
                  <mc:Fallback>
                    <p:oleObj name="Equation" r:id="rId51" imgW="164880" imgH="228600" progId="Equation.DSMT4">
                      <p:embed/>
                      <p:pic>
                        <p:nvPicPr>
                          <p:cNvPr id="28" name="Object 3">
                            <a:extLst>
                              <a:ext uri="{FF2B5EF4-FFF2-40B4-BE49-F238E27FC236}">
                                <a16:creationId xmlns:a16="http://schemas.microsoft.com/office/drawing/2014/main" id="{D8791170-7337-A88F-9367-BA25C2E0A84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43506" y="3613491"/>
                            <a:ext cx="236538" cy="2715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9" name="Object 3">
              <a:extLst>
                <a:ext uri="{FF2B5EF4-FFF2-40B4-BE49-F238E27FC236}">
                  <a16:creationId xmlns:a16="http://schemas.microsoft.com/office/drawing/2014/main" id="{AB2EFFD5-23D1-FC84-D8C0-41F33004C9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935345"/>
                </p:ext>
              </p:extLst>
            </p:nvPr>
          </p:nvGraphicFramePr>
          <p:xfrm>
            <a:off x="5754984" y="3718501"/>
            <a:ext cx="268903" cy="128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77480" imgH="101520" progId="Equation.DSMT4">
                    <p:embed/>
                  </p:oleObj>
                </mc:Choice>
                <mc:Fallback>
                  <p:oleObj name="Equation" r:id="rId45" imgW="177480" imgH="101520" progId="Equation.DSMT4">
                    <p:embed/>
                    <p:pic>
                      <p:nvPicPr>
                        <p:cNvPr id="39" name="Object 3">
                          <a:extLst>
                            <a:ext uri="{FF2B5EF4-FFF2-40B4-BE49-F238E27FC236}">
                              <a16:creationId xmlns:a16="http://schemas.microsoft.com/office/drawing/2014/main" id="{7BD7031B-E380-1820-2146-790E6BD9A8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4984" y="3718501"/>
                          <a:ext cx="268903" cy="128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3">
              <a:extLst>
                <a:ext uri="{FF2B5EF4-FFF2-40B4-BE49-F238E27FC236}">
                  <a16:creationId xmlns:a16="http://schemas.microsoft.com/office/drawing/2014/main" id="{503CEA66-0B40-5D67-88A2-3018F871ABF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965250"/>
                </p:ext>
              </p:extLst>
            </p:nvPr>
          </p:nvGraphicFramePr>
          <p:xfrm>
            <a:off x="6667722" y="3708298"/>
            <a:ext cx="268903" cy="128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5" imgW="177480" imgH="101520" progId="Equation.DSMT4">
                    <p:embed/>
                  </p:oleObj>
                </mc:Choice>
                <mc:Fallback>
                  <p:oleObj name="Equation" r:id="rId45" imgW="177480" imgH="101520" progId="Equation.DSMT4">
                    <p:embed/>
                    <p:pic>
                      <p:nvPicPr>
                        <p:cNvPr id="59" name="Object 3">
                          <a:extLst>
                            <a:ext uri="{FF2B5EF4-FFF2-40B4-BE49-F238E27FC236}">
                              <a16:creationId xmlns:a16="http://schemas.microsoft.com/office/drawing/2014/main" id="{AB2EFFD5-23D1-FC84-D8C0-41F33004C9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722" y="3708298"/>
                          <a:ext cx="268903" cy="128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6">
            <a:extLst>
              <a:ext uri="{FF2B5EF4-FFF2-40B4-BE49-F238E27FC236}">
                <a16:creationId xmlns:a16="http://schemas.microsoft.com/office/drawing/2014/main" id="{A5BB8FC8-CDF3-B628-3202-55AEE724D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79166"/>
              </p:ext>
            </p:extLst>
          </p:nvPr>
        </p:nvGraphicFramePr>
        <p:xfrm>
          <a:off x="3957791" y="3302213"/>
          <a:ext cx="198007" cy="27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52280" imgH="228600" progId="Equation.DSMT4">
                  <p:embed/>
                </p:oleObj>
              </mc:Choice>
              <mc:Fallback>
                <p:oleObj name="Equation" r:id="rId53" imgW="152280" imgH="228600" progId="Equation.DSMT4">
                  <p:embed/>
                  <p:pic>
                    <p:nvPicPr>
                      <p:cNvPr id="2560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791" y="3302213"/>
                        <a:ext cx="198007" cy="27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>
            <a:extLst>
              <a:ext uri="{FF2B5EF4-FFF2-40B4-BE49-F238E27FC236}">
                <a16:creationId xmlns:a16="http://schemas.microsoft.com/office/drawing/2014/main" id="{D511D659-2EAC-7459-AAF8-8A0D6D774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45761"/>
              </p:ext>
            </p:extLst>
          </p:nvPr>
        </p:nvGraphicFramePr>
        <p:xfrm>
          <a:off x="4380419" y="3310950"/>
          <a:ext cx="215165" cy="27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64880" imgH="228600" progId="Equation.DSMT4">
                  <p:embed/>
                </p:oleObj>
              </mc:Choice>
              <mc:Fallback>
                <p:oleObj name="Equation" r:id="rId55" imgW="164880" imgH="228600" progId="Equation.DSMT4">
                  <p:embed/>
                  <p:pic>
                    <p:nvPicPr>
                      <p:cNvPr id="256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419" y="3310950"/>
                        <a:ext cx="215165" cy="27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">
            <a:extLst>
              <a:ext uri="{FF2B5EF4-FFF2-40B4-BE49-F238E27FC236}">
                <a16:creationId xmlns:a16="http://schemas.microsoft.com/office/drawing/2014/main" id="{93CA16F2-F725-BC5C-C9C7-434EAE5E9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79313"/>
              </p:ext>
            </p:extLst>
          </p:nvPr>
        </p:nvGraphicFramePr>
        <p:xfrm>
          <a:off x="4849863" y="3315720"/>
          <a:ext cx="215165" cy="27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64880" imgH="228600" progId="Equation.DSMT4">
                  <p:embed/>
                </p:oleObj>
              </mc:Choice>
              <mc:Fallback>
                <p:oleObj name="Equation" r:id="rId57" imgW="164880" imgH="228600" progId="Equation.DSMT4">
                  <p:embed/>
                  <p:pic>
                    <p:nvPicPr>
                      <p:cNvPr id="256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63" y="3315720"/>
                        <a:ext cx="215165" cy="27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">
            <a:extLst>
              <a:ext uri="{FF2B5EF4-FFF2-40B4-BE49-F238E27FC236}">
                <a16:creationId xmlns:a16="http://schemas.microsoft.com/office/drawing/2014/main" id="{BAF12DA3-6884-5E0C-B9F5-4063AD5AB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51882"/>
              </p:ext>
            </p:extLst>
          </p:nvPr>
        </p:nvGraphicFramePr>
        <p:xfrm>
          <a:off x="5294239" y="3327982"/>
          <a:ext cx="215165" cy="27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64880" imgH="228600" progId="Equation.DSMT4">
                  <p:embed/>
                </p:oleObj>
              </mc:Choice>
              <mc:Fallback>
                <p:oleObj name="Equation" r:id="rId59" imgW="164880" imgH="228600" progId="Equation.DSMT4">
                  <p:embed/>
                  <p:pic>
                    <p:nvPicPr>
                      <p:cNvPr id="256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239" y="3327982"/>
                        <a:ext cx="215165" cy="2737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6">
            <a:extLst>
              <a:ext uri="{FF2B5EF4-FFF2-40B4-BE49-F238E27FC236}">
                <a16:creationId xmlns:a16="http://schemas.microsoft.com/office/drawing/2014/main" id="{CBF8D9D0-4CA1-D2A9-CE04-71742530E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78800"/>
              </p:ext>
            </p:extLst>
          </p:nvPr>
        </p:nvGraphicFramePr>
        <p:xfrm>
          <a:off x="6224587" y="3308353"/>
          <a:ext cx="200025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52280" imgH="228600" progId="Equation.DSMT4">
                  <p:embed/>
                </p:oleObj>
              </mc:Choice>
              <mc:Fallback>
                <p:oleObj name="Equation" r:id="rId61" imgW="152280" imgH="228600" progId="Equation.DSMT4">
                  <p:embed/>
                  <p:pic>
                    <p:nvPicPr>
                      <p:cNvPr id="256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7" y="3308353"/>
                        <a:ext cx="200025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6">
            <a:extLst>
              <a:ext uri="{FF2B5EF4-FFF2-40B4-BE49-F238E27FC236}">
                <a16:creationId xmlns:a16="http://schemas.microsoft.com/office/drawing/2014/main" id="{F18937A7-53B8-C69C-594D-D5B70D505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10419"/>
              </p:ext>
            </p:extLst>
          </p:nvPr>
        </p:nvGraphicFramePr>
        <p:xfrm>
          <a:off x="7101528" y="3313116"/>
          <a:ext cx="3317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253800" imgH="228600" progId="Equation.DSMT4">
                  <p:embed/>
                </p:oleObj>
              </mc:Choice>
              <mc:Fallback>
                <p:oleObj name="Equation" r:id="rId63" imgW="253800" imgH="228600" progId="Equation.DSMT4">
                  <p:embed/>
                  <p:pic>
                    <p:nvPicPr>
                      <p:cNvPr id="256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1528" y="3313116"/>
                        <a:ext cx="33178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">
            <a:extLst>
              <a:ext uri="{FF2B5EF4-FFF2-40B4-BE49-F238E27FC236}">
                <a16:creationId xmlns:a16="http://schemas.microsoft.com/office/drawing/2014/main" id="{82DEF53B-A0E8-C263-60EB-FCBDEB39D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6436"/>
              </p:ext>
            </p:extLst>
          </p:nvPr>
        </p:nvGraphicFramePr>
        <p:xfrm>
          <a:off x="7518401" y="3308354"/>
          <a:ext cx="2159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164880" imgH="228600" progId="Equation.DSMT4">
                  <p:embed/>
                </p:oleObj>
              </mc:Choice>
              <mc:Fallback>
                <p:oleObj name="Equation" r:id="rId65" imgW="164880" imgH="228600" progId="Equation.DSMT4">
                  <p:embed/>
                  <p:pic>
                    <p:nvPicPr>
                      <p:cNvPr id="256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1" y="3308354"/>
                        <a:ext cx="2159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C3CCA903-6C64-2F96-B41F-6C2489DD3CF2}"/>
              </a:ext>
            </a:extLst>
          </p:cNvPr>
          <p:cNvSpPr/>
          <p:nvPr/>
        </p:nvSpPr>
        <p:spPr>
          <a:xfrm>
            <a:off x="4016100" y="3569109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7EA508-6EDA-C634-043E-FE91D2369059}"/>
              </a:ext>
            </a:extLst>
          </p:cNvPr>
          <p:cNvSpPr/>
          <p:nvPr/>
        </p:nvSpPr>
        <p:spPr>
          <a:xfrm>
            <a:off x="4447151" y="3567366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20460D4-E24B-888B-9CD5-FE57C84F68F8}"/>
              </a:ext>
            </a:extLst>
          </p:cNvPr>
          <p:cNvSpPr/>
          <p:nvPr/>
        </p:nvSpPr>
        <p:spPr>
          <a:xfrm>
            <a:off x="4910667" y="3568027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7029C8A-3A36-958C-0B7B-7360551B0692}"/>
              </a:ext>
            </a:extLst>
          </p:cNvPr>
          <p:cNvSpPr/>
          <p:nvPr/>
        </p:nvSpPr>
        <p:spPr>
          <a:xfrm>
            <a:off x="5346484" y="3574332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609F292-7C30-747B-F0D8-5ACE188EC342}"/>
              </a:ext>
            </a:extLst>
          </p:cNvPr>
          <p:cNvSpPr/>
          <p:nvPr/>
        </p:nvSpPr>
        <p:spPr>
          <a:xfrm>
            <a:off x="6272979" y="3559175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B122C28-A0A7-D8DD-F8BF-FDF9AB5E49E7}"/>
              </a:ext>
            </a:extLst>
          </p:cNvPr>
          <p:cNvSpPr/>
          <p:nvPr/>
        </p:nvSpPr>
        <p:spPr>
          <a:xfrm>
            <a:off x="7158275" y="3571260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9BF90C-976C-A803-7B3D-937358376753}"/>
              </a:ext>
            </a:extLst>
          </p:cNvPr>
          <p:cNvSpPr/>
          <p:nvPr/>
        </p:nvSpPr>
        <p:spPr>
          <a:xfrm>
            <a:off x="7586295" y="3575196"/>
            <a:ext cx="88234" cy="882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C7025-6B5A-3879-BA4A-D8B5907E22F9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035214" y="768427"/>
            <a:ext cx="515295" cy="31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1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6B4D4-C429-962F-70C1-0C4D48F39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69" y="200759"/>
            <a:ext cx="6830540" cy="3395231"/>
          </a:xfrm>
          <a:prstGeom prst="rect">
            <a:avLst/>
          </a:prstGeom>
        </p:spPr>
      </p:pic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A30AD6D7-6155-C173-8CB9-0F0F2C581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443630"/>
              </p:ext>
            </p:extLst>
          </p:nvPr>
        </p:nvGraphicFramePr>
        <p:xfrm>
          <a:off x="360706" y="3624263"/>
          <a:ext cx="7391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11680" imgH="457200" progId="Equation.DSMT4">
                  <p:embed/>
                </p:oleObj>
              </mc:Choice>
              <mc:Fallback>
                <p:oleObj name="Equation" r:id="rId3" imgW="4711680" imgH="457200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06" y="3624263"/>
                        <a:ext cx="73914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0">
            <a:extLst>
              <a:ext uri="{FF2B5EF4-FFF2-40B4-BE49-F238E27FC236}">
                <a16:creationId xmlns:a16="http://schemas.microsoft.com/office/drawing/2014/main" id="{9663A916-F821-CC9A-17D5-D85128E7A938}"/>
              </a:ext>
            </a:extLst>
          </p:cNvPr>
          <p:cNvGrpSpPr>
            <a:grpSpLocks/>
          </p:cNvGrpSpPr>
          <p:nvPr/>
        </p:nvGrpSpPr>
        <p:grpSpPr bwMode="auto">
          <a:xfrm>
            <a:off x="351392" y="4433336"/>
            <a:ext cx="7546975" cy="1725613"/>
            <a:chOff x="261" y="1954"/>
            <a:chExt cx="4754" cy="1087"/>
          </a:xfrm>
        </p:grpSpPr>
        <p:graphicFrame>
          <p:nvGraphicFramePr>
            <p:cNvPr id="7" name="Object 11">
              <a:extLst>
                <a:ext uri="{FF2B5EF4-FFF2-40B4-BE49-F238E27FC236}">
                  <a16:creationId xmlns:a16="http://schemas.microsoft.com/office/drawing/2014/main" id="{6F345F29-9C79-230F-C7D2-FE56C31C12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232111"/>
                </p:ext>
              </p:extLst>
            </p:nvPr>
          </p:nvGraphicFramePr>
          <p:xfrm>
            <a:off x="261" y="1954"/>
            <a:ext cx="1899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28800" imgH="660240" progId="Equation.DSMT4">
                    <p:embed/>
                  </p:oleObj>
                </mc:Choice>
                <mc:Fallback>
                  <p:oleObj name="Equation" r:id="rId5" imgW="1828800" imgH="660240" progId="Equation.DSMT4">
                    <p:embed/>
                    <p:pic>
                      <p:nvPicPr>
                        <p:cNvPr id="2663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" y="1954"/>
                          <a:ext cx="1899" cy="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2">
              <a:extLst>
                <a:ext uri="{FF2B5EF4-FFF2-40B4-BE49-F238E27FC236}">
                  <a16:creationId xmlns:a16="http://schemas.microsoft.com/office/drawing/2014/main" id="{4729CECD-961E-BF2A-C2EE-178A54FA4F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9482619"/>
                </p:ext>
              </p:extLst>
            </p:nvPr>
          </p:nvGraphicFramePr>
          <p:xfrm>
            <a:off x="301" y="2646"/>
            <a:ext cx="4714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711680" imgH="393480" progId="Equation.DSMT4">
                    <p:embed/>
                  </p:oleObj>
                </mc:Choice>
                <mc:Fallback>
                  <p:oleObj name="Equation" r:id="rId7" imgW="4711680" imgH="393480" progId="Equation.DSMT4">
                    <p:embed/>
                    <p:pic>
                      <p:nvPicPr>
                        <p:cNvPr id="2664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" y="2646"/>
                          <a:ext cx="4714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8FBCCE68-2156-B1A0-73B6-293857902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41" y="6169025"/>
            <a:ext cx="80930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/>
              <a:t>This summation is called a Riemann Sum, it calculates the area under the curve.</a:t>
            </a:r>
          </a:p>
        </p:txBody>
      </p:sp>
    </p:spTree>
    <p:extLst>
      <p:ext uri="{BB962C8B-B14F-4D97-AF65-F5344CB8AC3E}">
        <p14:creationId xmlns:p14="http://schemas.microsoft.com/office/powerpoint/2010/main" val="28184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269B8-EB11-507D-2C17-52445C8B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3" y="244147"/>
            <a:ext cx="9491186" cy="1996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59BB81-F1F5-530F-9268-88772ED3F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7" y="2551823"/>
            <a:ext cx="3513385" cy="2977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0F58A-CB5C-701D-3223-CF4C29108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53" y="2551823"/>
            <a:ext cx="3466540" cy="2644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1FCA4-235E-3E64-3FA6-5D95511BE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2389" y="2551823"/>
            <a:ext cx="3471744" cy="262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16D5B798-4FA0-7DAC-4EDA-6DFEE1CFF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753991"/>
              </p:ext>
            </p:extLst>
          </p:nvPr>
        </p:nvGraphicFramePr>
        <p:xfrm>
          <a:off x="1703965" y="122830"/>
          <a:ext cx="101044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634680" progId="Equation.DSMT4">
                  <p:embed/>
                </p:oleObj>
              </mc:Choice>
              <mc:Fallback>
                <p:oleObj name="Equation" r:id="rId2" imgW="5473440" imgH="63468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16D5B798-4FA0-7DAC-4EDA-6DFEE1CFF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965" y="122830"/>
                        <a:ext cx="1010443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8AD259-A08C-BD46-5586-1909B265594E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78BCF25-5C7D-B3A0-A32F-6904F67E0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34448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935E7F-B405-D9D6-E0FC-FB09B501C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85367"/>
              </p:ext>
            </p:extLst>
          </p:nvPr>
        </p:nvGraphicFramePr>
        <p:xfrm>
          <a:off x="284903" y="2263984"/>
          <a:ext cx="146023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177723" progId="Equation.DSMT4">
                  <p:embed/>
                </p:oleObj>
              </mc:Choice>
              <mc:Fallback>
                <p:oleObj name="Equation" r:id="rId4" imgW="837836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4184CD-C725-0854-F905-2DE2515A9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3" y="2263984"/>
                        <a:ext cx="146023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014B21-624A-A32D-4C99-F61FD3D88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39375"/>
              </p:ext>
            </p:extLst>
          </p:nvPr>
        </p:nvGraphicFramePr>
        <p:xfrm>
          <a:off x="187460" y="2655888"/>
          <a:ext cx="31194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393480" progId="Equation.DSMT4">
                  <p:embed/>
                </p:oleObj>
              </mc:Choice>
              <mc:Fallback>
                <p:oleObj name="Equation" r:id="rId6" imgW="179064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8B4F71F-54B1-BFF4-AA71-E36067185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60" y="2655888"/>
                        <a:ext cx="311943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1A54A2-045D-0416-232E-65AF1373D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11799"/>
              </p:ext>
            </p:extLst>
          </p:nvPr>
        </p:nvGraphicFramePr>
        <p:xfrm>
          <a:off x="239673" y="3414023"/>
          <a:ext cx="438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228600" progId="Equation.DSMT4">
                  <p:embed/>
                </p:oleObj>
              </mc:Choice>
              <mc:Fallback>
                <p:oleObj name="Equation" r:id="rId8" imgW="25146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009BFA9-E7AF-218D-BC4F-8C5A84667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73" y="3414023"/>
                        <a:ext cx="43815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272E7B-15C0-429C-6BC4-474AD7A65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46279"/>
              </p:ext>
            </p:extLst>
          </p:nvPr>
        </p:nvGraphicFramePr>
        <p:xfrm>
          <a:off x="322474" y="3803650"/>
          <a:ext cx="25003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393480" progId="Equation.DSMT4">
                  <p:embed/>
                </p:oleObj>
              </mc:Choice>
              <mc:Fallback>
                <p:oleObj name="Equation" r:id="rId10" imgW="14349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96A8ADE-CFE0-FA58-633D-C1A88F54D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74" y="3803650"/>
                        <a:ext cx="250031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32D947E-86C4-3FCA-1A18-B22C20E01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6685" y="2702873"/>
            <a:ext cx="730306" cy="6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4B7EC-966A-3003-B98C-263FE8FC4E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6992" y="2696573"/>
            <a:ext cx="539704" cy="6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27765-4B66-9DF1-25F9-51430F06F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7234" y="3844739"/>
            <a:ext cx="1085553" cy="60520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98B3503-A098-5E99-4E7B-45A62F4CA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34385"/>
              </p:ext>
            </p:extLst>
          </p:nvPr>
        </p:nvGraphicFramePr>
        <p:xfrm>
          <a:off x="282072" y="4531239"/>
          <a:ext cx="2876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960" imgH="203040" progId="Equation.DSMT4">
                  <p:embed/>
                </p:oleObj>
              </mc:Choice>
              <mc:Fallback>
                <p:oleObj name="Equation" r:id="rId13" imgW="16509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804ABC2-E238-5DFD-4233-42E01C422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2" y="4531239"/>
                        <a:ext cx="28765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7600409-C591-FEAA-8D28-B4EC30F5A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63973"/>
              </p:ext>
            </p:extLst>
          </p:nvPr>
        </p:nvGraphicFramePr>
        <p:xfrm>
          <a:off x="2227881" y="5011738"/>
          <a:ext cx="26114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98320" imgH="457200" progId="Equation.DSMT4">
                  <p:embed/>
                </p:oleObj>
              </mc:Choice>
              <mc:Fallback>
                <p:oleObj name="Equation" r:id="rId15" imgW="1498320" imgH="457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65426C9-EEEB-FBB4-47A7-72F993770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881" y="5011738"/>
                        <a:ext cx="26114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342F1F32-AE52-E10A-A590-A615A2EBE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0076" y="5195527"/>
                <a:ext cx="112062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.801</a:t>
                </a:r>
              </a:p>
            </p:txBody>
          </p:sp>
        </mc:Choice>
        <mc:Fallback xmlns="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342F1F32-AE52-E10A-A590-A615A2EB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0076" y="5195527"/>
                <a:ext cx="1120628" cy="430887"/>
              </a:xfrm>
              <a:prstGeom prst="rect">
                <a:avLst/>
              </a:prstGeom>
              <a:blipFill>
                <a:blip r:embed="rId17"/>
                <a:stretch>
                  <a:fillRect t="-8451" r="-7104" b="-28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14">
            <a:extLst>
              <a:ext uri="{FF2B5EF4-FFF2-40B4-BE49-F238E27FC236}">
                <a16:creationId xmlns:a16="http://schemas.microsoft.com/office/drawing/2014/main" id="{3AB34678-FF31-4D34-6665-DD2224F1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642" y="5871466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9035F5E-37D7-CD96-9DBF-F1713248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706" y="5871466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41F0B5B-8233-DDBC-8910-02139840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228" y="6231747"/>
            <a:ext cx="256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Height of Rectangles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41EDC3E3-6FC4-A4A6-85A6-57935038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760" y="6231747"/>
            <a:ext cx="3103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Base Width of Rectangles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106A75C-F306-69E1-C5C7-EC5F31ABB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26274"/>
              </p:ext>
            </p:extLst>
          </p:nvPr>
        </p:nvGraphicFramePr>
        <p:xfrm>
          <a:off x="232327" y="5033963"/>
          <a:ext cx="19907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3000" imgH="431640" progId="Equation.DSMT4">
                  <p:embed/>
                </p:oleObj>
              </mc:Choice>
              <mc:Fallback>
                <p:oleObj name="Equation" r:id="rId18" imgW="114300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45AC496-F22F-16A8-7BA0-29E8A37E6B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27" y="5033963"/>
                        <a:ext cx="19907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05A186A6-567E-4E3D-F286-C4A6B147D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94728"/>
              </p:ext>
            </p:extLst>
          </p:nvPr>
        </p:nvGraphicFramePr>
        <p:xfrm>
          <a:off x="272096" y="1859200"/>
          <a:ext cx="2238375" cy="34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33440" imgH="203040" progId="Equation.DSMT4">
                  <p:embed/>
                </p:oleObj>
              </mc:Choice>
              <mc:Fallback>
                <p:oleObj name="Equation" r:id="rId20" imgW="1333440" imgH="20304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16D5B798-4FA0-7DAC-4EDA-6DFEE1CFF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6" y="1859200"/>
                        <a:ext cx="2238375" cy="342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F70DF20-4342-5FCD-8C23-6DF9580966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9670" y="2671494"/>
            <a:ext cx="539704" cy="653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B952E5-E3F0-4E5B-E781-45BD47060D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8468" y="2242448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AD86F18-18DB-006B-E361-F939C28D82D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4399" y="2242448"/>
            <a:ext cx="3105150" cy="23431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46EDAE-A980-CC63-1FC1-C2F1D7D47A1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43835" y="2242448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40D21A-707B-872C-CA0F-06E74A42825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43835" y="2244173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A52E93-607A-5CB2-0432-345E309CA62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47335" y="2240723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14743EB-AAF5-2B9B-511D-2506E9210A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39563" y="2244106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DAC91C-2738-2DFE-9CD1-BE3CAEDDF49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50257" y="2244173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C36325E-0B04-E83D-8B2C-BB37F848F0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39359" y="2245900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3" grpId="0" autoUpdateAnimBg="0"/>
      <p:bldP spid="14" grpId="0" animBg="1"/>
      <p:bldP spid="15" grpId="0" animBg="1"/>
      <p:bldP spid="16" grpId="0" autoUpdateAnimBg="0"/>
      <p:bldP spid="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16D5B798-4FA0-7DAC-4EDA-6DFEE1CFF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78838"/>
              </p:ext>
            </p:extLst>
          </p:nvPr>
        </p:nvGraphicFramePr>
        <p:xfrm>
          <a:off x="1703965" y="122830"/>
          <a:ext cx="101044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634680" progId="Equation.DSMT4">
                  <p:embed/>
                </p:oleObj>
              </mc:Choice>
              <mc:Fallback>
                <p:oleObj name="Equation" r:id="rId2" imgW="5473440" imgH="63468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16D5B798-4FA0-7DAC-4EDA-6DFEE1CFF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965" y="122830"/>
                        <a:ext cx="1010443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8AD259-A08C-BD46-5586-1909B265594E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78BCF25-5C7D-B3A0-A32F-6904F67E0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34448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935E7F-B405-D9D6-E0FC-FB09B501C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903" y="2263984"/>
          <a:ext cx="146023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177723" progId="Equation.DSMT4">
                  <p:embed/>
                </p:oleObj>
              </mc:Choice>
              <mc:Fallback>
                <p:oleObj name="Equation" r:id="rId4" imgW="837836" imgH="17772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9935E7F-B405-D9D6-E0FC-FB09B501C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3" y="2263984"/>
                        <a:ext cx="146023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014B21-624A-A32D-4C99-F61FD3D883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460" y="2655888"/>
          <a:ext cx="31194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393480" progId="Equation.DSMT4">
                  <p:embed/>
                </p:oleObj>
              </mc:Choice>
              <mc:Fallback>
                <p:oleObj name="Equation" r:id="rId6" imgW="179064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014B21-624A-A32D-4C99-F61FD3D88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60" y="2655888"/>
                        <a:ext cx="311943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1A54A2-045D-0416-232E-65AF1373D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176649"/>
              </p:ext>
            </p:extLst>
          </p:nvPr>
        </p:nvGraphicFramePr>
        <p:xfrm>
          <a:off x="239673" y="3414023"/>
          <a:ext cx="438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228600" progId="Equation.DSMT4">
                  <p:embed/>
                </p:oleObj>
              </mc:Choice>
              <mc:Fallback>
                <p:oleObj name="Equation" r:id="rId8" imgW="25146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1A54A2-045D-0416-232E-65AF1373D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73" y="3414023"/>
                        <a:ext cx="43815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272E7B-15C0-429C-6BC4-474AD7A65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1703"/>
              </p:ext>
            </p:extLst>
          </p:nvPr>
        </p:nvGraphicFramePr>
        <p:xfrm>
          <a:off x="252925" y="3766620"/>
          <a:ext cx="34972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06280" imgH="393480" progId="Equation.DSMT4">
                  <p:embed/>
                </p:oleObj>
              </mc:Choice>
              <mc:Fallback>
                <p:oleObj name="Equation" r:id="rId10" imgW="20062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272E7B-15C0-429C-6BC4-474AD7A65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25" y="3766620"/>
                        <a:ext cx="34972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32D947E-86C4-3FCA-1A18-B22C20E01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6685" y="2702873"/>
            <a:ext cx="730306" cy="6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4B7EC-966A-3003-B98C-263FE8FC4E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6992" y="2696573"/>
            <a:ext cx="539704" cy="6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27765-4B66-9DF1-25F9-51430F06F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0365" y="3812486"/>
            <a:ext cx="1716940" cy="605209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98B3503-A098-5E99-4E7B-45A62F4CAC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46291"/>
              </p:ext>
            </p:extLst>
          </p:nvPr>
        </p:nvGraphicFramePr>
        <p:xfrm>
          <a:off x="358775" y="4552950"/>
          <a:ext cx="27225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62040" imgH="177480" progId="Equation.DSMT4">
                  <p:embed/>
                </p:oleObj>
              </mc:Choice>
              <mc:Fallback>
                <p:oleObj name="Equation" r:id="rId13" imgW="15620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98B3503-A098-5E99-4E7B-45A62F4CA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552950"/>
                        <a:ext cx="27225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7600409-C591-FEAA-8D28-B4EC30F5A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51391"/>
              </p:ext>
            </p:extLst>
          </p:nvPr>
        </p:nvGraphicFramePr>
        <p:xfrm>
          <a:off x="2430423" y="5004889"/>
          <a:ext cx="3098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7680" imgH="457200" progId="Equation.DSMT4">
                  <p:embed/>
                </p:oleObj>
              </mc:Choice>
              <mc:Fallback>
                <p:oleObj name="Equation" r:id="rId15" imgW="1777680" imgH="457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7600409-C591-FEAA-8D28-B4EC30F5A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23" y="5004889"/>
                        <a:ext cx="30988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342F1F32-AE52-E10A-A590-A615A2EBE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8943" y="5174655"/>
                <a:ext cx="112062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.809</a:t>
                </a:r>
              </a:p>
            </p:txBody>
          </p:sp>
        </mc:Choice>
        <mc:Fallback xmlns="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342F1F32-AE52-E10A-A590-A615A2EB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8943" y="5174655"/>
                <a:ext cx="1120628" cy="430887"/>
              </a:xfrm>
              <a:prstGeom prst="rect">
                <a:avLst/>
              </a:prstGeom>
              <a:blipFill>
                <a:blip r:embed="rId17"/>
                <a:stretch>
                  <a:fillRect t="-9859" r="-6522" b="-267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14">
            <a:extLst>
              <a:ext uri="{FF2B5EF4-FFF2-40B4-BE49-F238E27FC236}">
                <a16:creationId xmlns:a16="http://schemas.microsoft.com/office/drawing/2014/main" id="{3AB34678-FF31-4D34-6665-DD2224F1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331" y="5835204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9035F5E-37D7-CD96-9DBF-F1713248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780" y="5871466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41F0B5B-8233-DDBC-8910-02139840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917" y="6195485"/>
            <a:ext cx="256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Height of Rectangles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41EDC3E3-6FC4-A4A6-85A6-57935038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834" y="6231747"/>
            <a:ext cx="3103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Base Width of Rectangles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106A75C-F306-69E1-C5C7-EC5F31ABB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592665"/>
              </p:ext>
            </p:extLst>
          </p:nvPr>
        </p:nvGraphicFramePr>
        <p:xfrm>
          <a:off x="299208" y="5033963"/>
          <a:ext cx="21224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18960" imgH="431640" progId="Equation.DSMT4">
                  <p:embed/>
                </p:oleObj>
              </mc:Choice>
              <mc:Fallback>
                <p:oleObj name="Equation" r:id="rId18" imgW="12189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106A75C-F306-69E1-C5C7-EC5F31ABBE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08" y="5033963"/>
                        <a:ext cx="21224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05A186A6-567E-4E3D-F286-C4A6B147D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28886"/>
              </p:ext>
            </p:extLst>
          </p:nvPr>
        </p:nvGraphicFramePr>
        <p:xfrm>
          <a:off x="299693" y="1879600"/>
          <a:ext cx="20891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44520" imgH="177480" progId="Equation.DSMT4">
                  <p:embed/>
                </p:oleObj>
              </mc:Choice>
              <mc:Fallback>
                <p:oleObj name="Equation" r:id="rId20" imgW="1244520" imgH="177480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05A186A6-567E-4E3D-F286-C4A6B147D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93" y="1879600"/>
                        <a:ext cx="208915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F70DF20-4342-5FCD-8C23-6DF9580966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9670" y="2671494"/>
            <a:ext cx="539704" cy="65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FFEEE-0EA9-0437-B843-3E0A59A2DF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9359" y="2245900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9DEBAD-B48C-5605-41FE-37300F34B1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9359" y="2247409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E3C4EE-7747-F2AB-58CF-40C1F64B473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40103" y="2244391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45C304-DB7D-FDF0-DAEB-47460F4A7DF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49049" y="2244173"/>
            <a:ext cx="3105150" cy="2343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2C826D-5CB7-3839-694F-F8925C4CC88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42921" y="2251971"/>
            <a:ext cx="3105150" cy="2343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433075E-A44C-D079-E844-A35709BFEA1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39581" y="2245683"/>
            <a:ext cx="3105150" cy="2343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7A1B5B-C64E-513F-2B93-8FD508DB89F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40044" y="2253937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utoUpdateAnimBg="0"/>
      <p:bldP spid="14" grpId="0" animBg="1"/>
      <p:bldP spid="15" grpId="0" animBg="1"/>
      <p:bldP spid="16" grpId="0" autoUpdateAnimBg="0"/>
      <p:bldP spid="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16D5B798-4FA0-7DAC-4EDA-6DFEE1CFF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57046"/>
              </p:ext>
            </p:extLst>
          </p:nvPr>
        </p:nvGraphicFramePr>
        <p:xfrm>
          <a:off x="1703965" y="122830"/>
          <a:ext cx="101044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73440" imgH="634680" progId="Equation.DSMT4">
                  <p:embed/>
                </p:oleObj>
              </mc:Choice>
              <mc:Fallback>
                <p:oleObj name="Equation" r:id="rId2" imgW="5473440" imgH="63468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16D5B798-4FA0-7DAC-4EDA-6DFEE1CFF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965" y="122830"/>
                        <a:ext cx="1010443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8AD259-A08C-BD46-5586-1909B265594E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78BCF25-5C7D-B3A0-A32F-6904F67E0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34448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935E7F-B405-D9D6-E0FC-FB09B501C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903" y="2263984"/>
          <a:ext cx="146023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177723" progId="Equation.DSMT4">
                  <p:embed/>
                </p:oleObj>
              </mc:Choice>
              <mc:Fallback>
                <p:oleObj name="Equation" r:id="rId4" imgW="837836" imgH="17772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9935E7F-B405-D9D6-E0FC-FB09B501CF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3" y="2263984"/>
                        <a:ext cx="146023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014B21-624A-A32D-4C99-F61FD3D883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460" y="2655888"/>
          <a:ext cx="31194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393480" progId="Equation.DSMT4">
                  <p:embed/>
                </p:oleObj>
              </mc:Choice>
              <mc:Fallback>
                <p:oleObj name="Equation" r:id="rId6" imgW="179064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014B21-624A-A32D-4C99-F61FD3D88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60" y="2655888"/>
                        <a:ext cx="311943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1A54A2-045D-0416-232E-65AF1373D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414840"/>
              </p:ext>
            </p:extLst>
          </p:nvPr>
        </p:nvGraphicFramePr>
        <p:xfrm>
          <a:off x="262212" y="3380483"/>
          <a:ext cx="48466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81000" imgH="228600" progId="Equation.DSMT4">
                  <p:embed/>
                </p:oleObj>
              </mc:Choice>
              <mc:Fallback>
                <p:oleObj name="Equation" r:id="rId8" imgW="27810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1A54A2-045D-0416-232E-65AF1373D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12" y="3380483"/>
                        <a:ext cx="484663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272E7B-15C0-429C-6BC4-474AD7A65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37128"/>
              </p:ext>
            </p:extLst>
          </p:nvPr>
        </p:nvGraphicFramePr>
        <p:xfrm>
          <a:off x="257171" y="3770313"/>
          <a:ext cx="38496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680" imgH="431640" progId="Equation.DSMT4">
                  <p:embed/>
                </p:oleObj>
              </mc:Choice>
              <mc:Fallback>
                <p:oleObj name="Equation" r:id="rId10" imgW="220968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1272E7B-15C0-429C-6BC4-474AD7A655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1" y="3770313"/>
                        <a:ext cx="3849688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32D947E-86C4-3FCA-1A18-B22C20E01C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6685" y="2702873"/>
            <a:ext cx="730306" cy="6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14B7EC-966A-3003-B98C-263FE8FC4E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6992" y="2696573"/>
            <a:ext cx="539704" cy="6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27765-4B66-9DF1-25F9-51430F06F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6355" y="3811858"/>
            <a:ext cx="1778002" cy="694606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98B3503-A098-5E99-4E7B-45A62F4CA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72" y="4531239"/>
          <a:ext cx="2876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960" imgH="203040" progId="Equation.DSMT4">
                  <p:embed/>
                </p:oleObj>
              </mc:Choice>
              <mc:Fallback>
                <p:oleObj name="Equation" r:id="rId13" imgW="16509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98B3503-A098-5E99-4E7B-45A62F4CAC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72" y="4531239"/>
                        <a:ext cx="28765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7600409-C591-FEAA-8D28-B4EC30F5A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115538"/>
              </p:ext>
            </p:extLst>
          </p:nvPr>
        </p:nvGraphicFramePr>
        <p:xfrm>
          <a:off x="2259906" y="4989513"/>
          <a:ext cx="32750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79560" imgH="482400" progId="Equation.DSMT4">
                  <p:embed/>
                </p:oleObj>
              </mc:Choice>
              <mc:Fallback>
                <p:oleObj name="Equation" r:id="rId15" imgW="1879560" imgH="482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7600409-C591-FEAA-8D28-B4EC30F5A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906" y="4989513"/>
                        <a:ext cx="32750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342F1F32-AE52-E10A-A590-A615A2EBE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2436" y="5195527"/>
                <a:ext cx="112062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200" dirty="0"/>
                  <a:t>.805</a:t>
                </a:r>
              </a:p>
            </p:txBody>
          </p:sp>
        </mc:Choice>
        <mc:Fallback xmlns="">
          <p:sp>
            <p:nvSpPr>
              <p:cNvPr id="13" name="Text Box 11">
                <a:extLst>
                  <a:ext uri="{FF2B5EF4-FFF2-40B4-BE49-F238E27FC236}">
                    <a16:creationId xmlns:a16="http://schemas.microsoft.com/office/drawing/2014/main" id="{342F1F32-AE52-E10A-A590-A615A2EB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2436" y="5195527"/>
                <a:ext cx="1120628" cy="430887"/>
              </a:xfrm>
              <a:prstGeom prst="rect">
                <a:avLst/>
              </a:prstGeom>
              <a:blipFill>
                <a:blip r:embed="rId17"/>
                <a:stretch>
                  <a:fillRect t="-8451" r="-6522" b="-281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14">
            <a:extLst>
              <a:ext uri="{FF2B5EF4-FFF2-40B4-BE49-F238E27FC236}">
                <a16:creationId xmlns:a16="http://schemas.microsoft.com/office/drawing/2014/main" id="{3AB34678-FF31-4D34-6665-DD2224F1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379" y="5866013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9035F5E-37D7-CD96-9DBF-F1713248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836" y="5832244"/>
            <a:ext cx="228600" cy="314876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741F0B5B-8233-DDBC-8910-02139840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965" y="6226294"/>
            <a:ext cx="25651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Height of Rectangles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41EDC3E3-6FC4-A4A6-85A6-57935038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890" y="6192525"/>
            <a:ext cx="31034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Base Width of Rectangles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106A75C-F306-69E1-C5C7-EC5F31ABB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97822"/>
              </p:ext>
            </p:extLst>
          </p:nvPr>
        </p:nvGraphicFramePr>
        <p:xfrm>
          <a:off x="187325" y="5033963"/>
          <a:ext cx="20796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760" imgH="431640" progId="Equation.DSMT4">
                  <p:embed/>
                </p:oleObj>
              </mc:Choice>
              <mc:Fallback>
                <p:oleObj name="Equation" r:id="rId18" imgW="11937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106A75C-F306-69E1-C5C7-EC5F31ABBE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5033963"/>
                        <a:ext cx="20796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05A186A6-567E-4E3D-F286-C4A6B147D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75306"/>
              </p:ext>
            </p:extLst>
          </p:nvPr>
        </p:nvGraphicFramePr>
        <p:xfrm>
          <a:off x="247910" y="1858635"/>
          <a:ext cx="26225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62040" imgH="203040" progId="Equation.DSMT4">
                  <p:embed/>
                </p:oleObj>
              </mc:Choice>
              <mc:Fallback>
                <p:oleObj name="Equation" r:id="rId20" imgW="1562040" imgH="203040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05A186A6-567E-4E3D-F286-C4A6B147D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10" y="1858635"/>
                        <a:ext cx="26225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F70DF20-4342-5FCD-8C23-6DF9580966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9670" y="2671494"/>
            <a:ext cx="539704" cy="65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8696BD-DE16-3A8B-64AD-28F991FBA16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40044" y="2253937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D5E748-AE60-DFF5-0482-74A9594C078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37209" y="2253937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D8EC2B-A7D8-828F-5954-DEF8E933C76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7600" y="2259586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34E5A1-E0E9-9518-D631-5FCDAFAE65F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49191" y="2258609"/>
            <a:ext cx="3105150" cy="2343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A205F86-497B-79C9-6962-EB13AEDFEBD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42552" y="2251006"/>
            <a:ext cx="3105150" cy="2343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3EBACB-7ECA-3D2E-37C2-3B7542CA788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642565" y="2256680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utoUpdateAnimBg="0"/>
      <p:bldP spid="14" grpId="0" animBg="1"/>
      <p:bldP spid="15" grpId="0" animBg="1"/>
      <p:bldP spid="16" grpId="0" autoUpdateAnimBg="0"/>
      <p:bldP spid="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250F3-1FB6-C210-9245-9044A3B1843A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DA237736-ADAB-0306-F6CF-F69CD6B7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157281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A943B-F080-503F-9FBD-40A6D4642C88}"/>
              </a:ext>
            </a:extLst>
          </p:cNvPr>
          <p:cNvSpPr txBox="1"/>
          <p:nvPr/>
        </p:nvSpPr>
        <p:spPr>
          <a:xfrm>
            <a:off x="1641763" y="219900"/>
            <a:ext cx="101761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Use Definition 2 to find an expression for the area under the graph of </a:t>
            </a:r>
            <a:r>
              <a:rPr lang="en-US" sz="2200" b="0" i="1" u="none" strike="noStrike" baseline="0" dirty="0">
                <a:latin typeface="TimesLTStd-Italic"/>
              </a:rPr>
              <a:t>f </a:t>
            </a:r>
            <a:r>
              <a:rPr lang="en-US" sz="2200" b="0" i="0" u="none" strike="noStrike" baseline="0" dirty="0">
                <a:latin typeface="TimesLTStd-Roman"/>
              </a:rPr>
              <a:t>as a limit. Do not evaluate the limit.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4A8883-A467-9DC9-2B62-CD0D9FCF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811" y="989341"/>
            <a:ext cx="3787468" cy="502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B1DE1-D7C0-B9D9-E307-596E516D1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61" y="5250715"/>
            <a:ext cx="2681087" cy="3463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BDC0E-9A63-A615-3CC5-E86C05959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6" y="4273103"/>
            <a:ext cx="3787468" cy="502964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831FD02-2C16-4F2F-754B-0772A91D9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36081"/>
              </p:ext>
            </p:extLst>
          </p:nvPr>
        </p:nvGraphicFramePr>
        <p:xfrm>
          <a:off x="273625" y="3634358"/>
          <a:ext cx="11544301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33960" imgH="393480" progId="Equation.DSMT4">
                  <p:embed/>
                </p:oleObj>
              </mc:Choice>
              <mc:Fallback>
                <p:oleObj name="Equation" r:id="rId4" imgW="693396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014EF4E-B642-8633-4225-BF86F4739B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25" y="3634358"/>
                        <a:ext cx="11544301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B91434B-BBA8-67FB-669F-566F75B60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63" y="5212128"/>
            <a:ext cx="1393564" cy="4477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CFFD1-8B03-BD24-9082-97A8BD764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27" y="5148472"/>
            <a:ext cx="921328" cy="447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EA0E82-B3F9-FAEF-B138-2D27E3301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61" y="6077705"/>
            <a:ext cx="3261643" cy="342930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111F7B9-6085-5DCB-F5CE-968E8508A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678770"/>
              </p:ext>
            </p:extLst>
          </p:nvPr>
        </p:nvGraphicFramePr>
        <p:xfrm>
          <a:off x="299625" y="4820777"/>
          <a:ext cx="1460237" cy="30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7836" imgH="177723" progId="Equation.DSMT4">
                  <p:embed/>
                </p:oleObj>
              </mc:Choice>
              <mc:Fallback>
                <p:oleObj name="Equation" r:id="rId8" imgW="837836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4184CD-C725-0854-F905-2DE2515A96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25" y="4820777"/>
                        <a:ext cx="1460237" cy="309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E7042D6-E090-533D-1B61-53B35C48D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24167"/>
              </p:ext>
            </p:extLst>
          </p:nvPr>
        </p:nvGraphicFramePr>
        <p:xfrm>
          <a:off x="330760" y="5641870"/>
          <a:ext cx="43815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14600" imgH="228600" progId="Equation.DSMT4">
                  <p:embed/>
                </p:oleObj>
              </mc:Choice>
              <mc:Fallback>
                <p:oleObj name="Equation" r:id="rId10" imgW="25146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009BFA9-E7AF-218D-BC4F-8C5A84667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60" y="5641870"/>
                        <a:ext cx="43815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6406B61-F29A-07C5-7C83-8D64AF511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08" y="6069336"/>
            <a:ext cx="1421274" cy="4477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788FE3-E316-1086-6FC1-0C0632273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27" y="6058586"/>
            <a:ext cx="1421274" cy="4477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CCEE51-72FF-EAFB-9AA1-7EDC3C44AE27}"/>
              </a:ext>
            </a:extLst>
          </p:cNvPr>
          <p:cNvCxnSpPr/>
          <p:nvPr/>
        </p:nvCxnSpPr>
        <p:spPr>
          <a:xfrm>
            <a:off x="5323222" y="4263606"/>
            <a:ext cx="0" cy="232089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0F6BACC-9422-993B-E8D1-21B276C7D0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0880" y="4228905"/>
            <a:ext cx="1655762" cy="50573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6A4D761-6A8B-4AAD-B081-AB6BD1143977}"/>
              </a:ext>
            </a:extLst>
          </p:cNvPr>
          <p:cNvGrpSpPr/>
          <p:nvPr/>
        </p:nvGrpSpPr>
        <p:grpSpPr>
          <a:xfrm>
            <a:off x="5785771" y="4814259"/>
            <a:ext cx="2376261" cy="609653"/>
            <a:chOff x="5785771" y="4814259"/>
            <a:chExt cx="2376261" cy="60965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C7A90CD-5C9B-0925-B005-500A61B7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85771" y="4814259"/>
              <a:ext cx="2376261" cy="60965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BF3E35D-ACE3-A6DA-338F-61259F36E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81996" y="5054198"/>
              <a:ext cx="83827" cy="7620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A1C8AA-829C-CB14-9C9F-1FDA0A314692}"/>
              </a:ext>
            </a:extLst>
          </p:cNvPr>
          <p:cNvGrpSpPr/>
          <p:nvPr/>
        </p:nvGrpSpPr>
        <p:grpSpPr>
          <a:xfrm>
            <a:off x="1614490" y="1876657"/>
            <a:ext cx="9308542" cy="1687882"/>
            <a:chOff x="1441729" y="3989243"/>
            <a:chExt cx="9308542" cy="168788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1308C71-ECE3-CF2B-D98B-1EDE003B5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41729" y="3989243"/>
              <a:ext cx="9308542" cy="168788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AFBC4BD-BF79-320D-ABBE-E43DC2BA5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737" y="4912411"/>
              <a:ext cx="6828869" cy="556720"/>
            </a:xfrm>
            <a:prstGeom prst="rect">
              <a:avLst/>
            </a:prstGeom>
          </p:spPr>
        </p:pic>
        <p:graphicFrame>
          <p:nvGraphicFramePr>
            <p:cNvPr id="32" name="Object 3">
              <a:extLst>
                <a:ext uri="{FF2B5EF4-FFF2-40B4-BE49-F238E27FC236}">
                  <a16:creationId xmlns:a16="http://schemas.microsoft.com/office/drawing/2014/main" id="{BF77F9F0-AC0E-C705-FC99-F6C9A65CB4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6673220"/>
                </p:ext>
              </p:extLst>
            </p:nvPr>
          </p:nvGraphicFramePr>
          <p:xfrm>
            <a:off x="1602871" y="4872136"/>
            <a:ext cx="8817344" cy="65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5841720" imgH="431640" progId="Equation.DSMT4">
                    <p:embed/>
                  </p:oleObj>
                </mc:Choice>
                <mc:Fallback>
                  <p:oleObj name="Equation" r:id="rId16" imgW="5841720" imgH="431640" progId="Equation.DSMT4">
                    <p:embed/>
                    <p:pic>
                      <p:nvPicPr>
                        <p:cNvPr id="5" name="Object 3">
                          <a:extLst>
                            <a:ext uri="{FF2B5EF4-FFF2-40B4-BE49-F238E27FC236}">
                              <a16:creationId xmlns:a16="http://schemas.microsoft.com/office/drawing/2014/main" id="{BC806B43-EC72-72A7-0751-1485BF3188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871" y="4872136"/>
                          <a:ext cx="8817344" cy="654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77326E2-FF5A-DA35-F54D-0509FA1E7F3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07518" y="5442948"/>
            <a:ext cx="5230545" cy="72049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A4BA46-ED48-A1AD-ACF7-0C62D3178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117" y="5553775"/>
            <a:ext cx="3573737" cy="60967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0F3724-92D7-3120-7BAD-B51BC2A44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1854" y="5507907"/>
            <a:ext cx="443346" cy="609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83EF9-8E8D-8DB6-EC51-45A2E2CF30C3}"/>
              </a:ext>
            </a:extLst>
          </p:cNvPr>
          <p:cNvSpPr txBox="1"/>
          <p:nvPr/>
        </p:nvSpPr>
        <p:spPr>
          <a:xfrm>
            <a:off x="5639598" y="6215169"/>
            <a:ext cx="3762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How do we compute this limit?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173AC-DF02-8429-5193-2C8167455A4F}"/>
              </a:ext>
            </a:extLst>
          </p:cNvPr>
          <p:cNvSpPr txBox="1"/>
          <p:nvPr/>
        </p:nvSpPr>
        <p:spPr>
          <a:xfrm>
            <a:off x="9284176" y="6209314"/>
            <a:ext cx="16193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Section 5.2!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308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74F6B-E864-14BD-F182-9FA22512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6" y="205969"/>
            <a:ext cx="2596927" cy="353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E52232-8179-373A-4ED5-81BD1DEA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3" y="756106"/>
            <a:ext cx="7920169" cy="548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6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84394ED-0CD8-4A3F-EEFE-2A87EECF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4" y="573815"/>
            <a:ext cx="3048000" cy="1371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F34A9E09-7C1F-AA60-30BB-DCD9775BC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04372"/>
              </p:ext>
            </p:extLst>
          </p:nvPr>
        </p:nvGraphicFramePr>
        <p:xfrm>
          <a:off x="7269164" y="2097815"/>
          <a:ext cx="1371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002" imgH="177723" progId="Equation.DSMT4">
                  <p:embed/>
                </p:oleObj>
              </mc:Choice>
              <mc:Fallback>
                <p:oleObj name="Equation" r:id="rId2" imgW="457002" imgH="177723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4" y="2097815"/>
                        <a:ext cx="1371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6">
            <a:extLst>
              <a:ext uri="{FF2B5EF4-FFF2-40B4-BE49-F238E27FC236}">
                <a16:creationId xmlns:a16="http://schemas.microsoft.com/office/drawing/2014/main" id="{2B56D660-E55C-2F9E-72A7-E3CC177DE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764" y="3469415"/>
            <a:ext cx="1981200" cy="19812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35AC9DE6-A954-5CA4-1F55-B41CC5E7C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922101"/>
              </p:ext>
            </p:extLst>
          </p:nvPr>
        </p:nvGraphicFramePr>
        <p:xfrm>
          <a:off x="7345364" y="5526815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03112" progId="Equation.DSMT4">
                  <p:embed/>
                </p:oleObj>
              </mc:Choice>
              <mc:Fallback>
                <p:oleObj name="Equation" r:id="rId4" imgW="507780" imgH="203112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5364" y="5526815"/>
                        <a:ext cx="152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3863037-9581-07BE-1BF2-D1246C297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72109"/>
              </p:ext>
            </p:extLst>
          </p:nvPr>
        </p:nvGraphicFramePr>
        <p:xfrm>
          <a:off x="2086179" y="2032140"/>
          <a:ext cx="1714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252" imgH="393529" progId="Equation.DSMT4">
                  <p:embed/>
                </p:oleObj>
              </mc:Choice>
              <mc:Fallback>
                <p:oleObj name="Equation" r:id="rId6" imgW="571252" imgH="393529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179" y="2032140"/>
                        <a:ext cx="17145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>
            <a:extLst>
              <a:ext uri="{FF2B5EF4-FFF2-40B4-BE49-F238E27FC236}">
                <a16:creationId xmlns:a16="http://schemas.microsoft.com/office/drawing/2014/main" id="{B10E1A87-E7FA-C81A-886B-45B89218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90879" y="3860940"/>
            <a:ext cx="3246438" cy="144780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C911A63D-7406-E4ED-B11E-E77F629E6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90490"/>
              </p:ext>
            </p:extLst>
          </p:nvPr>
        </p:nvGraphicFramePr>
        <p:xfrm>
          <a:off x="1705179" y="5384940"/>
          <a:ext cx="30099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865" imgH="393529" progId="Equation.DSMT4">
                  <p:embed/>
                </p:oleObj>
              </mc:Choice>
              <mc:Fallback>
                <p:oleObj name="Equation" r:id="rId9" imgW="1002865" imgH="393529" progId="Equation.DSMT4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179" y="5384940"/>
                        <a:ext cx="30099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>
            <a:extLst>
              <a:ext uri="{FF2B5EF4-FFF2-40B4-BE49-F238E27FC236}">
                <a16:creationId xmlns:a16="http://schemas.microsoft.com/office/drawing/2014/main" id="{6F6DCBA0-98E2-B84F-28D7-6D1EF581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43279" y="431940"/>
            <a:ext cx="2362200" cy="1570038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9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3D2A3AB-3112-E9C0-464A-51EA3CAF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39" y="375593"/>
            <a:ext cx="1140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How about the area under the curve and above the </a:t>
            </a:r>
            <a:r>
              <a:rPr lang="en-US" altLang="en-US" sz="2400" i="1" dirty="0"/>
              <a:t>x</a:t>
            </a:r>
            <a:r>
              <a:rPr lang="en-US" altLang="en-US" sz="2400" dirty="0"/>
              <a:t>-axis?  What does that area represent?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A5013-6281-8A09-289D-19E51989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725" y="1428453"/>
            <a:ext cx="6929438" cy="4606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193C97-FDFB-4C69-DD70-3F6A61E43FC0}"/>
              </a:ext>
            </a:extLst>
          </p:cNvPr>
          <p:cNvCxnSpPr>
            <a:cxnSpLocks/>
          </p:cNvCxnSpPr>
          <p:nvPr/>
        </p:nvCxnSpPr>
        <p:spPr>
          <a:xfrm>
            <a:off x="9290927" y="2149178"/>
            <a:ext cx="0" cy="3124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E69D70-C06C-D74C-3095-686E160572C9}"/>
              </a:ext>
            </a:extLst>
          </p:cNvPr>
          <p:cNvSpPr txBox="1"/>
          <p:nvPr/>
        </p:nvSpPr>
        <p:spPr>
          <a:xfrm>
            <a:off x="4378763" y="519717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51132-D6CA-0375-4354-F854283CED2A}"/>
              </a:ext>
            </a:extLst>
          </p:cNvPr>
          <p:cNvSpPr txBox="1"/>
          <p:nvPr/>
        </p:nvSpPr>
        <p:spPr>
          <a:xfrm>
            <a:off x="8880300" y="527337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2D3D9-6A90-7B48-EBB6-68B105513525}"/>
              </a:ext>
            </a:extLst>
          </p:cNvPr>
          <p:cNvSpPr txBox="1"/>
          <p:nvPr/>
        </p:nvSpPr>
        <p:spPr>
          <a:xfrm>
            <a:off x="7079435" y="3044279"/>
            <a:ext cx="1178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</a:p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Traveled</a:t>
            </a:r>
          </a:p>
        </p:txBody>
      </p:sp>
    </p:spTree>
    <p:extLst>
      <p:ext uri="{BB962C8B-B14F-4D97-AF65-F5344CB8AC3E}">
        <p14:creationId xmlns:p14="http://schemas.microsoft.com/office/powerpoint/2010/main" val="25411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799BF-D21E-6A45-08E2-539F1459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549" y="309562"/>
            <a:ext cx="3079750" cy="3505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B339B-FBB5-6E29-7142-B1591084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940" y="390525"/>
            <a:ext cx="5029200" cy="33432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E5659F3-FB4D-B729-FD93-E3AEB650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303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ED7D31"/>
                </a:solidFill>
              </a:rPr>
              <a:t>Right-Hand Rectangles</a:t>
            </a:r>
          </a:p>
        </p:txBody>
      </p:sp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52E5C55F-5035-B6D3-A260-9ED0243581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3" y="4351338"/>
          <a:ext cx="8305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14800" imgH="228600" progId="Equation.DSMT4">
                  <p:embed/>
                </p:oleObj>
              </mc:Choice>
              <mc:Fallback>
                <p:oleObj name="Equation" r:id="rId4" imgW="4114800" imgH="22860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351338"/>
                        <a:ext cx="8305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D8E4BF1-5C63-5A1F-A6A5-077D0F51F41F}"/>
              </a:ext>
            </a:extLst>
          </p:cNvPr>
          <p:cNvSpPr/>
          <p:nvPr/>
        </p:nvSpPr>
        <p:spPr>
          <a:xfrm>
            <a:off x="6968003" y="2688198"/>
            <a:ext cx="330009" cy="299931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39153-956A-B4AE-FE07-51D059372D2E}"/>
              </a:ext>
            </a:extLst>
          </p:cNvPr>
          <p:cNvSpPr/>
          <p:nvPr/>
        </p:nvSpPr>
        <p:spPr>
          <a:xfrm>
            <a:off x="7298012" y="2485380"/>
            <a:ext cx="330009" cy="506187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FE54D-63EF-5D5F-0D23-EBEED386FB5E}"/>
              </a:ext>
            </a:extLst>
          </p:cNvPr>
          <p:cNvSpPr/>
          <p:nvPr/>
        </p:nvSpPr>
        <p:spPr>
          <a:xfrm>
            <a:off x="7625947" y="2237874"/>
            <a:ext cx="330009" cy="751317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8DD49-C397-EF5A-B3CA-366E34772FE1}"/>
              </a:ext>
            </a:extLst>
          </p:cNvPr>
          <p:cNvSpPr/>
          <p:nvPr/>
        </p:nvSpPr>
        <p:spPr>
          <a:xfrm>
            <a:off x="7955956" y="1601919"/>
            <a:ext cx="330009" cy="1388334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2A951E-E288-45CD-85F2-721E5E779237}"/>
              </a:ext>
            </a:extLst>
          </p:cNvPr>
          <p:cNvSpPr/>
          <p:nvPr/>
        </p:nvSpPr>
        <p:spPr>
          <a:xfrm>
            <a:off x="8284818" y="1230659"/>
            <a:ext cx="330009" cy="1759477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E3D2F8-23F2-DC92-F961-B1D2666078F0}"/>
              </a:ext>
            </a:extLst>
          </p:cNvPr>
          <p:cNvSpPr/>
          <p:nvPr/>
        </p:nvSpPr>
        <p:spPr>
          <a:xfrm>
            <a:off x="8613900" y="1031279"/>
            <a:ext cx="330009" cy="1960950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9BFB37-EC1F-47D8-D697-AAE9C8C08948}"/>
              </a:ext>
            </a:extLst>
          </p:cNvPr>
          <p:cNvSpPr/>
          <p:nvPr/>
        </p:nvSpPr>
        <p:spPr>
          <a:xfrm>
            <a:off x="8945224" y="948776"/>
            <a:ext cx="330009" cy="2039353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AF101-B580-AC72-FB98-BE16BA295E37}"/>
              </a:ext>
            </a:extLst>
          </p:cNvPr>
          <p:cNvSpPr/>
          <p:nvPr/>
        </p:nvSpPr>
        <p:spPr>
          <a:xfrm>
            <a:off x="9275282" y="1100030"/>
            <a:ext cx="330009" cy="1888483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8AB37E-A280-2C3F-A1ED-899503D0C295}"/>
              </a:ext>
            </a:extLst>
          </p:cNvPr>
          <p:cNvSpPr/>
          <p:nvPr/>
        </p:nvSpPr>
        <p:spPr>
          <a:xfrm>
            <a:off x="9603217" y="1471290"/>
            <a:ext cx="330009" cy="1517223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20CF50-B765-156B-F28A-508D679E8AD3}"/>
              </a:ext>
            </a:extLst>
          </p:cNvPr>
          <p:cNvSpPr/>
          <p:nvPr/>
        </p:nvSpPr>
        <p:spPr>
          <a:xfrm>
            <a:off x="9934153" y="1165344"/>
            <a:ext cx="330009" cy="1826224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B23B26-0D16-0BDA-8CAA-271DD267DE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844" y="4375294"/>
            <a:ext cx="460865" cy="4094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B3393B-360A-5C3C-DB56-D78B777EB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643" y="4358067"/>
            <a:ext cx="460865" cy="4094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EA2D4C-BD0B-D8D2-374F-A18C7F1BA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234" y="4354441"/>
            <a:ext cx="595924" cy="4094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57CAC0-94C8-AC4C-BDDF-386A0B641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988" y="4374427"/>
            <a:ext cx="634001" cy="4094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4AA301-8809-59AB-D513-E964CBA89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559" y="4375961"/>
            <a:ext cx="595924" cy="4094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32B3F1-5EC6-0180-F439-7A2612CA5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281" y="4383565"/>
            <a:ext cx="595924" cy="4094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EBCCE6-2C04-A205-6675-9672B161D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369" y="4368221"/>
            <a:ext cx="552742" cy="4094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9D713D-DC95-36C0-B3C3-CCF756E5A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6720" y="4383231"/>
            <a:ext cx="552742" cy="4094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C0A34B-06F9-28C1-38A4-3783E16EC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3997" y="4383609"/>
            <a:ext cx="552742" cy="4094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CE04E4-77ED-9859-8A17-1E67C9828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732" y="4375294"/>
            <a:ext cx="589801" cy="4094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75060E-4A6E-0DE0-4754-5E7CB0C71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009" y="4391603"/>
            <a:ext cx="552742" cy="4094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D40D8D5-B726-A57E-F039-AF94B919F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508" y="4376630"/>
            <a:ext cx="1613056" cy="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799BF-D21E-6A45-08E2-539F1459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549" y="309562"/>
            <a:ext cx="3079750" cy="3505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B339B-FBB5-6E29-7142-B1591084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940" y="390525"/>
            <a:ext cx="5029200" cy="33432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E5659F3-FB4D-B729-FD93-E3AEB650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303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ED7D31"/>
                </a:solidFill>
              </a:rPr>
              <a:t>Right-Hand Rectangles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8E4BF1-5C63-5A1F-A6A5-077D0F51F41F}"/>
              </a:ext>
            </a:extLst>
          </p:cNvPr>
          <p:cNvSpPr/>
          <p:nvPr/>
        </p:nvSpPr>
        <p:spPr>
          <a:xfrm>
            <a:off x="7297137" y="2688198"/>
            <a:ext cx="336860" cy="299931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39153-956A-B4AE-FE07-51D059372D2E}"/>
              </a:ext>
            </a:extLst>
          </p:cNvPr>
          <p:cNvSpPr/>
          <p:nvPr/>
        </p:nvSpPr>
        <p:spPr>
          <a:xfrm>
            <a:off x="7633997" y="2489200"/>
            <a:ext cx="336860" cy="504457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FE54D-63EF-5D5F-0D23-EBEED386FB5E}"/>
              </a:ext>
            </a:extLst>
          </p:cNvPr>
          <p:cNvSpPr/>
          <p:nvPr/>
        </p:nvSpPr>
        <p:spPr>
          <a:xfrm>
            <a:off x="7965370" y="2237874"/>
            <a:ext cx="330009" cy="751317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8DD49-C397-EF5A-B3CA-366E34772FE1}"/>
              </a:ext>
            </a:extLst>
          </p:cNvPr>
          <p:cNvSpPr/>
          <p:nvPr/>
        </p:nvSpPr>
        <p:spPr>
          <a:xfrm>
            <a:off x="8295379" y="1601919"/>
            <a:ext cx="330009" cy="1388334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2A951E-E288-45CD-85F2-721E5E779237}"/>
              </a:ext>
            </a:extLst>
          </p:cNvPr>
          <p:cNvSpPr/>
          <p:nvPr/>
        </p:nvSpPr>
        <p:spPr>
          <a:xfrm>
            <a:off x="8624241" y="1230659"/>
            <a:ext cx="330009" cy="1759477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E3D2F8-23F2-DC92-F961-B1D2666078F0}"/>
              </a:ext>
            </a:extLst>
          </p:cNvPr>
          <p:cNvSpPr/>
          <p:nvPr/>
        </p:nvSpPr>
        <p:spPr>
          <a:xfrm>
            <a:off x="8953323" y="1031279"/>
            <a:ext cx="330009" cy="196095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9BFB37-EC1F-47D8-D697-AAE9C8C08948}"/>
              </a:ext>
            </a:extLst>
          </p:cNvPr>
          <p:cNvSpPr/>
          <p:nvPr/>
        </p:nvSpPr>
        <p:spPr>
          <a:xfrm>
            <a:off x="9284647" y="948776"/>
            <a:ext cx="330009" cy="2039353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AF101-B580-AC72-FB98-BE16BA295E37}"/>
              </a:ext>
            </a:extLst>
          </p:cNvPr>
          <p:cNvSpPr/>
          <p:nvPr/>
        </p:nvSpPr>
        <p:spPr>
          <a:xfrm>
            <a:off x="9614705" y="1100030"/>
            <a:ext cx="330009" cy="1888483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8AB37E-A280-2C3F-A1ED-899503D0C295}"/>
              </a:ext>
            </a:extLst>
          </p:cNvPr>
          <p:cNvSpPr/>
          <p:nvPr/>
        </p:nvSpPr>
        <p:spPr>
          <a:xfrm>
            <a:off x="9942640" y="1471290"/>
            <a:ext cx="330009" cy="1517223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9E25A1FF-27D8-AD08-E960-0B7F56051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3" y="4351338"/>
          <a:ext cx="8305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14800" imgH="228600" progId="Equation.DSMT4">
                  <p:embed/>
                </p:oleObj>
              </mc:Choice>
              <mc:Fallback>
                <p:oleObj name="Equation" r:id="rId4" imgW="4114800" imgH="228600" progId="Equation.DSMT4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52E5C55F-5035-B6D3-A260-9ED024358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351338"/>
                        <a:ext cx="8305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8">
            <a:extLst>
              <a:ext uri="{FF2B5EF4-FFF2-40B4-BE49-F238E27FC236}">
                <a16:creationId xmlns:a16="http://schemas.microsoft.com/office/drawing/2014/main" id="{8E23BFFA-784F-D879-1ACB-338F37C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286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Left-Hand Rectangles</a:t>
            </a:r>
          </a:p>
        </p:txBody>
      </p:sp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FA49B609-A9C0-9AA1-1E8E-DA24289B0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5253038"/>
          <a:ext cx="830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25900" imgH="228600" progId="Equation.DSMT4">
                  <p:embed/>
                </p:oleObj>
              </mc:Choice>
              <mc:Fallback>
                <p:oleObj name="Equation" r:id="rId6" imgW="4025900" imgH="2286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36E60A5B-FCDC-7BCC-BF4F-88C9A4615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5253038"/>
                        <a:ext cx="830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64C4EEFF-3373-75B1-F158-F75F5CAEA6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117" y="5283272"/>
            <a:ext cx="372120" cy="409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DECCCF8-86C1-6E00-512D-D45F14977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5931" y="5245316"/>
            <a:ext cx="459942" cy="4094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603B54-155C-E90A-F114-CE2588702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6236" y="5276215"/>
            <a:ext cx="552103" cy="409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6F19385-D3A8-890F-6C19-CA944F74BF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7280" y="5269640"/>
            <a:ext cx="618280" cy="4094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109335-EA1B-0C4F-0124-30CF1E60E3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4911" y="5268494"/>
            <a:ext cx="618280" cy="4094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5C61FC-D023-A6E9-28D4-5D188DDFE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176" y="5269201"/>
            <a:ext cx="618280" cy="4094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D4DC16-65B7-3AFC-26FC-D10DF20A0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441" y="5285783"/>
            <a:ext cx="618280" cy="4094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4861B98-D423-8C06-C686-0E2FD2F15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9422" y="5271885"/>
            <a:ext cx="552102" cy="4094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7E27F32-0A5E-FFDE-DCAD-6CEA05E98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6642" y="5262635"/>
            <a:ext cx="552102" cy="4094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E9EFCD-14C7-F714-8CE6-3EE3E67C3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227" y="5283272"/>
            <a:ext cx="552102" cy="40943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6DD6E0D-80B1-B96F-2FB5-2E9453756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3949" y="5224535"/>
            <a:ext cx="626265" cy="40943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FEE0A83-C963-ED73-7A02-48AF2FF56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733" y="5275509"/>
            <a:ext cx="1805232" cy="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799BF-D21E-6A45-08E2-539F1459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549" y="309562"/>
            <a:ext cx="3079750" cy="3505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B339B-FBB5-6E29-7142-B15910845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4940" y="390525"/>
            <a:ext cx="5029200" cy="33432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AE5659F3-FB4D-B729-FD93-E3AEB650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303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ED7D31"/>
                </a:solidFill>
              </a:rPr>
              <a:t>Right-Hand Rectangles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0920C7D-00F3-1B10-2ED9-B688B51D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00600"/>
            <a:ext cx="286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Left-Hand Rectangles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237D8A11-47DA-7256-37ED-A7166062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73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Midpoint Rectangles</a:t>
            </a:r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36E60A5B-FCDC-7BCC-BF4F-88C9A4615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175" y="5253038"/>
          <a:ext cx="830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25900" imgH="228600" progId="Equation.DSMT4">
                  <p:embed/>
                </p:oleObj>
              </mc:Choice>
              <mc:Fallback>
                <p:oleObj name="Equation" r:id="rId4" imgW="4025900" imgH="2286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36E60A5B-FCDC-7BCC-BF4F-88C9A4615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5253038"/>
                        <a:ext cx="830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>
            <a:extLst>
              <a:ext uri="{FF2B5EF4-FFF2-40B4-BE49-F238E27FC236}">
                <a16:creationId xmlns:a16="http://schemas.microsoft.com/office/drawing/2014/main" id="{0ECBC047-B628-759D-C10C-188D48F50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488" y="6173788"/>
          <a:ext cx="55229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900" imgH="228600" progId="Equation.DSMT4">
                  <p:embed/>
                </p:oleObj>
              </mc:Choice>
              <mc:Fallback>
                <p:oleObj name="Equation" r:id="rId6" imgW="2755900" imgH="228600" progId="Equation.DSMT4">
                  <p:embed/>
                  <p:pic>
                    <p:nvPicPr>
                      <p:cNvPr id="10" name="Object 14">
                        <a:extLst>
                          <a:ext uri="{FF2B5EF4-FFF2-40B4-BE49-F238E27FC236}">
                            <a16:creationId xmlns:a16="http://schemas.microsoft.com/office/drawing/2014/main" id="{0ECBC047-B628-759D-C10C-188D48F50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6173788"/>
                        <a:ext cx="552291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3D8E4BF1-5C63-5A1F-A6A5-077D0F51F41F}"/>
              </a:ext>
            </a:extLst>
          </p:cNvPr>
          <p:cNvSpPr/>
          <p:nvPr/>
        </p:nvSpPr>
        <p:spPr>
          <a:xfrm>
            <a:off x="6968003" y="2688198"/>
            <a:ext cx="658347" cy="299931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C5A05B73-07D4-2DE0-F719-76ABBE6771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063" y="4351338"/>
          <a:ext cx="8305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14800" imgH="228600" progId="Equation.DSMT4">
                  <p:embed/>
                </p:oleObj>
              </mc:Choice>
              <mc:Fallback>
                <p:oleObj name="Equation" r:id="rId8" imgW="4114800" imgH="228600" progId="Equation.DSMT4">
                  <p:embed/>
                  <p:pic>
                    <p:nvPicPr>
                      <p:cNvPr id="11" name="Object 12">
                        <a:extLst>
                          <a:ext uri="{FF2B5EF4-FFF2-40B4-BE49-F238E27FC236}">
                            <a16:creationId xmlns:a16="http://schemas.microsoft.com/office/drawing/2014/main" id="{9E25A1FF-27D8-AD08-E960-0B7F560510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351338"/>
                        <a:ext cx="83058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74210413-7A3B-ED55-CB42-9B0DFF9350F7}"/>
              </a:ext>
            </a:extLst>
          </p:cNvPr>
          <p:cNvSpPr/>
          <p:nvPr/>
        </p:nvSpPr>
        <p:spPr>
          <a:xfrm>
            <a:off x="7625947" y="2228850"/>
            <a:ext cx="658347" cy="759279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5C0D4E-6DB5-AE2E-2F1B-C1D0394B49AF}"/>
              </a:ext>
            </a:extLst>
          </p:cNvPr>
          <p:cNvSpPr/>
          <p:nvPr/>
        </p:nvSpPr>
        <p:spPr>
          <a:xfrm>
            <a:off x="8283181" y="1225550"/>
            <a:ext cx="658347" cy="1765753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D4DBB8-9FAC-A913-A0C0-E19BA5487A9A}"/>
              </a:ext>
            </a:extLst>
          </p:cNvPr>
          <p:cNvSpPr/>
          <p:nvPr/>
        </p:nvSpPr>
        <p:spPr>
          <a:xfrm>
            <a:off x="8940406" y="942976"/>
            <a:ext cx="658347" cy="2048328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5E6432-E850-EC40-86B1-D2FD676FE97D}"/>
              </a:ext>
            </a:extLst>
          </p:cNvPr>
          <p:cNvSpPr/>
          <p:nvPr/>
        </p:nvSpPr>
        <p:spPr>
          <a:xfrm>
            <a:off x="9598585" y="1476374"/>
            <a:ext cx="658347" cy="1514929"/>
          </a:xfrm>
          <a:prstGeom prst="rect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5D6AF0B-418D-3933-C41D-D7C66B643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8488" y="6210869"/>
            <a:ext cx="430271" cy="4094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D37038-E2C9-D654-B336-3339792E87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6128" y="6159818"/>
            <a:ext cx="558171" cy="4094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54FFC89-FE18-CEEA-0EAD-AF521D91D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3683" y="6197468"/>
            <a:ext cx="558171" cy="40943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2156782-B595-D566-FE8F-C53188D2A9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6810" y="6197462"/>
            <a:ext cx="621144" cy="4094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500AD48-F34D-9D89-46D1-D99D315439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7954" y="6200742"/>
            <a:ext cx="558171" cy="40943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18FBB5-30A5-C830-4AD7-67B71D8440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8560" y="6195115"/>
            <a:ext cx="558171" cy="4094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DE415F9-9939-AE57-15CD-AEED15F30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3987" y="6155126"/>
            <a:ext cx="1654586" cy="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01E9CC-3779-0893-14CA-5D7F8959A3AD}"/>
              </a:ext>
            </a:extLst>
          </p:cNvPr>
          <p:cNvSpPr txBox="1"/>
          <p:nvPr/>
        </p:nvSpPr>
        <p:spPr>
          <a:xfrm>
            <a:off x="4186784" y="193443"/>
            <a:ext cx="3970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“Area” Under the Curve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B7CBF5-A662-E326-B994-F2AA3B9A9FAB}"/>
              </a:ext>
            </a:extLst>
          </p:cNvPr>
          <p:cNvGrpSpPr/>
          <p:nvPr/>
        </p:nvGrpSpPr>
        <p:grpSpPr>
          <a:xfrm>
            <a:off x="1104738" y="1119070"/>
            <a:ext cx="4142654" cy="2230877"/>
            <a:chOff x="304800" y="975102"/>
            <a:chExt cx="4142654" cy="2230877"/>
          </a:xfrm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A394A3-0639-4FE6-198C-22946CF01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996179"/>
              <a:ext cx="4142654" cy="2209800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BB754F-A28E-5766-9BAA-33178DA49F02}"/>
                </a:ext>
              </a:extLst>
            </p:cNvPr>
            <p:cNvSpPr txBox="1"/>
            <p:nvPr/>
          </p:nvSpPr>
          <p:spPr>
            <a:xfrm>
              <a:off x="1752600" y="97510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Covid-19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DC3146-5BE6-4EDD-C030-F880AC4C4780}"/>
              </a:ext>
            </a:extLst>
          </p:cNvPr>
          <p:cNvGrpSpPr/>
          <p:nvPr/>
        </p:nvGrpSpPr>
        <p:grpSpPr>
          <a:xfrm>
            <a:off x="1082040" y="3930554"/>
            <a:ext cx="4142654" cy="2443878"/>
            <a:chOff x="304800" y="3810000"/>
            <a:chExt cx="4142654" cy="2443878"/>
          </a:xfrm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grpSpPr>
        <p:pic>
          <p:nvPicPr>
            <p:cNvPr id="8" name="Picture 2" descr="Annual global electric vehicle sales, by market                             ">
              <a:extLst>
                <a:ext uri="{FF2B5EF4-FFF2-40B4-BE49-F238E27FC236}">
                  <a16:creationId xmlns:a16="http://schemas.microsoft.com/office/drawing/2014/main" id="{32323A08-CBA0-18D5-D073-617655993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810000"/>
              <a:ext cx="4142654" cy="244387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6AC3F9-9FB4-6C4B-ACAD-1B84D5AA58EF}"/>
                </a:ext>
              </a:extLst>
            </p:cNvPr>
            <p:cNvSpPr txBox="1"/>
            <p:nvPr/>
          </p:nvSpPr>
          <p:spPr>
            <a:xfrm>
              <a:off x="1981200" y="3810000"/>
              <a:ext cx="1117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Electric Cars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0BE671-856E-9339-2A02-A2447F5BB374}"/>
              </a:ext>
            </a:extLst>
          </p:cNvPr>
          <p:cNvSpPr txBox="1"/>
          <p:nvPr/>
        </p:nvSpPr>
        <p:spPr>
          <a:xfrm>
            <a:off x="3690674" y="2768814"/>
            <a:ext cx="125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Cases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CBA021-ABC4-C69E-8647-5CB5F7B771E2}"/>
              </a:ext>
            </a:extLst>
          </p:cNvPr>
          <p:cNvGrpSpPr/>
          <p:nvPr/>
        </p:nvGrpSpPr>
        <p:grpSpPr>
          <a:xfrm>
            <a:off x="7414260" y="1104713"/>
            <a:ext cx="3048000" cy="2319754"/>
            <a:chOff x="5257800" y="956846"/>
            <a:chExt cx="3048000" cy="2319754"/>
          </a:xfrm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C44F7B-6286-EFE2-31D2-C350CDBA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986451"/>
              <a:ext cx="3048000" cy="2290149"/>
            </a:xfrm>
            <a:prstGeom prst="rect">
              <a:avLst/>
            </a:prstGeom>
            <a:ln w="19050">
              <a:solidFill>
                <a:schemeClr val="accent1"/>
              </a:solidFill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0BFDA0-088F-26FD-C831-E7E32240AF16}"/>
                </a:ext>
              </a:extLst>
            </p:cNvPr>
            <p:cNvSpPr txBox="1"/>
            <p:nvPr/>
          </p:nvSpPr>
          <p:spPr>
            <a:xfrm>
              <a:off x="6172200" y="956846"/>
              <a:ext cx="14350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STEM Salaries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6C3098-D6DE-06FC-001B-C1A10A7F4974}"/>
              </a:ext>
            </a:extLst>
          </p:cNvPr>
          <p:cNvSpPr txBox="1"/>
          <p:nvPr/>
        </p:nvSpPr>
        <p:spPr>
          <a:xfrm>
            <a:off x="8747898" y="2426795"/>
            <a:ext cx="130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Salary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F3960-F0C5-6525-B2D1-9D80BFA65889}"/>
              </a:ext>
            </a:extLst>
          </p:cNvPr>
          <p:cNvSpPr txBox="1"/>
          <p:nvPr/>
        </p:nvSpPr>
        <p:spPr>
          <a:xfrm>
            <a:off x="2049048" y="4692554"/>
            <a:ext cx="115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Electric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Cars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0FB43D43-9B4E-1AC7-0FDA-79DA17E7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78" y="3930554"/>
            <a:ext cx="3802294" cy="244387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E2EF17-3B3B-E118-0ECC-2F77864784D6}"/>
              </a:ext>
            </a:extLst>
          </p:cNvPr>
          <p:cNvSpPr txBox="1"/>
          <p:nvPr/>
        </p:nvSpPr>
        <p:spPr>
          <a:xfrm>
            <a:off x="7922591" y="3847913"/>
            <a:ext cx="2090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Electoral College</a:t>
            </a:r>
          </a:p>
        </p:txBody>
      </p:sp>
    </p:spTree>
    <p:extLst>
      <p:ext uri="{BB962C8B-B14F-4D97-AF65-F5344CB8AC3E}">
        <p14:creationId xmlns:p14="http://schemas.microsoft.com/office/powerpoint/2010/main" val="282085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442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MyriadPro-Bold</vt:lpstr>
      <vt:lpstr>Symbol</vt:lpstr>
      <vt:lpstr>Times New Roman</vt:lpstr>
      <vt:lpstr>TimesLTStd-Italic</vt:lpstr>
      <vt:lpstr>TimesLTStd-Roman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159</cp:revision>
  <dcterms:created xsi:type="dcterms:W3CDTF">2022-06-05T19:04:41Z</dcterms:created>
  <dcterms:modified xsi:type="dcterms:W3CDTF">2024-07-25T16:06:44Z</dcterms:modified>
</cp:coreProperties>
</file>