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69" r:id="rId6"/>
    <p:sldId id="264" r:id="rId7"/>
    <p:sldId id="274" r:id="rId8"/>
    <p:sldId id="275" r:id="rId9"/>
    <p:sldId id="276" r:id="rId10"/>
    <p:sldId id="277" r:id="rId11"/>
    <p:sldId id="286" r:id="rId12"/>
    <p:sldId id="285" r:id="rId13"/>
    <p:sldId id="278" r:id="rId14"/>
    <p:sldId id="279" r:id="rId15"/>
    <p:sldId id="280" r:id="rId16"/>
    <p:sldId id="281" r:id="rId17"/>
    <p:sldId id="282" r:id="rId18"/>
    <p:sldId id="283"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65" d="100"/>
          <a:sy n="65" d="100"/>
        </p:scale>
        <p:origin x="66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7/23/2024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7/23/2024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5.wmf"/><Relationship Id="rId18" Type="http://schemas.openxmlformats.org/officeDocument/2006/relationships/oleObject" Target="../embeddings/oleObject28.bin"/><Relationship Id="rId3" Type="http://schemas.openxmlformats.org/officeDocument/2006/relationships/image" Target="../media/image40.wmf"/><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25.bin"/><Relationship Id="rId17" Type="http://schemas.openxmlformats.org/officeDocument/2006/relationships/image" Target="../media/image47.wmf"/><Relationship Id="rId2" Type="http://schemas.openxmlformats.org/officeDocument/2006/relationships/oleObject" Target="../embeddings/oleObject20.bin"/><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slideLayout" Target="../slideLayouts/slideLayout1.xml"/><Relationship Id="rId6" Type="http://schemas.openxmlformats.org/officeDocument/2006/relationships/oleObject" Target="../embeddings/oleObject22.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24.bin"/><Relationship Id="rId19" Type="http://schemas.openxmlformats.org/officeDocument/2006/relationships/image" Target="../media/image48.wmf"/><Relationship Id="rId4" Type="http://schemas.openxmlformats.org/officeDocument/2006/relationships/oleObject" Target="../embeddings/oleObject21.bin"/><Relationship Id="rId9" Type="http://schemas.openxmlformats.org/officeDocument/2006/relationships/image" Target="../media/image43.wmf"/><Relationship Id="rId14"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5.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image" Target="../media/image40.wmf"/><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25.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oleObject" Target="../embeddings/oleObject20.bin"/><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slideLayout" Target="../slideLayouts/slideLayout1.xml"/><Relationship Id="rId6" Type="http://schemas.openxmlformats.org/officeDocument/2006/relationships/oleObject" Target="../embeddings/oleObject22.bin"/><Relationship Id="rId11" Type="http://schemas.openxmlformats.org/officeDocument/2006/relationships/image" Target="../media/image44.wmf"/><Relationship Id="rId24" Type="http://schemas.openxmlformats.org/officeDocument/2006/relationships/oleObject" Target="../embeddings/oleObject31.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10" Type="http://schemas.openxmlformats.org/officeDocument/2006/relationships/oleObject" Target="../embeddings/oleObject24.bin"/><Relationship Id="rId19" Type="http://schemas.openxmlformats.org/officeDocument/2006/relationships/image" Target="../media/image48.wmf"/><Relationship Id="rId4" Type="http://schemas.openxmlformats.org/officeDocument/2006/relationships/oleObject" Target="../embeddings/oleObject21.bin"/><Relationship Id="rId9" Type="http://schemas.openxmlformats.org/officeDocument/2006/relationships/image" Target="../media/image43.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52.wmf"/></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8.wmf"/><Relationship Id="rId18" Type="http://schemas.openxmlformats.org/officeDocument/2006/relationships/image" Target="../media/image60.wmf"/><Relationship Id="rId26" Type="http://schemas.openxmlformats.org/officeDocument/2006/relationships/oleObject" Target="../embeddings/oleObject45.bin"/><Relationship Id="rId3" Type="http://schemas.openxmlformats.org/officeDocument/2006/relationships/image" Target="../media/image53.wmf"/><Relationship Id="rId21" Type="http://schemas.openxmlformats.org/officeDocument/2006/relationships/image" Target="../media/image61.wmf"/><Relationship Id="rId7" Type="http://schemas.openxmlformats.org/officeDocument/2006/relationships/oleObject" Target="../embeddings/oleObject35.bin"/><Relationship Id="rId12" Type="http://schemas.openxmlformats.org/officeDocument/2006/relationships/oleObject" Target="../embeddings/oleObject38.bin"/><Relationship Id="rId17" Type="http://schemas.openxmlformats.org/officeDocument/2006/relationships/oleObject" Target="../embeddings/oleObject40.bin"/><Relationship Id="rId25" Type="http://schemas.openxmlformats.org/officeDocument/2006/relationships/image" Target="../media/image63.wmf"/><Relationship Id="rId33" Type="http://schemas.openxmlformats.org/officeDocument/2006/relationships/image" Target="../media/image67.wmf"/><Relationship Id="rId2" Type="http://schemas.openxmlformats.org/officeDocument/2006/relationships/oleObject" Target="../embeddings/oleObject33.bin"/><Relationship Id="rId16" Type="http://schemas.openxmlformats.org/officeDocument/2006/relationships/image" Target="../media/image31.png"/><Relationship Id="rId20" Type="http://schemas.openxmlformats.org/officeDocument/2006/relationships/oleObject" Target="../embeddings/oleObject42.bin"/><Relationship Id="rId29" Type="http://schemas.openxmlformats.org/officeDocument/2006/relationships/image" Target="../media/image65.wmf"/><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7.wmf"/><Relationship Id="rId24" Type="http://schemas.openxmlformats.org/officeDocument/2006/relationships/oleObject" Target="../embeddings/oleObject44.bin"/><Relationship Id="rId32" Type="http://schemas.openxmlformats.org/officeDocument/2006/relationships/oleObject" Target="../embeddings/oleObject48.bin"/><Relationship Id="rId5" Type="http://schemas.openxmlformats.org/officeDocument/2006/relationships/image" Target="../media/image54.wmf"/><Relationship Id="rId15" Type="http://schemas.openxmlformats.org/officeDocument/2006/relationships/image" Target="../media/image59.wmf"/><Relationship Id="rId23" Type="http://schemas.openxmlformats.org/officeDocument/2006/relationships/image" Target="../media/image62.wmf"/><Relationship Id="rId28" Type="http://schemas.openxmlformats.org/officeDocument/2006/relationships/oleObject" Target="../embeddings/oleObject46.bin"/><Relationship Id="rId10" Type="http://schemas.openxmlformats.org/officeDocument/2006/relationships/oleObject" Target="../embeddings/oleObject37.bin"/><Relationship Id="rId19" Type="http://schemas.openxmlformats.org/officeDocument/2006/relationships/oleObject" Target="../embeddings/oleObject41.bin"/><Relationship Id="rId31" Type="http://schemas.openxmlformats.org/officeDocument/2006/relationships/image" Target="../media/image66.wmf"/><Relationship Id="rId4" Type="http://schemas.openxmlformats.org/officeDocument/2006/relationships/oleObject" Target="../embeddings/oleObject34.bin"/><Relationship Id="rId9" Type="http://schemas.openxmlformats.org/officeDocument/2006/relationships/image" Target="../media/image56.wmf"/><Relationship Id="rId14" Type="http://schemas.openxmlformats.org/officeDocument/2006/relationships/oleObject" Target="../embeddings/oleObject39.bin"/><Relationship Id="rId22" Type="http://schemas.openxmlformats.org/officeDocument/2006/relationships/oleObject" Target="../embeddings/oleObject43.bin"/><Relationship Id="rId27" Type="http://schemas.openxmlformats.org/officeDocument/2006/relationships/image" Target="../media/image64.wmf"/><Relationship Id="rId30" Type="http://schemas.openxmlformats.org/officeDocument/2006/relationships/oleObject" Target="../embeddings/oleObject47.bin"/></Relationships>
</file>

<file path=ppt/slides/_rels/slide14.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2.bin"/><Relationship Id="rId3" Type="http://schemas.openxmlformats.org/officeDocument/2006/relationships/image" Target="../media/image53.wmf"/><Relationship Id="rId7" Type="http://schemas.openxmlformats.org/officeDocument/2006/relationships/oleObject" Target="../embeddings/oleObject49.bin"/><Relationship Id="rId12" Type="http://schemas.openxmlformats.org/officeDocument/2006/relationships/image" Target="../media/image70.wmf"/><Relationship Id="rId2" Type="http://schemas.openxmlformats.org/officeDocument/2006/relationships/oleObject" Target="../embeddings/oleObject33.bin"/><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oleObject" Target="../embeddings/oleObject51.bin"/><Relationship Id="rId5" Type="http://schemas.openxmlformats.org/officeDocument/2006/relationships/image" Target="../media/image54.wmf"/><Relationship Id="rId15" Type="http://schemas.openxmlformats.org/officeDocument/2006/relationships/image" Target="../media/image31.png"/><Relationship Id="rId10" Type="http://schemas.openxmlformats.org/officeDocument/2006/relationships/image" Target="../media/image69.wmf"/><Relationship Id="rId4" Type="http://schemas.openxmlformats.org/officeDocument/2006/relationships/oleObject" Target="../embeddings/oleObject34.bin"/><Relationship Id="rId9" Type="http://schemas.openxmlformats.org/officeDocument/2006/relationships/oleObject" Target="../embeddings/oleObject50.bin"/><Relationship Id="rId14" Type="http://schemas.openxmlformats.org/officeDocument/2006/relationships/image" Target="../media/image71.wmf"/></Relationships>
</file>

<file path=ppt/slides/_rels/slide15.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8.bin"/><Relationship Id="rId18" Type="http://schemas.openxmlformats.org/officeDocument/2006/relationships/oleObject" Target="../embeddings/oleObject60.bin"/><Relationship Id="rId26" Type="http://schemas.openxmlformats.org/officeDocument/2006/relationships/image" Target="../media/image84.png"/><Relationship Id="rId3" Type="http://schemas.openxmlformats.org/officeDocument/2006/relationships/oleObject" Target="../embeddings/oleObject53.bin"/><Relationship Id="rId21" Type="http://schemas.openxmlformats.org/officeDocument/2006/relationships/image" Target="../media/image81.wmf"/><Relationship Id="rId34" Type="http://schemas.openxmlformats.org/officeDocument/2006/relationships/image" Target="../media/image92.png"/><Relationship Id="rId7" Type="http://schemas.openxmlformats.org/officeDocument/2006/relationships/oleObject" Target="../embeddings/oleObject55.bin"/><Relationship Id="rId12" Type="http://schemas.openxmlformats.org/officeDocument/2006/relationships/image" Target="../media/image77.wmf"/><Relationship Id="rId17" Type="http://schemas.openxmlformats.org/officeDocument/2006/relationships/image" Target="../media/image31.png"/><Relationship Id="rId25" Type="http://schemas.openxmlformats.org/officeDocument/2006/relationships/image" Target="../media/image83.png"/><Relationship Id="rId33" Type="http://schemas.openxmlformats.org/officeDocument/2006/relationships/image" Target="../media/image91.png"/><Relationship Id="rId38" Type="http://schemas.openxmlformats.org/officeDocument/2006/relationships/image" Target="../media/image95.wmf"/><Relationship Id="rId2" Type="http://schemas.openxmlformats.org/officeDocument/2006/relationships/image" Target="../media/image72.png"/><Relationship Id="rId16" Type="http://schemas.openxmlformats.org/officeDocument/2006/relationships/image" Target="../media/image79.wmf"/><Relationship Id="rId20" Type="http://schemas.openxmlformats.org/officeDocument/2006/relationships/oleObject" Target="../embeddings/oleObject61.bin"/><Relationship Id="rId29"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74.wmf"/><Relationship Id="rId11" Type="http://schemas.openxmlformats.org/officeDocument/2006/relationships/oleObject" Target="../embeddings/oleObject57.bin"/><Relationship Id="rId24" Type="http://schemas.openxmlformats.org/officeDocument/2006/relationships/image" Target="../media/image80.png"/><Relationship Id="rId32" Type="http://schemas.openxmlformats.org/officeDocument/2006/relationships/image" Target="../media/image90.png"/><Relationship Id="rId37" Type="http://schemas.openxmlformats.org/officeDocument/2006/relationships/oleObject" Target="../embeddings/oleObject63.bin"/><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image" Target="../media/image82.wmf"/><Relationship Id="rId28" Type="http://schemas.openxmlformats.org/officeDocument/2006/relationships/image" Target="../media/image86.png"/><Relationship Id="rId36" Type="http://schemas.openxmlformats.org/officeDocument/2006/relationships/image" Target="../media/image94.png"/><Relationship Id="rId10" Type="http://schemas.openxmlformats.org/officeDocument/2006/relationships/image" Target="../media/image76.wmf"/><Relationship Id="rId19" Type="http://schemas.openxmlformats.org/officeDocument/2006/relationships/image" Target="../media/image80.wmf"/><Relationship Id="rId31" Type="http://schemas.openxmlformats.org/officeDocument/2006/relationships/image" Target="../media/image89.png"/><Relationship Id="rId4" Type="http://schemas.openxmlformats.org/officeDocument/2006/relationships/image" Target="../media/image73.wmf"/><Relationship Id="rId9" Type="http://schemas.openxmlformats.org/officeDocument/2006/relationships/oleObject" Target="../embeddings/oleObject56.bin"/><Relationship Id="rId14" Type="http://schemas.openxmlformats.org/officeDocument/2006/relationships/image" Target="../media/image78.wmf"/><Relationship Id="rId22" Type="http://schemas.openxmlformats.org/officeDocument/2006/relationships/oleObject" Target="../embeddings/oleObject62.bin"/><Relationship Id="rId27" Type="http://schemas.openxmlformats.org/officeDocument/2006/relationships/image" Target="../media/image85.png"/><Relationship Id="rId30" Type="http://schemas.openxmlformats.org/officeDocument/2006/relationships/image" Target="../media/image88.png"/><Relationship Id="rId35"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69.bin"/><Relationship Id="rId18" Type="http://schemas.openxmlformats.org/officeDocument/2006/relationships/image" Target="../media/image104.wmf"/><Relationship Id="rId26" Type="http://schemas.openxmlformats.org/officeDocument/2006/relationships/image" Target="../media/image108.wmf"/><Relationship Id="rId3" Type="http://schemas.openxmlformats.org/officeDocument/2006/relationships/oleObject" Target="../embeddings/oleObject64.bin"/><Relationship Id="rId21" Type="http://schemas.openxmlformats.org/officeDocument/2006/relationships/oleObject" Target="../embeddings/oleObject73.bin"/><Relationship Id="rId34" Type="http://schemas.openxmlformats.org/officeDocument/2006/relationships/image" Target="../media/image112.wmf"/><Relationship Id="rId7" Type="http://schemas.openxmlformats.org/officeDocument/2006/relationships/oleObject" Target="../embeddings/oleObject66.bin"/><Relationship Id="rId12" Type="http://schemas.openxmlformats.org/officeDocument/2006/relationships/image" Target="../media/image101.wmf"/><Relationship Id="rId17" Type="http://schemas.openxmlformats.org/officeDocument/2006/relationships/oleObject" Target="../embeddings/oleObject71.bin"/><Relationship Id="rId25" Type="http://schemas.openxmlformats.org/officeDocument/2006/relationships/oleObject" Target="../embeddings/oleObject75.bin"/><Relationship Id="rId33" Type="http://schemas.openxmlformats.org/officeDocument/2006/relationships/oleObject" Target="../embeddings/oleObject79.bin"/><Relationship Id="rId2" Type="http://schemas.openxmlformats.org/officeDocument/2006/relationships/image" Target="../media/image96.png"/><Relationship Id="rId16" Type="http://schemas.openxmlformats.org/officeDocument/2006/relationships/image" Target="../media/image103.wmf"/><Relationship Id="rId20" Type="http://schemas.openxmlformats.org/officeDocument/2006/relationships/image" Target="../media/image105.wmf"/><Relationship Id="rId29" Type="http://schemas.openxmlformats.org/officeDocument/2006/relationships/oleObject" Target="../embeddings/oleObject77.bin"/><Relationship Id="rId1" Type="http://schemas.openxmlformats.org/officeDocument/2006/relationships/slideLayout" Target="../slideLayouts/slideLayout1.xml"/><Relationship Id="rId6" Type="http://schemas.openxmlformats.org/officeDocument/2006/relationships/image" Target="../media/image98.wmf"/><Relationship Id="rId11" Type="http://schemas.openxmlformats.org/officeDocument/2006/relationships/oleObject" Target="../embeddings/oleObject68.bin"/><Relationship Id="rId24" Type="http://schemas.openxmlformats.org/officeDocument/2006/relationships/image" Target="../media/image107.wmf"/><Relationship Id="rId32" Type="http://schemas.openxmlformats.org/officeDocument/2006/relationships/image" Target="../media/image111.wmf"/><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image" Target="../media/image109.wmf"/><Relationship Id="rId10" Type="http://schemas.openxmlformats.org/officeDocument/2006/relationships/image" Target="../media/image100.wmf"/><Relationship Id="rId19" Type="http://schemas.openxmlformats.org/officeDocument/2006/relationships/oleObject" Target="../embeddings/oleObject72.bin"/><Relationship Id="rId31" Type="http://schemas.openxmlformats.org/officeDocument/2006/relationships/oleObject" Target="../embeddings/oleObject78.bin"/><Relationship Id="rId4" Type="http://schemas.openxmlformats.org/officeDocument/2006/relationships/image" Target="../media/image97.wmf"/><Relationship Id="rId9" Type="http://schemas.openxmlformats.org/officeDocument/2006/relationships/oleObject" Target="../embeddings/oleObject67.bin"/><Relationship Id="rId14" Type="http://schemas.openxmlformats.org/officeDocument/2006/relationships/image" Target="../media/image102.wmf"/><Relationship Id="rId22" Type="http://schemas.openxmlformats.org/officeDocument/2006/relationships/image" Target="../media/image106.wmf"/><Relationship Id="rId27" Type="http://schemas.openxmlformats.org/officeDocument/2006/relationships/oleObject" Target="../embeddings/oleObject76.bin"/><Relationship Id="rId30" Type="http://schemas.openxmlformats.org/officeDocument/2006/relationships/image" Target="../media/image110.wmf"/><Relationship Id="rId35"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18.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85.bin"/><Relationship Id="rId18" Type="http://schemas.openxmlformats.org/officeDocument/2006/relationships/image" Target="../media/image126.wmf"/><Relationship Id="rId26" Type="http://schemas.openxmlformats.org/officeDocument/2006/relationships/oleObject" Target="../embeddings/oleObject91.bin"/><Relationship Id="rId3" Type="http://schemas.openxmlformats.org/officeDocument/2006/relationships/oleObject" Target="../embeddings/oleObject80.bin"/><Relationship Id="rId21" Type="http://schemas.openxmlformats.org/officeDocument/2006/relationships/oleObject" Target="../embeddings/oleObject89.bin"/><Relationship Id="rId34" Type="http://schemas.openxmlformats.org/officeDocument/2006/relationships/oleObject" Target="../embeddings/oleObject95.bin"/><Relationship Id="rId7" Type="http://schemas.openxmlformats.org/officeDocument/2006/relationships/oleObject" Target="../embeddings/oleObject82.bin"/><Relationship Id="rId12" Type="http://schemas.openxmlformats.org/officeDocument/2006/relationships/image" Target="../media/image123.wmf"/><Relationship Id="rId17" Type="http://schemas.openxmlformats.org/officeDocument/2006/relationships/oleObject" Target="../embeddings/oleObject87.bin"/><Relationship Id="rId25" Type="http://schemas.openxmlformats.org/officeDocument/2006/relationships/image" Target="../media/image129.wmf"/><Relationship Id="rId33" Type="http://schemas.openxmlformats.org/officeDocument/2006/relationships/image" Target="../media/image133.wmf"/><Relationship Id="rId2" Type="http://schemas.openxmlformats.org/officeDocument/2006/relationships/image" Target="../media/image118.png"/><Relationship Id="rId16" Type="http://schemas.openxmlformats.org/officeDocument/2006/relationships/image" Target="../media/image125.wmf"/><Relationship Id="rId20" Type="http://schemas.openxmlformats.org/officeDocument/2006/relationships/image" Target="../media/image127.wmf"/><Relationship Id="rId29" Type="http://schemas.openxmlformats.org/officeDocument/2006/relationships/image" Target="../media/image131.wmf"/><Relationship Id="rId1" Type="http://schemas.openxmlformats.org/officeDocument/2006/relationships/slideLayout" Target="../slideLayouts/slideLayout1.xml"/><Relationship Id="rId6" Type="http://schemas.openxmlformats.org/officeDocument/2006/relationships/image" Target="../media/image120.wmf"/><Relationship Id="rId11" Type="http://schemas.openxmlformats.org/officeDocument/2006/relationships/oleObject" Target="../embeddings/oleObject84.bin"/><Relationship Id="rId24" Type="http://schemas.openxmlformats.org/officeDocument/2006/relationships/oleObject" Target="../embeddings/oleObject90.bin"/><Relationship Id="rId32" Type="http://schemas.openxmlformats.org/officeDocument/2006/relationships/oleObject" Target="../embeddings/oleObject94.bin"/><Relationship Id="rId5" Type="http://schemas.openxmlformats.org/officeDocument/2006/relationships/oleObject" Target="../embeddings/oleObject81.bin"/><Relationship Id="rId15" Type="http://schemas.openxmlformats.org/officeDocument/2006/relationships/oleObject" Target="../embeddings/oleObject86.bin"/><Relationship Id="rId23" Type="http://schemas.openxmlformats.org/officeDocument/2006/relationships/image" Target="../media/image31.png"/><Relationship Id="rId28" Type="http://schemas.openxmlformats.org/officeDocument/2006/relationships/oleObject" Target="../embeddings/oleObject92.bin"/><Relationship Id="rId10" Type="http://schemas.openxmlformats.org/officeDocument/2006/relationships/image" Target="../media/image122.wmf"/><Relationship Id="rId19" Type="http://schemas.openxmlformats.org/officeDocument/2006/relationships/oleObject" Target="../embeddings/oleObject88.bin"/><Relationship Id="rId31" Type="http://schemas.openxmlformats.org/officeDocument/2006/relationships/image" Target="../media/image132.wmf"/><Relationship Id="rId4" Type="http://schemas.openxmlformats.org/officeDocument/2006/relationships/image" Target="../media/image119.wmf"/><Relationship Id="rId9" Type="http://schemas.openxmlformats.org/officeDocument/2006/relationships/oleObject" Target="../embeddings/oleObject83.bin"/><Relationship Id="rId14" Type="http://schemas.openxmlformats.org/officeDocument/2006/relationships/image" Target="../media/image124.wmf"/><Relationship Id="rId22" Type="http://schemas.openxmlformats.org/officeDocument/2006/relationships/image" Target="../media/image128.wmf"/><Relationship Id="rId27" Type="http://schemas.openxmlformats.org/officeDocument/2006/relationships/image" Target="../media/image130.wmf"/><Relationship Id="rId30" Type="http://schemas.openxmlformats.org/officeDocument/2006/relationships/oleObject" Target="../embeddings/oleObject93.bin"/><Relationship Id="rId35" Type="http://schemas.openxmlformats.org/officeDocument/2006/relationships/image" Target="../media/image134.wmf"/></Relationships>
</file>

<file path=ppt/slides/_rels/slide19.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1.wmf"/><Relationship Id="rId3" Type="http://schemas.openxmlformats.org/officeDocument/2006/relationships/oleObject" Target="../embeddings/oleObject96.bin"/><Relationship Id="rId21" Type="http://schemas.openxmlformats.org/officeDocument/2006/relationships/image" Target="../media/image148.png"/><Relationship Id="rId7" Type="http://schemas.openxmlformats.org/officeDocument/2006/relationships/oleObject" Target="../embeddings/oleObject98.bin"/><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oleObject" Target="../embeddings/oleObject100.bin"/><Relationship Id="rId2" Type="http://schemas.openxmlformats.org/officeDocument/2006/relationships/image" Target="../media/image118.png"/><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1.xml"/><Relationship Id="rId6" Type="http://schemas.openxmlformats.org/officeDocument/2006/relationships/image" Target="../media/image136.wmf"/><Relationship Id="rId11" Type="http://schemas.openxmlformats.org/officeDocument/2006/relationships/image" Target="../media/image138.png"/><Relationship Id="rId24" Type="http://schemas.openxmlformats.org/officeDocument/2006/relationships/image" Target="../media/image150.wmf"/><Relationship Id="rId5" Type="http://schemas.openxmlformats.org/officeDocument/2006/relationships/oleObject" Target="../embeddings/oleObject97.bin"/><Relationship Id="rId15" Type="http://schemas.openxmlformats.org/officeDocument/2006/relationships/image" Target="../media/image142.png"/><Relationship Id="rId23" Type="http://schemas.openxmlformats.org/officeDocument/2006/relationships/oleObject" Target="../embeddings/oleObject99.bin"/><Relationship Id="rId28" Type="http://schemas.openxmlformats.org/officeDocument/2006/relationships/image" Target="../media/image152.wmf"/><Relationship Id="rId10" Type="http://schemas.openxmlformats.org/officeDocument/2006/relationships/image" Target="../media/image84.png"/><Relationship Id="rId19" Type="http://schemas.openxmlformats.org/officeDocument/2006/relationships/image" Target="../media/image146.png"/><Relationship Id="rId4" Type="http://schemas.openxmlformats.org/officeDocument/2006/relationships/image" Target="../media/image135.wmf"/><Relationship Id="rId9" Type="http://schemas.openxmlformats.org/officeDocument/2006/relationships/image" Target="../media/image83.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oleObject" Target="../embeddings/oleObject101.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png"/><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wmf"/><Relationship Id="rId18" Type="http://schemas.openxmlformats.org/officeDocument/2006/relationships/oleObject" Target="../embeddings/oleObject15.bin"/><Relationship Id="rId3" Type="http://schemas.openxmlformats.org/officeDocument/2006/relationships/image" Target="../media/image19.wmf"/><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12.bin"/><Relationship Id="rId17" Type="http://schemas.openxmlformats.org/officeDocument/2006/relationships/image" Target="../media/image26.wmf"/><Relationship Id="rId2" Type="http://schemas.openxmlformats.org/officeDocument/2006/relationships/oleObject" Target="../embeddings/oleObject7.bin"/><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slideLayout" Target="../slideLayouts/slideLayout1.xml"/><Relationship Id="rId6" Type="http://schemas.openxmlformats.org/officeDocument/2006/relationships/oleObject" Target="../embeddings/oleObject9.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29.wmf"/><Relationship Id="rId10" Type="http://schemas.openxmlformats.org/officeDocument/2006/relationships/oleObject" Target="../embeddings/oleObject11.bin"/><Relationship Id="rId19" Type="http://schemas.openxmlformats.org/officeDocument/2006/relationships/image" Target="../media/image27.wmf"/><Relationship Id="rId4" Type="http://schemas.openxmlformats.org/officeDocument/2006/relationships/oleObject" Target="../embeddings/oleObject8.bin"/><Relationship Id="rId9" Type="http://schemas.openxmlformats.org/officeDocument/2006/relationships/image" Target="../media/image22.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6.png"/><Relationship Id="rId7" Type="http://schemas.openxmlformats.org/officeDocument/2006/relationships/image" Target="../media/image38.wmf"/><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oleObject" Target="../embeddings/oleObject18.bin"/><Relationship Id="rId5"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3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7A8B317-66A8-092A-6E2F-9C3702938857}"/>
              </a:ext>
            </a:extLst>
          </p:cNvPr>
          <p:cNvPicPr>
            <a:picLocks noChangeAspect="1"/>
          </p:cNvPicPr>
          <p:nvPr/>
        </p:nvPicPr>
        <p:blipFill>
          <a:blip r:embed="rId2"/>
          <a:stretch>
            <a:fillRect/>
          </a:stretch>
        </p:blipFill>
        <p:spPr>
          <a:xfrm>
            <a:off x="471673" y="268888"/>
            <a:ext cx="3733036" cy="458041"/>
          </a:xfrm>
          <a:prstGeom prst="rect">
            <a:avLst/>
          </a:prstGeom>
          <a:ln w="19050">
            <a:solidFill>
              <a:schemeClr val="accent1"/>
            </a:solidFill>
          </a:ln>
          <a:effectLst>
            <a:outerShdw blurRad="50800" dist="101600" dir="2700000" algn="tl" rotWithShape="0">
              <a:schemeClr val="accent1">
                <a:alpha val="40000"/>
              </a:schemeClr>
            </a:outerShdw>
          </a:effectLst>
        </p:spPr>
      </p:pic>
      <p:sp>
        <p:nvSpPr>
          <p:cNvPr id="9" name="Rectangle 14">
            <a:extLst>
              <a:ext uri="{FF2B5EF4-FFF2-40B4-BE49-F238E27FC236}">
                <a16:creationId xmlns:a16="http://schemas.microsoft.com/office/drawing/2014/main" id="{4C17BF08-1F21-9C78-BB39-EDD87114E204}"/>
              </a:ext>
            </a:extLst>
          </p:cNvPr>
          <p:cNvSpPr>
            <a:spLocks noChangeArrowheads="1"/>
          </p:cNvSpPr>
          <p:nvPr/>
        </p:nvSpPr>
        <p:spPr bwMode="auto">
          <a:xfrm>
            <a:off x="6069586" y="3298590"/>
            <a:ext cx="184150" cy="457200"/>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10" name="Picture 15" descr="Leibniz_8">
            <a:extLst>
              <a:ext uri="{FF2B5EF4-FFF2-40B4-BE49-F238E27FC236}">
                <a16:creationId xmlns:a16="http://schemas.microsoft.com/office/drawing/2014/main" id="{81C34566-8B7B-320E-BDB3-5414D2CD5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247" y="1047515"/>
            <a:ext cx="2630526" cy="2971800"/>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11" name="Rectangle 16">
            <a:extLst>
              <a:ext uri="{FF2B5EF4-FFF2-40B4-BE49-F238E27FC236}">
                <a16:creationId xmlns:a16="http://schemas.microsoft.com/office/drawing/2014/main" id="{50955775-9B98-2979-8FD6-8FD3135E54A3}"/>
              </a:ext>
            </a:extLst>
          </p:cNvPr>
          <p:cNvSpPr>
            <a:spLocks noChangeArrowheads="1"/>
          </p:cNvSpPr>
          <p:nvPr/>
        </p:nvSpPr>
        <p:spPr bwMode="auto">
          <a:xfrm>
            <a:off x="4553523" y="4332515"/>
            <a:ext cx="3544888" cy="7112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t>Gottfried Wilhelm von Leibniz</a:t>
            </a:r>
          </a:p>
          <a:p>
            <a:pPr algn="ctr" eaLnBrk="1" hangingPunct="1">
              <a:spcBef>
                <a:spcPct val="0"/>
              </a:spcBef>
              <a:buFontTx/>
              <a:buNone/>
            </a:pPr>
            <a:r>
              <a:rPr lang="en-US" altLang="en-US" sz="2000" b="1"/>
              <a:t>1646 – 1716 </a:t>
            </a:r>
            <a:endParaRPr lang="en-US" altLang="en-US" sz="2000"/>
          </a:p>
        </p:txBody>
      </p:sp>
      <p:sp>
        <p:nvSpPr>
          <p:cNvPr id="12" name="Rectangle 17">
            <a:extLst>
              <a:ext uri="{FF2B5EF4-FFF2-40B4-BE49-F238E27FC236}">
                <a16:creationId xmlns:a16="http://schemas.microsoft.com/office/drawing/2014/main" id="{54DCC332-5C48-D51B-BA4B-3F79991BB856}"/>
              </a:ext>
            </a:extLst>
          </p:cNvPr>
          <p:cNvSpPr>
            <a:spLocks noChangeArrowheads="1"/>
          </p:cNvSpPr>
          <p:nvPr/>
        </p:nvSpPr>
        <p:spPr bwMode="auto">
          <a:xfrm>
            <a:off x="371464" y="5319769"/>
            <a:ext cx="11433234" cy="1015663"/>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t>Gottfried Leibniz</a:t>
            </a:r>
            <a:r>
              <a:rPr lang="en-US" altLang="en-US" sz="2000" dirty="0"/>
              <a:t> was a German mathematician who developed the present-day notation for the differential and integral calculus though he never thought of the derivative as a limit. With Newton, he was known to be one of the inventors of calculus, he also invented an early calculating machine. </a:t>
            </a:r>
          </a:p>
        </p:txBody>
      </p:sp>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FA3FB8-57A0-99E1-4DDC-65E2205B363E}"/>
              </a:ext>
            </a:extLst>
          </p:cNvPr>
          <p:cNvSpPr txBox="1"/>
          <p:nvPr/>
        </p:nvSpPr>
        <p:spPr>
          <a:xfrm>
            <a:off x="1726491" y="242582"/>
            <a:ext cx="9950200" cy="769441"/>
          </a:xfrm>
          <a:prstGeom prst="rect">
            <a:avLst/>
          </a:prstGeom>
          <a:noFill/>
        </p:spPr>
        <p:txBody>
          <a:bodyPr wrap="square">
            <a:spAutoFit/>
          </a:bodyPr>
          <a:lstStyle/>
          <a:p>
            <a:r>
              <a:rPr lang="en-US" altLang="en-US" sz="2200" dirty="0">
                <a:latin typeface="Times New Roman" panose="02020603050405020304" pitchFamily="18" charset="0"/>
                <a:cs typeface="Times New Roman" panose="02020603050405020304" pitchFamily="18" charset="0"/>
              </a:rPr>
              <a:t>Find the velocity </a:t>
            </a:r>
            <a:r>
              <a:rPr lang="en-US" altLang="en-US" sz="2200" i="1" dirty="0">
                <a:latin typeface="Times New Roman" panose="02020603050405020304" pitchFamily="18" charset="0"/>
                <a:cs typeface="Times New Roman" panose="02020603050405020304" pitchFamily="18" charset="0"/>
              </a:rPr>
              <a:t>v</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 and position </a:t>
            </a:r>
            <a:r>
              <a:rPr lang="en-US" altLang="en-US" sz="2200" i="1" dirty="0">
                <a:latin typeface="Times New Roman" panose="02020603050405020304" pitchFamily="18" charset="0"/>
                <a:cs typeface="Times New Roman" panose="02020603050405020304" pitchFamily="18" charset="0"/>
              </a:rPr>
              <a:t>s</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 equations for a downward acceleration (gravity) of </a:t>
            </a:r>
            <a:r>
              <a:rPr lang="en-US" altLang="en-US" sz="2200" i="1" dirty="0">
                <a:latin typeface="Times New Roman" panose="02020603050405020304" pitchFamily="18" charset="0"/>
                <a:cs typeface="Times New Roman" panose="02020603050405020304" pitchFamily="18" charset="0"/>
              </a:rPr>
              <a:t>a</a:t>
            </a:r>
            <a:r>
              <a:rPr lang="en-US" altLang="en-US" sz="2200" dirty="0">
                <a:latin typeface="Times New Roman" panose="02020603050405020304" pitchFamily="18" charset="0"/>
                <a:cs typeface="Times New Roman" panose="02020603050405020304" pitchFamily="18" charset="0"/>
              </a:rPr>
              <a:t> m/sec</a:t>
            </a:r>
            <a:r>
              <a:rPr lang="en-US" altLang="en-US" sz="2200" baseline="30000" dirty="0">
                <a:latin typeface="Times New Roman" panose="02020603050405020304" pitchFamily="18" charset="0"/>
                <a:cs typeface="Times New Roman" panose="02020603050405020304" pitchFamily="18" charset="0"/>
              </a:rPr>
              <a:t>2</a:t>
            </a:r>
            <a:r>
              <a:rPr lang="en-US" altLang="en-US" sz="2200" dirty="0">
                <a:latin typeface="Times New Roman" panose="02020603050405020304" pitchFamily="18" charset="0"/>
                <a:cs typeface="Times New Roman" panose="02020603050405020304" pitchFamily="18" charset="0"/>
              </a:rPr>
              <a:t>, an initial velocity of </a:t>
            </a:r>
            <a:r>
              <a:rPr lang="en-US" altLang="en-US" sz="2200" i="1" dirty="0">
                <a:latin typeface="Times New Roman" panose="02020603050405020304" pitchFamily="18" charset="0"/>
                <a:cs typeface="Times New Roman" panose="02020603050405020304" pitchFamily="18" charset="0"/>
              </a:rPr>
              <a:t>v</a:t>
            </a:r>
            <a:r>
              <a:rPr lang="en-US" altLang="en-US" sz="2200" baseline="-25000" dirty="0">
                <a:latin typeface="Times New Roman" panose="02020603050405020304" pitchFamily="18" charset="0"/>
                <a:cs typeface="Times New Roman" panose="02020603050405020304" pitchFamily="18" charset="0"/>
              </a:rPr>
              <a:t>0</a:t>
            </a:r>
            <a:r>
              <a:rPr lang="en-US" altLang="en-US" sz="2200" dirty="0">
                <a:latin typeface="Times New Roman" panose="02020603050405020304" pitchFamily="18" charset="0"/>
                <a:cs typeface="Times New Roman" panose="02020603050405020304" pitchFamily="18" charset="0"/>
              </a:rPr>
              <a:t> m/sec, and initial of position of </a:t>
            </a:r>
            <a:r>
              <a:rPr lang="en-US" altLang="en-US" sz="2200" i="1" dirty="0">
                <a:latin typeface="Times New Roman" panose="02020603050405020304" pitchFamily="18" charset="0"/>
                <a:cs typeface="Times New Roman" panose="02020603050405020304" pitchFamily="18" charset="0"/>
              </a:rPr>
              <a:t>s</a:t>
            </a:r>
            <a:r>
              <a:rPr lang="en-US" altLang="en-US" sz="2200" baseline="-25000" dirty="0">
                <a:latin typeface="Times New Roman" panose="02020603050405020304" pitchFamily="18" charset="0"/>
                <a:cs typeface="Times New Roman" panose="02020603050405020304" pitchFamily="18" charset="0"/>
              </a:rPr>
              <a:t>0 </a:t>
            </a:r>
            <a:r>
              <a:rPr lang="en-US" altLang="en-US" sz="2200" dirty="0">
                <a:latin typeface="Times New Roman" panose="02020603050405020304" pitchFamily="18" charset="0"/>
                <a:cs typeface="Times New Roman" panose="02020603050405020304" pitchFamily="18" charset="0"/>
              </a:rPr>
              <a:t>m.</a:t>
            </a:r>
            <a:endParaRPr lang="en-US"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D870B7-4CAD-E7EB-C3A6-6A7EE4BB4E53}"/>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1A2947BC-87C1-6557-D452-11F465A30CF4}"/>
              </a:ext>
            </a:extLst>
          </p:cNvPr>
          <p:cNvSpPr txBox="1">
            <a:spLocks noChangeArrowheads="1"/>
          </p:cNvSpPr>
          <p:nvPr/>
        </p:nvSpPr>
        <p:spPr bwMode="auto">
          <a:xfrm>
            <a:off x="296126" y="111619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 Box 2">
            <a:extLst>
              <a:ext uri="{FF2B5EF4-FFF2-40B4-BE49-F238E27FC236}">
                <a16:creationId xmlns:a16="http://schemas.microsoft.com/office/drawing/2014/main" id="{C78D8B51-E553-B951-15B7-FB157C7B8028}"/>
              </a:ext>
            </a:extLst>
          </p:cNvPr>
          <p:cNvSpPr txBox="1">
            <a:spLocks noChangeArrowheads="1"/>
          </p:cNvSpPr>
          <p:nvPr/>
        </p:nvSpPr>
        <p:spPr bwMode="auto">
          <a:xfrm>
            <a:off x="235288" y="2215270"/>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Since acceleration is the derivative of velocity, velocity must be the antiderivative of acceleration.</a:t>
            </a:r>
          </a:p>
        </p:txBody>
      </p:sp>
      <p:sp>
        <p:nvSpPr>
          <p:cNvPr id="8" name="Rectangle 7">
            <a:extLst>
              <a:ext uri="{FF2B5EF4-FFF2-40B4-BE49-F238E27FC236}">
                <a16:creationId xmlns:a16="http://schemas.microsoft.com/office/drawing/2014/main" id="{505A637B-DAAA-D89A-434D-CEDA646849DE}"/>
              </a:ext>
            </a:extLst>
          </p:cNvPr>
          <p:cNvSpPr>
            <a:spLocks noChangeArrowheads="1"/>
          </p:cNvSpPr>
          <p:nvPr/>
        </p:nvSpPr>
        <p:spPr bwMode="auto">
          <a:xfrm>
            <a:off x="188743" y="2215094"/>
            <a:ext cx="6934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9" name="Object 6">
            <a:extLst>
              <a:ext uri="{FF2B5EF4-FFF2-40B4-BE49-F238E27FC236}">
                <a16:creationId xmlns:a16="http://schemas.microsoft.com/office/drawing/2014/main" id="{2ADE837D-4E1C-6A19-9062-001861354050}"/>
              </a:ext>
            </a:extLst>
          </p:cNvPr>
          <p:cNvGraphicFramePr>
            <a:graphicFrameLocks noChangeAspect="1"/>
          </p:cNvGraphicFramePr>
          <p:nvPr>
            <p:extLst>
              <p:ext uri="{D42A27DB-BD31-4B8C-83A1-F6EECF244321}">
                <p14:modId xmlns:p14="http://schemas.microsoft.com/office/powerpoint/2010/main" val="3352594458"/>
              </p:ext>
            </p:extLst>
          </p:nvPr>
        </p:nvGraphicFramePr>
        <p:xfrm>
          <a:off x="390910" y="1759758"/>
          <a:ext cx="1218952" cy="487820"/>
        </p:xfrm>
        <a:graphic>
          <a:graphicData uri="http://schemas.openxmlformats.org/presentationml/2006/ole">
            <mc:AlternateContent xmlns:mc="http://schemas.openxmlformats.org/markup-compatibility/2006">
              <mc:Choice xmlns:v="urn:schemas-microsoft-com:vml" Requires="v">
                <p:oleObj name="Equation" r:id="rId2" imgW="634725" imgH="253890" progId="Equation.DSMT4">
                  <p:embed/>
                </p:oleObj>
              </mc:Choice>
              <mc:Fallback>
                <p:oleObj name="Equation" r:id="rId2" imgW="634725" imgH="253890" progId="Equation.DSMT4">
                  <p:embed/>
                  <p:pic>
                    <p:nvPicPr>
                      <p:cNvPr id="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10" y="1759758"/>
                        <a:ext cx="1218952" cy="487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4AE366DC-DE7A-6506-6F4A-18DCC4313271}"/>
              </a:ext>
            </a:extLst>
          </p:cNvPr>
          <p:cNvGraphicFramePr>
            <a:graphicFrameLocks noChangeAspect="1"/>
          </p:cNvGraphicFramePr>
          <p:nvPr>
            <p:extLst>
              <p:ext uri="{D42A27DB-BD31-4B8C-83A1-F6EECF244321}">
                <p14:modId xmlns:p14="http://schemas.microsoft.com/office/powerpoint/2010/main" val="1933544320"/>
              </p:ext>
            </p:extLst>
          </p:nvPr>
        </p:nvGraphicFramePr>
        <p:xfrm>
          <a:off x="470160" y="4843471"/>
          <a:ext cx="1634015" cy="453231"/>
        </p:xfrm>
        <a:graphic>
          <a:graphicData uri="http://schemas.openxmlformats.org/presentationml/2006/ole">
            <mc:AlternateContent xmlns:mc="http://schemas.openxmlformats.org/markup-compatibility/2006">
              <mc:Choice xmlns:v="urn:schemas-microsoft-com:vml" Requires="v">
                <p:oleObj name="Equation" r:id="rId4" imgW="914400" imgH="254000" progId="Equation.DSMT4">
                  <p:embed/>
                </p:oleObj>
              </mc:Choice>
              <mc:Fallback>
                <p:oleObj name="Equation" r:id="rId4" imgW="914400" imgH="254000" progId="Equation.DSMT4">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60" y="4843471"/>
                        <a:ext cx="1634015" cy="45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F15DCC73-C3B5-13E7-9661-EA9D2CD2F317}"/>
              </a:ext>
            </a:extLst>
          </p:cNvPr>
          <p:cNvGraphicFramePr>
            <a:graphicFrameLocks noChangeAspect="1"/>
          </p:cNvGraphicFramePr>
          <p:nvPr>
            <p:extLst>
              <p:ext uri="{D42A27DB-BD31-4B8C-83A1-F6EECF244321}">
                <p14:modId xmlns:p14="http://schemas.microsoft.com/office/powerpoint/2010/main" val="1601934601"/>
              </p:ext>
            </p:extLst>
          </p:nvPr>
        </p:nvGraphicFramePr>
        <p:xfrm>
          <a:off x="398022" y="3679568"/>
          <a:ext cx="1899990" cy="512866"/>
        </p:xfrm>
        <a:graphic>
          <a:graphicData uri="http://schemas.openxmlformats.org/presentationml/2006/ole">
            <mc:AlternateContent xmlns:mc="http://schemas.openxmlformats.org/markup-compatibility/2006">
              <mc:Choice xmlns:v="urn:schemas-microsoft-com:vml" Requires="v">
                <p:oleObj name="Equation" r:id="rId6" imgW="939392" imgH="253890" progId="Equation.DSMT4">
                  <p:embed/>
                </p:oleObj>
              </mc:Choice>
              <mc:Fallback>
                <p:oleObj name="Equation" r:id="rId6" imgW="939392" imgH="253890" progId="Equation.DSMT4">
                  <p:embed/>
                  <p:pic>
                    <p:nvPicPr>
                      <p:cNvPr id="8"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022" y="3679568"/>
                        <a:ext cx="1899990" cy="512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F42B2889-10E8-C751-0E3B-84E0995B11D1}"/>
              </a:ext>
            </a:extLst>
          </p:cNvPr>
          <p:cNvGraphicFramePr>
            <a:graphicFrameLocks noChangeAspect="1"/>
          </p:cNvGraphicFramePr>
          <p:nvPr>
            <p:extLst>
              <p:ext uri="{D42A27DB-BD31-4B8C-83A1-F6EECF244321}">
                <p14:modId xmlns:p14="http://schemas.microsoft.com/office/powerpoint/2010/main" val="4055338445"/>
              </p:ext>
            </p:extLst>
          </p:nvPr>
        </p:nvGraphicFramePr>
        <p:xfrm>
          <a:off x="467865" y="4290602"/>
          <a:ext cx="808659" cy="426991"/>
        </p:xfrm>
        <a:graphic>
          <a:graphicData uri="http://schemas.openxmlformats.org/presentationml/2006/ole">
            <mc:AlternateContent xmlns:mc="http://schemas.openxmlformats.org/markup-compatibility/2006">
              <mc:Choice xmlns:v="urn:schemas-microsoft-com:vml" Requires="v">
                <p:oleObj name="Equation" r:id="rId8" imgW="431613" imgH="228501" progId="Equation.DSMT4">
                  <p:embed/>
                </p:oleObj>
              </mc:Choice>
              <mc:Fallback>
                <p:oleObj name="Equation" r:id="rId8" imgW="431613" imgH="228501" progId="Equation.DSMT4">
                  <p:embed/>
                  <p:pic>
                    <p:nvPicPr>
                      <p:cNvPr id="9"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865" y="4290602"/>
                        <a:ext cx="808659" cy="426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8FE0F877-4F2A-1D07-A01C-1CD0BBF5AC97}"/>
              </a:ext>
            </a:extLst>
          </p:cNvPr>
          <p:cNvGraphicFramePr>
            <a:graphicFrameLocks noChangeAspect="1"/>
          </p:cNvGraphicFramePr>
          <p:nvPr>
            <p:extLst>
              <p:ext uri="{D42A27DB-BD31-4B8C-83A1-F6EECF244321}">
                <p14:modId xmlns:p14="http://schemas.microsoft.com/office/powerpoint/2010/main" val="3849167576"/>
              </p:ext>
            </p:extLst>
          </p:nvPr>
        </p:nvGraphicFramePr>
        <p:xfrm>
          <a:off x="382587" y="3085232"/>
          <a:ext cx="1787875" cy="496168"/>
        </p:xfrm>
        <a:graphic>
          <a:graphicData uri="http://schemas.openxmlformats.org/presentationml/2006/ole">
            <mc:AlternateContent xmlns:mc="http://schemas.openxmlformats.org/markup-compatibility/2006">
              <mc:Choice xmlns:v="urn:schemas-microsoft-com:vml" Requires="v">
                <p:oleObj name="Equation" r:id="rId10" imgW="914400" imgH="254000" progId="Equation.DSMT4">
                  <p:embed/>
                </p:oleObj>
              </mc:Choice>
              <mc:Fallback>
                <p:oleObj name="Equation" r:id="rId10" imgW="914400" imgH="254000" progId="Equation.DSMT4">
                  <p:embed/>
                  <p:pic>
                    <p:nvPicPr>
                      <p:cNvPr id="1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587" y="3085232"/>
                        <a:ext cx="1787875" cy="496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a:extLst>
              <a:ext uri="{FF2B5EF4-FFF2-40B4-BE49-F238E27FC236}">
                <a16:creationId xmlns:a16="http://schemas.microsoft.com/office/drawing/2014/main" id="{4840DA53-CACC-F8B2-E833-6809730FFA20}"/>
              </a:ext>
            </a:extLst>
          </p:cNvPr>
          <p:cNvGraphicFramePr>
            <a:graphicFrameLocks noChangeAspect="1"/>
          </p:cNvGraphicFramePr>
          <p:nvPr>
            <p:extLst>
              <p:ext uri="{D42A27DB-BD31-4B8C-83A1-F6EECF244321}">
                <p14:modId xmlns:p14="http://schemas.microsoft.com/office/powerpoint/2010/main" val="2940611351"/>
              </p:ext>
            </p:extLst>
          </p:nvPr>
        </p:nvGraphicFramePr>
        <p:xfrm>
          <a:off x="2586852" y="3565525"/>
          <a:ext cx="2476505" cy="786105"/>
        </p:xfrm>
        <a:graphic>
          <a:graphicData uri="http://schemas.openxmlformats.org/presentationml/2006/ole">
            <mc:AlternateContent xmlns:mc="http://schemas.openxmlformats.org/markup-compatibility/2006">
              <mc:Choice xmlns:v="urn:schemas-microsoft-com:vml" Requires="v">
                <p:oleObj name="Equation" r:id="rId12" imgW="1358310" imgH="431613" progId="Equation.DSMT4">
                  <p:embed/>
                </p:oleObj>
              </mc:Choice>
              <mc:Fallback>
                <p:oleObj name="Equation" r:id="rId12" imgW="1358310" imgH="431613" progId="Equation.DSMT4">
                  <p:embed/>
                  <p:pic>
                    <p:nvPicPr>
                      <p:cNvPr id="11"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6852" y="3565525"/>
                        <a:ext cx="2476505" cy="786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1">
            <a:extLst>
              <a:ext uri="{FF2B5EF4-FFF2-40B4-BE49-F238E27FC236}">
                <a16:creationId xmlns:a16="http://schemas.microsoft.com/office/drawing/2014/main" id="{63C91432-7FC4-2494-956F-7ABB1FB4A899}"/>
              </a:ext>
            </a:extLst>
          </p:cNvPr>
          <p:cNvGraphicFramePr>
            <a:graphicFrameLocks noChangeAspect="1"/>
          </p:cNvGraphicFramePr>
          <p:nvPr>
            <p:extLst>
              <p:ext uri="{D42A27DB-BD31-4B8C-83A1-F6EECF244321}">
                <p14:modId xmlns:p14="http://schemas.microsoft.com/office/powerpoint/2010/main" val="518914097"/>
              </p:ext>
            </p:extLst>
          </p:nvPr>
        </p:nvGraphicFramePr>
        <p:xfrm>
          <a:off x="382587" y="2408753"/>
          <a:ext cx="3204818" cy="545070"/>
        </p:xfrm>
        <a:graphic>
          <a:graphicData uri="http://schemas.openxmlformats.org/presentationml/2006/ole">
            <mc:AlternateContent xmlns:mc="http://schemas.openxmlformats.org/markup-compatibility/2006">
              <mc:Choice xmlns:v="urn:schemas-microsoft-com:vml" Requires="v">
                <p:oleObj name="Equation" r:id="rId14" imgW="1638000" imgH="279360" progId="Equation.DSMT4">
                  <p:embed/>
                </p:oleObj>
              </mc:Choice>
              <mc:Fallback>
                <p:oleObj name="Equation" r:id="rId14" imgW="1638000" imgH="279360" progId="Equation.DSMT4">
                  <p:embed/>
                  <p:pic>
                    <p:nvPicPr>
                      <p:cNvPr id="15" name="Object 11"/>
                      <p:cNvPicPr>
                        <a:picLocks noChangeAspect="1" noChangeArrowheads="1"/>
                      </p:cNvPicPr>
                      <p:nvPr/>
                    </p:nvPicPr>
                    <p:blipFill>
                      <a:blip r:embed="rId15"/>
                      <a:srcRect/>
                      <a:stretch>
                        <a:fillRect/>
                      </a:stretch>
                    </p:blipFill>
                    <p:spPr bwMode="auto">
                      <a:xfrm>
                        <a:off x="382587" y="2408753"/>
                        <a:ext cx="3204818" cy="545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13">
            <a:extLst>
              <a:ext uri="{FF2B5EF4-FFF2-40B4-BE49-F238E27FC236}">
                <a16:creationId xmlns:a16="http://schemas.microsoft.com/office/drawing/2014/main" id="{55282CBB-7CFC-7257-B1E6-2321DB86AEEF}"/>
              </a:ext>
            </a:extLst>
          </p:cNvPr>
          <p:cNvSpPr>
            <a:spLocks noChangeShapeType="1"/>
          </p:cNvSpPr>
          <p:nvPr/>
        </p:nvSpPr>
        <p:spPr bwMode="auto">
          <a:xfrm>
            <a:off x="3531823" y="992328"/>
            <a:ext cx="296984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7" name="Straight Connector 16">
            <a:extLst>
              <a:ext uri="{FF2B5EF4-FFF2-40B4-BE49-F238E27FC236}">
                <a16:creationId xmlns:a16="http://schemas.microsoft.com/office/drawing/2014/main" id="{0AFFF170-3A3A-A341-8B6E-A257A0CABC33}"/>
              </a:ext>
            </a:extLst>
          </p:cNvPr>
          <p:cNvCxnSpPr/>
          <p:nvPr/>
        </p:nvCxnSpPr>
        <p:spPr>
          <a:xfrm>
            <a:off x="5755800" y="1544267"/>
            <a:ext cx="0" cy="497504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6">
            <a:extLst>
              <a:ext uri="{FF2B5EF4-FFF2-40B4-BE49-F238E27FC236}">
                <a16:creationId xmlns:a16="http://schemas.microsoft.com/office/drawing/2014/main" id="{A9DEA6D7-12C4-0AE3-7ABA-6ABC1EF814B2}"/>
              </a:ext>
            </a:extLst>
          </p:cNvPr>
          <p:cNvGraphicFramePr>
            <a:graphicFrameLocks noChangeAspect="1"/>
          </p:cNvGraphicFramePr>
          <p:nvPr>
            <p:extLst>
              <p:ext uri="{D42A27DB-BD31-4B8C-83A1-F6EECF244321}">
                <p14:modId xmlns:p14="http://schemas.microsoft.com/office/powerpoint/2010/main" val="999551340"/>
              </p:ext>
            </p:extLst>
          </p:nvPr>
        </p:nvGraphicFramePr>
        <p:xfrm>
          <a:off x="6373685" y="3236461"/>
          <a:ext cx="2595342" cy="771685"/>
        </p:xfrm>
        <a:graphic>
          <a:graphicData uri="http://schemas.openxmlformats.org/presentationml/2006/ole">
            <mc:AlternateContent xmlns:mc="http://schemas.openxmlformats.org/markup-compatibility/2006">
              <mc:Choice xmlns:v="urn:schemas-microsoft-com:vml" Requires="v">
                <p:oleObj name="Equation" r:id="rId16" imgW="1320227" imgH="393529" progId="Equation.DSMT4">
                  <p:embed/>
                </p:oleObj>
              </mc:Choice>
              <mc:Fallback>
                <p:oleObj name="Equation" r:id="rId16" imgW="1320227" imgH="393529" progId="Equation.DSMT4">
                  <p:embed/>
                  <p:pic>
                    <p:nvPicPr>
                      <p:cNvPr id="15"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685" y="3236461"/>
                        <a:ext cx="2595342" cy="771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17">
            <a:extLst>
              <a:ext uri="{FF2B5EF4-FFF2-40B4-BE49-F238E27FC236}">
                <a16:creationId xmlns:a16="http://schemas.microsoft.com/office/drawing/2014/main" id="{2D85D726-EB5A-C09F-8668-ED91DD9C3765}"/>
              </a:ext>
            </a:extLst>
          </p:cNvPr>
          <p:cNvSpPr txBox="1">
            <a:spLocks noChangeArrowheads="1"/>
          </p:cNvSpPr>
          <p:nvPr/>
        </p:nvSpPr>
        <p:spPr bwMode="auto">
          <a:xfrm>
            <a:off x="6333321" y="4761609"/>
            <a:ext cx="4816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The power rule in reverse: </a:t>
            </a:r>
            <a:r>
              <a:rPr lang="en-US" altLang="en-US" sz="2400" u="sng" dirty="0">
                <a:solidFill>
                  <a:srgbClr val="FF0000"/>
                </a:solidFill>
              </a:rPr>
              <a:t>Increase</a:t>
            </a:r>
            <a:r>
              <a:rPr lang="en-US" altLang="en-US" sz="2400" dirty="0">
                <a:solidFill>
                  <a:srgbClr val="FF0000"/>
                </a:solidFill>
              </a:rPr>
              <a:t> the exponent by one and multiply by the reciprocal of the new exponent.</a:t>
            </a:r>
          </a:p>
        </p:txBody>
      </p:sp>
      <p:sp>
        <p:nvSpPr>
          <p:cNvPr id="20" name="Line 18">
            <a:extLst>
              <a:ext uri="{FF2B5EF4-FFF2-40B4-BE49-F238E27FC236}">
                <a16:creationId xmlns:a16="http://schemas.microsoft.com/office/drawing/2014/main" id="{5A50AC48-8916-6432-64AD-937FBFA1861E}"/>
              </a:ext>
            </a:extLst>
          </p:cNvPr>
          <p:cNvSpPr>
            <a:spLocks noChangeShapeType="1"/>
          </p:cNvSpPr>
          <p:nvPr/>
        </p:nvSpPr>
        <p:spPr bwMode="auto">
          <a:xfrm flipH="1" flipV="1">
            <a:off x="7685968" y="3764734"/>
            <a:ext cx="617881" cy="97947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9">
            <a:extLst>
              <a:ext uri="{FF2B5EF4-FFF2-40B4-BE49-F238E27FC236}">
                <a16:creationId xmlns:a16="http://schemas.microsoft.com/office/drawing/2014/main" id="{DD37A218-1F8E-0372-D2F3-B0007D25E6E0}"/>
              </a:ext>
            </a:extLst>
          </p:cNvPr>
          <p:cNvSpPr>
            <a:spLocks noChangeShapeType="1"/>
          </p:cNvSpPr>
          <p:nvPr/>
        </p:nvSpPr>
        <p:spPr bwMode="auto">
          <a:xfrm flipV="1">
            <a:off x="8303852" y="3766459"/>
            <a:ext cx="63894" cy="99060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aphicFrame>
        <p:nvGraphicFramePr>
          <p:cNvPr id="22" name="Object 16">
            <a:extLst>
              <a:ext uri="{FF2B5EF4-FFF2-40B4-BE49-F238E27FC236}">
                <a16:creationId xmlns:a16="http://schemas.microsoft.com/office/drawing/2014/main" id="{FB3D9EC3-D016-E1CD-3DBD-8C69E28F766C}"/>
              </a:ext>
            </a:extLst>
          </p:cNvPr>
          <p:cNvGraphicFramePr>
            <a:graphicFrameLocks noChangeAspect="1"/>
          </p:cNvGraphicFramePr>
          <p:nvPr>
            <p:extLst>
              <p:ext uri="{D42A27DB-BD31-4B8C-83A1-F6EECF244321}">
                <p14:modId xmlns:p14="http://schemas.microsoft.com/office/powerpoint/2010/main" val="2767303718"/>
              </p:ext>
            </p:extLst>
          </p:nvPr>
        </p:nvGraphicFramePr>
        <p:xfrm>
          <a:off x="6333321" y="1621293"/>
          <a:ext cx="1846318" cy="548648"/>
        </p:xfrm>
        <a:graphic>
          <a:graphicData uri="http://schemas.openxmlformats.org/presentationml/2006/ole">
            <mc:AlternateContent xmlns:mc="http://schemas.openxmlformats.org/markup-compatibility/2006">
              <mc:Choice xmlns:v="urn:schemas-microsoft-com:vml" Requires="v">
                <p:oleObj name="Equation" r:id="rId18" imgW="939600" imgH="279360" progId="Equation.DSMT4">
                  <p:embed/>
                </p:oleObj>
              </mc:Choice>
              <mc:Fallback>
                <p:oleObj name="Equation" r:id="rId18" imgW="939600" imgH="279360" progId="Equation.DSMT4">
                  <p:embed/>
                  <p:pic>
                    <p:nvPicPr>
                      <p:cNvPr id="36" name="Object 16"/>
                      <p:cNvPicPr>
                        <a:picLocks noChangeAspect="1" noChangeArrowheads="1"/>
                      </p:cNvPicPr>
                      <p:nvPr/>
                    </p:nvPicPr>
                    <p:blipFill>
                      <a:blip r:embed="rId19"/>
                      <a:srcRect/>
                      <a:stretch>
                        <a:fillRect/>
                      </a:stretch>
                    </p:blipFill>
                    <p:spPr bwMode="auto">
                      <a:xfrm>
                        <a:off x="6333321" y="1621293"/>
                        <a:ext cx="1846318" cy="548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6">
            <a:extLst>
              <a:ext uri="{FF2B5EF4-FFF2-40B4-BE49-F238E27FC236}">
                <a16:creationId xmlns:a16="http://schemas.microsoft.com/office/drawing/2014/main" id="{316D98F2-97AB-2F3C-F4C5-2B68D1248606}"/>
              </a:ext>
            </a:extLst>
          </p:cNvPr>
          <p:cNvGraphicFramePr>
            <a:graphicFrameLocks noChangeAspect="1"/>
          </p:cNvGraphicFramePr>
          <p:nvPr>
            <p:extLst>
              <p:ext uri="{D42A27DB-BD31-4B8C-83A1-F6EECF244321}">
                <p14:modId xmlns:p14="http://schemas.microsoft.com/office/powerpoint/2010/main" val="3109885586"/>
              </p:ext>
            </p:extLst>
          </p:nvPr>
        </p:nvGraphicFramePr>
        <p:xfrm>
          <a:off x="6349752" y="2464386"/>
          <a:ext cx="2545248" cy="548648"/>
        </p:xfrm>
        <a:graphic>
          <a:graphicData uri="http://schemas.openxmlformats.org/presentationml/2006/ole">
            <mc:AlternateContent xmlns:mc="http://schemas.openxmlformats.org/markup-compatibility/2006">
              <mc:Choice xmlns:v="urn:schemas-microsoft-com:vml" Requires="v">
                <p:oleObj name="Equation" r:id="rId20" imgW="1295280" imgH="279360" progId="Equation.DSMT4">
                  <p:embed/>
                </p:oleObj>
              </mc:Choice>
              <mc:Fallback>
                <p:oleObj name="Equation" r:id="rId20" imgW="1295280" imgH="279360" progId="Equation.DSMT4">
                  <p:embed/>
                  <p:pic>
                    <p:nvPicPr>
                      <p:cNvPr id="37" name="Object 16"/>
                      <p:cNvPicPr>
                        <a:picLocks noChangeAspect="1" noChangeArrowheads="1"/>
                      </p:cNvPicPr>
                      <p:nvPr/>
                    </p:nvPicPr>
                    <p:blipFill>
                      <a:blip r:embed="rId21"/>
                      <a:srcRect/>
                      <a:stretch>
                        <a:fillRect/>
                      </a:stretch>
                    </p:blipFill>
                    <p:spPr bwMode="auto">
                      <a:xfrm>
                        <a:off x="6349752" y="2464386"/>
                        <a:ext cx="2545248" cy="548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14">
            <a:extLst>
              <a:ext uri="{FF2B5EF4-FFF2-40B4-BE49-F238E27FC236}">
                <a16:creationId xmlns:a16="http://schemas.microsoft.com/office/drawing/2014/main" id="{A6ECB654-8D10-8328-0078-38503F989882}"/>
              </a:ext>
            </a:extLst>
          </p:cNvPr>
          <p:cNvSpPr txBox="1">
            <a:spLocks noChangeArrowheads="1"/>
          </p:cNvSpPr>
          <p:nvPr/>
        </p:nvSpPr>
        <p:spPr bwMode="auto">
          <a:xfrm>
            <a:off x="801321" y="5400368"/>
            <a:ext cx="42620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Since velocity is the derivative </a:t>
            </a:r>
          </a:p>
          <a:p>
            <a:pPr eaLnBrk="1" hangingPunct="1">
              <a:spcBef>
                <a:spcPct val="0"/>
              </a:spcBef>
              <a:buFontTx/>
              <a:buNone/>
            </a:pPr>
            <a:r>
              <a:rPr lang="en-US" altLang="en-US" sz="2400" dirty="0">
                <a:solidFill>
                  <a:srgbClr val="FF0000"/>
                </a:solidFill>
              </a:rPr>
              <a:t>of position, position must be the </a:t>
            </a:r>
          </a:p>
          <a:p>
            <a:pPr eaLnBrk="1" hangingPunct="1">
              <a:spcBef>
                <a:spcPct val="0"/>
              </a:spcBef>
              <a:buFontTx/>
              <a:buNone/>
            </a:pPr>
            <a:r>
              <a:rPr lang="en-US" altLang="en-US" sz="2400" dirty="0">
                <a:solidFill>
                  <a:srgbClr val="FF0000"/>
                </a:solidFill>
              </a:rPr>
              <a:t>antiderivative of velocity.</a:t>
            </a:r>
          </a:p>
        </p:txBody>
      </p:sp>
    </p:spTree>
    <p:extLst>
      <p:ext uri="{BB962C8B-B14F-4D97-AF65-F5344CB8AC3E}">
        <p14:creationId xmlns:p14="http://schemas.microsoft.com/office/powerpoint/2010/main" val="2090254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1+#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500" fill="hold"/>
                                        <p:tgtEl>
                                          <p:spTgt spid="19"/>
                                        </p:tgtEl>
                                        <p:attrNameLst>
                                          <p:attrName>ppt_x</p:attrName>
                                        </p:attrNameLst>
                                      </p:cBhvr>
                                      <p:tavLst>
                                        <p:tav tm="0">
                                          <p:val>
                                            <p:strVal val="#ppt_x"/>
                                          </p:val>
                                        </p:tav>
                                        <p:tav tm="100000">
                                          <p:val>
                                            <p:strVal val="#ppt_x"/>
                                          </p:val>
                                        </p:tav>
                                      </p:tavLst>
                                    </p:anim>
                                    <p:anim calcmode="lin" valueType="num">
                                      <p:cBhvr additive="base">
                                        <p:cTn id="103" dur="500" fill="hold"/>
                                        <p:tgtEl>
                                          <p:spTgt spid="19"/>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par>
                          <p:cTn id="108" fill="hold">
                            <p:stCondLst>
                              <p:cond delay="1000"/>
                            </p:stCondLst>
                            <p:childTnLst>
                              <p:par>
                                <p:cTn id="109" presetID="22" presetClass="entr" presetSubtype="4" fill="hold" grpId="0"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wipe(down)">
                                      <p:cBhvr>
                                        <p:cTn id="1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utoUpdateAnimBg="0"/>
      <p:bldP spid="8" grpId="0" animBg="1"/>
      <p:bldP spid="16" grpId="0" animBg="1"/>
      <p:bldP spid="19" grpId="0" autoUpdateAnimBg="0"/>
      <p:bldP spid="20" grpId="0" animBg="1"/>
      <p:bldP spid="21" grpId="0" animBg="1"/>
      <p:bldP spid="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FA3FB8-57A0-99E1-4DDC-65E2205B363E}"/>
              </a:ext>
            </a:extLst>
          </p:cNvPr>
          <p:cNvSpPr txBox="1"/>
          <p:nvPr/>
        </p:nvSpPr>
        <p:spPr>
          <a:xfrm>
            <a:off x="1726491" y="242582"/>
            <a:ext cx="9950200" cy="769441"/>
          </a:xfrm>
          <a:prstGeom prst="rect">
            <a:avLst/>
          </a:prstGeom>
          <a:noFill/>
        </p:spPr>
        <p:txBody>
          <a:bodyPr wrap="square">
            <a:spAutoFit/>
          </a:bodyPr>
          <a:lstStyle/>
          <a:p>
            <a:r>
              <a:rPr lang="en-US" altLang="en-US" sz="2200" dirty="0">
                <a:latin typeface="Times New Roman" panose="02020603050405020304" pitchFamily="18" charset="0"/>
                <a:cs typeface="Times New Roman" panose="02020603050405020304" pitchFamily="18" charset="0"/>
              </a:rPr>
              <a:t>Find the velocity </a:t>
            </a:r>
            <a:r>
              <a:rPr lang="en-US" altLang="en-US" sz="2200" i="1" dirty="0">
                <a:latin typeface="Times New Roman" panose="02020603050405020304" pitchFamily="18" charset="0"/>
                <a:cs typeface="Times New Roman" panose="02020603050405020304" pitchFamily="18" charset="0"/>
              </a:rPr>
              <a:t>v</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 and position </a:t>
            </a:r>
            <a:r>
              <a:rPr lang="en-US" altLang="en-US" sz="2200" i="1" dirty="0">
                <a:latin typeface="Times New Roman" panose="02020603050405020304" pitchFamily="18" charset="0"/>
                <a:cs typeface="Times New Roman" panose="02020603050405020304" pitchFamily="18" charset="0"/>
              </a:rPr>
              <a:t>s</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 equations for a downward acceleration (gravity) of </a:t>
            </a:r>
            <a:r>
              <a:rPr lang="en-US" altLang="en-US" sz="2200" i="1" dirty="0">
                <a:latin typeface="Times New Roman" panose="02020603050405020304" pitchFamily="18" charset="0"/>
                <a:cs typeface="Times New Roman" panose="02020603050405020304" pitchFamily="18" charset="0"/>
              </a:rPr>
              <a:t>a</a:t>
            </a:r>
            <a:r>
              <a:rPr lang="en-US" altLang="en-US" sz="2200" dirty="0">
                <a:latin typeface="Times New Roman" panose="02020603050405020304" pitchFamily="18" charset="0"/>
                <a:cs typeface="Times New Roman" panose="02020603050405020304" pitchFamily="18" charset="0"/>
              </a:rPr>
              <a:t> m/sec</a:t>
            </a:r>
            <a:r>
              <a:rPr lang="en-US" altLang="en-US" sz="2200" baseline="30000" dirty="0">
                <a:latin typeface="Times New Roman" panose="02020603050405020304" pitchFamily="18" charset="0"/>
                <a:cs typeface="Times New Roman" panose="02020603050405020304" pitchFamily="18" charset="0"/>
              </a:rPr>
              <a:t>2</a:t>
            </a:r>
            <a:r>
              <a:rPr lang="en-US" altLang="en-US" sz="2200" dirty="0">
                <a:latin typeface="Times New Roman" panose="02020603050405020304" pitchFamily="18" charset="0"/>
                <a:cs typeface="Times New Roman" panose="02020603050405020304" pitchFamily="18" charset="0"/>
              </a:rPr>
              <a:t>, an initial velocity of </a:t>
            </a:r>
            <a:r>
              <a:rPr lang="en-US" altLang="en-US" sz="2200" i="1" dirty="0">
                <a:latin typeface="Times New Roman" panose="02020603050405020304" pitchFamily="18" charset="0"/>
                <a:cs typeface="Times New Roman" panose="02020603050405020304" pitchFamily="18" charset="0"/>
              </a:rPr>
              <a:t>v</a:t>
            </a:r>
            <a:r>
              <a:rPr lang="en-US" altLang="en-US" sz="2200" baseline="-25000" dirty="0">
                <a:latin typeface="Times New Roman" panose="02020603050405020304" pitchFamily="18" charset="0"/>
                <a:cs typeface="Times New Roman" panose="02020603050405020304" pitchFamily="18" charset="0"/>
              </a:rPr>
              <a:t>0</a:t>
            </a:r>
            <a:r>
              <a:rPr lang="en-US" altLang="en-US" sz="2200" dirty="0">
                <a:latin typeface="Times New Roman" panose="02020603050405020304" pitchFamily="18" charset="0"/>
                <a:cs typeface="Times New Roman" panose="02020603050405020304" pitchFamily="18" charset="0"/>
              </a:rPr>
              <a:t> m/sec, and initial of position of </a:t>
            </a:r>
            <a:r>
              <a:rPr lang="en-US" altLang="en-US" sz="2200" i="1" dirty="0">
                <a:latin typeface="Times New Roman" panose="02020603050405020304" pitchFamily="18" charset="0"/>
                <a:cs typeface="Times New Roman" panose="02020603050405020304" pitchFamily="18" charset="0"/>
              </a:rPr>
              <a:t>s</a:t>
            </a:r>
            <a:r>
              <a:rPr lang="en-US" altLang="en-US" sz="2200" baseline="-25000" dirty="0">
                <a:latin typeface="Times New Roman" panose="02020603050405020304" pitchFamily="18" charset="0"/>
                <a:cs typeface="Times New Roman" panose="02020603050405020304" pitchFamily="18" charset="0"/>
              </a:rPr>
              <a:t>0 </a:t>
            </a:r>
            <a:r>
              <a:rPr lang="en-US" altLang="en-US" sz="2200" dirty="0">
                <a:latin typeface="Times New Roman" panose="02020603050405020304" pitchFamily="18" charset="0"/>
                <a:cs typeface="Times New Roman" panose="02020603050405020304" pitchFamily="18" charset="0"/>
              </a:rPr>
              <a:t>m.</a:t>
            </a:r>
            <a:endParaRPr lang="en-US"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D870B7-4CAD-E7EB-C3A6-6A7EE4BB4E53}"/>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1A2947BC-87C1-6557-D452-11F465A30CF4}"/>
              </a:ext>
            </a:extLst>
          </p:cNvPr>
          <p:cNvSpPr txBox="1">
            <a:spLocks noChangeArrowheads="1"/>
          </p:cNvSpPr>
          <p:nvPr/>
        </p:nvSpPr>
        <p:spPr bwMode="auto">
          <a:xfrm>
            <a:off x="296126" y="111619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 Box 2">
            <a:extLst>
              <a:ext uri="{FF2B5EF4-FFF2-40B4-BE49-F238E27FC236}">
                <a16:creationId xmlns:a16="http://schemas.microsoft.com/office/drawing/2014/main" id="{C78D8B51-E553-B951-15B7-FB157C7B8028}"/>
              </a:ext>
            </a:extLst>
          </p:cNvPr>
          <p:cNvSpPr txBox="1">
            <a:spLocks noChangeArrowheads="1"/>
          </p:cNvSpPr>
          <p:nvPr/>
        </p:nvSpPr>
        <p:spPr bwMode="auto">
          <a:xfrm>
            <a:off x="235288" y="2215270"/>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Since acceleration is the derivative of velocity, velocity must be the antiderivative of acceleration.</a:t>
            </a:r>
          </a:p>
        </p:txBody>
      </p:sp>
      <p:sp>
        <p:nvSpPr>
          <p:cNvPr id="8" name="Rectangle 7">
            <a:extLst>
              <a:ext uri="{FF2B5EF4-FFF2-40B4-BE49-F238E27FC236}">
                <a16:creationId xmlns:a16="http://schemas.microsoft.com/office/drawing/2014/main" id="{505A637B-DAAA-D89A-434D-CEDA646849DE}"/>
              </a:ext>
            </a:extLst>
          </p:cNvPr>
          <p:cNvSpPr>
            <a:spLocks noChangeArrowheads="1"/>
          </p:cNvSpPr>
          <p:nvPr/>
        </p:nvSpPr>
        <p:spPr bwMode="auto">
          <a:xfrm>
            <a:off x="188743" y="2215094"/>
            <a:ext cx="6934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9" name="Object 6">
            <a:extLst>
              <a:ext uri="{FF2B5EF4-FFF2-40B4-BE49-F238E27FC236}">
                <a16:creationId xmlns:a16="http://schemas.microsoft.com/office/drawing/2014/main" id="{2ADE837D-4E1C-6A19-9062-001861354050}"/>
              </a:ext>
            </a:extLst>
          </p:cNvPr>
          <p:cNvGraphicFramePr>
            <a:graphicFrameLocks noChangeAspect="1"/>
          </p:cNvGraphicFramePr>
          <p:nvPr/>
        </p:nvGraphicFramePr>
        <p:xfrm>
          <a:off x="390910" y="1759758"/>
          <a:ext cx="1218952" cy="487820"/>
        </p:xfrm>
        <a:graphic>
          <a:graphicData uri="http://schemas.openxmlformats.org/presentationml/2006/ole">
            <mc:AlternateContent xmlns:mc="http://schemas.openxmlformats.org/markup-compatibility/2006">
              <mc:Choice xmlns:v="urn:schemas-microsoft-com:vml" Requires="v">
                <p:oleObj name="Equation" r:id="rId2" imgW="634725" imgH="253890" progId="Equation.DSMT4">
                  <p:embed/>
                </p:oleObj>
              </mc:Choice>
              <mc:Fallback>
                <p:oleObj name="Equation" r:id="rId2" imgW="634725" imgH="253890" progId="Equation.DSMT4">
                  <p:embed/>
                  <p:pic>
                    <p:nvPicPr>
                      <p:cNvPr id="9" name="Object 6">
                        <a:extLst>
                          <a:ext uri="{FF2B5EF4-FFF2-40B4-BE49-F238E27FC236}">
                            <a16:creationId xmlns:a16="http://schemas.microsoft.com/office/drawing/2014/main" id="{2ADE837D-4E1C-6A19-9062-00186135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10" y="1759758"/>
                        <a:ext cx="1218952" cy="487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4AE366DC-DE7A-6506-6F4A-18DCC4313271}"/>
              </a:ext>
            </a:extLst>
          </p:cNvPr>
          <p:cNvGraphicFramePr>
            <a:graphicFrameLocks noChangeAspect="1"/>
          </p:cNvGraphicFramePr>
          <p:nvPr/>
        </p:nvGraphicFramePr>
        <p:xfrm>
          <a:off x="470160" y="4843471"/>
          <a:ext cx="1634015" cy="453231"/>
        </p:xfrm>
        <a:graphic>
          <a:graphicData uri="http://schemas.openxmlformats.org/presentationml/2006/ole">
            <mc:AlternateContent xmlns:mc="http://schemas.openxmlformats.org/markup-compatibility/2006">
              <mc:Choice xmlns:v="urn:schemas-microsoft-com:vml" Requires="v">
                <p:oleObj name="Equation" r:id="rId4" imgW="914400" imgH="254000" progId="Equation.DSMT4">
                  <p:embed/>
                </p:oleObj>
              </mc:Choice>
              <mc:Fallback>
                <p:oleObj name="Equation" r:id="rId4" imgW="914400" imgH="254000" progId="Equation.DSMT4">
                  <p:embed/>
                  <p:pic>
                    <p:nvPicPr>
                      <p:cNvPr id="10" name="Object 7">
                        <a:extLst>
                          <a:ext uri="{FF2B5EF4-FFF2-40B4-BE49-F238E27FC236}">
                            <a16:creationId xmlns:a16="http://schemas.microsoft.com/office/drawing/2014/main" id="{4AE366DC-DE7A-6506-6F4A-18DCC4313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60" y="4843471"/>
                        <a:ext cx="1634015" cy="45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F15DCC73-C3B5-13E7-9661-EA9D2CD2F317}"/>
              </a:ext>
            </a:extLst>
          </p:cNvPr>
          <p:cNvGraphicFramePr>
            <a:graphicFrameLocks noChangeAspect="1"/>
          </p:cNvGraphicFramePr>
          <p:nvPr/>
        </p:nvGraphicFramePr>
        <p:xfrm>
          <a:off x="398022" y="3679568"/>
          <a:ext cx="1899990" cy="512866"/>
        </p:xfrm>
        <a:graphic>
          <a:graphicData uri="http://schemas.openxmlformats.org/presentationml/2006/ole">
            <mc:AlternateContent xmlns:mc="http://schemas.openxmlformats.org/markup-compatibility/2006">
              <mc:Choice xmlns:v="urn:schemas-microsoft-com:vml" Requires="v">
                <p:oleObj name="Equation" r:id="rId6" imgW="939392" imgH="253890" progId="Equation.DSMT4">
                  <p:embed/>
                </p:oleObj>
              </mc:Choice>
              <mc:Fallback>
                <p:oleObj name="Equation" r:id="rId6" imgW="939392" imgH="253890" progId="Equation.DSMT4">
                  <p:embed/>
                  <p:pic>
                    <p:nvPicPr>
                      <p:cNvPr id="11" name="Object 9">
                        <a:extLst>
                          <a:ext uri="{FF2B5EF4-FFF2-40B4-BE49-F238E27FC236}">
                            <a16:creationId xmlns:a16="http://schemas.microsoft.com/office/drawing/2014/main" id="{F15DCC73-C3B5-13E7-9661-EA9D2CD2F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022" y="3679568"/>
                        <a:ext cx="1899990" cy="512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F42B2889-10E8-C751-0E3B-84E0995B11D1}"/>
              </a:ext>
            </a:extLst>
          </p:cNvPr>
          <p:cNvGraphicFramePr>
            <a:graphicFrameLocks noChangeAspect="1"/>
          </p:cNvGraphicFramePr>
          <p:nvPr/>
        </p:nvGraphicFramePr>
        <p:xfrm>
          <a:off x="467865" y="4290602"/>
          <a:ext cx="808659" cy="426991"/>
        </p:xfrm>
        <a:graphic>
          <a:graphicData uri="http://schemas.openxmlformats.org/presentationml/2006/ole">
            <mc:AlternateContent xmlns:mc="http://schemas.openxmlformats.org/markup-compatibility/2006">
              <mc:Choice xmlns:v="urn:schemas-microsoft-com:vml" Requires="v">
                <p:oleObj name="Equation" r:id="rId8" imgW="431613" imgH="228501" progId="Equation.DSMT4">
                  <p:embed/>
                </p:oleObj>
              </mc:Choice>
              <mc:Fallback>
                <p:oleObj name="Equation" r:id="rId8" imgW="431613" imgH="228501" progId="Equation.DSMT4">
                  <p:embed/>
                  <p:pic>
                    <p:nvPicPr>
                      <p:cNvPr id="12" name="Object 10">
                        <a:extLst>
                          <a:ext uri="{FF2B5EF4-FFF2-40B4-BE49-F238E27FC236}">
                            <a16:creationId xmlns:a16="http://schemas.microsoft.com/office/drawing/2014/main" id="{F42B2889-10E8-C751-0E3B-84E0995B11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865" y="4290602"/>
                        <a:ext cx="808659" cy="426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8FE0F877-4F2A-1D07-A01C-1CD0BBF5AC97}"/>
              </a:ext>
            </a:extLst>
          </p:cNvPr>
          <p:cNvGraphicFramePr>
            <a:graphicFrameLocks noChangeAspect="1"/>
          </p:cNvGraphicFramePr>
          <p:nvPr/>
        </p:nvGraphicFramePr>
        <p:xfrm>
          <a:off x="382587" y="3085232"/>
          <a:ext cx="1787875" cy="496168"/>
        </p:xfrm>
        <a:graphic>
          <a:graphicData uri="http://schemas.openxmlformats.org/presentationml/2006/ole">
            <mc:AlternateContent xmlns:mc="http://schemas.openxmlformats.org/markup-compatibility/2006">
              <mc:Choice xmlns:v="urn:schemas-microsoft-com:vml" Requires="v">
                <p:oleObj name="Equation" r:id="rId10" imgW="914400" imgH="254000" progId="Equation.DSMT4">
                  <p:embed/>
                </p:oleObj>
              </mc:Choice>
              <mc:Fallback>
                <p:oleObj name="Equation" r:id="rId10" imgW="914400" imgH="254000" progId="Equation.DSMT4">
                  <p:embed/>
                  <p:pic>
                    <p:nvPicPr>
                      <p:cNvPr id="13" name="Object 11">
                        <a:extLst>
                          <a:ext uri="{FF2B5EF4-FFF2-40B4-BE49-F238E27FC236}">
                            <a16:creationId xmlns:a16="http://schemas.microsoft.com/office/drawing/2014/main" id="{8FE0F877-4F2A-1D07-A01C-1CD0BBF5AC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587" y="3085232"/>
                        <a:ext cx="1787875" cy="496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a:extLst>
              <a:ext uri="{FF2B5EF4-FFF2-40B4-BE49-F238E27FC236}">
                <a16:creationId xmlns:a16="http://schemas.microsoft.com/office/drawing/2014/main" id="{4840DA53-CACC-F8B2-E833-6809730FFA20}"/>
              </a:ext>
            </a:extLst>
          </p:cNvPr>
          <p:cNvGraphicFramePr>
            <a:graphicFrameLocks noChangeAspect="1"/>
          </p:cNvGraphicFramePr>
          <p:nvPr/>
        </p:nvGraphicFramePr>
        <p:xfrm>
          <a:off x="2586852" y="3565525"/>
          <a:ext cx="2476505" cy="786105"/>
        </p:xfrm>
        <a:graphic>
          <a:graphicData uri="http://schemas.openxmlformats.org/presentationml/2006/ole">
            <mc:AlternateContent xmlns:mc="http://schemas.openxmlformats.org/markup-compatibility/2006">
              <mc:Choice xmlns:v="urn:schemas-microsoft-com:vml" Requires="v">
                <p:oleObj name="Equation" r:id="rId12" imgW="1358310" imgH="431613" progId="Equation.DSMT4">
                  <p:embed/>
                </p:oleObj>
              </mc:Choice>
              <mc:Fallback>
                <p:oleObj name="Equation" r:id="rId12" imgW="1358310" imgH="431613" progId="Equation.DSMT4">
                  <p:embed/>
                  <p:pic>
                    <p:nvPicPr>
                      <p:cNvPr id="14" name="Object 14">
                        <a:extLst>
                          <a:ext uri="{FF2B5EF4-FFF2-40B4-BE49-F238E27FC236}">
                            <a16:creationId xmlns:a16="http://schemas.microsoft.com/office/drawing/2014/main" id="{4840DA53-CACC-F8B2-E833-6809730FFA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6852" y="3565525"/>
                        <a:ext cx="2476505" cy="786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1">
            <a:extLst>
              <a:ext uri="{FF2B5EF4-FFF2-40B4-BE49-F238E27FC236}">
                <a16:creationId xmlns:a16="http://schemas.microsoft.com/office/drawing/2014/main" id="{63C91432-7FC4-2494-956F-7ABB1FB4A899}"/>
              </a:ext>
            </a:extLst>
          </p:cNvPr>
          <p:cNvGraphicFramePr>
            <a:graphicFrameLocks noChangeAspect="1"/>
          </p:cNvGraphicFramePr>
          <p:nvPr/>
        </p:nvGraphicFramePr>
        <p:xfrm>
          <a:off x="382587" y="2408753"/>
          <a:ext cx="3204818" cy="545070"/>
        </p:xfrm>
        <a:graphic>
          <a:graphicData uri="http://schemas.openxmlformats.org/presentationml/2006/ole">
            <mc:AlternateContent xmlns:mc="http://schemas.openxmlformats.org/markup-compatibility/2006">
              <mc:Choice xmlns:v="urn:schemas-microsoft-com:vml" Requires="v">
                <p:oleObj name="Equation" r:id="rId14" imgW="1638000" imgH="279360" progId="Equation.DSMT4">
                  <p:embed/>
                </p:oleObj>
              </mc:Choice>
              <mc:Fallback>
                <p:oleObj name="Equation" r:id="rId14" imgW="1638000" imgH="279360" progId="Equation.DSMT4">
                  <p:embed/>
                  <p:pic>
                    <p:nvPicPr>
                      <p:cNvPr id="15" name="Object 11">
                        <a:extLst>
                          <a:ext uri="{FF2B5EF4-FFF2-40B4-BE49-F238E27FC236}">
                            <a16:creationId xmlns:a16="http://schemas.microsoft.com/office/drawing/2014/main" id="{63C91432-7FC4-2494-956F-7ABB1FB4A899}"/>
                          </a:ext>
                        </a:extLst>
                      </p:cNvPr>
                      <p:cNvPicPr>
                        <a:picLocks noChangeAspect="1" noChangeArrowheads="1"/>
                      </p:cNvPicPr>
                      <p:nvPr/>
                    </p:nvPicPr>
                    <p:blipFill>
                      <a:blip r:embed="rId15"/>
                      <a:srcRect/>
                      <a:stretch>
                        <a:fillRect/>
                      </a:stretch>
                    </p:blipFill>
                    <p:spPr bwMode="auto">
                      <a:xfrm>
                        <a:off x="382587" y="2408753"/>
                        <a:ext cx="3204818" cy="545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13">
            <a:extLst>
              <a:ext uri="{FF2B5EF4-FFF2-40B4-BE49-F238E27FC236}">
                <a16:creationId xmlns:a16="http://schemas.microsoft.com/office/drawing/2014/main" id="{55282CBB-7CFC-7257-B1E6-2321DB86AEEF}"/>
              </a:ext>
            </a:extLst>
          </p:cNvPr>
          <p:cNvSpPr>
            <a:spLocks noChangeShapeType="1"/>
          </p:cNvSpPr>
          <p:nvPr/>
        </p:nvSpPr>
        <p:spPr bwMode="auto">
          <a:xfrm>
            <a:off x="3512264" y="992328"/>
            <a:ext cx="296984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7" name="Straight Connector 16">
            <a:extLst>
              <a:ext uri="{FF2B5EF4-FFF2-40B4-BE49-F238E27FC236}">
                <a16:creationId xmlns:a16="http://schemas.microsoft.com/office/drawing/2014/main" id="{0AFFF170-3A3A-A341-8B6E-A257A0CABC33}"/>
              </a:ext>
            </a:extLst>
          </p:cNvPr>
          <p:cNvCxnSpPr/>
          <p:nvPr/>
        </p:nvCxnSpPr>
        <p:spPr>
          <a:xfrm>
            <a:off x="5755800" y="1544267"/>
            <a:ext cx="0" cy="497504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6">
            <a:extLst>
              <a:ext uri="{FF2B5EF4-FFF2-40B4-BE49-F238E27FC236}">
                <a16:creationId xmlns:a16="http://schemas.microsoft.com/office/drawing/2014/main" id="{A9DEA6D7-12C4-0AE3-7ABA-6ABC1EF814B2}"/>
              </a:ext>
            </a:extLst>
          </p:cNvPr>
          <p:cNvGraphicFramePr>
            <a:graphicFrameLocks noChangeAspect="1"/>
          </p:cNvGraphicFramePr>
          <p:nvPr/>
        </p:nvGraphicFramePr>
        <p:xfrm>
          <a:off x="6373685" y="3236461"/>
          <a:ext cx="2595342" cy="771685"/>
        </p:xfrm>
        <a:graphic>
          <a:graphicData uri="http://schemas.openxmlformats.org/presentationml/2006/ole">
            <mc:AlternateContent xmlns:mc="http://schemas.openxmlformats.org/markup-compatibility/2006">
              <mc:Choice xmlns:v="urn:schemas-microsoft-com:vml" Requires="v">
                <p:oleObj name="Equation" r:id="rId16" imgW="1320227" imgH="393529" progId="Equation.DSMT4">
                  <p:embed/>
                </p:oleObj>
              </mc:Choice>
              <mc:Fallback>
                <p:oleObj name="Equation" r:id="rId16" imgW="1320227" imgH="393529" progId="Equation.DSMT4">
                  <p:embed/>
                  <p:pic>
                    <p:nvPicPr>
                      <p:cNvPr id="18" name="Object 16">
                        <a:extLst>
                          <a:ext uri="{FF2B5EF4-FFF2-40B4-BE49-F238E27FC236}">
                            <a16:creationId xmlns:a16="http://schemas.microsoft.com/office/drawing/2014/main" id="{A9DEA6D7-12C4-0AE3-7ABA-6ABC1EF814B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685" y="3236461"/>
                        <a:ext cx="2595342" cy="771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6">
            <a:extLst>
              <a:ext uri="{FF2B5EF4-FFF2-40B4-BE49-F238E27FC236}">
                <a16:creationId xmlns:a16="http://schemas.microsoft.com/office/drawing/2014/main" id="{FB3D9EC3-D016-E1CD-3DBD-8C69E28F766C}"/>
              </a:ext>
            </a:extLst>
          </p:cNvPr>
          <p:cNvGraphicFramePr>
            <a:graphicFrameLocks noChangeAspect="1"/>
          </p:cNvGraphicFramePr>
          <p:nvPr/>
        </p:nvGraphicFramePr>
        <p:xfrm>
          <a:off x="6333321" y="1621293"/>
          <a:ext cx="1846318" cy="548648"/>
        </p:xfrm>
        <a:graphic>
          <a:graphicData uri="http://schemas.openxmlformats.org/presentationml/2006/ole">
            <mc:AlternateContent xmlns:mc="http://schemas.openxmlformats.org/markup-compatibility/2006">
              <mc:Choice xmlns:v="urn:schemas-microsoft-com:vml" Requires="v">
                <p:oleObj name="Equation" r:id="rId18" imgW="939600" imgH="279360" progId="Equation.DSMT4">
                  <p:embed/>
                </p:oleObj>
              </mc:Choice>
              <mc:Fallback>
                <p:oleObj name="Equation" r:id="rId18" imgW="939600" imgH="279360" progId="Equation.DSMT4">
                  <p:embed/>
                  <p:pic>
                    <p:nvPicPr>
                      <p:cNvPr id="22" name="Object 16">
                        <a:extLst>
                          <a:ext uri="{FF2B5EF4-FFF2-40B4-BE49-F238E27FC236}">
                            <a16:creationId xmlns:a16="http://schemas.microsoft.com/office/drawing/2014/main" id="{FB3D9EC3-D016-E1CD-3DBD-8C69E28F766C}"/>
                          </a:ext>
                        </a:extLst>
                      </p:cNvPr>
                      <p:cNvPicPr>
                        <a:picLocks noChangeAspect="1" noChangeArrowheads="1"/>
                      </p:cNvPicPr>
                      <p:nvPr/>
                    </p:nvPicPr>
                    <p:blipFill>
                      <a:blip r:embed="rId19"/>
                      <a:srcRect/>
                      <a:stretch>
                        <a:fillRect/>
                      </a:stretch>
                    </p:blipFill>
                    <p:spPr bwMode="auto">
                      <a:xfrm>
                        <a:off x="6333321" y="1621293"/>
                        <a:ext cx="1846318" cy="548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6">
            <a:extLst>
              <a:ext uri="{FF2B5EF4-FFF2-40B4-BE49-F238E27FC236}">
                <a16:creationId xmlns:a16="http://schemas.microsoft.com/office/drawing/2014/main" id="{316D98F2-97AB-2F3C-F4C5-2B68D1248606}"/>
              </a:ext>
            </a:extLst>
          </p:cNvPr>
          <p:cNvGraphicFramePr>
            <a:graphicFrameLocks noChangeAspect="1"/>
          </p:cNvGraphicFramePr>
          <p:nvPr/>
        </p:nvGraphicFramePr>
        <p:xfrm>
          <a:off x="6349752" y="2464386"/>
          <a:ext cx="2545248" cy="548648"/>
        </p:xfrm>
        <a:graphic>
          <a:graphicData uri="http://schemas.openxmlformats.org/presentationml/2006/ole">
            <mc:AlternateContent xmlns:mc="http://schemas.openxmlformats.org/markup-compatibility/2006">
              <mc:Choice xmlns:v="urn:schemas-microsoft-com:vml" Requires="v">
                <p:oleObj name="Equation" r:id="rId20" imgW="1295280" imgH="279360" progId="Equation.DSMT4">
                  <p:embed/>
                </p:oleObj>
              </mc:Choice>
              <mc:Fallback>
                <p:oleObj name="Equation" r:id="rId20" imgW="1295280" imgH="279360" progId="Equation.DSMT4">
                  <p:embed/>
                  <p:pic>
                    <p:nvPicPr>
                      <p:cNvPr id="23" name="Object 16">
                        <a:extLst>
                          <a:ext uri="{FF2B5EF4-FFF2-40B4-BE49-F238E27FC236}">
                            <a16:creationId xmlns:a16="http://schemas.microsoft.com/office/drawing/2014/main" id="{316D98F2-97AB-2F3C-F4C5-2B68D1248606}"/>
                          </a:ext>
                        </a:extLst>
                      </p:cNvPr>
                      <p:cNvPicPr>
                        <a:picLocks noChangeAspect="1" noChangeArrowheads="1"/>
                      </p:cNvPicPr>
                      <p:nvPr/>
                    </p:nvPicPr>
                    <p:blipFill>
                      <a:blip r:embed="rId21"/>
                      <a:srcRect/>
                      <a:stretch>
                        <a:fillRect/>
                      </a:stretch>
                    </p:blipFill>
                    <p:spPr bwMode="auto">
                      <a:xfrm>
                        <a:off x="6349752" y="2464386"/>
                        <a:ext cx="2545248" cy="548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14">
            <a:extLst>
              <a:ext uri="{FF2B5EF4-FFF2-40B4-BE49-F238E27FC236}">
                <a16:creationId xmlns:a16="http://schemas.microsoft.com/office/drawing/2014/main" id="{A6ECB654-8D10-8328-0078-38503F989882}"/>
              </a:ext>
            </a:extLst>
          </p:cNvPr>
          <p:cNvSpPr txBox="1">
            <a:spLocks noChangeArrowheads="1"/>
          </p:cNvSpPr>
          <p:nvPr/>
        </p:nvSpPr>
        <p:spPr bwMode="auto">
          <a:xfrm>
            <a:off x="801321" y="5400368"/>
            <a:ext cx="42620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Since velocity is the derivative </a:t>
            </a:r>
          </a:p>
          <a:p>
            <a:pPr eaLnBrk="1" hangingPunct="1">
              <a:spcBef>
                <a:spcPct val="0"/>
              </a:spcBef>
              <a:buFontTx/>
              <a:buNone/>
            </a:pPr>
            <a:r>
              <a:rPr lang="en-US" altLang="en-US" sz="2400" dirty="0">
                <a:solidFill>
                  <a:srgbClr val="FF0000"/>
                </a:solidFill>
              </a:rPr>
              <a:t>of position, position must be the </a:t>
            </a:r>
          </a:p>
          <a:p>
            <a:pPr eaLnBrk="1" hangingPunct="1">
              <a:spcBef>
                <a:spcPct val="0"/>
              </a:spcBef>
              <a:buFontTx/>
              <a:buNone/>
            </a:pPr>
            <a:r>
              <a:rPr lang="en-US" altLang="en-US" sz="2400" dirty="0">
                <a:solidFill>
                  <a:srgbClr val="FF0000"/>
                </a:solidFill>
              </a:rPr>
              <a:t>antiderivative of velocity.</a:t>
            </a:r>
          </a:p>
        </p:txBody>
      </p:sp>
      <p:sp>
        <p:nvSpPr>
          <p:cNvPr id="2" name="Text Box 20">
            <a:extLst>
              <a:ext uri="{FF2B5EF4-FFF2-40B4-BE49-F238E27FC236}">
                <a16:creationId xmlns:a16="http://schemas.microsoft.com/office/drawing/2014/main" id="{DD8357A1-782F-8B77-2727-DE9FB7BD436C}"/>
              </a:ext>
            </a:extLst>
          </p:cNvPr>
          <p:cNvSpPr txBox="1">
            <a:spLocks noChangeArrowheads="1"/>
          </p:cNvSpPr>
          <p:nvPr/>
        </p:nvSpPr>
        <p:spPr bwMode="auto">
          <a:xfrm>
            <a:off x="6088901" y="3983242"/>
            <a:ext cx="3986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The initial position is </a:t>
            </a:r>
            <a:r>
              <a:rPr lang="en-US" altLang="en-US" sz="2400" i="1" dirty="0">
                <a:solidFill>
                  <a:srgbClr val="FF0000"/>
                </a:solidFill>
              </a:rPr>
              <a:t>s</a:t>
            </a:r>
            <a:r>
              <a:rPr lang="en-US" altLang="en-US" sz="2400" dirty="0">
                <a:solidFill>
                  <a:srgbClr val="FF0000"/>
                </a:solidFill>
              </a:rPr>
              <a:t>(0) = </a:t>
            </a:r>
            <a:r>
              <a:rPr lang="en-US" altLang="en-US" sz="2400" i="1" dirty="0">
                <a:solidFill>
                  <a:srgbClr val="FF0000"/>
                </a:solidFill>
              </a:rPr>
              <a:t>s</a:t>
            </a:r>
            <a:r>
              <a:rPr lang="en-US" altLang="en-US" sz="2400" baseline="-25000" dirty="0">
                <a:solidFill>
                  <a:srgbClr val="FF0000"/>
                </a:solidFill>
              </a:rPr>
              <a:t>0</a:t>
            </a:r>
            <a:r>
              <a:rPr lang="en-US" altLang="en-US" sz="2400" dirty="0">
                <a:solidFill>
                  <a:srgbClr val="FF0000"/>
                </a:solidFill>
              </a:rPr>
              <a:t>.</a:t>
            </a:r>
          </a:p>
        </p:txBody>
      </p:sp>
      <p:graphicFrame>
        <p:nvGraphicFramePr>
          <p:cNvPr id="25" name="Object 21">
            <a:extLst>
              <a:ext uri="{FF2B5EF4-FFF2-40B4-BE49-F238E27FC236}">
                <a16:creationId xmlns:a16="http://schemas.microsoft.com/office/drawing/2014/main" id="{6DD9DB32-CA07-3C05-DA13-6CB3187AFB47}"/>
              </a:ext>
            </a:extLst>
          </p:cNvPr>
          <p:cNvGraphicFramePr>
            <a:graphicFrameLocks noChangeAspect="1"/>
          </p:cNvGraphicFramePr>
          <p:nvPr>
            <p:extLst>
              <p:ext uri="{D42A27DB-BD31-4B8C-83A1-F6EECF244321}">
                <p14:modId xmlns:p14="http://schemas.microsoft.com/office/powerpoint/2010/main" val="3476182723"/>
              </p:ext>
            </p:extLst>
          </p:nvPr>
        </p:nvGraphicFramePr>
        <p:xfrm>
          <a:off x="6580594" y="4385746"/>
          <a:ext cx="3198091" cy="842818"/>
        </p:xfrm>
        <a:graphic>
          <a:graphicData uri="http://schemas.openxmlformats.org/presentationml/2006/ole">
            <mc:AlternateContent xmlns:mc="http://schemas.openxmlformats.org/markup-compatibility/2006">
              <mc:Choice xmlns:v="urn:schemas-microsoft-com:vml" Requires="v">
                <p:oleObj name="Equation" r:id="rId22" imgW="1485900" imgH="393700" progId="Equation.DSMT4">
                  <p:embed/>
                </p:oleObj>
              </mc:Choice>
              <mc:Fallback>
                <p:oleObj name="Equation" r:id="rId22" imgW="1485900" imgH="393700" progId="Equation.DSMT4">
                  <p:embed/>
                  <p:pic>
                    <p:nvPicPr>
                      <p:cNvPr id="24"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80594" y="4385746"/>
                        <a:ext cx="3198091" cy="842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2">
            <a:extLst>
              <a:ext uri="{FF2B5EF4-FFF2-40B4-BE49-F238E27FC236}">
                <a16:creationId xmlns:a16="http://schemas.microsoft.com/office/drawing/2014/main" id="{9DAC5C98-CF3A-4A3B-EB6A-BBDF56943A62}"/>
              </a:ext>
            </a:extLst>
          </p:cNvPr>
          <p:cNvGraphicFramePr>
            <a:graphicFrameLocks noChangeAspect="1"/>
          </p:cNvGraphicFramePr>
          <p:nvPr>
            <p:extLst>
              <p:ext uri="{D42A27DB-BD31-4B8C-83A1-F6EECF244321}">
                <p14:modId xmlns:p14="http://schemas.microsoft.com/office/powerpoint/2010/main" val="1096666371"/>
              </p:ext>
            </p:extLst>
          </p:nvPr>
        </p:nvGraphicFramePr>
        <p:xfrm>
          <a:off x="7917124" y="5146247"/>
          <a:ext cx="940955" cy="497897"/>
        </p:xfrm>
        <a:graphic>
          <a:graphicData uri="http://schemas.openxmlformats.org/presentationml/2006/ole">
            <mc:AlternateContent xmlns:mc="http://schemas.openxmlformats.org/markup-compatibility/2006">
              <mc:Choice xmlns:v="urn:schemas-microsoft-com:vml" Requires="v">
                <p:oleObj name="Equation" r:id="rId24" imgW="431613" imgH="228501" progId="Equation.DSMT4">
                  <p:embed/>
                </p:oleObj>
              </mc:Choice>
              <mc:Fallback>
                <p:oleObj name="Equation" r:id="rId24" imgW="431613" imgH="228501" progId="Equation.DSMT4">
                  <p:embed/>
                  <p:pic>
                    <p:nvPicPr>
                      <p:cNvPr id="25"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17124" y="5146247"/>
                        <a:ext cx="940955" cy="497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3">
            <a:extLst>
              <a:ext uri="{FF2B5EF4-FFF2-40B4-BE49-F238E27FC236}">
                <a16:creationId xmlns:a16="http://schemas.microsoft.com/office/drawing/2014/main" id="{71C0C6D1-76C5-6B97-2610-85DD4CAB0B22}"/>
              </a:ext>
            </a:extLst>
          </p:cNvPr>
          <p:cNvGraphicFramePr>
            <a:graphicFrameLocks noChangeAspect="1"/>
          </p:cNvGraphicFramePr>
          <p:nvPr>
            <p:extLst>
              <p:ext uri="{D42A27DB-BD31-4B8C-83A1-F6EECF244321}">
                <p14:modId xmlns:p14="http://schemas.microsoft.com/office/powerpoint/2010/main" val="3823890427"/>
              </p:ext>
            </p:extLst>
          </p:nvPr>
        </p:nvGraphicFramePr>
        <p:xfrm>
          <a:off x="6856079" y="5667931"/>
          <a:ext cx="2827325" cy="831797"/>
        </p:xfrm>
        <a:graphic>
          <a:graphicData uri="http://schemas.openxmlformats.org/presentationml/2006/ole">
            <mc:AlternateContent xmlns:mc="http://schemas.openxmlformats.org/markup-compatibility/2006">
              <mc:Choice xmlns:v="urn:schemas-microsoft-com:vml" Requires="v">
                <p:oleObj name="Equation" r:id="rId26" imgW="1333500" imgH="393700" progId="Equation.DSMT4">
                  <p:embed/>
                </p:oleObj>
              </mc:Choice>
              <mc:Fallback>
                <p:oleObj name="Equation" r:id="rId26" imgW="1333500" imgH="393700" progId="Equation.DSMT4">
                  <p:embed/>
                  <p:pic>
                    <p:nvPicPr>
                      <p:cNvPr id="26"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56079" y="5667931"/>
                        <a:ext cx="2827325" cy="831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AutoShape 26">
            <a:extLst>
              <a:ext uri="{FF2B5EF4-FFF2-40B4-BE49-F238E27FC236}">
                <a16:creationId xmlns:a16="http://schemas.microsoft.com/office/drawing/2014/main" id="{E5731750-EFBE-E6C1-1501-F08CF50E8198}"/>
              </a:ext>
            </a:extLst>
          </p:cNvPr>
          <p:cNvSpPr>
            <a:spLocks noChangeArrowheads="1"/>
          </p:cNvSpPr>
          <p:nvPr/>
        </p:nvSpPr>
        <p:spPr bwMode="auto">
          <a:xfrm>
            <a:off x="6706450" y="5713471"/>
            <a:ext cx="3140364" cy="82116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 name="AutoShape 26">
            <a:extLst>
              <a:ext uri="{FF2B5EF4-FFF2-40B4-BE49-F238E27FC236}">
                <a16:creationId xmlns:a16="http://schemas.microsoft.com/office/drawing/2014/main" id="{A2F0DD4A-F5A6-49AC-4688-56D04DED4DFE}"/>
              </a:ext>
            </a:extLst>
          </p:cNvPr>
          <p:cNvSpPr>
            <a:spLocks noChangeArrowheads="1"/>
          </p:cNvSpPr>
          <p:nvPr/>
        </p:nvSpPr>
        <p:spPr bwMode="auto">
          <a:xfrm>
            <a:off x="415483" y="4771597"/>
            <a:ext cx="1772654" cy="56086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 name="AutoShape 26">
            <a:extLst>
              <a:ext uri="{FF2B5EF4-FFF2-40B4-BE49-F238E27FC236}">
                <a16:creationId xmlns:a16="http://schemas.microsoft.com/office/drawing/2014/main" id="{3411E55B-26A7-B79A-3E49-C0E1DF8F6F12}"/>
              </a:ext>
            </a:extLst>
          </p:cNvPr>
          <p:cNvSpPr>
            <a:spLocks noChangeArrowheads="1"/>
          </p:cNvSpPr>
          <p:nvPr/>
        </p:nvSpPr>
        <p:spPr bwMode="auto">
          <a:xfrm>
            <a:off x="342534" y="1736211"/>
            <a:ext cx="1331822" cy="56086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9" name="Line 13">
            <a:extLst>
              <a:ext uri="{FF2B5EF4-FFF2-40B4-BE49-F238E27FC236}">
                <a16:creationId xmlns:a16="http://schemas.microsoft.com/office/drawing/2014/main" id="{F3B4C5AD-F35C-AF20-2D1E-4822BD294E10}"/>
              </a:ext>
            </a:extLst>
          </p:cNvPr>
          <p:cNvSpPr>
            <a:spLocks noChangeShapeType="1"/>
          </p:cNvSpPr>
          <p:nvPr/>
        </p:nvSpPr>
        <p:spPr bwMode="auto">
          <a:xfrm>
            <a:off x="7085628" y="992328"/>
            <a:ext cx="282118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0165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0"/>
                                        <p:tgtEl>
                                          <p:spTgt spid="28"/>
                                        </p:tgtEl>
                                      </p:cBhvr>
                                    </p:animEffect>
                                    <p:anim calcmode="lin" valueType="num">
                                      <p:cBhvr>
                                        <p:cTn id="34" dur="2000" fill="hold"/>
                                        <p:tgtEl>
                                          <p:spTgt spid="28"/>
                                        </p:tgtEl>
                                        <p:attrNameLst>
                                          <p:attrName>ppt_w</p:attrName>
                                        </p:attrNameLst>
                                      </p:cBhvr>
                                      <p:tavLst>
                                        <p:tav tm="0" fmla="#ppt_w*sin(2.5*pi*$)">
                                          <p:val>
                                            <p:fltVal val="0"/>
                                          </p:val>
                                        </p:tav>
                                        <p:tav tm="100000">
                                          <p:val>
                                            <p:fltVal val="1"/>
                                          </p:val>
                                        </p:tav>
                                      </p:tavLst>
                                    </p:anim>
                                    <p:anim calcmode="lin" valueType="num">
                                      <p:cBhvr>
                                        <p:cTn id="3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80">
                                          <p:stCondLst>
                                            <p:cond delay="0"/>
                                          </p:stCondLst>
                                        </p:cTn>
                                        <p:tgtEl>
                                          <p:spTgt spid="29"/>
                                        </p:tgtEl>
                                      </p:cBhvr>
                                    </p:animEffect>
                                    <p:anim calcmode="lin" valueType="num">
                                      <p:cBhvr>
                                        <p:cTn id="4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6" dur="26">
                                          <p:stCondLst>
                                            <p:cond delay="650"/>
                                          </p:stCondLst>
                                        </p:cTn>
                                        <p:tgtEl>
                                          <p:spTgt spid="29"/>
                                        </p:tgtEl>
                                      </p:cBhvr>
                                      <p:to x="100000" y="60000"/>
                                    </p:animScale>
                                    <p:animScale>
                                      <p:cBhvr>
                                        <p:cTn id="47" dur="166" decel="50000">
                                          <p:stCondLst>
                                            <p:cond delay="676"/>
                                          </p:stCondLst>
                                        </p:cTn>
                                        <p:tgtEl>
                                          <p:spTgt spid="29"/>
                                        </p:tgtEl>
                                      </p:cBhvr>
                                      <p:to x="100000" y="100000"/>
                                    </p:animScale>
                                    <p:animScale>
                                      <p:cBhvr>
                                        <p:cTn id="48" dur="26">
                                          <p:stCondLst>
                                            <p:cond delay="1312"/>
                                          </p:stCondLst>
                                        </p:cTn>
                                        <p:tgtEl>
                                          <p:spTgt spid="29"/>
                                        </p:tgtEl>
                                      </p:cBhvr>
                                      <p:to x="100000" y="80000"/>
                                    </p:animScale>
                                    <p:animScale>
                                      <p:cBhvr>
                                        <p:cTn id="49" dur="166" decel="50000">
                                          <p:stCondLst>
                                            <p:cond delay="1338"/>
                                          </p:stCondLst>
                                        </p:cTn>
                                        <p:tgtEl>
                                          <p:spTgt spid="29"/>
                                        </p:tgtEl>
                                      </p:cBhvr>
                                      <p:to x="100000" y="100000"/>
                                    </p:animScale>
                                    <p:animScale>
                                      <p:cBhvr>
                                        <p:cTn id="50" dur="26">
                                          <p:stCondLst>
                                            <p:cond delay="1642"/>
                                          </p:stCondLst>
                                        </p:cTn>
                                        <p:tgtEl>
                                          <p:spTgt spid="29"/>
                                        </p:tgtEl>
                                      </p:cBhvr>
                                      <p:to x="100000" y="90000"/>
                                    </p:animScale>
                                    <p:animScale>
                                      <p:cBhvr>
                                        <p:cTn id="51" dur="166" decel="50000">
                                          <p:stCondLst>
                                            <p:cond delay="1668"/>
                                          </p:stCondLst>
                                        </p:cTn>
                                        <p:tgtEl>
                                          <p:spTgt spid="29"/>
                                        </p:tgtEl>
                                      </p:cBhvr>
                                      <p:to x="100000" y="100000"/>
                                    </p:animScale>
                                    <p:animScale>
                                      <p:cBhvr>
                                        <p:cTn id="52" dur="26">
                                          <p:stCondLst>
                                            <p:cond delay="1808"/>
                                          </p:stCondLst>
                                        </p:cTn>
                                        <p:tgtEl>
                                          <p:spTgt spid="29"/>
                                        </p:tgtEl>
                                      </p:cBhvr>
                                      <p:to x="100000" y="95000"/>
                                    </p:animScale>
                                    <p:animScale>
                                      <p:cBhvr>
                                        <p:cTn id="53" dur="166" decel="50000">
                                          <p:stCondLst>
                                            <p:cond delay="1834"/>
                                          </p:stCondLst>
                                        </p:cTn>
                                        <p:tgtEl>
                                          <p:spTgt spid="2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1000" fill="hold"/>
                                        <p:tgtEl>
                                          <p:spTgt spid="30"/>
                                        </p:tgtEl>
                                        <p:attrNameLst>
                                          <p:attrName>ppt_w</p:attrName>
                                        </p:attrNameLst>
                                      </p:cBhvr>
                                      <p:tavLst>
                                        <p:tav tm="0">
                                          <p:val>
                                            <p:fltVal val="0"/>
                                          </p:val>
                                        </p:tav>
                                        <p:tav tm="100000">
                                          <p:val>
                                            <p:strVal val="#ppt_w"/>
                                          </p:val>
                                        </p:tav>
                                      </p:tavLst>
                                    </p:anim>
                                    <p:anim calcmode="lin" valueType="num">
                                      <p:cBhvr>
                                        <p:cTn id="59" dur="1000" fill="hold"/>
                                        <p:tgtEl>
                                          <p:spTgt spid="30"/>
                                        </p:tgtEl>
                                        <p:attrNameLst>
                                          <p:attrName>ppt_h</p:attrName>
                                        </p:attrNameLst>
                                      </p:cBhvr>
                                      <p:tavLst>
                                        <p:tav tm="0">
                                          <p:val>
                                            <p:fltVal val="0"/>
                                          </p:val>
                                        </p:tav>
                                        <p:tav tm="100000">
                                          <p:val>
                                            <p:strVal val="#ppt_h"/>
                                          </p:val>
                                        </p:tav>
                                      </p:tavLst>
                                    </p:anim>
                                    <p:anim calcmode="lin" valueType="num">
                                      <p:cBhvr>
                                        <p:cTn id="60" dur="1000" fill="hold"/>
                                        <p:tgtEl>
                                          <p:spTgt spid="30"/>
                                        </p:tgtEl>
                                        <p:attrNameLst>
                                          <p:attrName>style.rotation</p:attrName>
                                        </p:attrNameLst>
                                      </p:cBhvr>
                                      <p:tavLst>
                                        <p:tav tm="0">
                                          <p:val>
                                            <p:fltVal val="90"/>
                                          </p:val>
                                        </p:tav>
                                        <p:tav tm="100000">
                                          <p:val>
                                            <p:fltVal val="0"/>
                                          </p:val>
                                        </p:tav>
                                      </p:tavLst>
                                    </p:anim>
                                    <p:animEffect transition="in" filter="fade">
                                      <p:cBhvr>
                                        <p:cTn id="6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utoUpdateAnimBg="0"/>
      <p:bldP spid="28" grpId="0" animBg="1"/>
      <p:bldP spid="29" grpId="0" animBg="1"/>
      <p:bldP spid="30"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94CFE-419A-26CB-B7E7-2F5A09D25E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5DFB06-40BD-8551-514B-1EBE1DB124E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2">
            <a:extLst>
              <a:ext uri="{FF2B5EF4-FFF2-40B4-BE49-F238E27FC236}">
                <a16:creationId xmlns:a16="http://schemas.microsoft.com/office/drawing/2014/main" id="{98525CF5-B999-823C-A902-0EA26F869DC9}"/>
              </a:ext>
            </a:extLst>
          </p:cNvPr>
          <p:cNvSpPr txBox="1">
            <a:spLocks noChangeArrowheads="1"/>
          </p:cNvSpPr>
          <p:nvPr/>
        </p:nvSpPr>
        <p:spPr bwMode="auto">
          <a:xfrm>
            <a:off x="181970" y="159871"/>
            <a:ext cx="111836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It is important to understand the relationship between velocity, acceleration and the behavior of the particle.</a:t>
            </a:r>
          </a:p>
        </p:txBody>
      </p:sp>
      <p:graphicFrame>
        <p:nvGraphicFramePr>
          <p:cNvPr id="3" name="Group 128">
            <a:extLst>
              <a:ext uri="{FF2B5EF4-FFF2-40B4-BE49-F238E27FC236}">
                <a16:creationId xmlns:a16="http://schemas.microsoft.com/office/drawing/2014/main" id="{18324780-A7C4-A2D9-74A6-FBAA49C94132}"/>
              </a:ext>
            </a:extLst>
          </p:cNvPr>
          <p:cNvGraphicFramePr>
            <a:graphicFrameLocks noGrp="1"/>
          </p:cNvGraphicFramePr>
          <p:nvPr/>
        </p:nvGraphicFramePr>
        <p:xfrm>
          <a:off x="1629705" y="1023445"/>
          <a:ext cx="8763000" cy="4064001"/>
        </p:xfrm>
        <a:graphic>
          <a:graphicData uri="http://schemas.openxmlformats.org/drawingml/2006/table">
            <a:tbl>
              <a:tblPr/>
              <a:tblGrid>
                <a:gridCol w="28194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48" charset="0"/>
                        </a:rPr>
                        <a:t>        </a:t>
                      </a:r>
                      <a:r>
                        <a:rPr kumimoji="0" lang="en-US" sz="2400" b="0" i="0" u="none" strike="noStrike" cap="none" normalizeH="0" baseline="0" dirty="0">
                          <a:ln>
                            <a:noFill/>
                          </a:ln>
                          <a:solidFill>
                            <a:srgbClr val="FF0000"/>
                          </a:solidFill>
                          <a:effectLst/>
                          <a:latin typeface="Times New Roman" pitchFamily="48" charset="0"/>
                        </a:rPr>
                        <a:t>Velocity</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48" charset="0"/>
                        </a:rPr>
                        <a:t>       Acceleration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48" charset="0"/>
                        </a:rPr>
                        <a:t>  Behavior of Particle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Speeding 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Slowing Down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Positive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Slowing Down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Speeding 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Zero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Positive or 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Stopped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 or 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Zero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Constant Speed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3" name="Picture 22">
            <a:extLst>
              <a:ext uri="{FF2B5EF4-FFF2-40B4-BE49-F238E27FC236}">
                <a16:creationId xmlns:a16="http://schemas.microsoft.com/office/drawing/2014/main" id="{5F913FC7-337D-47A2-7FDF-72FF9992DA65}"/>
              </a:ext>
            </a:extLst>
          </p:cNvPr>
          <p:cNvPicPr>
            <a:picLocks noChangeAspect="1"/>
          </p:cNvPicPr>
          <p:nvPr/>
        </p:nvPicPr>
        <p:blipFill>
          <a:blip r:embed="rId2"/>
          <a:stretch>
            <a:fillRect/>
          </a:stretch>
        </p:blipFill>
        <p:spPr>
          <a:xfrm>
            <a:off x="1910598" y="1687324"/>
            <a:ext cx="2464005" cy="383888"/>
          </a:xfrm>
          <a:prstGeom prst="rect">
            <a:avLst/>
          </a:prstGeom>
        </p:spPr>
      </p:pic>
      <p:pic>
        <p:nvPicPr>
          <p:cNvPr id="5" name="Picture 4">
            <a:extLst>
              <a:ext uri="{FF2B5EF4-FFF2-40B4-BE49-F238E27FC236}">
                <a16:creationId xmlns:a16="http://schemas.microsoft.com/office/drawing/2014/main" id="{D34201B1-30D0-3820-908B-26488828C74F}"/>
              </a:ext>
            </a:extLst>
          </p:cNvPr>
          <p:cNvPicPr>
            <a:picLocks noChangeAspect="1"/>
          </p:cNvPicPr>
          <p:nvPr/>
        </p:nvPicPr>
        <p:blipFill>
          <a:blip r:embed="rId2"/>
          <a:stretch>
            <a:fillRect/>
          </a:stretch>
        </p:blipFill>
        <p:spPr>
          <a:xfrm>
            <a:off x="4574700" y="1741048"/>
            <a:ext cx="2464005" cy="383888"/>
          </a:xfrm>
          <a:prstGeom prst="rect">
            <a:avLst/>
          </a:prstGeom>
        </p:spPr>
      </p:pic>
      <p:pic>
        <p:nvPicPr>
          <p:cNvPr id="6" name="Picture 5">
            <a:extLst>
              <a:ext uri="{FF2B5EF4-FFF2-40B4-BE49-F238E27FC236}">
                <a16:creationId xmlns:a16="http://schemas.microsoft.com/office/drawing/2014/main" id="{9409FDDE-2A5B-1F99-98F8-31BDD2AB4074}"/>
              </a:ext>
            </a:extLst>
          </p:cNvPr>
          <p:cNvPicPr>
            <a:picLocks noChangeAspect="1"/>
          </p:cNvPicPr>
          <p:nvPr/>
        </p:nvPicPr>
        <p:blipFill>
          <a:blip r:embed="rId2"/>
          <a:stretch>
            <a:fillRect/>
          </a:stretch>
        </p:blipFill>
        <p:spPr>
          <a:xfrm>
            <a:off x="7577343" y="1682800"/>
            <a:ext cx="2710406" cy="422277"/>
          </a:xfrm>
          <a:prstGeom prst="rect">
            <a:avLst/>
          </a:prstGeom>
        </p:spPr>
      </p:pic>
      <p:pic>
        <p:nvPicPr>
          <p:cNvPr id="7" name="Picture 6">
            <a:extLst>
              <a:ext uri="{FF2B5EF4-FFF2-40B4-BE49-F238E27FC236}">
                <a16:creationId xmlns:a16="http://schemas.microsoft.com/office/drawing/2014/main" id="{4CDD921B-2801-11B4-448A-CB2A23ED1D9F}"/>
              </a:ext>
            </a:extLst>
          </p:cNvPr>
          <p:cNvPicPr>
            <a:picLocks noChangeAspect="1"/>
          </p:cNvPicPr>
          <p:nvPr/>
        </p:nvPicPr>
        <p:blipFill>
          <a:blip r:embed="rId2"/>
          <a:stretch>
            <a:fillRect/>
          </a:stretch>
        </p:blipFill>
        <p:spPr>
          <a:xfrm>
            <a:off x="1865079" y="2255103"/>
            <a:ext cx="2464005" cy="383888"/>
          </a:xfrm>
          <a:prstGeom prst="rect">
            <a:avLst/>
          </a:prstGeom>
        </p:spPr>
      </p:pic>
      <p:pic>
        <p:nvPicPr>
          <p:cNvPr id="8" name="Picture 7">
            <a:extLst>
              <a:ext uri="{FF2B5EF4-FFF2-40B4-BE49-F238E27FC236}">
                <a16:creationId xmlns:a16="http://schemas.microsoft.com/office/drawing/2014/main" id="{59C879D2-CCB3-DED9-A51E-2EF9CEFE0BD5}"/>
              </a:ext>
            </a:extLst>
          </p:cNvPr>
          <p:cNvPicPr>
            <a:picLocks noChangeAspect="1"/>
          </p:cNvPicPr>
          <p:nvPr/>
        </p:nvPicPr>
        <p:blipFill>
          <a:blip r:embed="rId2"/>
          <a:stretch>
            <a:fillRect/>
          </a:stretch>
        </p:blipFill>
        <p:spPr>
          <a:xfrm>
            <a:off x="4584712" y="2308826"/>
            <a:ext cx="2464005" cy="383889"/>
          </a:xfrm>
          <a:prstGeom prst="rect">
            <a:avLst/>
          </a:prstGeom>
        </p:spPr>
      </p:pic>
      <p:pic>
        <p:nvPicPr>
          <p:cNvPr id="9" name="Picture 8">
            <a:extLst>
              <a:ext uri="{FF2B5EF4-FFF2-40B4-BE49-F238E27FC236}">
                <a16:creationId xmlns:a16="http://schemas.microsoft.com/office/drawing/2014/main" id="{C6AB0B54-942E-01AC-9679-1CEC0EFBFE11}"/>
              </a:ext>
            </a:extLst>
          </p:cNvPr>
          <p:cNvPicPr>
            <a:picLocks noChangeAspect="1"/>
          </p:cNvPicPr>
          <p:nvPr/>
        </p:nvPicPr>
        <p:blipFill>
          <a:blip r:embed="rId2"/>
          <a:stretch>
            <a:fillRect/>
          </a:stretch>
        </p:blipFill>
        <p:spPr>
          <a:xfrm>
            <a:off x="7842125" y="2325933"/>
            <a:ext cx="2464005" cy="383889"/>
          </a:xfrm>
          <a:prstGeom prst="rect">
            <a:avLst/>
          </a:prstGeom>
        </p:spPr>
      </p:pic>
      <p:pic>
        <p:nvPicPr>
          <p:cNvPr id="10" name="Picture 9">
            <a:extLst>
              <a:ext uri="{FF2B5EF4-FFF2-40B4-BE49-F238E27FC236}">
                <a16:creationId xmlns:a16="http://schemas.microsoft.com/office/drawing/2014/main" id="{AA9C916E-5976-D239-A4C4-741FFF3A0AE9}"/>
              </a:ext>
            </a:extLst>
          </p:cNvPr>
          <p:cNvPicPr>
            <a:picLocks noChangeAspect="1"/>
          </p:cNvPicPr>
          <p:nvPr/>
        </p:nvPicPr>
        <p:blipFill>
          <a:blip r:embed="rId2"/>
          <a:stretch>
            <a:fillRect/>
          </a:stretch>
        </p:blipFill>
        <p:spPr>
          <a:xfrm>
            <a:off x="1843875" y="2863500"/>
            <a:ext cx="2464005" cy="383889"/>
          </a:xfrm>
          <a:prstGeom prst="rect">
            <a:avLst/>
          </a:prstGeom>
        </p:spPr>
      </p:pic>
      <p:pic>
        <p:nvPicPr>
          <p:cNvPr id="11" name="Picture 10">
            <a:extLst>
              <a:ext uri="{FF2B5EF4-FFF2-40B4-BE49-F238E27FC236}">
                <a16:creationId xmlns:a16="http://schemas.microsoft.com/office/drawing/2014/main" id="{EA58E762-761E-ADBA-7A86-1C10EDB9331A}"/>
              </a:ext>
            </a:extLst>
          </p:cNvPr>
          <p:cNvPicPr>
            <a:picLocks noChangeAspect="1"/>
          </p:cNvPicPr>
          <p:nvPr/>
        </p:nvPicPr>
        <p:blipFill>
          <a:blip r:embed="rId2"/>
          <a:stretch>
            <a:fillRect/>
          </a:stretch>
        </p:blipFill>
        <p:spPr>
          <a:xfrm>
            <a:off x="4629293" y="2885897"/>
            <a:ext cx="2464005" cy="383889"/>
          </a:xfrm>
          <a:prstGeom prst="rect">
            <a:avLst/>
          </a:prstGeom>
        </p:spPr>
      </p:pic>
      <p:pic>
        <p:nvPicPr>
          <p:cNvPr id="12" name="Picture 11">
            <a:extLst>
              <a:ext uri="{FF2B5EF4-FFF2-40B4-BE49-F238E27FC236}">
                <a16:creationId xmlns:a16="http://schemas.microsoft.com/office/drawing/2014/main" id="{B5BED41B-ECF6-D178-B02C-7661474B2ED7}"/>
              </a:ext>
            </a:extLst>
          </p:cNvPr>
          <p:cNvPicPr>
            <a:picLocks noChangeAspect="1"/>
          </p:cNvPicPr>
          <p:nvPr/>
        </p:nvPicPr>
        <p:blipFill>
          <a:blip r:embed="rId2"/>
          <a:stretch>
            <a:fillRect/>
          </a:stretch>
        </p:blipFill>
        <p:spPr>
          <a:xfrm>
            <a:off x="7570942" y="2873051"/>
            <a:ext cx="2464005" cy="383889"/>
          </a:xfrm>
          <a:prstGeom prst="rect">
            <a:avLst/>
          </a:prstGeom>
        </p:spPr>
      </p:pic>
      <p:pic>
        <p:nvPicPr>
          <p:cNvPr id="13" name="Picture 12">
            <a:extLst>
              <a:ext uri="{FF2B5EF4-FFF2-40B4-BE49-F238E27FC236}">
                <a16:creationId xmlns:a16="http://schemas.microsoft.com/office/drawing/2014/main" id="{2FAE3AF8-5D16-5388-D5A0-B057C3434060}"/>
              </a:ext>
            </a:extLst>
          </p:cNvPr>
          <p:cNvPicPr>
            <a:picLocks noChangeAspect="1"/>
          </p:cNvPicPr>
          <p:nvPr/>
        </p:nvPicPr>
        <p:blipFill>
          <a:blip r:embed="rId2"/>
          <a:stretch>
            <a:fillRect/>
          </a:stretch>
        </p:blipFill>
        <p:spPr>
          <a:xfrm>
            <a:off x="1843874" y="3479329"/>
            <a:ext cx="2464005" cy="383889"/>
          </a:xfrm>
          <a:prstGeom prst="rect">
            <a:avLst/>
          </a:prstGeom>
        </p:spPr>
      </p:pic>
      <p:pic>
        <p:nvPicPr>
          <p:cNvPr id="14" name="Picture 13">
            <a:extLst>
              <a:ext uri="{FF2B5EF4-FFF2-40B4-BE49-F238E27FC236}">
                <a16:creationId xmlns:a16="http://schemas.microsoft.com/office/drawing/2014/main" id="{AF46466B-BFF4-EF27-540B-CDF872F60BEC}"/>
              </a:ext>
            </a:extLst>
          </p:cNvPr>
          <p:cNvPicPr>
            <a:picLocks noChangeAspect="1"/>
          </p:cNvPicPr>
          <p:nvPr/>
        </p:nvPicPr>
        <p:blipFill>
          <a:blip r:embed="rId2"/>
          <a:stretch>
            <a:fillRect/>
          </a:stretch>
        </p:blipFill>
        <p:spPr>
          <a:xfrm>
            <a:off x="4722487" y="3459283"/>
            <a:ext cx="2464005" cy="383889"/>
          </a:xfrm>
          <a:prstGeom prst="rect">
            <a:avLst/>
          </a:prstGeom>
        </p:spPr>
      </p:pic>
      <p:pic>
        <p:nvPicPr>
          <p:cNvPr id="15" name="Picture 14">
            <a:extLst>
              <a:ext uri="{FF2B5EF4-FFF2-40B4-BE49-F238E27FC236}">
                <a16:creationId xmlns:a16="http://schemas.microsoft.com/office/drawing/2014/main" id="{BCC955DF-15E1-F4FE-2A90-E14F680EE70E}"/>
              </a:ext>
            </a:extLst>
          </p:cNvPr>
          <p:cNvPicPr>
            <a:picLocks noChangeAspect="1"/>
          </p:cNvPicPr>
          <p:nvPr/>
        </p:nvPicPr>
        <p:blipFill>
          <a:blip r:embed="rId2"/>
          <a:stretch>
            <a:fillRect/>
          </a:stretch>
        </p:blipFill>
        <p:spPr>
          <a:xfrm>
            <a:off x="7700543" y="3479329"/>
            <a:ext cx="2464005" cy="383889"/>
          </a:xfrm>
          <a:prstGeom prst="rect">
            <a:avLst/>
          </a:prstGeom>
        </p:spPr>
      </p:pic>
      <p:pic>
        <p:nvPicPr>
          <p:cNvPr id="16" name="Picture 15">
            <a:extLst>
              <a:ext uri="{FF2B5EF4-FFF2-40B4-BE49-F238E27FC236}">
                <a16:creationId xmlns:a16="http://schemas.microsoft.com/office/drawing/2014/main" id="{57238F58-E9C8-5440-87C3-329E0D64D751}"/>
              </a:ext>
            </a:extLst>
          </p:cNvPr>
          <p:cNvPicPr>
            <a:picLocks noChangeAspect="1"/>
          </p:cNvPicPr>
          <p:nvPr/>
        </p:nvPicPr>
        <p:blipFill>
          <a:blip r:embed="rId2"/>
          <a:stretch>
            <a:fillRect/>
          </a:stretch>
        </p:blipFill>
        <p:spPr>
          <a:xfrm>
            <a:off x="1934737" y="4047108"/>
            <a:ext cx="2464005" cy="383889"/>
          </a:xfrm>
          <a:prstGeom prst="rect">
            <a:avLst/>
          </a:prstGeom>
        </p:spPr>
      </p:pic>
      <p:pic>
        <p:nvPicPr>
          <p:cNvPr id="17" name="Picture 16">
            <a:extLst>
              <a:ext uri="{FF2B5EF4-FFF2-40B4-BE49-F238E27FC236}">
                <a16:creationId xmlns:a16="http://schemas.microsoft.com/office/drawing/2014/main" id="{E156A0E0-3DEC-D416-9801-142723150FE9}"/>
              </a:ext>
            </a:extLst>
          </p:cNvPr>
          <p:cNvPicPr>
            <a:picLocks noChangeAspect="1"/>
          </p:cNvPicPr>
          <p:nvPr/>
        </p:nvPicPr>
        <p:blipFill>
          <a:blip r:embed="rId2"/>
          <a:stretch>
            <a:fillRect/>
          </a:stretch>
        </p:blipFill>
        <p:spPr>
          <a:xfrm>
            <a:off x="4703773" y="4081419"/>
            <a:ext cx="2598270" cy="383889"/>
          </a:xfrm>
          <a:prstGeom prst="rect">
            <a:avLst/>
          </a:prstGeom>
        </p:spPr>
      </p:pic>
      <p:pic>
        <p:nvPicPr>
          <p:cNvPr id="18" name="Picture 17">
            <a:extLst>
              <a:ext uri="{FF2B5EF4-FFF2-40B4-BE49-F238E27FC236}">
                <a16:creationId xmlns:a16="http://schemas.microsoft.com/office/drawing/2014/main" id="{585D9E97-6350-474C-41B8-400BB4CAF571}"/>
              </a:ext>
            </a:extLst>
          </p:cNvPr>
          <p:cNvPicPr>
            <a:picLocks noChangeAspect="1"/>
          </p:cNvPicPr>
          <p:nvPr/>
        </p:nvPicPr>
        <p:blipFill>
          <a:blip r:embed="rId2"/>
          <a:stretch>
            <a:fillRect/>
          </a:stretch>
        </p:blipFill>
        <p:spPr>
          <a:xfrm>
            <a:off x="7700543" y="4081419"/>
            <a:ext cx="2464005" cy="383889"/>
          </a:xfrm>
          <a:prstGeom prst="rect">
            <a:avLst/>
          </a:prstGeom>
        </p:spPr>
      </p:pic>
      <p:pic>
        <p:nvPicPr>
          <p:cNvPr id="19" name="Picture 18">
            <a:extLst>
              <a:ext uri="{FF2B5EF4-FFF2-40B4-BE49-F238E27FC236}">
                <a16:creationId xmlns:a16="http://schemas.microsoft.com/office/drawing/2014/main" id="{DB77F5A0-36F3-8DF5-327D-D6752D5D209E}"/>
              </a:ext>
            </a:extLst>
          </p:cNvPr>
          <p:cNvPicPr>
            <a:picLocks noChangeAspect="1"/>
          </p:cNvPicPr>
          <p:nvPr/>
        </p:nvPicPr>
        <p:blipFill>
          <a:blip r:embed="rId2"/>
          <a:stretch>
            <a:fillRect/>
          </a:stretch>
        </p:blipFill>
        <p:spPr>
          <a:xfrm>
            <a:off x="1769874" y="4644519"/>
            <a:ext cx="2559210" cy="383889"/>
          </a:xfrm>
          <a:prstGeom prst="rect">
            <a:avLst/>
          </a:prstGeom>
        </p:spPr>
      </p:pic>
      <p:pic>
        <p:nvPicPr>
          <p:cNvPr id="20" name="Picture 19">
            <a:extLst>
              <a:ext uri="{FF2B5EF4-FFF2-40B4-BE49-F238E27FC236}">
                <a16:creationId xmlns:a16="http://schemas.microsoft.com/office/drawing/2014/main" id="{189F7E04-2014-6C75-9C3C-6C4642DCB6DC}"/>
              </a:ext>
            </a:extLst>
          </p:cNvPr>
          <p:cNvPicPr>
            <a:picLocks noChangeAspect="1"/>
          </p:cNvPicPr>
          <p:nvPr/>
        </p:nvPicPr>
        <p:blipFill>
          <a:blip r:embed="rId2"/>
          <a:stretch>
            <a:fillRect/>
          </a:stretch>
        </p:blipFill>
        <p:spPr>
          <a:xfrm>
            <a:off x="4770905" y="4579649"/>
            <a:ext cx="2464005" cy="383889"/>
          </a:xfrm>
          <a:prstGeom prst="rect">
            <a:avLst/>
          </a:prstGeom>
        </p:spPr>
      </p:pic>
      <p:pic>
        <p:nvPicPr>
          <p:cNvPr id="21" name="Picture 20">
            <a:extLst>
              <a:ext uri="{FF2B5EF4-FFF2-40B4-BE49-F238E27FC236}">
                <a16:creationId xmlns:a16="http://schemas.microsoft.com/office/drawing/2014/main" id="{F413F1E1-93B4-6043-23B9-ABF9CA74C7BA}"/>
              </a:ext>
            </a:extLst>
          </p:cNvPr>
          <p:cNvPicPr>
            <a:picLocks noChangeAspect="1"/>
          </p:cNvPicPr>
          <p:nvPr/>
        </p:nvPicPr>
        <p:blipFill>
          <a:blip r:embed="rId2"/>
          <a:stretch>
            <a:fillRect/>
          </a:stretch>
        </p:blipFill>
        <p:spPr>
          <a:xfrm>
            <a:off x="7700543" y="4632725"/>
            <a:ext cx="2464005" cy="383889"/>
          </a:xfrm>
          <a:prstGeom prst="rect">
            <a:avLst/>
          </a:prstGeom>
        </p:spPr>
      </p:pic>
      <p:sp>
        <p:nvSpPr>
          <p:cNvPr id="26" name="TextBox 25">
            <a:extLst>
              <a:ext uri="{FF2B5EF4-FFF2-40B4-BE49-F238E27FC236}">
                <a16:creationId xmlns:a16="http://schemas.microsoft.com/office/drawing/2014/main" id="{E7DE5F8F-5F4F-70B8-E93F-1382A6FD7AFA}"/>
              </a:ext>
            </a:extLst>
          </p:cNvPr>
          <p:cNvSpPr txBox="1"/>
          <p:nvPr/>
        </p:nvSpPr>
        <p:spPr>
          <a:xfrm>
            <a:off x="248899" y="5255730"/>
            <a:ext cx="11694202" cy="1446550"/>
          </a:xfrm>
          <a:prstGeom prst="rect">
            <a:avLst/>
          </a:prstGeom>
          <a:noFill/>
        </p:spPr>
        <p:txBody>
          <a:bodyPr wrap="square">
            <a:spAutoFit/>
          </a:bodyPr>
          <a:lstStyle/>
          <a:p>
            <a:pPr algn="l"/>
            <a:r>
              <a:rPr lang="en-US" sz="2200" b="0" i="0" u="none" strike="noStrike" baseline="0" dirty="0">
                <a:latin typeface="TimesLTStd-Roman"/>
              </a:rPr>
              <a:t>The particle speeds up when the velocity is positive and increasing (</a:t>
            </a:r>
            <a:r>
              <a:rPr lang="en-US" sz="2200" b="0" i="1" u="none" strike="noStrike" baseline="0" dirty="0">
                <a:latin typeface="Times New Roman" panose="02020603050405020304" pitchFamily="18" charset="0"/>
                <a:cs typeface="Times New Roman" panose="02020603050405020304" pitchFamily="18" charset="0"/>
              </a:rPr>
              <a:t>v</a:t>
            </a:r>
            <a:r>
              <a:rPr lang="en-US" sz="2200" b="0" i="1" u="none" strike="noStrike" baseline="0" dirty="0">
                <a:latin typeface="CenturyOldStyle-Italic"/>
              </a:rPr>
              <a:t> </a:t>
            </a:r>
            <a:r>
              <a:rPr lang="en-US" sz="2200" b="0" i="0" u="none" strike="noStrike" baseline="0" dirty="0">
                <a:latin typeface="TimesLTStd-Roman"/>
              </a:rPr>
              <a:t>and </a:t>
            </a:r>
            <a:r>
              <a:rPr lang="en-US" sz="2200" b="0" i="1" u="none" strike="noStrike" baseline="0" dirty="0">
                <a:latin typeface="TimesLTStd-Italic"/>
              </a:rPr>
              <a:t>a </a:t>
            </a:r>
            <a:r>
              <a:rPr lang="en-US" sz="2200" b="0" i="0" u="none" strike="noStrike" baseline="0" dirty="0">
                <a:latin typeface="TimesLTStd-Roman"/>
              </a:rPr>
              <a:t>are both positive) and also when the velocity is negative and decreasing (</a:t>
            </a:r>
            <a:r>
              <a:rPr lang="en-US" sz="2200" b="0" i="1" u="none" strike="noStrike" baseline="0" dirty="0">
                <a:latin typeface="Times New Roman" panose="02020603050405020304" pitchFamily="18" charset="0"/>
                <a:cs typeface="Times New Roman" panose="02020603050405020304" pitchFamily="18" charset="0"/>
              </a:rPr>
              <a:t>v</a:t>
            </a:r>
            <a:r>
              <a:rPr lang="en-US" sz="2200" b="0" i="1" u="none" strike="noStrike" baseline="0" dirty="0">
                <a:latin typeface="CenturyOldStyle-Italic"/>
              </a:rPr>
              <a:t> </a:t>
            </a:r>
            <a:r>
              <a:rPr lang="en-US" sz="2200" b="0" i="0" u="none" strike="noStrike" baseline="0" dirty="0">
                <a:latin typeface="TimesLTStd-Roman"/>
              </a:rPr>
              <a:t>and </a:t>
            </a:r>
            <a:r>
              <a:rPr lang="en-US" sz="2200" b="0" i="1" u="none" strike="noStrike" baseline="0" dirty="0">
                <a:latin typeface="TimesLTStd-Italic"/>
              </a:rPr>
              <a:t>a </a:t>
            </a:r>
            <a:r>
              <a:rPr lang="en-US" sz="2200" b="0" i="0" u="none" strike="noStrike" baseline="0" dirty="0">
                <a:latin typeface="TimesLTStd-Roman"/>
              </a:rPr>
              <a:t>are both negative). In other words, the particle speeds up when the velocity and acceleration have the same sign. The particle is slowing down when velocity and acceleration have opposite sign.</a:t>
            </a:r>
            <a:endParaRPr lang="en-US" sz="2200" dirty="0"/>
          </a:p>
        </p:txBody>
      </p:sp>
    </p:spTree>
    <p:extLst>
      <p:ext uri="{BB962C8B-B14F-4D97-AF65-F5344CB8AC3E}">
        <p14:creationId xmlns:p14="http://schemas.microsoft.com/office/powerpoint/2010/main" val="373629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42BD16-67FF-CCCA-07C5-3CE84B349B4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B42C387B-5491-33CA-2BB3-CDD61F21870A}"/>
              </a:ext>
            </a:extLst>
          </p:cNvPr>
          <p:cNvSpPr txBox="1">
            <a:spLocks noChangeArrowheads="1"/>
          </p:cNvSpPr>
          <p:nvPr/>
        </p:nvSpPr>
        <p:spPr bwMode="auto">
          <a:xfrm>
            <a:off x="296126" y="244572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7" name="Object 6">
            <a:extLst>
              <a:ext uri="{FF2B5EF4-FFF2-40B4-BE49-F238E27FC236}">
                <a16:creationId xmlns:a16="http://schemas.microsoft.com/office/drawing/2014/main" id="{4BAE4D75-5951-F80B-C148-77FBB7F566F7}"/>
              </a:ext>
            </a:extLst>
          </p:cNvPr>
          <p:cNvGraphicFramePr>
            <a:graphicFrameLocks noChangeAspect="1"/>
          </p:cNvGraphicFramePr>
          <p:nvPr>
            <p:extLst>
              <p:ext uri="{D42A27DB-BD31-4B8C-83A1-F6EECF244321}">
                <p14:modId xmlns:p14="http://schemas.microsoft.com/office/powerpoint/2010/main" val="2370658283"/>
              </p:ext>
            </p:extLst>
          </p:nvPr>
        </p:nvGraphicFramePr>
        <p:xfrm>
          <a:off x="329113" y="875682"/>
          <a:ext cx="2896466" cy="454602"/>
        </p:xfrm>
        <a:graphic>
          <a:graphicData uri="http://schemas.openxmlformats.org/presentationml/2006/ole">
            <mc:AlternateContent xmlns:mc="http://schemas.openxmlformats.org/markup-compatibility/2006">
              <mc:Choice xmlns:v="urn:schemas-microsoft-com:vml" Requires="v">
                <p:oleObj name="Equation" r:id="rId2" imgW="1777680" imgH="279360" progId="Equation.DSMT4">
                  <p:embed/>
                </p:oleObj>
              </mc:Choice>
              <mc:Fallback>
                <p:oleObj name="Equation" r:id="rId2" imgW="1777680" imgH="279360" progId="Equation.DSMT4">
                  <p:embed/>
                  <p:pic>
                    <p:nvPicPr>
                      <p:cNvPr id="4" name="Object 3"/>
                      <p:cNvPicPr>
                        <a:picLocks noChangeAspect="1" noChangeArrowheads="1"/>
                      </p:cNvPicPr>
                      <p:nvPr/>
                    </p:nvPicPr>
                    <p:blipFill>
                      <a:blip r:embed="rId3"/>
                      <a:srcRect/>
                      <a:stretch>
                        <a:fillRect/>
                      </a:stretch>
                    </p:blipFill>
                    <p:spPr bwMode="auto">
                      <a:xfrm>
                        <a:off x="329113" y="875682"/>
                        <a:ext cx="2896466" cy="454602"/>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1FA4C30A-9BE5-543E-5255-50B343C44698}"/>
              </a:ext>
            </a:extLst>
          </p:cNvPr>
          <p:cNvGraphicFramePr>
            <a:graphicFrameLocks noChangeAspect="1"/>
          </p:cNvGraphicFramePr>
          <p:nvPr>
            <p:extLst>
              <p:ext uri="{D42A27DB-BD31-4B8C-83A1-F6EECF244321}">
                <p14:modId xmlns:p14="http://schemas.microsoft.com/office/powerpoint/2010/main" val="3996013287"/>
              </p:ext>
            </p:extLst>
          </p:nvPr>
        </p:nvGraphicFramePr>
        <p:xfrm>
          <a:off x="325790" y="1524004"/>
          <a:ext cx="2171989" cy="743238"/>
        </p:xfrm>
        <a:graphic>
          <a:graphicData uri="http://schemas.openxmlformats.org/presentationml/2006/ole">
            <mc:AlternateContent xmlns:mc="http://schemas.openxmlformats.org/markup-compatibility/2006">
              <mc:Choice xmlns:v="urn:schemas-microsoft-com:vml" Requires="v">
                <p:oleObj name="Equation" r:id="rId4" imgW="1333440" imgH="457200" progId="Equation.DSMT4">
                  <p:embed/>
                </p:oleObj>
              </mc:Choice>
              <mc:Fallback>
                <p:oleObj name="Equation" r:id="rId4" imgW="1333440" imgH="457200" progId="Equation.DSMT4">
                  <p:embed/>
                  <p:pic>
                    <p:nvPicPr>
                      <p:cNvPr id="7" name="Object 6">
                        <a:extLst>
                          <a:ext uri="{FF2B5EF4-FFF2-40B4-BE49-F238E27FC236}">
                            <a16:creationId xmlns:a16="http://schemas.microsoft.com/office/drawing/2014/main" id="{4BAE4D75-5951-F80B-C148-77FBB7F566F7}"/>
                          </a:ext>
                        </a:extLst>
                      </p:cNvPr>
                      <p:cNvPicPr>
                        <a:picLocks noChangeAspect="1" noChangeArrowheads="1"/>
                      </p:cNvPicPr>
                      <p:nvPr/>
                    </p:nvPicPr>
                    <p:blipFill>
                      <a:blip r:embed="rId5"/>
                      <a:srcRect/>
                      <a:stretch>
                        <a:fillRect/>
                      </a:stretch>
                    </p:blipFill>
                    <p:spPr bwMode="auto">
                      <a:xfrm>
                        <a:off x="325790" y="1524004"/>
                        <a:ext cx="2171989" cy="743238"/>
                      </a:xfrm>
                      <a:prstGeom prst="rect">
                        <a:avLst/>
                      </a:prstGeom>
                      <a:noFill/>
                      <a:ln>
                        <a:noFill/>
                      </a:ln>
                      <a:effectLst/>
                    </p:spPr>
                  </p:pic>
                </p:oleObj>
              </mc:Fallback>
            </mc:AlternateContent>
          </a:graphicData>
        </a:graphic>
      </p:graphicFrame>
      <p:grpSp>
        <p:nvGrpSpPr>
          <p:cNvPr id="16" name="Group 15">
            <a:extLst>
              <a:ext uri="{FF2B5EF4-FFF2-40B4-BE49-F238E27FC236}">
                <a16:creationId xmlns:a16="http://schemas.microsoft.com/office/drawing/2014/main" id="{5D2B2CEC-66B2-B471-EEBA-56178EE7F167}"/>
              </a:ext>
            </a:extLst>
          </p:cNvPr>
          <p:cNvGrpSpPr/>
          <p:nvPr/>
        </p:nvGrpSpPr>
        <p:grpSpPr>
          <a:xfrm>
            <a:off x="3833430" y="691751"/>
            <a:ext cx="3927456" cy="899238"/>
            <a:chOff x="3047453" y="3065725"/>
            <a:chExt cx="3927456" cy="899238"/>
          </a:xfrm>
        </p:grpSpPr>
        <p:pic>
          <p:nvPicPr>
            <p:cNvPr id="12" name="Picture 11">
              <a:extLst>
                <a:ext uri="{FF2B5EF4-FFF2-40B4-BE49-F238E27FC236}">
                  <a16:creationId xmlns:a16="http://schemas.microsoft.com/office/drawing/2014/main" id="{2108E91D-7A15-5FBA-DFF6-B2F3269B0373}"/>
                </a:ext>
              </a:extLst>
            </p:cNvPr>
            <p:cNvPicPr>
              <a:picLocks noChangeAspect="1"/>
            </p:cNvPicPr>
            <p:nvPr/>
          </p:nvPicPr>
          <p:blipFill>
            <a:blip r:embed="rId6"/>
            <a:stretch>
              <a:fillRect/>
            </a:stretch>
          </p:blipFill>
          <p:spPr>
            <a:xfrm>
              <a:off x="3515129" y="3065725"/>
              <a:ext cx="3459780" cy="899238"/>
            </a:xfrm>
            <a:prstGeom prst="rect">
              <a:avLst/>
            </a:prstGeom>
          </p:spPr>
        </p:pic>
        <p:sp>
          <p:nvSpPr>
            <p:cNvPr id="15" name="TextBox 14">
              <a:extLst>
                <a:ext uri="{FF2B5EF4-FFF2-40B4-BE49-F238E27FC236}">
                  <a16:creationId xmlns:a16="http://schemas.microsoft.com/office/drawing/2014/main" id="{2B6444E4-4B36-1C3B-6BF1-8BB7B7D543E0}"/>
                </a:ext>
              </a:extLst>
            </p:cNvPr>
            <p:cNvSpPr txBox="1"/>
            <p:nvPr/>
          </p:nvSpPr>
          <p:spPr>
            <a:xfrm>
              <a:off x="3047453" y="3249268"/>
              <a:ext cx="518050"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c)</a:t>
              </a:r>
              <a:endParaRPr lang="en-US" dirty="0"/>
            </a:p>
          </p:txBody>
        </p:sp>
      </p:grpSp>
      <p:graphicFrame>
        <p:nvGraphicFramePr>
          <p:cNvPr id="17" name="Object 16">
            <a:extLst>
              <a:ext uri="{FF2B5EF4-FFF2-40B4-BE49-F238E27FC236}">
                <a16:creationId xmlns:a16="http://schemas.microsoft.com/office/drawing/2014/main" id="{2C8B4D51-453C-3A7D-C905-2699352EB83F}"/>
              </a:ext>
            </a:extLst>
          </p:cNvPr>
          <p:cNvGraphicFramePr>
            <a:graphicFrameLocks noChangeAspect="1"/>
          </p:cNvGraphicFramePr>
          <p:nvPr>
            <p:extLst>
              <p:ext uri="{D42A27DB-BD31-4B8C-83A1-F6EECF244321}">
                <p14:modId xmlns:p14="http://schemas.microsoft.com/office/powerpoint/2010/main" val="3063415722"/>
              </p:ext>
            </p:extLst>
          </p:nvPr>
        </p:nvGraphicFramePr>
        <p:xfrm>
          <a:off x="348355" y="3114809"/>
          <a:ext cx="2896466" cy="454602"/>
        </p:xfrm>
        <a:graphic>
          <a:graphicData uri="http://schemas.openxmlformats.org/presentationml/2006/ole">
            <mc:AlternateContent xmlns:mc="http://schemas.openxmlformats.org/markup-compatibility/2006">
              <mc:Choice xmlns:v="urn:schemas-microsoft-com:vml" Requires="v">
                <p:oleObj name="Equation" r:id="rId7" imgW="1777680" imgH="279360" progId="Equation.DSMT4">
                  <p:embed/>
                </p:oleObj>
              </mc:Choice>
              <mc:Fallback>
                <p:oleObj name="Equation" r:id="rId7" imgW="1777680" imgH="279360" progId="Equation.DSMT4">
                  <p:embed/>
                  <p:pic>
                    <p:nvPicPr>
                      <p:cNvPr id="7" name="Object 6">
                        <a:extLst>
                          <a:ext uri="{FF2B5EF4-FFF2-40B4-BE49-F238E27FC236}">
                            <a16:creationId xmlns:a16="http://schemas.microsoft.com/office/drawing/2014/main" id="{4BAE4D75-5951-F80B-C148-77FBB7F566F7}"/>
                          </a:ext>
                        </a:extLst>
                      </p:cNvPr>
                      <p:cNvPicPr>
                        <a:picLocks noChangeAspect="1" noChangeArrowheads="1"/>
                      </p:cNvPicPr>
                      <p:nvPr/>
                    </p:nvPicPr>
                    <p:blipFill>
                      <a:blip r:embed="rId3"/>
                      <a:srcRect/>
                      <a:stretch>
                        <a:fillRect/>
                      </a:stretch>
                    </p:blipFill>
                    <p:spPr bwMode="auto">
                      <a:xfrm>
                        <a:off x="348355" y="3114809"/>
                        <a:ext cx="2896466" cy="454602"/>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ACA98C7B-6C66-E405-999C-F494E42CDDBC}"/>
              </a:ext>
            </a:extLst>
          </p:cNvPr>
          <p:cNvGraphicFramePr>
            <a:graphicFrameLocks noChangeAspect="1"/>
          </p:cNvGraphicFramePr>
          <p:nvPr>
            <p:extLst>
              <p:ext uri="{D42A27DB-BD31-4B8C-83A1-F6EECF244321}">
                <p14:modId xmlns:p14="http://schemas.microsoft.com/office/powerpoint/2010/main" val="3524052678"/>
              </p:ext>
            </p:extLst>
          </p:nvPr>
        </p:nvGraphicFramePr>
        <p:xfrm>
          <a:off x="296126" y="4269402"/>
          <a:ext cx="4262438" cy="681038"/>
        </p:xfrm>
        <a:graphic>
          <a:graphicData uri="http://schemas.openxmlformats.org/presentationml/2006/ole">
            <mc:AlternateContent xmlns:mc="http://schemas.openxmlformats.org/markup-compatibility/2006">
              <mc:Choice xmlns:v="urn:schemas-microsoft-com:vml" Requires="v">
                <p:oleObj name="Equation" r:id="rId8" imgW="2616120" imgH="419040" progId="Equation.DSMT4">
                  <p:embed/>
                </p:oleObj>
              </mc:Choice>
              <mc:Fallback>
                <p:oleObj name="Equation" r:id="rId8" imgW="2616120" imgH="419040" progId="Equation.DSMT4">
                  <p:embed/>
                  <p:pic>
                    <p:nvPicPr>
                      <p:cNvPr id="17" name="Object 16">
                        <a:extLst>
                          <a:ext uri="{FF2B5EF4-FFF2-40B4-BE49-F238E27FC236}">
                            <a16:creationId xmlns:a16="http://schemas.microsoft.com/office/drawing/2014/main" id="{2C8B4D51-453C-3A7D-C905-2699352EB83F}"/>
                          </a:ext>
                        </a:extLst>
                      </p:cNvPr>
                      <p:cNvPicPr>
                        <a:picLocks noChangeAspect="1" noChangeArrowheads="1"/>
                      </p:cNvPicPr>
                      <p:nvPr/>
                    </p:nvPicPr>
                    <p:blipFill>
                      <a:blip r:embed="rId9"/>
                      <a:srcRect/>
                      <a:stretch>
                        <a:fillRect/>
                      </a:stretch>
                    </p:blipFill>
                    <p:spPr bwMode="auto">
                      <a:xfrm>
                        <a:off x="296126" y="4269402"/>
                        <a:ext cx="4262438" cy="681038"/>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78970D02-D700-2606-A7B2-3B361FCB4910}"/>
              </a:ext>
            </a:extLst>
          </p:cNvPr>
          <p:cNvGraphicFramePr>
            <a:graphicFrameLocks noChangeAspect="1"/>
          </p:cNvGraphicFramePr>
          <p:nvPr>
            <p:extLst>
              <p:ext uri="{D42A27DB-BD31-4B8C-83A1-F6EECF244321}">
                <p14:modId xmlns:p14="http://schemas.microsoft.com/office/powerpoint/2010/main" val="1471311494"/>
              </p:ext>
            </p:extLst>
          </p:nvPr>
        </p:nvGraphicFramePr>
        <p:xfrm>
          <a:off x="317502" y="5141266"/>
          <a:ext cx="3206750" cy="639763"/>
        </p:xfrm>
        <a:graphic>
          <a:graphicData uri="http://schemas.openxmlformats.org/presentationml/2006/ole">
            <mc:AlternateContent xmlns:mc="http://schemas.openxmlformats.org/markup-compatibility/2006">
              <mc:Choice xmlns:v="urn:schemas-microsoft-com:vml" Requires="v">
                <p:oleObj name="Equation" r:id="rId10" imgW="1968480" imgH="393480" progId="Equation.DSMT4">
                  <p:embed/>
                </p:oleObj>
              </mc:Choice>
              <mc:Fallback>
                <p:oleObj name="Equation" r:id="rId10" imgW="1968480" imgH="393480" progId="Equation.DSMT4">
                  <p:embed/>
                  <p:pic>
                    <p:nvPicPr>
                      <p:cNvPr id="18" name="Object 17">
                        <a:extLst>
                          <a:ext uri="{FF2B5EF4-FFF2-40B4-BE49-F238E27FC236}">
                            <a16:creationId xmlns:a16="http://schemas.microsoft.com/office/drawing/2014/main" id="{ACA98C7B-6C66-E405-999C-F494E42CDDBC}"/>
                          </a:ext>
                        </a:extLst>
                      </p:cNvPr>
                      <p:cNvPicPr>
                        <a:picLocks noChangeAspect="1" noChangeArrowheads="1"/>
                      </p:cNvPicPr>
                      <p:nvPr/>
                    </p:nvPicPr>
                    <p:blipFill>
                      <a:blip r:embed="rId11"/>
                      <a:srcRect/>
                      <a:stretch>
                        <a:fillRect/>
                      </a:stretch>
                    </p:blipFill>
                    <p:spPr bwMode="auto">
                      <a:xfrm>
                        <a:off x="317502" y="5141266"/>
                        <a:ext cx="3206750" cy="639763"/>
                      </a:xfrm>
                      <a:prstGeom prst="rect">
                        <a:avLst/>
                      </a:prstGeom>
                      <a:noFill/>
                      <a:ln>
                        <a:noFill/>
                      </a:ln>
                      <a:effectLst/>
                    </p:spPr>
                  </p:pic>
                </p:oleObj>
              </mc:Fallback>
            </mc:AlternateContent>
          </a:graphicData>
        </a:graphic>
      </p:graphicFrame>
      <p:grpSp>
        <p:nvGrpSpPr>
          <p:cNvPr id="22" name="Group 21">
            <a:extLst>
              <a:ext uri="{FF2B5EF4-FFF2-40B4-BE49-F238E27FC236}">
                <a16:creationId xmlns:a16="http://schemas.microsoft.com/office/drawing/2014/main" id="{C5BC9009-8E69-4F6C-577C-921028873798}"/>
              </a:ext>
            </a:extLst>
          </p:cNvPr>
          <p:cNvGrpSpPr/>
          <p:nvPr/>
        </p:nvGrpSpPr>
        <p:grpSpPr>
          <a:xfrm>
            <a:off x="1039036" y="3443412"/>
            <a:ext cx="1830775" cy="725171"/>
            <a:chOff x="1039036" y="3587461"/>
            <a:chExt cx="1830775" cy="725171"/>
          </a:xfrm>
        </p:grpSpPr>
        <p:sp>
          <p:nvSpPr>
            <p:cNvPr id="20" name="AutoShape 9">
              <a:extLst>
                <a:ext uri="{FF2B5EF4-FFF2-40B4-BE49-F238E27FC236}">
                  <a16:creationId xmlns:a16="http://schemas.microsoft.com/office/drawing/2014/main" id="{66F1F325-88BA-CB26-8D2E-F6228672C372}"/>
                </a:ext>
              </a:extLst>
            </p:cNvPr>
            <p:cNvSpPr>
              <a:spLocks/>
            </p:cNvSpPr>
            <p:nvPr/>
          </p:nvSpPr>
          <p:spPr bwMode="auto">
            <a:xfrm rot="16200000">
              <a:off x="1802023" y="2824474"/>
              <a:ext cx="304801" cy="1830775"/>
            </a:xfrm>
            <a:prstGeom prst="leftBrace">
              <a:avLst>
                <a:gd name="adj1" fmla="val 39583"/>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21" name="Object 20">
              <a:extLst>
                <a:ext uri="{FF2B5EF4-FFF2-40B4-BE49-F238E27FC236}">
                  <a16:creationId xmlns:a16="http://schemas.microsoft.com/office/drawing/2014/main" id="{184E5AC9-28F4-2575-1B99-371F5A2E452F}"/>
                </a:ext>
              </a:extLst>
            </p:cNvPr>
            <p:cNvGraphicFramePr>
              <a:graphicFrameLocks noChangeAspect="1"/>
            </p:cNvGraphicFramePr>
            <p:nvPr>
              <p:extLst>
                <p:ext uri="{D42A27DB-BD31-4B8C-83A1-F6EECF244321}">
                  <p14:modId xmlns:p14="http://schemas.microsoft.com/office/powerpoint/2010/main" val="3230246377"/>
                </p:ext>
              </p:extLst>
            </p:nvPr>
          </p:nvGraphicFramePr>
          <p:xfrm>
            <a:off x="1665984" y="3982432"/>
            <a:ext cx="558800" cy="330200"/>
          </p:xfrm>
          <a:graphic>
            <a:graphicData uri="http://schemas.openxmlformats.org/presentationml/2006/ole">
              <mc:AlternateContent xmlns:mc="http://schemas.openxmlformats.org/markup-compatibility/2006">
                <mc:Choice xmlns:v="urn:schemas-microsoft-com:vml" Requires="v">
                  <p:oleObj name="Equation" r:id="rId12" imgW="342720" imgH="203040" progId="Equation.DSMT4">
                    <p:embed/>
                  </p:oleObj>
                </mc:Choice>
                <mc:Fallback>
                  <p:oleObj name="Equation" r:id="rId12" imgW="342720" imgH="203040" progId="Equation.DSMT4">
                    <p:embed/>
                    <p:pic>
                      <p:nvPicPr>
                        <p:cNvPr id="18" name="Object 17">
                          <a:extLst>
                            <a:ext uri="{FF2B5EF4-FFF2-40B4-BE49-F238E27FC236}">
                              <a16:creationId xmlns:a16="http://schemas.microsoft.com/office/drawing/2014/main" id="{ACA98C7B-6C66-E405-999C-F494E42CDDBC}"/>
                            </a:ext>
                          </a:extLst>
                        </p:cNvPr>
                        <p:cNvPicPr>
                          <a:picLocks noChangeAspect="1" noChangeArrowheads="1"/>
                        </p:cNvPicPr>
                        <p:nvPr/>
                      </p:nvPicPr>
                      <p:blipFill>
                        <a:blip r:embed="rId13"/>
                        <a:srcRect/>
                        <a:stretch>
                          <a:fillRect/>
                        </a:stretch>
                      </p:blipFill>
                      <p:spPr bwMode="auto">
                        <a:xfrm>
                          <a:off x="1665984" y="3982432"/>
                          <a:ext cx="558800" cy="330200"/>
                        </a:xfrm>
                        <a:prstGeom prst="rect">
                          <a:avLst/>
                        </a:prstGeom>
                        <a:noFill/>
                        <a:ln>
                          <a:noFill/>
                        </a:ln>
                        <a:effectLst/>
                      </p:spPr>
                    </p:pic>
                  </p:oleObj>
                </mc:Fallback>
              </mc:AlternateContent>
            </a:graphicData>
          </a:graphic>
        </p:graphicFrame>
      </p:grpSp>
      <p:graphicFrame>
        <p:nvGraphicFramePr>
          <p:cNvPr id="23" name="Object 22">
            <a:extLst>
              <a:ext uri="{FF2B5EF4-FFF2-40B4-BE49-F238E27FC236}">
                <a16:creationId xmlns:a16="http://schemas.microsoft.com/office/drawing/2014/main" id="{33101BD6-DE38-B07A-E00B-BDBB31D720A7}"/>
              </a:ext>
            </a:extLst>
          </p:cNvPr>
          <p:cNvGraphicFramePr>
            <a:graphicFrameLocks noChangeAspect="1"/>
          </p:cNvGraphicFramePr>
          <p:nvPr>
            <p:extLst>
              <p:ext uri="{D42A27DB-BD31-4B8C-83A1-F6EECF244321}">
                <p14:modId xmlns:p14="http://schemas.microsoft.com/office/powerpoint/2010/main" val="2960904513"/>
              </p:ext>
            </p:extLst>
          </p:nvPr>
        </p:nvGraphicFramePr>
        <p:xfrm>
          <a:off x="328613" y="5938838"/>
          <a:ext cx="2586037" cy="371475"/>
        </p:xfrm>
        <a:graphic>
          <a:graphicData uri="http://schemas.openxmlformats.org/presentationml/2006/ole">
            <mc:AlternateContent xmlns:mc="http://schemas.openxmlformats.org/markup-compatibility/2006">
              <mc:Choice xmlns:v="urn:schemas-microsoft-com:vml" Requires="v">
                <p:oleObj name="Equation" r:id="rId14" imgW="1587240" imgH="228600" progId="Equation.DSMT4">
                  <p:embed/>
                </p:oleObj>
              </mc:Choice>
              <mc:Fallback>
                <p:oleObj name="Equation" r:id="rId14" imgW="1587240" imgH="228600" progId="Equation.DSMT4">
                  <p:embed/>
                  <p:pic>
                    <p:nvPicPr>
                      <p:cNvPr id="19" name="Object 18">
                        <a:extLst>
                          <a:ext uri="{FF2B5EF4-FFF2-40B4-BE49-F238E27FC236}">
                            <a16:creationId xmlns:a16="http://schemas.microsoft.com/office/drawing/2014/main" id="{78970D02-D700-2606-A7B2-3B361FCB4910}"/>
                          </a:ext>
                        </a:extLst>
                      </p:cNvPr>
                      <p:cNvPicPr>
                        <a:picLocks noChangeAspect="1" noChangeArrowheads="1"/>
                      </p:cNvPicPr>
                      <p:nvPr/>
                    </p:nvPicPr>
                    <p:blipFill>
                      <a:blip r:embed="rId15"/>
                      <a:srcRect/>
                      <a:stretch>
                        <a:fillRect/>
                      </a:stretch>
                    </p:blipFill>
                    <p:spPr bwMode="auto">
                      <a:xfrm>
                        <a:off x="328613" y="5938838"/>
                        <a:ext cx="2586037" cy="371475"/>
                      </a:xfrm>
                      <a:prstGeom prst="rect">
                        <a:avLst/>
                      </a:prstGeom>
                      <a:noFill/>
                      <a:ln>
                        <a:noFill/>
                      </a:ln>
                      <a:effectLst/>
                    </p:spPr>
                  </p:pic>
                </p:oleObj>
              </mc:Fallback>
            </mc:AlternateContent>
          </a:graphicData>
        </a:graphic>
      </p:graphicFrame>
      <p:sp>
        <p:nvSpPr>
          <p:cNvPr id="25" name="TextBox 24">
            <a:extLst>
              <a:ext uri="{FF2B5EF4-FFF2-40B4-BE49-F238E27FC236}">
                <a16:creationId xmlns:a16="http://schemas.microsoft.com/office/drawing/2014/main" id="{4BEEA3A5-272F-FB5E-9716-C29F90082003}"/>
              </a:ext>
            </a:extLst>
          </p:cNvPr>
          <p:cNvSpPr txBox="1"/>
          <p:nvPr/>
        </p:nvSpPr>
        <p:spPr>
          <a:xfrm>
            <a:off x="3524252" y="5230067"/>
            <a:ext cx="3406987" cy="430887"/>
          </a:xfrm>
          <a:prstGeom prst="rect">
            <a:avLst/>
          </a:prstGeom>
          <a:noFill/>
        </p:spPr>
        <p:txBody>
          <a:bodyPr wrap="square">
            <a:spAutoFit/>
          </a:bodyPr>
          <a:lstStyle/>
          <a:p>
            <a:r>
              <a:rPr lang="en-US" sz="2200" dirty="0">
                <a:solidFill>
                  <a:srgbClr val="FF0000"/>
                </a:solidFill>
                <a:latin typeface="TimesLTStd-Roman"/>
              </a:rPr>
              <a:t>M</a:t>
            </a:r>
            <a:r>
              <a:rPr lang="en-US" sz="2200" b="0" i="0" u="none" strike="noStrike" baseline="0" dirty="0">
                <a:solidFill>
                  <a:srgbClr val="FF0000"/>
                </a:solidFill>
                <a:latin typeface="TimesLTStd-Roman"/>
              </a:rPr>
              <a:t>ost </a:t>
            </a:r>
            <a:r>
              <a:rPr lang="en-US" sz="2200" dirty="0">
                <a:solidFill>
                  <a:srgbClr val="FF0000"/>
                </a:solidFill>
                <a:latin typeface="TimesLTStd-Roman"/>
              </a:rPr>
              <a:t>G</a:t>
            </a:r>
            <a:r>
              <a:rPr lang="en-US" sz="2200" b="0" i="0" u="none" strike="noStrike" baseline="0" dirty="0">
                <a:solidFill>
                  <a:srgbClr val="FF0000"/>
                </a:solidFill>
                <a:latin typeface="TimesLTStd-Roman"/>
              </a:rPr>
              <a:t>eneral </a:t>
            </a:r>
            <a:r>
              <a:rPr lang="en-US" sz="2200" dirty="0">
                <a:solidFill>
                  <a:srgbClr val="FF0000"/>
                </a:solidFill>
                <a:latin typeface="TimesLTStd-Roman"/>
              </a:rPr>
              <a:t>A</a:t>
            </a:r>
            <a:r>
              <a:rPr lang="en-US" sz="2200" b="0" i="0" u="none" strike="noStrike" baseline="0" dirty="0">
                <a:solidFill>
                  <a:srgbClr val="FF0000"/>
                </a:solidFill>
                <a:latin typeface="TimesLTStd-Roman"/>
              </a:rPr>
              <a:t>ntiderivative </a:t>
            </a:r>
            <a:endParaRPr lang="en-US" sz="2200" dirty="0">
              <a:solidFill>
                <a:srgbClr val="FF0000"/>
              </a:solidFill>
            </a:endParaRPr>
          </a:p>
        </p:txBody>
      </p:sp>
      <p:pic>
        <p:nvPicPr>
          <p:cNvPr id="26" name="Picture 25">
            <a:extLst>
              <a:ext uri="{FF2B5EF4-FFF2-40B4-BE49-F238E27FC236}">
                <a16:creationId xmlns:a16="http://schemas.microsoft.com/office/drawing/2014/main" id="{0C783865-028D-F268-040C-D37BF3923BED}"/>
              </a:ext>
            </a:extLst>
          </p:cNvPr>
          <p:cNvPicPr>
            <a:picLocks noChangeAspect="1"/>
          </p:cNvPicPr>
          <p:nvPr/>
        </p:nvPicPr>
        <p:blipFill>
          <a:blip r:embed="rId16"/>
          <a:stretch>
            <a:fillRect/>
          </a:stretch>
        </p:blipFill>
        <p:spPr>
          <a:xfrm>
            <a:off x="898063" y="5890527"/>
            <a:ext cx="593557" cy="556720"/>
          </a:xfrm>
          <a:prstGeom prst="rect">
            <a:avLst/>
          </a:prstGeom>
        </p:spPr>
      </p:pic>
      <p:pic>
        <p:nvPicPr>
          <p:cNvPr id="27" name="Picture 26">
            <a:extLst>
              <a:ext uri="{FF2B5EF4-FFF2-40B4-BE49-F238E27FC236}">
                <a16:creationId xmlns:a16="http://schemas.microsoft.com/office/drawing/2014/main" id="{C80AC133-B8F2-521F-A18D-ECF87CF9CE26}"/>
              </a:ext>
            </a:extLst>
          </p:cNvPr>
          <p:cNvPicPr>
            <a:picLocks noChangeAspect="1"/>
          </p:cNvPicPr>
          <p:nvPr/>
        </p:nvPicPr>
        <p:blipFill>
          <a:blip r:embed="rId16"/>
          <a:stretch>
            <a:fillRect/>
          </a:stretch>
        </p:blipFill>
        <p:spPr>
          <a:xfrm>
            <a:off x="1534357" y="5852901"/>
            <a:ext cx="542539" cy="556720"/>
          </a:xfrm>
          <a:prstGeom prst="rect">
            <a:avLst/>
          </a:prstGeom>
        </p:spPr>
      </p:pic>
      <p:pic>
        <p:nvPicPr>
          <p:cNvPr id="28" name="Picture 27">
            <a:extLst>
              <a:ext uri="{FF2B5EF4-FFF2-40B4-BE49-F238E27FC236}">
                <a16:creationId xmlns:a16="http://schemas.microsoft.com/office/drawing/2014/main" id="{2FFC93FB-7642-87E6-DF8F-70F4D701AFDC}"/>
              </a:ext>
            </a:extLst>
          </p:cNvPr>
          <p:cNvPicPr>
            <a:picLocks noChangeAspect="1"/>
          </p:cNvPicPr>
          <p:nvPr/>
        </p:nvPicPr>
        <p:blipFill>
          <a:blip r:embed="rId16"/>
          <a:stretch>
            <a:fillRect/>
          </a:stretch>
        </p:blipFill>
        <p:spPr>
          <a:xfrm>
            <a:off x="2086650" y="5868510"/>
            <a:ext cx="542539" cy="556720"/>
          </a:xfrm>
          <a:prstGeom prst="rect">
            <a:avLst/>
          </a:prstGeom>
        </p:spPr>
      </p:pic>
      <p:pic>
        <p:nvPicPr>
          <p:cNvPr id="29" name="Picture 28">
            <a:extLst>
              <a:ext uri="{FF2B5EF4-FFF2-40B4-BE49-F238E27FC236}">
                <a16:creationId xmlns:a16="http://schemas.microsoft.com/office/drawing/2014/main" id="{BAB9A044-0561-3A77-D9E9-10252172A58B}"/>
              </a:ext>
            </a:extLst>
          </p:cNvPr>
          <p:cNvPicPr>
            <a:picLocks noChangeAspect="1"/>
          </p:cNvPicPr>
          <p:nvPr/>
        </p:nvPicPr>
        <p:blipFill>
          <a:blip r:embed="rId16"/>
          <a:stretch>
            <a:fillRect/>
          </a:stretch>
        </p:blipFill>
        <p:spPr>
          <a:xfrm>
            <a:off x="2575937" y="5852901"/>
            <a:ext cx="542539" cy="556720"/>
          </a:xfrm>
          <a:prstGeom prst="rect">
            <a:avLst/>
          </a:prstGeom>
        </p:spPr>
      </p:pic>
      <p:graphicFrame>
        <p:nvGraphicFramePr>
          <p:cNvPr id="30" name="Object 29">
            <a:extLst>
              <a:ext uri="{FF2B5EF4-FFF2-40B4-BE49-F238E27FC236}">
                <a16:creationId xmlns:a16="http://schemas.microsoft.com/office/drawing/2014/main" id="{40DD6F28-464B-89A7-BBDA-9CD5261B2BF1}"/>
              </a:ext>
            </a:extLst>
          </p:cNvPr>
          <p:cNvGraphicFramePr>
            <a:graphicFrameLocks noChangeAspect="1"/>
          </p:cNvGraphicFramePr>
          <p:nvPr>
            <p:extLst>
              <p:ext uri="{D42A27DB-BD31-4B8C-83A1-F6EECF244321}">
                <p14:modId xmlns:p14="http://schemas.microsoft.com/office/powerpoint/2010/main" val="1606185343"/>
              </p:ext>
            </p:extLst>
          </p:nvPr>
        </p:nvGraphicFramePr>
        <p:xfrm>
          <a:off x="2943857" y="5979602"/>
          <a:ext cx="744538" cy="330200"/>
        </p:xfrm>
        <a:graphic>
          <a:graphicData uri="http://schemas.openxmlformats.org/presentationml/2006/ole">
            <mc:AlternateContent xmlns:mc="http://schemas.openxmlformats.org/markup-compatibility/2006">
              <mc:Choice xmlns:v="urn:schemas-microsoft-com:vml" Requires="v">
                <p:oleObj name="Equation" r:id="rId17" imgW="457200" imgH="203040" progId="Equation.DSMT4">
                  <p:embed/>
                </p:oleObj>
              </mc:Choice>
              <mc:Fallback>
                <p:oleObj name="Equation" r:id="rId17" imgW="457200" imgH="203040" progId="Equation.DSMT4">
                  <p:embed/>
                  <p:pic>
                    <p:nvPicPr>
                      <p:cNvPr id="21" name="Object 20">
                        <a:extLst>
                          <a:ext uri="{FF2B5EF4-FFF2-40B4-BE49-F238E27FC236}">
                            <a16:creationId xmlns:a16="http://schemas.microsoft.com/office/drawing/2014/main" id="{184E5AC9-28F4-2575-1B99-371F5A2E452F}"/>
                          </a:ext>
                        </a:extLst>
                      </p:cNvPr>
                      <p:cNvPicPr>
                        <a:picLocks noChangeAspect="1" noChangeArrowheads="1"/>
                      </p:cNvPicPr>
                      <p:nvPr/>
                    </p:nvPicPr>
                    <p:blipFill>
                      <a:blip r:embed="rId18"/>
                      <a:srcRect/>
                      <a:stretch>
                        <a:fillRect/>
                      </a:stretch>
                    </p:blipFill>
                    <p:spPr bwMode="auto">
                      <a:xfrm>
                        <a:off x="2943857" y="5979602"/>
                        <a:ext cx="744538" cy="330200"/>
                      </a:xfrm>
                      <a:prstGeom prst="rect">
                        <a:avLst/>
                      </a:prstGeom>
                      <a:noFill/>
                      <a:ln>
                        <a:noFill/>
                      </a:ln>
                      <a:effectLst/>
                    </p:spPr>
                  </p:pic>
                </p:oleObj>
              </mc:Fallback>
            </mc:AlternateContent>
          </a:graphicData>
        </a:graphic>
      </p:graphicFrame>
      <p:cxnSp>
        <p:nvCxnSpPr>
          <p:cNvPr id="31" name="Straight Connector 30">
            <a:extLst>
              <a:ext uri="{FF2B5EF4-FFF2-40B4-BE49-F238E27FC236}">
                <a16:creationId xmlns:a16="http://schemas.microsoft.com/office/drawing/2014/main" id="{E0FE6DEA-6752-978B-2605-1ADD87562CE3}"/>
              </a:ext>
            </a:extLst>
          </p:cNvPr>
          <p:cNvCxnSpPr/>
          <p:nvPr/>
        </p:nvCxnSpPr>
        <p:spPr>
          <a:xfrm>
            <a:off x="6970953" y="1579298"/>
            <a:ext cx="0" cy="497504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A668AE10-7726-B49C-3474-58310F05DFE6}"/>
              </a:ext>
            </a:extLst>
          </p:cNvPr>
          <p:cNvGraphicFramePr>
            <a:graphicFrameLocks noChangeAspect="1"/>
          </p:cNvGraphicFramePr>
          <p:nvPr>
            <p:extLst>
              <p:ext uri="{D42A27DB-BD31-4B8C-83A1-F6EECF244321}">
                <p14:modId xmlns:p14="http://schemas.microsoft.com/office/powerpoint/2010/main" val="1612200543"/>
              </p:ext>
            </p:extLst>
          </p:nvPr>
        </p:nvGraphicFramePr>
        <p:xfrm>
          <a:off x="7141258" y="1563684"/>
          <a:ext cx="2171989" cy="743238"/>
        </p:xfrm>
        <a:graphic>
          <a:graphicData uri="http://schemas.openxmlformats.org/presentationml/2006/ole">
            <mc:AlternateContent xmlns:mc="http://schemas.openxmlformats.org/markup-compatibility/2006">
              <mc:Choice xmlns:v="urn:schemas-microsoft-com:vml" Requires="v">
                <p:oleObj name="Equation" r:id="rId19" imgW="1333440" imgH="457200" progId="Equation.DSMT4">
                  <p:embed/>
                </p:oleObj>
              </mc:Choice>
              <mc:Fallback>
                <p:oleObj name="Equation" r:id="rId19" imgW="1333440" imgH="457200" progId="Equation.DSMT4">
                  <p:embed/>
                  <p:pic>
                    <p:nvPicPr>
                      <p:cNvPr id="8" name="Object 7">
                        <a:extLst>
                          <a:ext uri="{FF2B5EF4-FFF2-40B4-BE49-F238E27FC236}">
                            <a16:creationId xmlns:a16="http://schemas.microsoft.com/office/drawing/2014/main" id="{1FA4C30A-9BE5-543E-5255-50B343C44698}"/>
                          </a:ext>
                        </a:extLst>
                      </p:cNvPr>
                      <p:cNvPicPr>
                        <a:picLocks noChangeAspect="1" noChangeArrowheads="1"/>
                      </p:cNvPicPr>
                      <p:nvPr/>
                    </p:nvPicPr>
                    <p:blipFill>
                      <a:blip r:embed="rId5"/>
                      <a:srcRect/>
                      <a:stretch>
                        <a:fillRect/>
                      </a:stretch>
                    </p:blipFill>
                    <p:spPr bwMode="auto">
                      <a:xfrm>
                        <a:off x="7141258" y="1563684"/>
                        <a:ext cx="2171989" cy="743238"/>
                      </a:xfrm>
                      <a:prstGeom prst="rect">
                        <a:avLst/>
                      </a:prstGeom>
                      <a:noFill/>
                      <a:ln>
                        <a:noFill/>
                      </a:ln>
                      <a:effectLst/>
                    </p:spPr>
                  </p:pic>
                </p:oleObj>
              </mc:Fallback>
            </mc:AlternateContent>
          </a:graphicData>
        </a:graphic>
      </p:graphicFrame>
      <p:graphicFrame>
        <p:nvGraphicFramePr>
          <p:cNvPr id="33" name="Object 32">
            <a:extLst>
              <a:ext uri="{FF2B5EF4-FFF2-40B4-BE49-F238E27FC236}">
                <a16:creationId xmlns:a16="http://schemas.microsoft.com/office/drawing/2014/main" id="{BCFDAE1A-F0DB-C6AF-ED42-993692C7AF99}"/>
              </a:ext>
            </a:extLst>
          </p:cNvPr>
          <p:cNvGraphicFramePr>
            <a:graphicFrameLocks noChangeAspect="1"/>
          </p:cNvGraphicFramePr>
          <p:nvPr>
            <p:extLst>
              <p:ext uri="{D42A27DB-BD31-4B8C-83A1-F6EECF244321}">
                <p14:modId xmlns:p14="http://schemas.microsoft.com/office/powerpoint/2010/main" val="1974135581"/>
              </p:ext>
            </p:extLst>
          </p:nvPr>
        </p:nvGraphicFramePr>
        <p:xfrm>
          <a:off x="7141258" y="2369519"/>
          <a:ext cx="3041650" cy="784225"/>
        </p:xfrm>
        <a:graphic>
          <a:graphicData uri="http://schemas.openxmlformats.org/presentationml/2006/ole">
            <mc:AlternateContent xmlns:mc="http://schemas.openxmlformats.org/markup-compatibility/2006">
              <mc:Choice xmlns:v="urn:schemas-microsoft-com:vml" Requires="v">
                <p:oleObj name="Equation" r:id="rId20" imgW="1866600" imgH="482400" progId="Equation.DSMT4">
                  <p:embed/>
                </p:oleObj>
              </mc:Choice>
              <mc:Fallback>
                <p:oleObj name="Equation" r:id="rId20" imgW="1866600" imgH="482400" progId="Equation.DSMT4">
                  <p:embed/>
                  <p:pic>
                    <p:nvPicPr>
                      <p:cNvPr id="32" name="Object 31">
                        <a:extLst>
                          <a:ext uri="{FF2B5EF4-FFF2-40B4-BE49-F238E27FC236}">
                            <a16:creationId xmlns:a16="http://schemas.microsoft.com/office/drawing/2014/main" id="{A668AE10-7726-B49C-3474-58310F05DFE6}"/>
                          </a:ext>
                        </a:extLst>
                      </p:cNvPr>
                      <p:cNvPicPr>
                        <a:picLocks noChangeAspect="1" noChangeArrowheads="1"/>
                      </p:cNvPicPr>
                      <p:nvPr/>
                    </p:nvPicPr>
                    <p:blipFill>
                      <a:blip r:embed="rId21"/>
                      <a:srcRect/>
                      <a:stretch>
                        <a:fillRect/>
                      </a:stretch>
                    </p:blipFill>
                    <p:spPr bwMode="auto">
                      <a:xfrm>
                        <a:off x="7141258" y="2369519"/>
                        <a:ext cx="3041650" cy="784225"/>
                      </a:xfrm>
                      <a:prstGeom prst="rect">
                        <a:avLst/>
                      </a:prstGeom>
                      <a:noFill/>
                      <a:ln>
                        <a:noFill/>
                      </a:ln>
                      <a:effectLst/>
                    </p:spPr>
                  </p:pic>
                </p:oleObj>
              </mc:Fallback>
            </mc:AlternateContent>
          </a:graphicData>
        </a:graphic>
      </p:graphicFrame>
      <p:graphicFrame>
        <p:nvGraphicFramePr>
          <p:cNvPr id="2" name="Object 1">
            <a:extLst>
              <a:ext uri="{FF2B5EF4-FFF2-40B4-BE49-F238E27FC236}">
                <a16:creationId xmlns:a16="http://schemas.microsoft.com/office/drawing/2014/main" id="{3BB7AAE6-5FD7-42B8-3B18-15A0F60F1070}"/>
              </a:ext>
            </a:extLst>
          </p:cNvPr>
          <p:cNvGraphicFramePr>
            <a:graphicFrameLocks noChangeAspect="1"/>
          </p:cNvGraphicFramePr>
          <p:nvPr>
            <p:extLst>
              <p:ext uri="{D42A27DB-BD31-4B8C-83A1-F6EECF244321}">
                <p14:modId xmlns:p14="http://schemas.microsoft.com/office/powerpoint/2010/main" val="110187994"/>
              </p:ext>
            </p:extLst>
          </p:nvPr>
        </p:nvGraphicFramePr>
        <p:xfrm>
          <a:off x="7141258" y="3255522"/>
          <a:ext cx="2916238" cy="454025"/>
        </p:xfrm>
        <a:graphic>
          <a:graphicData uri="http://schemas.openxmlformats.org/presentationml/2006/ole">
            <mc:AlternateContent xmlns:mc="http://schemas.openxmlformats.org/markup-compatibility/2006">
              <mc:Choice xmlns:v="urn:schemas-microsoft-com:vml" Requires="v">
                <p:oleObj name="Equation" r:id="rId22" imgW="1790640" imgH="279360" progId="Equation.DSMT4">
                  <p:embed/>
                </p:oleObj>
              </mc:Choice>
              <mc:Fallback>
                <p:oleObj name="Equation" r:id="rId22" imgW="1790640" imgH="279360" progId="Equation.DSMT4">
                  <p:embed/>
                  <p:pic>
                    <p:nvPicPr>
                      <p:cNvPr id="33" name="Object 32">
                        <a:extLst>
                          <a:ext uri="{FF2B5EF4-FFF2-40B4-BE49-F238E27FC236}">
                            <a16:creationId xmlns:a16="http://schemas.microsoft.com/office/drawing/2014/main" id="{BCFDAE1A-F0DB-C6AF-ED42-993692C7AF99}"/>
                          </a:ext>
                        </a:extLst>
                      </p:cNvPr>
                      <p:cNvPicPr>
                        <a:picLocks noChangeAspect="1" noChangeArrowheads="1"/>
                      </p:cNvPicPr>
                      <p:nvPr/>
                    </p:nvPicPr>
                    <p:blipFill>
                      <a:blip r:embed="rId23"/>
                      <a:srcRect/>
                      <a:stretch>
                        <a:fillRect/>
                      </a:stretch>
                    </p:blipFill>
                    <p:spPr bwMode="auto">
                      <a:xfrm>
                        <a:off x="7141258" y="3255522"/>
                        <a:ext cx="2916238" cy="454025"/>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0E8E5A91-4181-0FC3-5E55-B23E3B7E8823}"/>
              </a:ext>
            </a:extLst>
          </p:cNvPr>
          <p:cNvGraphicFramePr>
            <a:graphicFrameLocks noChangeAspect="1"/>
          </p:cNvGraphicFramePr>
          <p:nvPr>
            <p:extLst>
              <p:ext uri="{D42A27DB-BD31-4B8C-83A1-F6EECF244321}">
                <p14:modId xmlns:p14="http://schemas.microsoft.com/office/powerpoint/2010/main" val="1718374336"/>
              </p:ext>
            </p:extLst>
          </p:nvPr>
        </p:nvGraphicFramePr>
        <p:xfrm>
          <a:off x="7141258" y="3757636"/>
          <a:ext cx="3246438" cy="742950"/>
        </p:xfrm>
        <a:graphic>
          <a:graphicData uri="http://schemas.openxmlformats.org/presentationml/2006/ole">
            <mc:AlternateContent xmlns:mc="http://schemas.openxmlformats.org/markup-compatibility/2006">
              <mc:Choice xmlns:v="urn:schemas-microsoft-com:vml" Requires="v">
                <p:oleObj name="Equation" r:id="rId24" imgW="1993680" imgH="457200" progId="Equation.DSMT4">
                  <p:embed/>
                </p:oleObj>
              </mc:Choice>
              <mc:Fallback>
                <p:oleObj name="Equation" r:id="rId24" imgW="1993680" imgH="457200" progId="Equation.DSMT4">
                  <p:embed/>
                  <p:pic>
                    <p:nvPicPr>
                      <p:cNvPr id="2" name="Object 1">
                        <a:extLst>
                          <a:ext uri="{FF2B5EF4-FFF2-40B4-BE49-F238E27FC236}">
                            <a16:creationId xmlns:a16="http://schemas.microsoft.com/office/drawing/2014/main" id="{3BB7AAE6-5FD7-42B8-3B18-15A0F60F1070}"/>
                          </a:ext>
                        </a:extLst>
                      </p:cNvPr>
                      <p:cNvPicPr>
                        <a:picLocks noChangeAspect="1" noChangeArrowheads="1"/>
                      </p:cNvPicPr>
                      <p:nvPr/>
                    </p:nvPicPr>
                    <p:blipFill>
                      <a:blip r:embed="rId25"/>
                      <a:srcRect/>
                      <a:stretch>
                        <a:fillRect/>
                      </a:stretch>
                    </p:blipFill>
                    <p:spPr bwMode="auto">
                      <a:xfrm>
                        <a:off x="7141258" y="3757636"/>
                        <a:ext cx="3246438" cy="742950"/>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EA1C46F9-C917-9470-CED0-8B2E805F1B50}"/>
              </a:ext>
            </a:extLst>
          </p:cNvPr>
          <p:cNvGraphicFramePr>
            <a:graphicFrameLocks noChangeAspect="1"/>
          </p:cNvGraphicFramePr>
          <p:nvPr>
            <p:extLst>
              <p:ext uri="{D42A27DB-BD31-4B8C-83A1-F6EECF244321}">
                <p14:modId xmlns:p14="http://schemas.microsoft.com/office/powerpoint/2010/main" val="3792690995"/>
              </p:ext>
            </p:extLst>
          </p:nvPr>
        </p:nvGraphicFramePr>
        <p:xfrm>
          <a:off x="7141258" y="4599008"/>
          <a:ext cx="2749550" cy="639763"/>
        </p:xfrm>
        <a:graphic>
          <a:graphicData uri="http://schemas.openxmlformats.org/presentationml/2006/ole">
            <mc:AlternateContent xmlns:mc="http://schemas.openxmlformats.org/markup-compatibility/2006">
              <mc:Choice xmlns:v="urn:schemas-microsoft-com:vml" Requires="v">
                <p:oleObj name="Equation" r:id="rId26" imgW="1688760" imgH="393480" progId="Equation.DSMT4">
                  <p:embed/>
                </p:oleObj>
              </mc:Choice>
              <mc:Fallback>
                <p:oleObj name="Equation" r:id="rId26" imgW="1688760" imgH="393480" progId="Equation.DSMT4">
                  <p:embed/>
                  <p:pic>
                    <p:nvPicPr>
                      <p:cNvPr id="9" name="Object 8">
                        <a:extLst>
                          <a:ext uri="{FF2B5EF4-FFF2-40B4-BE49-F238E27FC236}">
                            <a16:creationId xmlns:a16="http://schemas.microsoft.com/office/drawing/2014/main" id="{0E8E5A91-4181-0FC3-5E55-B23E3B7E8823}"/>
                          </a:ext>
                        </a:extLst>
                      </p:cNvPr>
                      <p:cNvPicPr>
                        <a:picLocks noChangeAspect="1" noChangeArrowheads="1"/>
                      </p:cNvPicPr>
                      <p:nvPr/>
                    </p:nvPicPr>
                    <p:blipFill>
                      <a:blip r:embed="rId27"/>
                      <a:srcRect/>
                      <a:stretch>
                        <a:fillRect/>
                      </a:stretch>
                    </p:blipFill>
                    <p:spPr bwMode="auto">
                      <a:xfrm>
                        <a:off x="7141258" y="4599008"/>
                        <a:ext cx="2749550" cy="639763"/>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4B1B9341-7D33-137B-810F-A98B9FCED9B7}"/>
              </a:ext>
            </a:extLst>
          </p:cNvPr>
          <p:cNvGraphicFramePr>
            <a:graphicFrameLocks noChangeAspect="1"/>
          </p:cNvGraphicFramePr>
          <p:nvPr>
            <p:extLst>
              <p:ext uri="{D42A27DB-BD31-4B8C-83A1-F6EECF244321}">
                <p14:modId xmlns:p14="http://schemas.microsoft.com/office/powerpoint/2010/main" val="1524309467"/>
              </p:ext>
            </p:extLst>
          </p:nvPr>
        </p:nvGraphicFramePr>
        <p:xfrm>
          <a:off x="7100777" y="5362699"/>
          <a:ext cx="2997200" cy="639763"/>
        </p:xfrm>
        <a:graphic>
          <a:graphicData uri="http://schemas.openxmlformats.org/presentationml/2006/ole">
            <mc:AlternateContent xmlns:mc="http://schemas.openxmlformats.org/markup-compatibility/2006">
              <mc:Choice xmlns:v="urn:schemas-microsoft-com:vml" Requires="v">
                <p:oleObj name="Equation" r:id="rId28" imgW="1841400" imgH="393480" progId="Equation.DSMT4">
                  <p:embed/>
                </p:oleObj>
              </mc:Choice>
              <mc:Fallback>
                <p:oleObj name="Equation" r:id="rId28" imgW="1841400" imgH="393480" progId="Equation.DSMT4">
                  <p:embed/>
                  <p:pic>
                    <p:nvPicPr>
                      <p:cNvPr id="10" name="Object 9">
                        <a:extLst>
                          <a:ext uri="{FF2B5EF4-FFF2-40B4-BE49-F238E27FC236}">
                            <a16:creationId xmlns:a16="http://schemas.microsoft.com/office/drawing/2014/main" id="{EA1C46F9-C917-9470-CED0-8B2E805F1B50}"/>
                          </a:ext>
                        </a:extLst>
                      </p:cNvPr>
                      <p:cNvPicPr>
                        <a:picLocks noChangeAspect="1" noChangeArrowheads="1"/>
                      </p:cNvPicPr>
                      <p:nvPr/>
                    </p:nvPicPr>
                    <p:blipFill>
                      <a:blip r:embed="rId29"/>
                      <a:srcRect/>
                      <a:stretch>
                        <a:fillRect/>
                      </a:stretch>
                    </p:blipFill>
                    <p:spPr bwMode="auto">
                      <a:xfrm>
                        <a:off x="7100777" y="5362699"/>
                        <a:ext cx="2997200" cy="639763"/>
                      </a:xfrm>
                      <a:prstGeom prst="rect">
                        <a:avLst/>
                      </a:prstGeom>
                      <a:noFill/>
                      <a:ln>
                        <a:noFill/>
                      </a:ln>
                      <a:effectLst/>
                    </p:spPr>
                  </p:pic>
                </p:oleObj>
              </mc:Fallback>
            </mc:AlternateContent>
          </a:graphicData>
        </a:graphic>
      </p:graphicFrame>
      <p:pic>
        <p:nvPicPr>
          <p:cNvPr id="13" name="Picture 12">
            <a:extLst>
              <a:ext uri="{FF2B5EF4-FFF2-40B4-BE49-F238E27FC236}">
                <a16:creationId xmlns:a16="http://schemas.microsoft.com/office/drawing/2014/main" id="{0D2D1958-9FA8-BD0A-E2F9-3898F11E0474}"/>
              </a:ext>
            </a:extLst>
          </p:cNvPr>
          <p:cNvPicPr>
            <a:picLocks noChangeAspect="1"/>
          </p:cNvPicPr>
          <p:nvPr/>
        </p:nvPicPr>
        <p:blipFill>
          <a:blip r:embed="rId16"/>
          <a:stretch>
            <a:fillRect/>
          </a:stretch>
        </p:blipFill>
        <p:spPr>
          <a:xfrm>
            <a:off x="7718833" y="5389540"/>
            <a:ext cx="1005545" cy="612921"/>
          </a:xfrm>
          <a:prstGeom prst="rect">
            <a:avLst/>
          </a:prstGeom>
        </p:spPr>
      </p:pic>
      <p:pic>
        <p:nvPicPr>
          <p:cNvPr id="14" name="Picture 13">
            <a:extLst>
              <a:ext uri="{FF2B5EF4-FFF2-40B4-BE49-F238E27FC236}">
                <a16:creationId xmlns:a16="http://schemas.microsoft.com/office/drawing/2014/main" id="{58857950-2FA1-5D38-7DB3-20BE103E486E}"/>
              </a:ext>
            </a:extLst>
          </p:cNvPr>
          <p:cNvPicPr>
            <a:picLocks noChangeAspect="1"/>
          </p:cNvPicPr>
          <p:nvPr/>
        </p:nvPicPr>
        <p:blipFill>
          <a:blip r:embed="rId16"/>
          <a:stretch>
            <a:fillRect/>
          </a:stretch>
        </p:blipFill>
        <p:spPr>
          <a:xfrm>
            <a:off x="8732175" y="5404220"/>
            <a:ext cx="1005545" cy="556720"/>
          </a:xfrm>
          <a:prstGeom prst="rect">
            <a:avLst/>
          </a:prstGeom>
        </p:spPr>
      </p:pic>
      <p:pic>
        <p:nvPicPr>
          <p:cNvPr id="24" name="Picture 23">
            <a:extLst>
              <a:ext uri="{FF2B5EF4-FFF2-40B4-BE49-F238E27FC236}">
                <a16:creationId xmlns:a16="http://schemas.microsoft.com/office/drawing/2014/main" id="{CC901C27-4C77-304C-C84B-C5F4D76C82AA}"/>
              </a:ext>
            </a:extLst>
          </p:cNvPr>
          <p:cNvPicPr>
            <a:picLocks noChangeAspect="1"/>
          </p:cNvPicPr>
          <p:nvPr/>
        </p:nvPicPr>
        <p:blipFill>
          <a:blip r:embed="rId16"/>
          <a:stretch>
            <a:fillRect/>
          </a:stretch>
        </p:blipFill>
        <p:spPr>
          <a:xfrm>
            <a:off x="9737720" y="5404220"/>
            <a:ext cx="400269" cy="556720"/>
          </a:xfrm>
          <a:prstGeom prst="rect">
            <a:avLst/>
          </a:prstGeom>
        </p:spPr>
      </p:pic>
      <p:graphicFrame>
        <p:nvGraphicFramePr>
          <p:cNvPr id="34" name="Object 33">
            <a:extLst>
              <a:ext uri="{FF2B5EF4-FFF2-40B4-BE49-F238E27FC236}">
                <a16:creationId xmlns:a16="http://schemas.microsoft.com/office/drawing/2014/main" id="{F30D71E5-6EA1-CDAB-8453-9583438ED903}"/>
              </a:ext>
            </a:extLst>
          </p:cNvPr>
          <p:cNvGraphicFramePr>
            <a:graphicFrameLocks noChangeAspect="1"/>
          </p:cNvGraphicFramePr>
          <p:nvPr>
            <p:extLst>
              <p:ext uri="{D42A27DB-BD31-4B8C-83A1-F6EECF244321}">
                <p14:modId xmlns:p14="http://schemas.microsoft.com/office/powerpoint/2010/main" val="1257984444"/>
              </p:ext>
            </p:extLst>
          </p:nvPr>
        </p:nvGraphicFramePr>
        <p:xfrm>
          <a:off x="7124803" y="6131261"/>
          <a:ext cx="2355850" cy="371475"/>
        </p:xfrm>
        <a:graphic>
          <a:graphicData uri="http://schemas.openxmlformats.org/presentationml/2006/ole">
            <mc:AlternateContent xmlns:mc="http://schemas.openxmlformats.org/markup-compatibility/2006">
              <mc:Choice xmlns:v="urn:schemas-microsoft-com:vml" Requires="v">
                <p:oleObj name="Equation" r:id="rId30" imgW="1447560" imgH="228600" progId="Equation.DSMT4">
                  <p:embed/>
                </p:oleObj>
              </mc:Choice>
              <mc:Fallback>
                <p:oleObj name="Equation" r:id="rId30" imgW="1447560" imgH="228600" progId="Equation.DSMT4">
                  <p:embed/>
                  <p:pic>
                    <p:nvPicPr>
                      <p:cNvPr id="11" name="Object 10">
                        <a:extLst>
                          <a:ext uri="{FF2B5EF4-FFF2-40B4-BE49-F238E27FC236}">
                            <a16:creationId xmlns:a16="http://schemas.microsoft.com/office/drawing/2014/main" id="{4B1B9341-7D33-137B-810F-A98B9FCED9B7}"/>
                          </a:ext>
                        </a:extLst>
                      </p:cNvPr>
                      <p:cNvPicPr>
                        <a:picLocks noChangeAspect="1" noChangeArrowheads="1"/>
                      </p:cNvPicPr>
                      <p:nvPr/>
                    </p:nvPicPr>
                    <p:blipFill>
                      <a:blip r:embed="rId31"/>
                      <a:srcRect/>
                      <a:stretch>
                        <a:fillRect/>
                      </a:stretch>
                    </p:blipFill>
                    <p:spPr bwMode="auto">
                      <a:xfrm>
                        <a:off x="7124803" y="6131261"/>
                        <a:ext cx="2355850" cy="371475"/>
                      </a:xfrm>
                      <a:prstGeom prst="rect">
                        <a:avLst/>
                      </a:prstGeom>
                      <a:noFill/>
                      <a:ln>
                        <a:noFill/>
                      </a:ln>
                      <a:effectLst/>
                    </p:spPr>
                  </p:pic>
                </p:oleObj>
              </mc:Fallback>
            </mc:AlternateContent>
          </a:graphicData>
        </a:graphic>
      </p:graphicFrame>
      <p:graphicFrame>
        <p:nvGraphicFramePr>
          <p:cNvPr id="35" name="Object 34">
            <a:extLst>
              <a:ext uri="{FF2B5EF4-FFF2-40B4-BE49-F238E27FC236}">
                <a16:creationId xmlns:a16="http://schemas.microsoft.com/office/drawing/2014/main" id="{53350408-A3DE-E5FB-A145-E947E65F2FA6}"/>
              </a:ext>
            </a:extLst>
          </p:cNvPr>
          <p:cNvGraphicFramePr>
            <a:graphicFrameLocks noChangeAspect="1"/>
          </p:cNvGraphicFramePr>
          <p:nvPr>
            <p:extLst>
              <p:ext uri="{D42A27DB-BD31-4B8C-83A1-F6EECF244321}">
                <p14:modId xmlns:p14="http://schemas.microsoft.com/office/powerpoint/2010/main" val="2751671872"/>
              </p:ext>
            </p:extLst>
          </p:nvPr>
        </p:nvGraphicFramePr>
        <p:xfrm>
          <a:off x="9479827" y="6164263"/>
          <a:ext cx="703262" cy="330200"/>
        </p:xfrm>
        <a:graphic>
          <a:graphicData uri="http://schemas.openxmlformats.org/presentationml/2006/ole">
            <mc:AlternateContent xmlns:mc="http://schemas.openxmlformats.org/markup-compatibility/2006">
              <mc:Choice xmlns:v="urn:schemas-microsoft-com:vml" Requires="v">
                <p:oleObj name="Equation" r:id="rId32" imgW="431640" imgH="203040" progId="Equation.DSMT4">
                  <p:embed/>
                </p:oleObj>
              </mc:Choice>
              <mc:Fallback>
                <p:oleObj name="Equation" r:id="rId32" imgW="431640" imgH="203040" progId="Equation.DSMT4">
                  <p:embed/>
                  <p:pic>
                    <p:nvPicPr>
                      <p:cNvPr id="30" name="Object 29">
                        <a:extLst>
                          <a:ext uri="{FF2B5EF4-FFF2-40B4-BE49-F238E27FC236}">
                            <a16:creationId xmlns:a16="http://schemas.microsoft.com/office/drawing/2014/main" id="{40DD6F28-464B-89A7-BBDA-9CD5261B2BF1}"/>
                          </a:ext>
                        </a:extLst>
                      </p:cNvPr>
                      <p:cNvPicPr>
                        <a:picLocks noChangeAspect="1" noChangeArrowheads="1"/>
                      </p:cNvPicPr>
                      <p:nvPr/>
                    </p:nvPicPr>
                    <p:blipFill>
                      <a:blip r:embed="rId33"/>
                      <a:srcRect/>
                      <a:stretch>
                        <a:fillRect/>
                      </a:stretch>
                    </p:blipFill>
                    <p:spPr bwMode="auto">
                      <a:xfrm>
                        <a:off x="9479827" y="6164263"/>
                        <a:ext cx="703262" cy="330200"/>
                      </a:xfrm>
                      <a:prstGeom prst="rect">
                        <a:avLst/>
                      </a:prstGeom>
                      <a:noFill/>
                      <a:ln>
                        <a:noFill/>
                      </a:ln>
                      <a:effectLst/>
                    </p:spPr>
                  </p:pic>
                </p:oleObj>
              </mc:Fallback>
            </mc:AlternateContent>
          </a:graphicData>
        </a:graphic>
      </p:graphicFrame>
      <p:sp>
        <p:nvSpPr>
          <p:cNvPr id="36" name="TextBox 35">
            <a:extLst>
              <a:ext uri="{FF2B5EF4-FFF2-40B4-BE49-F238E27FC236}">
                <a16:creationId xmlns:a16="http://schemas.microsoft.com/office/drawing/2014/main" id="{4AB0BF4D-0130-C480-3459-E3681E167CCE}"/>
              </a:ext>
            </a:extLst>
          </p:cNvPr>
          <p:cNvSpPr txBox="1"/>
          <p:nvPr/>
        </p:nvSpPr>
        <p:spPr>
          <a:xfrm>
            <a:off x="1665983" y="234552"/>
            <a:ext cx="10287001" cy="423193"/>
          </a:xfrm>
          <a:prstGeom prst="rect">
            <a:avLst/>
          </a:prstGeom>
          <a:noFill/>
        </p:spPr>
        <p:txBody>
          <a:bodyPr wrap="square">
            <a:spAutoFit/>
          </a:bodyPr>
          <a:lstStyle/>
          <a:p>
            <a:r>
              <a:rPr lang="en-US" sz="2150" b="0" i="0" u="none" strike="noStrike" baseline="0" dirty="0">
                <a:latin typeface="TimesLTStd-Roman"/>
              </a:rPr>
              <a:t>Find the most general antiderivative of the function.</a:t>
            </a:r>
            <a:r>
              <a:rPr lang="en-US" sz="2150" dirty="0">
                <a:latin typeface="TimesLTStd-Roman"/>
              </a:rPr>
              <a:t> (Check your answer by differentiation.)</a:t>
            </a:r>
            <a:endParaRPr lang="en-US" sz="2150" dirty="0"/>
          </a:p>
        </p:txBody>
      </p:sp>
    </p:spTree>
    <p:extLst>
      <p:ext uri="{BB962C8B-B14F-4D97-AF65-F5344CB8AC3E}">
        <p14:creationId xmlns:p14="http://schemas.microsoft.com/office/powerpoint/2010/main" val="866865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anim calcmode="lin" valueType="num">
                                      <p:cBhvr>
                                        <p:cTn id="43" dur="2000" fill="hold"/>
                                        <p:tgtEl>
                                          <p:spTgt spid="22"/>
                                        </p:tgtEl>
                                        <p:attrNameLst>
                                          <p:attrName>ppt_w</p:attrName>
                                        </p:attrNameLst>
                                      </p:cBhvr>
                                      <p:tavLst>
                                        <p:tav tm="0" fmla="#ppt_w*sin(2.5*pi*$)">
                                          <p:val>
                                            <p:fltVal val="0"/>
                                          </p:val>
                                        </p:tav>
                                        <p:tav tm="100000">
                                          <p:val>
                                            <p:fltVal val="1"/>
                                          </p:val>
                                        </p:tav>
                                      </p:tavLst>
                                    </p:anim>
                                    <p:anim calcmode="lin" valueType="num">
                                      <p:cBhvr>
                                        <p:cTn id="44"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fade">
                                      <p:cBhvr>
                                        <p:cTn id="114" dur="500"/>
                                        <p:tgtEl>
                                          <p:spTgt spid="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500"/>
                                        <p:tgtEl>
                                          <p:spTgt spid="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fade">
                                      <p:cBhvr>
                                        <p:cTn id="124" dur="500"/>
                                        <p:tgtEl>
                                          <p:spTgt spid="1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fade">
                                      <p:cBhvr>
                                        <p:cTn id="129" dur="500"/>
                                        <p:tgtEl>
                                          <p:spTgt spid="1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500"/>
                                        <p:tgtEl>
                                          <p:spTgt spid="13"/>
                                        </p:tgtEl>
                                      </p:cBhvr>
                                    </p:animEffect>
                                    <p:set>
                                      <p:cBhvr>
                                        <p:cTn id="134" dur="1" fill="hold">
                                          <p:stCondLst>
                                            <p:cond delay="499"/>
                                          </p:stCondLst>
                                        </p:cTn>
                                        <p:tgtEl>
                                          <p:spTgt spid="1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14"/>
                                        </p:tgtEl>
                                      </p:cBhvr>
                                    </p:animEffect>
                                    <p:set>
                                      <p:cBhvr>
                                        <p:cTn id="139" dur="1" fill="hold">
                                          <p:stCondLst>
                                            <p:cond delay="499"/>
                                          </p:stCondLst>
                                        </p:cTn>
                                        <p:tgtEl>
                                          <p:spTgt spid="1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B2D08D-A55E-8BCA-C37D-8909CB60DCA9}"/>
              </a:ext>
            </a:extLst>
          </p:cNvPr>
          <p:cNvSpPr txBox="1"/>
          <p:nvPr/>
        </p:nvSpPr>
        <p:spPr>
          <a:xfrm>
            <a:off x="1665983" y="234552"/>
            <a:ext cx="10287001" cy="423193"/>
          </a:xfrm>
          <a:prstGeom prst="rect">
            <a:avLst/>
          </a:prstGeom>
          <a:noFill/>
        </p:spPr>
        <p:txBody>
          <a:bodyPr wrap="square">
            <a:spAutoFit/>
          </a:bodyPr>
          <a:lstStyle/>
          <a:p>
            <a:r>
              <a:rPr lang="en-US" sz="2150" b="0" i="0" u="none" strike="noStrike" baseline="0" dirty="0">
                <a:latin typeface="TimesLTStd-Roman"/>
              </a:rPr>
              <a:t>Find the most general antiderivative of the function.</a:t>
            </a:r>
            <a:r>
              <a:rPr lang="en-US" sz="2150" dirty="0">
                <a:latin typeface="TimesLTStd-Roman"/>
              </a:rPr>
              <a:t> (Check your answer by differentiation.)</a:t>
            </a:r>
            <a:endParaRPr lang="en-US" sz="2150" dirty="0"/>
          </a:p>
        </p:txBody>
      </p:sp>
      <p:sp>
        <p:nvSpPr>
          <p:cNvPr id="3" name="TextBox 2">
            <a:extLst>
              <a:ext uri="{FF2B5EF4-FFF2-40B4-BE49-F238E27FC236}">
                <a16:creationId xmlns:a16="http://schemas.microsoft.com/office/drawing/2014/main" id="{8B222CCD-C660-D951-4D24-0F3AC4ACA048}"/>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1F7754C7-D281-1C07-5B08-022308F17A84}"/>
              </a:ext>
            </a:extLst>
          </p:cNvPr>
          <p:cNvSpPr txBox="1">
            <a:spLocks noChangeArrowheads="1"/>
          </p:cNvSpPr>
          <p:nvPr/>
        </p:nvSpPr>
        <p:spPr bwMode="auto">
          <a:xfrm>
            <a:off x="296126" y="244572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6" name="Object 5">
            <a:extLst>
              <a:ext uri="{FF2B5EF4-FFF2-40B4-BE49-F238E27FC236}">
                <a16:creationId xmlns:a16="http://schemas.microsoft.com/office/drawing/2014/main" id="{4FDFA748-6233-3E54-0343-33566DAB960A}"/>
              </a:ext>
            </a:extLst>
          </p:cNvPr>
          <p:cNvGraphicFramePr>
            <a:graphicFrameLocks noChangeAspect="1"/>
          </p:cNvGraphicFramePr>
          <p:nvPr>
            <p:extLst>
              <p:ext uri="{D42A27DB-BD31-4B8C-83A1-F6EECF244321}">
                <p14:modId xmlns:p14="http://schemas.microsoft.com/office/powerpoint/2010/main" val="3513659562"/>
              </p:ext>
            </p:extLst>
          </p:nvPr>
        </p:nvGraphicFramePr>
        <p:xfrm>
          <a:off x="329113" y="875682"/>
          <a:ext cx="2896466" cy="454602"/>
        </p:xfrm>
        <a:graphic>
          <a:graphicData uri="http://schemas.openxmlformats.org/presentationml/2006/ole">
            <mc:AlternateContent xmlns:mc="http://schemas.openxmlformats.org/markup-compatibility/2006">
              <mc:Choice xmlns:v="urn:schemas-microsoft-com:vml" Requires="v">
                <p:oleObj name="Equation" r:id="rId2" imgW="1777680" imgH="279360" progId="Equation.DSMT4">
                  <p:embed/>
                </p:oleObj>
              </mc:Choice>
              <mc:Fallback>
                <p:oleObj name="Equation" r:id="rId2" imgW="1777680" imgH="279360" progId="Equation.DSMT4">
                  <p:embed/>
                  <p:pic>
                    <p:nvPicPr>
                      <p:cNvPr id="7" name="Object 6">
                        <a:extLst>
                          <a:ext uri="{FF2B5EF4-FFF2-40B4-BE49-F238E27FC236}">
                            <a16:creationId xmlns:a16="http://schemas.microsoft.com/office/drawing/2014/main" id="{4BAE4D75-5951-F80B-C148-77FBB7F566F7}"/>
                          </a:ext>
                        </a:extLst>
                      </p:cNvPr>
                      <p:cNvPicPr>
                        <a:picLocks noChangeAspect="1" noChangeArrowheads="1"/>
                      </p:cNvPicPr>
                      <p:nvPr/>
                    </p:nvPicPr>
                    <p:blipFill>
                      <a:blip r:embed="rId3"/>
                      <a:srcRect/>
                      <a:stretch>
                        <a:fillRect/>
                      </a:stretch>
                    </p:blipFill>
                    <p:spPr bwMode="auto">
                      <a:xfrm>
                        <a:off x="329113" y="875682"/>
                        <a:ext cx="2896466" cy="454602"/>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8E07B882-C0D5-58E9-18A0-8F802FB3FD73}"/>
              </a:ext>
            </a:extLst>
          </p:cNvPr>
          <p:cNvGraphicFramePr>
            <a:graphicFrameLocks noChangeAspect="1"/>
          </p:cNvGraphicFramePr>
          <p:nvPr>
            <p:extLst>
              <p:ext uri="{D42A27DB-BD31-4B8C-83A1-F6EECF244321}">
                <p14:modId xmlns:p14="http://schemas.microsoft.com/office/powerpoint/2010/main" val="4205646240"/>
              </p:ext>
            </p:extLst>
          </p:nvPr>
        </p:nvGraphicFramePr>
        <p:xfrm>
          <a:off x="325790" y="1524004"/>
          <a:ext cx="2171989" cy="743238"/>
        </p:xfrm>
        <a:graphic>
          <a:graphicData uri="http://schemas.openxmlformats.org/presentationml/2006/ole">
            <mc:AlternateContent xmlns:mc="http://schemas.openxmlformats.org/markup-compatibility/2006">
              <mc:Choice xmlns:v="urn:schemas-microsoft-com:vml" Requires="v">
                <p:oleObj name="Equation" r:id="rId4" imgW="1333440" imgH="457200" progId="Equation.DSMT4">
                  <p:embed/>
                </p:oleObj>
              </mc:Choice>
              <mc:Fallback>
                <p:oleObj name="Equation" r:id="rId4" imgW="1333440" imgH="457200" progId="Equation.DSMT4">
                  <p:embed/>
                  <p:pic>
                    <p:nvPicPr>
                      <p:cNvPr id="8" name="Object 7">
                        <a:extLst>
                          <a:ext uri="{FF2B5EF4-FFF2-40B4-BE49-F238E27FC236}">
                            <a16:creationId xmlns:a16="http://schemas.microsoft.com/office/drawing/2014/main" id="{1FA4C30A-9BE5-543E-5255-50B343C44698}"/>
                          </a:ext>
                        </a:extLst>
                      </p:cNvPr>
                      <p:cNvPicPr>
                        <a:picLocks noChangeAspect="1" noChangeArrowheads="1"/>
                      </p:cNvPicPr>
                      <p:nvPr/>
                    </p:nvPicPr>
                    <p:blipFill>
                      <a:blip r:embed="rId5"/>
                      <a:srcRect/>
                      <a:stretch>
                        <a:fillRect/>
                      </a:stretch>
                    </p:blipFill>
                    <p:spPr bwMode="auto">
                      <a:xfrm>
                        <a:off x="325790" y="1524004"/>
                        <a:ext cx="2171989" cy="743238"/>
                      </a:xfrm>
                      <a:prstGeom prst="rect">
                        <a:avLst/>
                      </a:prstGeom>
                      <a:noFill/>
                      <a:ln>
                        <a:noFill/>
                      </a:ln>
                      <a:effectLst/>
                    </p:spPr>
                  </p:pic>
                </p:oleObj>
              </mc:Fallback>
            </mc:AlternateContent>
          </a:graphicData>
        </a:graphic>
      </p:graphicFrame>
      <p:grpSp>
        <p:nvGrpSpPr>
          <p:cNvPr id="14" name="Group 13">
            <a:extLst>
              <a:ext uri="{FF2B5EF4-FFF2-40B4-BE49-F238E27FC236}">
                <a16:creationId xmlns:a16="http://schemas.microsoft.com/office/drawing/2014/main" id="{0F679F4B-8625-C5C7-15E8-F9B9F1B7756A}"/>
              </a:ext>
            </a:extLst>
          </p:cNvPr>
          <p:cNvGrpSpPr/>
          <p:nvPr/>
        </p:nvGrpSpPr>
        <p:grpSpPr>
          <a:xfrm>
            <a:off x="3833430" y="691751"/>
            <a:ext cx="3927456" cy="899238"/>
            <a:chOff x="3047453" y="3065725"/>
            <a:chExt cx="3927456" cy="899238"/>
          </a:xfrm>
        </p:grpSpPr>
        <p:pic>
          <p:nvPicPr>
            <p:cNvPr id="15" name="Picture 14">
              <a:extLst>
                <a:ext uri="{FF2B5EF4-FFF2-40B4-BE49-F238E27FC236}">
                  <a16:creationId xmlns:a16="http://schemas.microsoft.com/office/drawing/2014/main" id="{93311345-54B1-6182-6198-7083EAC48441}"/>
                </a:ext>
              </a:extLst>
            </p:cNvPr>
            <p:cNvPicPr>
              <a:picLocks noChangeAspect="1"/>
            </p:cNvPicPr>
            <p:nvPr/>
          </p:nvPicPr>
          <p:blipFill>
            <a:blip r:embed="rId6"/>
            <a:stretch>
              <a:fillRect/>
            </a:stretch>
          </p:blipFill>
          <p:spPr>
            <a:xfrm>
              <a:off x="3515129" y="3065725"/>
              <a:ext cx="3459780" cy="899238"/>
            </a:xfrm>
            <a:prstGeom prst="rect">
              <a:avLst/>
            </a:prstGeom>
          </p:spPr>
        </p:pic>
        <p:sp>
          <p:nvSpPr>
            <p:cNvPr id="16" name="TextBox 15">
              <a:extLst>
                <a:ext uri="{FF2B5EF4-FFF2-40B4-BE49-F238E27FC236}">
                  <a16:creationId xmlns:a16="http://schemas.microsoft.com/office/drawing/2014/main" id="{B3C9A719-C450-5C87-02FB-1C1E27EF88B7}"/>
                </a:ext>
              </a:extLst>
            </p:cNvPr>
            <p:cNvSpPr txBox="1"/>
            <p:nvPr/>
          </p:nvSpPr>
          <p:spPr>
            <a:xfrm>
              <a:off x="3047453" y="3249268"/>
              <a:ext cx="518050"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c)</a:t>
              </a:r>
              <a:endParaRPr lang="en-US" dirty="0"/>
            </a:p>
          </p:txBody>
        </p:sp>
      </p:grpSp>
      <p:grpSp>
        <p:nvGrpSpPr>
          <p:cNvPr id="17" name="Group 16">
            <a:extLst>
              <a:ext uri="{FF2B5EF4-FFF2-40B4-BE49-F238E27FC236}">
                <a16:creationId xmlns:a16="http://schemas.microsoft.com/office/drawing/2014/main" id="{69CA89D7-EBEE-9C8A-44AC-889CA87FE390}"/>
              </a:ext>
            </a:extLst>
          </p:cNvPr>
          <p:cNvGrpSpPr/>
          <p:nvPr/>
        </p:nvGrpSpPr>
        <p:grpSpPr>
          <a:xfrm>
            <a:off x="296126" y="3126037"/>
            <a:ext cx="3927456" cy="899238"/>
            <a:chOff x="3047453" y="3065725"/>
            <a:chExt cx="3927456" cy="899238"/>
          </a:xfrm>
        </p:grpSpPr>
        <p:pic>
          <p:nvPicPr>
            <p:cNvPr id="18" name="Picture 17">
              <a:extLst>
                <a:ext uri="{FF2B5EF4-FFF2-40B4-BE49-F238E27FC236}">
                  <a16:creationId xmlns:a16="http://schemas.microsoft.com/office/drawing/2014/main" id="{78C38CF6-A026-3289-D600-EC7C540CA7BE}"/>
                </a:ext>
              </a:extLst>
            </p:cNvPr>
            <p:cNvPicPr>
              <a:picLocks noChangeAspect="1"/>
            </p:cNvPicPr>
            <p:nvPr/>
          </p:nvPicPr>
          <p:blipFill>
            <a:blip r:embed="rId6"/>
            <a:stretch>
              <a:fillRect/>
            </a:stretch>
          </p:blipFill>
          <p:spPr>
            <a:xfrm>
              <a:off x="3515129" y="3065725"/>
              <a:ext cx="3459780" cy="899238"/>
            </a:xfrm>
            <a:prstGeom prst="rect">
              <a:avLst/>
            </a:prstGeom>
          </p:spPr>
        </p:pic>
        <p:sp>
          <p:nvSpPr>
            <p:cNvPr id="19" name="TextBox 18">
              <a:extLst>
                <a:ext uri="{FF2B5EF4-FFF2-40B4-BE49-F238E27FC236}">
                  <a16:creationId xmlns:a16="http://schemas.microsoft.com/office/drawing/2014/main" id="{AA0D117B-672D-9399-483F-DEBA90919355}"/>
                </a:ext>
              </a:extLst>
            </p:cNvPr>
            <p:cNvSpPr txBox="1"/>
            <p:nvPr/>
          </p:nvSpPr>
          <p:spPr>
            <a:xfrm>
              <a:off x="3047453" y="3249268"/>
              <a:ext cx="518050"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c)</a:t>
              </a:r>
              <a:endParaRPr lang="en-US" dirty="0"/>
            </a:p>
          </p:txBody>
        </p:sp>
      </p:grpSp>
      <p:graphicFrame>
        <p:nvGraphicFramePr>
          <p:cNvPr id="20" name="Object 19">
            <a:extLst>
              <a:ext uri="{FF2B5EF4-FFF2-40B4-BE49-F238E27FC236}">
                <a16:creationId xmlns:a16="http://schemas.microsoft.com/office/drawing/2014/main" id="{8A1346E5-70CF-A15A-3873-98712A3E10BB}"/>
              </a:ext>
            </a:extLst>
          </p:cNvPr>
          <p:cNvGraphicFramePr>
            <a:graphicFrameLocks noChangeAspect="1"/>
          </p:cNvGraphicFramePr>
          <p:nvPr>
            <p:extLst>
              <p:ext uri="{D42A27DB-BD31-4B8C-83A1-F6EECF244321}">
                <p14:modId xmlns:p14="http://schemas.microsoft.com/office/powerpoint/2010/main" val="3771637348"/>
              </p:ext>
            </p:extLst>
          </p:nvPr>
        </p:nvGraphicFramePr>
        <p:xfrm>
          <a:off x="836613" y="4048125"/>
          <a:ext cx="3311525" cy="827088"/>
        </p:xfrm>
        <a:graphic>
          <a:graphicData uri="http://schemas.openxmlformats.org/presentationml/2006/ole">
            <mc:AlternateContent xmlns:mc="http://schemas.openxmlformats.org/markup-compatibility/2006">
              <mc:Choice xmlns:v="urn:schemas-microsoft-com:vml" Requires="v">
                <p:oleObj name="Equation" r:id="rId7" imgW="2031840" imgH="507960" progId="Equation.DSMT4">
                  <p:embed/>
                </p:oleObj>
              </mc:Choice>
              <mc:Fallback>
                <p:oleObj name="Equation" r:id="rId7" imgW="2031840" imgH="507960" progId="Equation.DSMT4">
                  <p:embed/>
                  <p:pic>
                    <p:nvPicPr>
                      <p:cNvPr id="7" name="Object 6">
                        <a:extLst>
                          <a:ext uri="{FF2B5EF4-FFF2-40B4-BE49-F238E27FC236}">
                            <a16:creationId xmlns:a16="http://schemas.microsoft.com/office/drawing/2014/main" id="{8E07B882-C0D5-58E9-18A0-8F802FB3FD73}"/>
                          </a:ext>
                        </a:extLst>
                      </p:cNvPr>
                      <p:cNvPicPr>
                        <a:picLocks noChangeAspect="1" noChangeArrowheads="1"/>
                      </p:cNvPicPr>
                      <p:nvPr/>
                    </p:nvPicPr>
                    <p:blipFill>
                      <a:blip r:embed="rId8"/>
                      <a:srcRect/>
                      <a:stretch>
                        <a:fillRect/>
                      </a:stretch>
                    </p:blipFill>
                    <p:spPr bwMode="auto">
                      <a:xfrm>
                        <a:off x="836613" y="4048125"/>
                        <a:ext cx="3311525" cy="827088"/>
                      </a:xfrm>
                      <a:prstGeom prst="rect">
                        <a:avLst/>
                      </a:prstGeom>
                      <a:noFill/>
                      <a:ln>
                        <a:noFill/>
                      </a:ln>
                      <a:effectLst/>
                    </p:spPr>
                  </p:pic>
                </p:oleObj>
              </mc:Fallback>
            </mc:AlternateContent>
          </a:graphicData>
        </a:graphic>
      </p:graphicFrame>
      <p:graphicFrame>
        <p:nvGraphicFramePr>
          <p:cNvPr id="21" name="Object 20">
            <a:extLst>
              <a:ext uri="{FF2B5EF4-FFF2-40B4-BE49-F238E27FC236}">
                <a16:creationId xmlns:a16="http://schemas.microsoft.com/office/drawing/2014/main" id="{9B83750A-82F4-DE5C-FE32-D9CAE0B817E0}"/>
              </a:ext>
            </a:extLst>
          </p:cNvPr>
          <p:cNvGraphicFramePr>
            <a:graphicFrameLocks noChangeAspect="1"/>
          </p:cNvGraphicFramePr>
          <p:nvPr>
            <p:extLst>
              <p:ext uri="{D42A27DB-BD31-4B8C-83A1-F6EECF244321}">
                <p14:modId xmlns:p14="http://schemas.microsoft.com/office/powerpoint/2010/main" val="2878356115"/>
              </p:ext>
            </p:extLst>
          </p:nvPr>
        </p:nvGraphicFramePr>
        <p:xfrm>
          <a:off x="858838" y="5029200"/>
          <a:ext cx="2835275" cy="371475"/>
        </p:xfrm>
        <a:graphic>
          <a:graphicData uri="http://schemas.openxmlformats.org/presentationml/2006/ole">
            <mc:AlternateContent xmlns:mc="http://schemas.openxmlformats.org/markup-compatibility/2006">
              <mc:Choice xmlns:v="urn:schemas-microsoft-com:vml" Requires="v">
                <p:oleObj name="Equation" r:id="rId9" imgW="1739880" imgH="228600" progId="Equation.DSMT4">
                  <p:embed/>
                </p:oleObj>
              </mc:Choice>
              <mc:Fallback>
                <p:oleObj name="Equation" r:id="rId9" imgW="1739880" imgH="228600" progId="Equation.DSMT4">
                  <p:embed/>
                  <p:pic>
                    <p:nvPicPr>
                      <p:cNvPr id="20" name="Object 19">
                        <a:extLst>
                          <a:ext uri="{FF2B5EF4-FFF2-40B4-BE49-F238E27FC236}">
                            <a16:creationId xmlns:a16="http://schemas.microsoft.com/office/drawing/2014/main" id="{8A1346E5-70CF-A15A-3873-98712A3E10BB}"/>
                          </a:ext>
                        </a:extLst>
                      </p:cNvPr>
                      <p:cNvPicPr>
                        <a:picLocks noChangeAspect="1" noChangeArrowheads="1"/>
                      </p:cNvPicPr>
                      <p:nvPr/>
                    </p:nvPicPr>
                    <p:blipFill>
                      <a:blip r:embed="rId10"/>
                      <a:srcRect/>
                      <a:stretch>
                        <a:fillRect/>
                      </a:stretch>
                    </p:blipFill>
                    <p:spPr bwMode="auto">
                      <a:xfrm>
                        <a:off x="858838" y="5029200"/>
                        <a:ext cx="2835275" cy="371475"/>
                      </a:xfrm>
                      <a:prstGeom prst="rect">
                        <a:avLst/>
                      </a:prstGeom>
                      <a:noFill/>
                      <a:ln>
                        <a:noFill/>
                      </a:ln>
                      <a:effectLst/>
                    </p:spPr>
                  </p:pic>
                </p:oleObj>
              </mc:Fallback>
            </mc:AlternateContent>
          </a:graphicData>
        </a:graphic>
      </p:graphicFrame>
      <p:graphicFrame>
        <p:nvGraphicFramePr>
          <p:cNvPr id="22" name="Object 21">
            <a:extLst>
              <a:ext uri="{FF2B5EF4-FFF2-40B4-BE49-F238E27FC236}">
                <a16:creationId xmlns:a16="http://schemas.microsoft.com/office/drawing/2014/main" id="{0CF81C5B-F41A-D514-7728-C3E9FCA6629D}"/>
              </a:ext>
            </a:extLst>
          </p:cNvPr>
          <p:cNvGraphicFramePr>
            <a:graphicFrameLocks noChangeAspect="1"/>
          </p:cNvGraphicFramePr>
          <p:nvPr>
            <p:extLst>
              <p:ext uri="{D42A27DB-BD31-4B8C-83A1-F6EECF244321}">
                <p14:modId xmlns:p14="http://schemas.microsoft.com/office/powerpoint/2010/main" val="597112524"/>
              </p:ext>
            </p:extLst>
          </p:nvPr>
        </p:nvGraphicFramePr>
        <p:xfrm>
          <a:off x="823913" y="5545138"/>
          <a:ext cx="2670175" cy="722312"/>
        </p:xfrm>
        <a:graphic>
          <a:graphicData uri="http://schemas.openxmlformats.org/presentationml/2006/ole">
            <mc:AlternateContent xmlns:mc="http://schemas.openxmlformats.org/markup-compatibility/2006">
              <mc:Choice xmlns:v="urn:schemas-microsoft-com:vml" Requires="v">
                <p:oleObj name="Equation" r:id="rId11" imgW="1638000" imgH="444240" progId="Equation.DSMT4">
                  <p:embed/>
                </p:oleObj>
              </mc:Choice>
              <mc:Fallback>
                <p:oleObj name="Equation" r:id="rId11" imgW="1638000" imgH="444240" progId="Equation.DSMT4">
                  <p:embed/>
                  <p:pic>
                    <p:nvPicPr>
                      <p:cNvPr id="21" name="Object 20">
                        <a:extLst>
                          <a:ext uri="{FF2B5EF4-FFF2-40B4-BE49-F238E27FC236}">
                            <a16:creationId xmlns:a16="http://schemas.microsoft.com/office/drawing/2014/main" id="{9B83750A-82F4-DE5C-FE32-D9CAE0B817E0}"/>
                          </a:ext>
                        </a:extLst>
                      </p:cNvPr>
                      <p:cNvPicPr>
                        <a:picLocks noChangeAspect="1" noChangeArrowheads="1"/>
                      </p:cNvPicPr>
                      <p:nvPr/>
                    </p:nvPicPr>
                    <p:blipFill>
                      <a:blip r:embed="rId12"/>
                      <a:srcRect/>
                      <a:stretch>
                        <a:fillRect/>
                      </a:stretch>
                    </p:blipFill>
                    <p:spPr bwMode="auto">
                      <a:xfrm>
                        <a:off x="823913" y="5545138"/>
                        <a:ext cx="2670175" cy="722312"/>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3D1CE189-A331-689C-30B2-3C115B031088}"/>
              </a:ext>
            </a:extLst>
          </p:cNvPr>
          <p:cNvGraphicFramePr>
            <a:graphicFrameLocks noChangeAspect="1"/>
          </p:cNvGraphicFramePr>
          <p:nvPr>
            <p:extLst>
              <p:ext uri="{D42A27DB-BD31-4B8C-83A1-F6EECF244321}">
                <p14:modId xmlns:p14="http://schemas.microsoft.com/office/powerpoint/2010/main" val="178716421"/>
              </p:ext>
            </p:extLst>
          </p:nvPr>
        </p:nvGraphicFramePr>
        <p:xfrm>
          <a:off x="3506720" y="5724207"/>
          <a:ext cx="703262" cy="330200"/>
        </p:xfrm>
        <a:graphic>
          <a:graphicData uri="http://schemas.openxmlformats.org/presentationml/2006/ole">
            <mc:AlternateContent xmlns:mc="http://schemas.openxmlformats.org/markup-compatibility/2006">
              <mc:Choice xmlns:v="urn:schemas-microsoft-com:vml" Requires="v">
                <p:oleObj name="Equation" r:id="rId13" imgW="431640" imgH="203040" progId="Equation.DSMT4">
                  <p:embed/>
                </p:oleObj>
              </mc:Choice>
              <mc:Fallback>
                <p:oleObj name="Equation" r:id="rId13" imgW="431640" imgH="203040" progId="Equation.DSMT4">
                  <p:embed/>
                  <p:pic>
                    <p:nvPicPr>
                      <p:cNvPr id="35" name="Object 34">
                        <a:extLst>
                          <a:ext uri="{FF2B5EF4-FFF2-40B4-BE49-F238E27FC236}">
                            <a16:creationId xmlns:a16="http://schemas.microsoft.com/office/drawing/2014/main" id="{53350408-A3DE-E5FB-A145-E947E65F2FA6}"/>
                          </a:ext>
                        </a:extLst>
                      </p:cNvPr>
                      <p:cNvPicPr>
                        <a:picLocks noChangeAspect="1" noChangeArrowheads="1"/>
                      </p:cNvPicPr>
                      <p:nvPr/>
                    </p:nvPicPr>
                    <p:blipFill>
                      <a:blip r:embed="rId14"/>
                      <a:srcRect/>
                      <a:stretch>
                        <a:fillRect/>
                      </a:stretch>
                    </p:blipFill>
                    <p:spPr bwMode="auto">
                      <a:xfrm>
                        <a:off x="3506720" y="5724207"/>
                        <a:ext cx="703262" cy="330200"/>
                      </a:xfrm>
                      <a:prstGeom prst="rect">
                        <a:avLst/>
                      </a:prstGeom>
                      <a:noFill/>
                      <a:ln>
                        <a:noFill/>
                      </a:ln>
                      <a:effectLst/>
                    </p:spPr>
                  </p:pic>
                </p:oleObj>
              </mc:Fallback>
            </mc:AlternateContent>
          </a:graphicData>
        </a:graphic>
      </p:graphicFrame>
      <p:pic>
        <p:nvPicPr>
          <p:cNvPr id="24" name="Picture 23">
            <a:extLst>
              <a:ext uri="{FF2B5EF4-FFF2-40B4-BE49-F238E27FC236}">
                <a16:creationId xmlns:a16="http://schemas.microsoft.com/office/drawing/2014/main" id="{42D63169-DB96-B1E1-2F98-6630966C473A}"/>
              </a:ext>
            </a:extLst>
          </p:cNvPr>
          <p:cNvPicPr>
            <a:picLocks noChangeAspect="1"/>
          </p:cNvPicPr>
          <p:nvPr/>
        </p:nvPicPr>
        <p:blipFill>
          <a:blip r:embed="rId15"/>
          <a:stretch>
            <a:fillRect/>
          </a:stretch>
        </p:blipFill>
        <p:spPr>
          <a:xfrm>
            <a:off x="1411784" y="5585352"/>
            <a:ext cx="890662" cy="556720"/>
          </a:xfrm>
          <a:prstGeom prst="rect">
            <a:avLst/>
          </a:prstGeom>
        </p:spPr>
      </p:pic>
      <p:pic>
        <p:nvPicPr>
          <p:cNvPr id="25" name="Picture 24">
            <a:extLst>
              <a:ext uri="{FF2B5EF4-FFF2-40B4-BE49-F238E27FC236}">
                <a16:creationId xmlns:a16="http://schemas.microsoft.com/office/drawing/2014/main" id="{8A260890-E930-0C21-E5A7-625FF14BFDE4}"/>
              </a:ext>
            </a:extLst>
          </p:cNvPr>
          <p:cNvPicPr>
            <a:picLocks noChangeAspect="1"/>
          </p:cNvPicPr>
          <p:nvPr/>
        </p:nvPicPr>
        <p:blipFill>
          <a:blip r:embed="rId15"/>
          <a:stretch>
            <a:fillRect/>
          </a:stretch>
        </p:blipFill>
        <p:spPr>
          <a:xfrm>
            <a:off x="2302446" y="5545530"/>
            <a:ext cx="1202542" cy="801958"/>
          </a:xfrm>
          <a:prstGeom prst="rect">
            <a:avLst/>
          </a:prstGeom>
        </p:spPr>
      </p:pic>
    </p:spTree>
    <p:extLst>
      <p:ext uri="{BB962C8B-B14F-4D97-AF65-F5344CB8AC3E}">
        <p14:creationId xmlns:p14="http://schemas.microsoft.com/office/powerpoint/2010/main" val="273516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27AEB1-24BA-564B-4C62-CDAA93EC95C7}"/>
              </a:ext>
            </a:extLst>
          </p:cNvPr>
          <p:cNvSpPr txBox="1"/>
          <p:nvPr/>
        </p:nvSpPr>
        <p:spPr>
          <a:xfrm>
            <a:off x="1638216" y="216930"/>
            <a:ext cx="10163459" cy="769441"/>
          </a:xfrm>
          <a:prstGeom prst="rect">
            <a:avLst/>
          </a:prstGeom>
          <a:noFill/>
        </p:spPr>
        <p:txBody>
          <a:bodyPr wrap="square">
            <a:spAutoFit/>
          </a:bodyPr>
          <a:lstStyle/>
          <a:p>
            <a:pPr algn="l"/>
            <a:r>
              <a:rPr lang="en-US" sz="2200" b="0" i="0" u="none" strike="noStrike" baseline="0" dirty="0">
                <a:latin typeface="TimesLTStd-Roman"/>
              </a:rPr>
              <a:t>Find the antiderivative </a:t>
            </a:r>
            <a:r>
              <a:rPr lang="en-US" sz="2200" b="0" i="1" u="none" strike="noStrike" baseline="0" dirty="0">
                <a:latin typeface="TimesLTStd-Italic"/>
              </a:rPr>
              <a:t>F </a:t>
            </a:r>
            <a:r>
              <a:rPr lang="en-US" sz="2200" b="0" i="0" u="none" strike="noStrike" baseline="0" dirty="0">
                <a:latin typeface="TimesLTStd-Roman"/>
              </a:rPr>
              <a:t>of </a:t>
            </a:r>
            <a:r>
              <a:rPr lang="en-US" sz="2200" b="0" i="1" u="none" strike="noStrike" baseline="0" dirty="0">
                <a:latin typeface="TimesLTStd-Italic"/>
              </a:rPr>
              <a:t>f </a:t>
            </a:r>
            <a:r>
              <a:rPr lang="en-US" sz="2200" b="0" i="0" u="none" strike="noStrike" baseline="0" dirty="0">
                <a:latin typeface="TimesLTStd-Roman"/>
              </a:rPr>
              <a:t>that satisfies the given condition. Check your answer by comparing the graphs of </a:t>
            </a:r>
            <a:r>
              <a:rPr lang="en-US" sz="2200" b="0" i="1" u="none" strike="noStrike" baseline="0" dirty="0">
                <a:latin typeface="TimesLTStd-Italic"/>
              </a:rPr>
              <a:t>f </a:t>
            </a:r>
            <a:r>
              <a:rPr lang="en-US" sz="2200" b="0" i="0" u="none" strike="noStrike" baseline="0" dirty="0">
                <a:latin typeface="TimesLTStd-Roman"/>
              </a:rPr>
              <a:t>and </a:t>
            </a:r>
            <a:r>
              <a:rPr lang="en-US" sz="2200" b="0" i="1" u="none" strike="noStrike" baseline="0" dirty="0">
                <a:latin typeface="TimesLTStd-Italic"/>
              </a:rPr>
              <a:t>F</a:t>
            </a:r>
            <a:r>
              <a:rPr lang="en-US" sz="2200" b="0" i="0" u="none" strike="noStrike" baseline="0" dirty="0">
                <a:latin typeface="TimesLTStd-Roman"/>
              </a:rPr>
              <a:t>.</a:t>
            </a:r>
            <a:endParaRPr lang="en-US" sz="2200" dirty="0"/>
          </a:p>
        </p:txBody>
      </p:sp>
      <p:pic>
        <p:nvPicPr>
          <p:cNvPr id="6" name="Picture 5">
            <a:extLst>
              <a:ext uri="{FF2B5EF4-FFF2-40B4-BE49-F238E27FC236}">
                <a16:creationId xmlns:a16="http://schemas.microsoft.com/office/drawing/2014/main" id="{2B1CFA93-323D-74F8-1207-6CFB18CD1910}"/>
              </a:ext>
            </a:extLst>
          </p:cNvPr>
          <p:cNvPicPr>
            <a:picLocks noChangeAspect="1"/>
          </p:cNvPicPr>
          <p:nvPr/>
        </p:nvPicPr>
        <p:blipFill>
          <a:blip r:embed="rId2"/>
          <a:stretch>
            <a:fillRect/>
          </a:stretch>
        </p:blipFill>
        <p:spPr>
          <a:xfrm>
            <a:off x="2142726" y="1080471"/>
            <a:ext cx="4419983" cy="388654"/>
          </a:xfrm>
          <a:prstGeom prst="rect">
            <a:avLst/>
          </a:prstGeom>
        </p:spPr>
      </p:pic>
      <p:sp>
        <p:nvSpPr>
          <p:cNvPr id="7" name="TextBox 6">
            <a:extLst>
              <a:ext uri="{FF2B5EF4-FFF2-40B4-BE49-F238E27FC236}">
                <a16:creationId xmlns:a16="http://schemas.microsoft.com/office/drawing/2014/main" id="{7E4CE5D0-5958-AF9C-2F1D-3A9B583AFBF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38CB4443-B39C-4083-44C4-174CC427EE4C}"/>
              </a:ext>
            </a:extLst>
          </p:cNvPr>
          <p:cNvSpPr txBox="1">
            <a:spLocks noChangeArrowheads="1"/>
          </p:cNvSpPr>
          <p:nvPr/>
        </p:nvSpPr>
        <p:spPr bwMode="auto">
          <a:xfrm>
            <a:off x="349845" y="165564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2" name="Object 1">
            <a:extLst>
              <a:ext uri="{FF2B5EF4-FFF2-40B4-BE49-F238E27FC236}">
                <a16:creationId xmlns:a16="http://schemas.microsoft.com/office/drawing/2014/main" id="{62D2A9D4-1040-D872-894D-A5B7517A1869}"/>
              </a:ext>
            </a:extLst>
          </p:cNvPr>
          <p:cNvGraphicFramePr>
            <a:graphicFrameLocks noChangeAspect="1"/>
          </p:cNvGraphicFramePr>
          <p:nvPr>
            <p:extLst>
              <p:ext uri="{D42A27DB-BD31-4B8C-83A1-F6EECF244321}">
                <p14:modId xmlns:p14="http://schemas.microsoft.com/office/powerpoint/2010/main" val="1108386162"/>
              </p:ext>
            </p:extLst>
          </p:nvPr>
        </p:nvGraphicFramePr>
        <p:xfrm>
          <a:off x="390660" y="2312104"/>
          <a:ext cx="3073400" cy="501174"/>
        </p:xfrm>
        <a:graphic>
          <a:graphicData uri="http://schemas.openxmlformats.org/presentationml/2006/ole">
            <mc:AlternateContent xmlns:mc="http://schemas.openxmlformats.org/markup-compatibility/2006">
              <mc:Choice xmlns:v="urn:schemas-microsoft-com:vml" Requires="v">
                <p:oleObj name="Equation" r:id="rId3" imgW="1714320" imgH="279360" progId="Equation.DSMT4">
                  <p:embed/>
                </p:oleObj>
              </mc:Choice>
              <mc:Fallback>
                <p:oleObj name="Equation" r:id="rId3" imgW="1714320" imgH="279360" progId="Equation.DSMT4">
                  <p:embed/>
                  <p:pic>
                    <p:nvPicPr>
                      <p:cNvPr id="20" name="Object 19">
                        <a:extLst>
                          <a:ext uri="{FF2B5EF4-FFF2-40B4-BE49-F238E27FC236}">
                            <a16:creationId xmlns:a16="http://schemas.microsoft.com/office/drawing/2014/main" id="{8A1346E5-70CF-A15A-3873-98712A3E10BB}"/>
                          </a:ext>
                        </a:extLst>
                      </p:cNvPr>
                      <p:cNvPicPr>
                        <a:picLocks noChangeAspect="1" noChangeArrowheads="1"/>
                      </p:cNvPicPr>
                      <p:nvPr/>
                    </p:nvPicPr>
                    <p:blipFill>
                      <a:blip r:embed="rId4"/>
                      <a:srcRect/>
                      <a:stretch>
                        <a:fillRect/>
                      </a:stretch>
                    </p:blipFill>
                    <p:spPr bwMode="auto">
                      <a:xfrm>
                        <a:off x="390660" y="2312104"/>
                        <a:ext cx="3073400" cy="501174"/>
                      </a:xfrm>
                      <a:prstGeom prst="rect">
                        <a:avLst/>
                      </a:prstGeom>
                      <a:noFill/>
                      <a:ln>
                        <a:noFill/>
                      </a:ln>
                      <a:effectLst/>
                    </p:spPr>
                  </p:pic>
                </p:oleObj>
              </mc:Fallback>
            </mc:AlternateContent>
          </a:graphicData>
        </a:graphic>
      </p:graphicFrame>
      <p:graphicFrame>
        <p:nvGraphicFramePr>
          <p:cNvPr id="5" name="Object 4">
            <a:extLst>
              <a:ext uri="{FF2B5EF4-FFF2-40B4-BE49-F238E27FC236}">
                <a16:creationId xmlns:a16="http://schemas.microsoft.com/office/drawing/2014/main" id="{11CEE506-A71A-52DC-3E90-0E2563249621}"/>
              </a:ext>
            </a:extLst>
          </p:cNvPr>
          <p:cNvGraphicFramePr>
            <a:graphicFrameLocks noChangeAspect="1"/>
          </p:cNvGraphicFramePr>
          <p:nvPr>
            <p:extLst>
              <p:ext uri="{D42A27DB-BD31-4B8C-83A1-F6EECF244321}">
                <p14:modId xmlns:p14="http://schemas.microsoft.com/office/powerpoint/2010/main" val="182542852"/>
              </p:ext>
            </p:extLst>
          </p:nvPr>
        </p:nvGraphicFramePr>
        <p:xfrm>
          <a:off x="376001" y="2965450"/>
          <a:ext cx="2913063" cy="774700"/>
        </p:xfrm>
        <a:graphic>
          <a:graphicData uri="http://schemas.openxmlformats.org/presentationml/2006/ole">
            <mc:AlternateContent xmlns:mc="http://schemas.openxmlformats.org/markup-compatibility/2006">
              <mc:Choice xmlns:v="urn:schemas-microsoft-com:vml" Requires="v">
                <p:oleObj name="Equation" r:id="rId5" imgW="1625400" imgH="431640" progId="Equation.DSMT4">
                  <p:embed/>
                </p:oleObj>
              </mc:Choice>
              <mc:Fallback>
                <p:oleObj name="Equation" r:id="rId5" imgW="1625400" imgH="431640" progId="Equation.DSMT4">
                  <p:embed/>
                  <p:pic>
                    <p:nvPicPr>
                      <p:cNvPr id="2" name="Object 1">
                        <a:extLst>
                          <a:ext uri="{FF2B5EF4-FFF2-40B4-BE49-F238E27FC236}">
                            <a16:creationId xmlns:a16="http://schemas.microsoft.com/office/drawing/2014/main" id="{62D2A9D4-1040-D872-894D-A5B7517A1869}"/>
                          </a:ext>
                        </a:extLst>
                      </p:cNvPr>
                      <p:cNvPicPr>
                        <a:picLocks noChangeAspect="1" noChangeArrowheads="1"/>
                      </p:cNvPicPr>
                      <p:nvPr/>
                    </p:nvPicPr>
                    <p:blipFill>
                      <a:blip r:embed="rId6"/>
                      <a:srcRect/>
                      <a:stretch>
                        <a:fillRect/>
                      </a:stretch>
                    </p:blipFill>
                    <p:spPr bwMode="auto">
                      <a:xfrm>
                        <a:off x="376001" y="2965450"/>
                        <a:ext cx="2913063" cy="774700"/>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1941DEA6-97C5-1D5C-97CC-519CB616E4E0}"/>
              </a:ext>
            </a:extLst>
          </p:cNvPr>
          <p:cNvGraphicFramePr>
            <a:graphicFrameLocks noChangeAspect="1"/>
          </p:cNvGraphicFramePr>
          <p:nvPr>
            <p:extLst>
              <p:ext uri="{D42A27DB-BD31-4B8C-83A1-F6EECF244321}">
                <p14:modId xmlns:p14="http://schemas.microsoft.com/office/powerpoint/2010/main" val="772337305"/>
              </p:ext>
            </p:extLst>
          </p:nvPr>
        </p:nvGraphicFramePr>
        <p:xfrm>
          <a:off x="349845" y="3800954"/>
          <a:ext cx="2822575" cy="411163"/>
        </p:xfrm>
        <a:graphic>
          <a:graphicData uri="http://schemas.openxmlformats.org/presentationml/2006/ole">
            <mc:AlternateContent xmlns:mc="http://schemas.openxmlformats.org/markup-compatibility/2006">
              <mc:Choice xmlns:v="urn:schemas-microsoft-com:vml" Requires="v">
                <p:oleObj name="Equation" r:id="rId7" imgW="1574640" imgH="228600" progId="Equation.DSMT4">
                  <p:embed/>
                </p:oleObj>
              </mc:Choice>
              <mc:Fallback>
                <p:oleObj name="Equation" r:id="rId7" imgW="1574640" imgH="228600" progId="Equation.DSMT4">
                  <p:embed/>
                  <p:pic>
                    <p:nvPicPr>
                      <p:cNvPr id="5" name="Object 4">
                        <a:extLst>
                          <a:ext uri="{FF2B5EF4-FFF2-40B4-BE49-F238E27FC236}">
                            <a16:creationId xmlns:a16="http://schemas.microsoft.com/office/drawing/2014/main" id="{11CEE506-A71A-52DC-3E90-0E2563249621}"/>
                          </a:ext>
                        </a:extLst>
                      </p:cNvPr>
                      <p:cNvPicPr>
                        <a:picLocks noChangeAspect="1" noChangeArrowheads="1"/>
                      </p:cNvPicPr>
                      <p:nvPr/>
                    </p:nvPicPr>
                    <p:blipFill>
                      <a:blip r:embed="rId8"/>
                      <a:srcRect/>
                      <a:stretch>
                        <a:fillRect/>
                      </a:stretch>
                    </p:blipFill>
                    <p:spPr bwMode="auto">
                      <a:xfrm>
                        <a:off x="349845" y="3800954"/>
                        <a:ext cx="2822575" cy="411163"/>
                      </a:xfrm>
                      <a:prstGeom prst="rect">
                        <a:avLst/>
                      </a:prstGeom>
                      <a:noFill/>
                      <a:ln>
                        <a:noFill/>
                      </a:ln>
                      <a:effectLst/>
                    </p:spPr>
                  </p:pic>
                </p:oleObj>
              </mc:Fallback>
            </mc:AlternateContent>
          </a:graphicData>
        </a:graphic>
      </p:graphicFrame>
      <p:sp>
        <p:nvSpPr>
          <p:cNvPr id="10" name="TextBox 9">
            <a:extLst>
              <a:ext uri="{FF2B5EF4-FFF2-40B4-BE49-F238E27FC236}">
                <a16:creationId xmlns:a16="http://schemas.microsoft.com/office/drawing/2014/main" id="{FE062678-0C89-DE1D-F03E-8253DE2691BC}"/>
              </a:ext>
            </a:extLst>
          </p:cNvPr>
          <p:cNvSpPr txBox="1"/>
          <p:nvPr/>
        </p:nvSpPr>
        <p:spPr>
          <a:xfrm>
            <a:off x="3328532" y="3781230"/>
            <a:ext cx="3406987" cy="430887"/>
          </a:xfrm>
          <a:prstGeom prst="rect">
            <a:avLst/>
          </a:prstGeom>
          <a:noFill/>
        </p:spPr>
        <p:txBody>
          <a:bodyPr wrap="square">
            <a:spAutoFit/>
          </a:bodyPr>
          <a:lstStyle/>
          <a:p>
            <a:r>
              <a:rPr lang="en-US" sz="2200" dirty="0">
                <a:solidFill>
                  <a:srgbClr val="FF0000"/>
                </a:solidFill>
                <a:latin typeface="TimesLTStd-Roman"/>
              </a:rPr>
              <a:t>M</a:t>
            </a:r>
            <a:r>
              <a:rPr lang="en-US" sz="2200" b="0" i="0" u="none" strike="noStrike" baseline="0" dirty="0">
                <a:solidFill>
                  <a:srgbClr val="FF0000"/>
                </a:solidFill>
                <a:latin typeface="TimesLTStd-Roman"/>
              </a:rPr>
              <a:t>ost </a:t>
            </a:r>
            <a:r>
              <a:rPr lang="en-US" sz="2200" dirty="0">
                <a:solidFill>
                  <a:srgbClr val="FF0000"/>
                </a:solidFill>
                <a:latin typeface="TimesLTStd-Roman"/>
              </a:rPr>
              <a:t>G</a:t>
            </a:r>
            <a:r>
              <a:rPr lang="en-US" sz="2200" b="0" i="0" u="none" strike="noStrike" baseline="0" dirty="0">
                <a:solidFill>
                  <a:srgbClr val="FF0000"/>
                </a:solidFill>
                <a:latin typeface="TimesLTStd-Roman"/>
              </a:rPr>
              <a:t>eneral </a:t>
            </a:r>
            <a:r>
              <a:rPr lang="en-US" sz="2200" dirty="0">
                <a:solidFill>
                  <a:srgbClr val="FF0000"/>
                </a:solidFill>
                <a:latin typeface="TimesLTStd-Roman"/>
              </a:rPr>
              <a:t>A</a:t>
            </a:r>
            <a:r>
              <a:rPr lang="en-US" sz="2200" b="0" i="0" u="none" strike="noStrike" baseline="0" dirty="0">
                <a:solidFill>
                  <a:srgbClr val="FF0000"/>
                </a:solidFill>
                <a:latin typeface="TimesLTStd-Roman"/>
              </a:rPr>
              <a:t>ntiderivative </a:t>
            </a:r>
            <a:endParaRPr lang="en-US" sz="2200" dirty="0">
              <a:solidFill>
                <a:srgbClr val="FF0000"/>
              </a:solidFill>
            </a:endParaRPr>
          </a:p>
        </p:txBody>
      </p:sp>
      <p:graphicFrame>
        <p:nvGraphicFramePr>
          <p:cNvPr id="11" name="Object 10">
            <a:extLst>
              <a:ext uri="{FF2B5EF4-FFF2-40B4-BE49-F238E27FC236}">
                <a16:creationId xmlns:a16="http://schemas.microsoft.com/office/drawing/2014/main" id="{FB998EA7-5266-3FA9-B053-6081ADE8EB01}"/>
              </a:ext>
            </a:extLst>
          </p:cNvPr>
          <p:cNvGraphicFramePr>
            <a:graphicFrameLocks noChangeAspect="1"/>
          </p:cNvGraphicFramePr>
          <p:nvPr>
            <p:extLst>
              <p:ext uri="{D42A27DB-BD31-4B8C-83A1-F6EECF244321}">
                <p14:modId xmlns:p14="http://schemas.microsoft.com/office/powerpoint/2010/main" val="835323573"/>
              </p:ext>
            </p:extLst>
          </p:nvPr>
        </p:nvGraphicFramePr>
        <p:xfrm>
          <a:off x="296126" y="4294647"/>
          <a:ext cx="6008688" cy="365125"/>
        </p:xfrm>
        <a:graphic>
          <a:graphicData uri="http://schemas.openxmlformats.org/presentationml/2006/ole">
            <mc:AlternateContent xmlns:mc="http://schemas.openxmlformats.org/markup-compatibility/2006">
              <mc:Choice xmlns:v="urn:schemas-microsoft-com:vml" Requires="v">
                <p:oleObj name="Equation" r:id="rId9" imgW="3352680" imgH="203040" progId="Equation.DSMT4">
                  <p:embed/>
                </p:oleObj>
              </mc:Choice>
              <mc:Fallback>
                <p:oleObj name="Equation" r:id="rId9" imgW="3352680" imgH="203040" progId="Equation.DSMT4">
                  <p:embed/>
                  <p:pic>
                    <p:nvPicPr>
                      <p:cNvPr id="9" name="Object 8">
                        <a:extLst>
                          <a:ext uri="{FF2B5EF4-FFF2-40B4-BE49-F238E27FC236}">
                            <a16:creationId xmlns:a16="http://schemas.microsoft.com/office/drawing/2014/main" id="{1941DEA6-97C5-1D5C-97CC-519CB616E4E0}"/>
                          </a:ext>
                        </a:extLst>
                      </p:cNvPr>
                      <p:cNvPicPr>
                        <a:picLocks noChangeAspect="1" noChangeArrowheads="1"/>
                      </p:cNvPicPr>
                      <p:nvPr/>
                    </p:nvPicPr>
                    <p:blipFill>
                      <a:blip r:embed="rId10"/>
                      <a:srcRect/>
                      <a:stretch>
                        <a:fillRect/>
                      </a:stretch>
                    </p:blipFill>
                    <p:spPr bwMode="auto">
                      <a:xfrm>
                        <a:off x="296126" y="4294647"/>
                        <a:ext cx="6008688" cy="365125"/>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A91EC4CE-8499-0A51-42BD-C46888254556}"/>
              </a:ext>
            </a:extLst>
          </p:cNvPr>
          <p:cNvGraphicFramePr>
            <a:graphicFrameLocks noChangeAspect="1"/>
          </p:cNvGraphicFramePr>
          <p:nvPr>
            <p:extLst>
              <p:ext uri="{D42A27DB-BD31-4B8C-83A1-F6EECF244321}">
                <p14:modId xmlns:p14="http://schemas.microsoft.com/office/powerpoint/2010/main" val="4129270484"/>
              </p:ext>
            </p:extLst>
          </p:nvPr>
        </p:nvGraphicFramePr>
        <p:xfrm>
          <a:off x="318800" y="4698148"/>
          <a:ext cx="3005137" cy="411163"/>
        </p:xfrm>
        <a:graphic>
          <a:graphicData uri="http://schemas.openxmlformats.org/presentationml/2006/ole">
            <mc:AlternateContent xmlns:mc="http://schemas.openxmlformats.org/markup-compatibility/2006">
              <mc:Choice xmlns:v="urn:schemas-microsoft-com:vml" Requires="v">
                <p:oleObj name="Equation" r:id="rId11" imgW="1676160" imgH="228600" progId="Equation.DSMT4">
                  <p:embed/>
                </p:oleObj>
              </mc:Choice>
              <mc:Fallback>
                <p:oleObj name="Equation" r:id="rId11" imgW="1676160" imgH="228600" progId="Equation.DSMT4">
                  <p:embed/>
                  <p:pic>
                    <p:nvPicPr>
                      <p:cNvPr id="9" name="Object 8">
                        <a:extLst>
                          <a:ext uri="{FF2B5EF4-FFF2-40B4-BE49-F238E27FC236}">
                            <a16:creationId xmlns:a16="http://schemas.microsoft.com/office/drawing/2014/main" id="{1941DEA6-97C5-1D5C-97CC-519CB616E4E0}"/>
                          </a:ext>
                        </a:extLst>
                      </p:cNvPr>
                      <p:cNvPicPr>
                        <a:picLocks noChangeAspect="1" noChangeArrowheads="1"/>
                      </p:cNvPicPr>
                      <p:nvPr/>
                    </p:nvPicPr>
                    <p:blipFill>
                      <a:blip r:embed="rId12"/>
                      <a:srcRect/>
                      <a:stretch>
                        <a:fillRect/>
                      </a:stretch>
                    </p:blipFill>
                    <p:spPr bwMode="auto">
                      <a:xfrm>
                        <a:off x="318800" y="4698148"/>
                        <a:ext cx="3005137" cy="411163"/>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1771D937-B49A-8C45-9300-4B7A0AA24568}"/>
              </a:ext>
            </a:extLst>
          </p:cNvPr>
          <p:cNvGraphicFramePr>
            <a:graphicFrameLocks noChangeAspect="1"/>
          </p:cNvGraphicFramePr>
          <p:nvPr>
            <p:extLst>
              <p:ext uri="{D42A27DB-BD31-4B8C-83A1-F6EECF244321}">
                <p14:modId xmlns:p14="http://schemas.microsoft.com/office/powerpoint/2010/main" val="1760699675"/>
              </p:ext>
            </p:extLst>
          </p:nvPr>
        </p:nvGraphicFramePr>
        <p:xfrm>
          <a:off x="658870" y="5173937"/>
          <a:ext cx="2641600" cy="411162"/>
        </p:xfrm>
        <a:graphic>
          <a:graphicData uri="http://schemas.openxmlformats.org/presentationml/2006/ole">
            <mc:AlternateContent xmlns:mc="http://schemas.openxmlformats.org/markup-compatibility/2006">
              <mc:Choice xmlns:v="urn:schemas-microsoft-com:vml" Requires="v">
                <p:oleObj name="Equation" r:id="rId13" imgW="1473120" imgH="228600" progId="Equation.DSMT4">
                  <p:embed/>
                </p:oleObj>
              </mc:Choice>
              <mc:Fallback>
                <p:oleObj name="Equation" r:id="rId13" imgW="1473120" imgH="228600" progId="Equation.DSMT4">
                  <p:embed/>
                  <p:pic>
                    <p:nvPicPr>
                      <p:cNvPr id="12" name="Object 11">
                        <a:extLst>
                          <a:ext uri="{FF2B5EF4-FFF2-40B4-BE49-F238E27FC236}">
                            <a16:creationId xmlns:a16="http://schemas.microsoft.com/office/drawing/2014/main" id="{A91EC4CE-8499-0A51-42BD-C46888254556}"/>
                          </a:ext>
                        </a:extLst>
                      </p:cNvPr>
                      <p:cNvPicPr>
                        <a:picLocks noChangeAspect="1" noChangeArrowheads="1"/>
                      </p:cNvPicPr>
                      <p:nvPr/>
                    </p:nvPicPr>
                    <p:blipFill>
                      <a:blip r:embed="rId14"/>
                      <a:srcRect/>
                      <a:stretch>
                        <a:fillRect/>
                      </a:stretch>
                    </p:blipFill>
                    <p:spPr bwMode="auto">
                      <a:xfrm>
                        <a:off x="658870" y="5173937"/>
                        <a:ext cx="2641600" cy="411162"/>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62AD5961-D89F-BC21-9ABD-CB38DFF50741}"/>
              </a:ext>
            </a:extLst>
          </p:cNvPr>
          <p:cNvGraphicFramePr>
            <a:graphicFrameLocks noChangeAspect="1"/>
          </p:cNvGraphicFramePr>
          <p:nvPr>
            <p:extLst>
              <p:ext uri="{D42A27DB-BD31-4B8C-83A1-F6EECF244321}">
                <p14:modId xmlns:p14="http://schemas.microsoft.com/office/powerpoint/2010/main" val="3475452614"/>
              </p:ext>
            </p:extLst>
          </p:nvPr>
        </p:nvGraphicFramePr>
        <p:xfrm>
          <a:off x="671074" y="5556750"/>
          <a:ext cx="1776413" cy="708025"/>
        </p:xfrm>
        <a:graphic>
          <a:graphicData uri="http://schemas.openxmlformats.org/presentationml/2006/ole">
            <mc:AlternateContent xmlns:mc="http://schemas.openxmlformats.org/markup-compatibility/2006">
              <mc:Choice xmlns:v="urn:schemas-microsoft-com:vml" Requires="v">
                <p:oleObj name="Equation" r:id="rId15" imgW="990360" imgH="393480" progId="Equation.DSMT4">
                  <p:embed/>
                </p:oleObj>
              </mc:Choice>
              <mc:Fallback>
                <p:oleObj name="Equation" r:id="rId15" imgW="990360" imgH="393480" progId="Equation.DSMT4">
                  <p:embed/>
                  <p:pic>
                    <p:nvPicPr>
                      <p:cNvPr id="13" name="Object 12">
                        <a:extLst>
                          <a:ext uri="{FF2B5EF4-FFF2-40B4-BE49-F238E27FC236}">
                            <a16:creationId xmlns:a16="http://schemas.microsoft.com/office/drawing/2014/main" id="{1771D937-B49A-8C45-9300-4B7A0AA24568}"/>
                          </a:ext>
                        </a:extLst>
                      </p:cNvPr>
                      <p:cNvPicPr>
                        <a:picLocks noChangeAspect="1" noChangeArrowheads="1"/>
                      </p:cNvPicPr>
                      <p:nvPr/>
                    </p:nvPicPr>
                    <p:blipFill>
                      <a:blip r:embed="rId16"/>
                      <a:srcRect/>
                      <a:stretch>
                        <a:fillRect/>
                      </a:stretch>
                    </p:blipFill>
                    <p:spPr bwMode="auto">
                      <a:xfrm>
                        <a:off x="671074" y="5556750"/>
                        <a:ext cx="1776413" cy="708025"/>
                      </a:xfrm>
                      <a:prstGeom prst="rect">
                        <a:avLst/>
                      </a:prstGeom>
                      <a:noFill/>
                      <a:ln>
                        <a:noFill/>
                      </a:ln>
                      <a:effectLst/>
                    </p:spPr>
                  </p:pic>
                </p:oleObj>
              </mc:Fallback>
            </mc:AlternateContent>
          </a:graphicData>
        </a:graphic>
      </p:graphicFrame>
      <p:pic>
        <p:nvPicPr>
          <p:cNvPr id="15" name="Picture 14">
            <a:extLst>
              <a:ext uri="{FF2B5EF4-FFF2-40B4-BE49-F238E27FC236}">
                <a16:creationId xmlns:a16="http://schemas.microsoft.com/office/drawing/2014/main" id="{0490634E-3D2F-6826-725F-D9656ECB4E9E}"/>
              </a:ext>
            </a:extLst>
          </p:cNvPr>
          <p:cNvPicPr>
            <a:picLocks noChangeAspect="1"/>
          </p:cNvPicPr>
          <p:nvPr/>
        </p:nvPicPr>
        <p:blipFill>
          <a:blip r:embed="rId17"/>
          <a:stretch>
            <a:fillRect/>
          </a:stretch>
        </p:blipFill>
        <p:spPr>
          <a:xfrm>
            <a:off x="930706" y="3717999"/>
            <a:ext cx="582330" cy="556720"/>
          </a:xfrm>
          <a:prstGeom prst="rect">
            <a:avLst/>
          </a:prstGeom>
        </p:spPr>
      </p:pic>
      <p:pic>
        <p:nvPicPr>
          <p:cNvPr id="16" name="Picture 15">
            <a:extLst>
              <a:ext uri="{FF2B5EF4-FFF2-40B4-BE49-F238E27FC236}">
                <a16:creationId xmlns:a16="http://schemas.microsoft.com/office/drawing/2014/main" id="{CD4C8D21-9B6B-501D-EBE3-1750979AE874}"/>
              </a:ext>
            </a:extLst>
          </p:cNvPr>
          <p:cNvPicPr>
            <a:picLocks noChangeAspect="1"/>
          </p:cNvPicPr>
          <p:nvPr/>
        </p:nvPicPr>
        <p:blipFill>
          <a:blip r:embed="rId17"/>
          <a:stretch>
            <a:fillRect/>
          </a:stretch>
        </p:blipFill>
        <p:spPr>
          <a:xfrm>
            <a:off x="1521632" y="3778526"/>
            <a:ext cx="1220787" cy="430887"/>
          </a:xfrm>
          <a:prstGeom prst="rect">
            <a:avLst/>
          </a:prstGeom>
        </p:spPr>
      </p:pic>
      <p:pic>
        <p:nvPicPr>
          <p:cNvPr id="17" name="Picture 16">
            <a:extLst>
              <a:ext uri="{FF2B5EF4-FFF2-40B4-BE49-F238E27FC236}">
                <a16:creationId xmlns:a16="http://schemas.microsoft.com/office/drawing/2014/main" id="{D4F3941A-FFF4-94D6-4282-B02243F1F345}"/>
              </a:ext>
            </a:extLst>
          </p:cNvPr>
          <p:cNvPicPr>
            <a:picLocks noChangeAspect="1"/>
          </p:cNvPicPr>
          <p:nvPr/>
        </p:nvPicPr>
        <p:blipFill>
          <a:blip r:embed="rId17"/>
          <a:stretch>
            <a:fillRect/>
          </a:stretch>
        </p:blipFill>
        <p:spPr>
          <a:xfrm>
            <a:off x="2728568" y="3808687"/>
            <a:ext cx="438595" cy="430887"/>
          </a:xfrm>
          <a:prstGeom prst="rect">
            <a:avLst/>
          </a:prstGeom>
        </p:spPr>
      </p:pic>
      <p:graphicFrame>
        <p:nvGraphicFramePr>
          <p:cNvPr id="18" name="Object 17">
            <a:extLst>
              <a:ext uri="{FF2B5EF4-FFF2-40B4-BE49-F238E27FC236}">
                <a16:creationId xmlns:a16="http://schemas.microsoft.com/office/drawing/2014/main" id="{D71DCABB-5AB6-1D2D-E6D8-F6A307455EB4}"/>
              </a:ext>
            </a:extLst>
          </p:cNvPr>
          <p:cNvGraphicFramePr>
            <a:graphicFrameLocks noChangeAspect="1"/>
          </p:cNvGraphicFramePr>
          <p:nvPr>
            <p:extLst>
              <p:ext uri="{D42A27DB-BD31-4B8C-83A1-F6EECF244321}">
                <p14:modId xmlns:p14="http://schemas.microsoft.com/office/powerpoint/2010/main" val="3830814943"/>
              </p:ext>
            </p:extLst>
          </p:nvPr>
        </p:nvGraphicFramePr>
        <p:xfrm>
          <a:off x="7319903" y="658861"/>
          <a:ext cx="1276350" cy="708025"/>
        </p:xfrm>
        <a:graphic>
          <a:graphicData uri="http://schemas.openxmlformats.org/presentationml/2006/ole">
            <mc:AlternateContent xmlns:mc="http://schemas.openxmlformats.org/markup-compatibility/2006">
              <mc:Choice xmlns:v="urn:schemas-microsoft-com:vml" Requires="v">
                <p:oleObj name="Equation" r:id="rId18" imgW="711000" imgH="393480" progId="Equation.DSMT4">
                  <p:embed/>
                </p:oleObj>
              </mc:Choice>
              <mc:Fallback>
                <p:oleObj name="Equation" r:id="rId18" imgW="711000" imgH="393480" progId="Equation.DSMT4">
                  <p:embed/>
                  <p:pic>
                    <p:nvPicPr>
                      <p:cNvPr id="14" name="Object 13">
                        <a:extLst>
                          <a:ext uri="{FF2B5EF4-FFF2-40B4-BE49-F238E27FC236}">
                            <a16:creationId xmlns:a16="http://schemas.microsoft.com/office/drawing/2014/main" id="{62AD5961-D89F-BC21-9ABD-CB38DFF50741}"/>
                          </a:ext>
                        </a:extLst>
                      </p:cNvPr>
                      <p:cNvPicPr>
                        <a:picLocks noChangeAspect="1" noChangeArrowheads="1"/>
                      </p:cNvPicPr>
                      <p:nvPr/>
                    </p:nvPicPr>
                    <p:blipFill>
                      <a:blip r:embed="rId19"/>
                      <a:srcRect/>
                      <a:stretch>
                        <a:fillRect/>
                      </a:stretch>
                    </p:blipFill>
                    <p:spPr bwMode="auto">
                      <a:xfrm>
                        <a:off x="7319903" y="658861"/>
                        <a:ext cx="1276350" cy="708025"/>
                      </a:xfrm>
                      <a:prstGeom prst="rect">
                        <a:avLst/>
                      </a:prstGeom>
                      <a:noFill/>
                      <a:ln>
                        <a:noFill/>
                      </a:ln>
                      <a:effectLst/>
                    </p:spPr>
                  </p:pic>
                </p:oleObj>
              </mc:Fallback>
            </mc:AlternateContent>
          </a:graphicData>
        </a:graphic>
      </p:graphicFrame>
      <p:cxnSp>
        <p:nvCxnSpPr>
          <p:cNvPr id="19" name="Straight Connector 18">
            <a:extLst>
              <a:ext uri="{FF2B5EF4-FFF2-40B4-BE49-F238E27FC236}">
                <a16:creationId xmlns:a16="http://schemas.microsoft.com/office/drawing/2014/main" id="{B8B73C4A-E3AE-6287-A006-7BE5EBFE25B8}"/>
              </a:ext>
            </a:extLst>
          </p:cNvPr>
          <p:cNvCxnSpPr/>
          <p:nvPr/>
        </p:nvCxnSpPr>
        <p:spPr>
          <a:xfrm>
            <a:off x="6788613" y="649334"/>
            <a:ext cx="0" cy="601980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38631D9F-266F-D3CB-2745-DA04EDBF0EB9}"/>
              </a:ext>
            </a:extLst>
          </p:cNvPr>
          <p:cNvGraphicFramePr>
            <a:graphicFrameLocks noChangeAspect="1"/>
          </p:cNvGraphicFramePr>
          <p:nvPr>
            <p:extLst>
              <p:ext uri="{D42A27DB-BD31-4B8C-83A1-F6EECF244321}">
                <p14:modId xmlns:p14="http://schemas.microsoft.com/office/powerpoint/2010/main" val="1268990522"/>
              </p:ext>
            </p:extLst>
          </p:nvPr>
        </p:nvGraphicFramePr>
        <p:xfrm>
          <a:off x="7236317" y="1382260"/>
          <a:ext cx="1366838" cy="708025"/>
        </p:xfrm>
        <a:graphic>
          <a:graphicData uri="http://schemas.openxmlformats.org/presentationml/2006/ole">
            <mc:AlternateContent xmlns:mc="http://schemas.openxmlformats.org/markup-compatibility/2006">
              <mc:Choice xmlns:v="urn:schemas-microsoft-com:vml" Requires="v">
                <p:oleObj name="Equation" r:id="rId20" imgW="761760" imgH="393480" progId="Equation.DSMT4">
                  <p:embed/>
                </p:oleObj>
              </mc:Choice>
              <mc:Fallback>
                <p:oleObj name="Equation" r:id="rId20" imgW="761760" imgH="393480" progId="Equation.DSMT4">
                  <p:embed/>
                  <p:pic>
                    <p:nvPicPr>
                      <p:cNvPr id="18" name="Object 17">
                        <a:extLst>
                          <a:ext uri="{FF2B5EF4-FFF2-40B4-BE49-F238E27FC236}">
                            <a16:creationId xmlns:a16="http://schemas.microsoft.com/office/drawing/2014/main" id="{D71DCABB-5AB6-1D2D-E6D8-F6A307455EB4}"/>
                          </a:ext>
                        </a:extLst>
                      </p:cNvPr>
                      <p:cNvPicPr>
                        <a:picLocks noChangeAspect="1" noChangeArrowheads="1"/>
                      </p:cNvPicPr>
                      <p:nvPr/>
                    </p:nvPicPr>
                    <p:blipFill>
                      <a:blip r:embed="rId21"/>
                      <a:srcRect/>
                      <a:stretch>
                        <a:fillRect/>
                      </a:stretch>
                    </p:blipFill>
                    <p:spPr bwMode="auto">
                      <a:xfrm>
                        <a:off x="7236317" y="1382260"/>
                        <a:ext cx="1366838" cy="708025"/>
                      </a:xfrm>
                      <a:prstGeom prst="rect">
                        <a:avLst/>
                      </a:prstGeom>
                      <a:noFill/>
                      <a:ln>
                        <a:noFill/>
                      </a:ln>
                      <a:effectLst/>
                    </p:spPr>
                  </p:pic>
                </p:oleObj>
              </mc:Fallback>
            </mc:AlternateContent>
          </a:graphicData>
        </a:graphic>
      </p:graphicFrame>
      <p:sp>
        <p:nvSpPr>
          <p:cNvPr id="21" name="Text Box 22">
            <a:extLst>
              <a:ext uri="{FF2B5EF4-FFF2-40B4-BE49-F238E27FC236}">
                <a16:creationId xmlns:a16="http://schemas.microsoft.com/office/drawing/2014/main" id="{22102B6E-D5AB-A0AF-08A2-0C8D0D41193B}"/>
              </a:ext>
            </a:extLst>
          </p:cNvPr>
          <p:cNvSpPr txBox="1">
            <a:spLocks noChangeArrowheads="1"/>
          </p:cNvSpPr>
          <p:nvPr/>
        </p:nvSpPr>
        <p:spPr bwMode="auto">
          <a:xfrm>
            <a:off x="7760108" y="2668267"/>
            <a:ext cx="2749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Particular Solution.</a:t>
            </a:r>
          </a:p>
        </p:txBody>
      </p:sp>
      <p:graphicFrame>
        <p:nvGraphicFramePr>
          <p:cNvPr id="22" name="Object 21">
            <a:extLst>
              <a:ext uri="{FF2B5EF4-FFF2-40B4-BE49-F238E27FC236}">
                <a16:creationId xmlns:a16="http://schemas.microsoft.com/office/drawing/2014/main" id="{04DBACD8-7475-DFB9-DA7A-05F16C5015D9}"/>
              </a:ext>
            </a:extLst>
          </p:cNvPr>
          <p:cNvGraphicFramePr>
            <a:graphicFrameLocks noChangeAspect="1"/>
          </p:cNvGraphicFramePr>
          <p:nvPr>
            <p:extLst>
              <p:ext uri="{D42A27DB-BD31-4B8C-83A1-F6EECF244321}">
                <p14:modId xmlns:p14="http://schemas.microsoft.com/office/powerpoint/2010/main" val="3346737894"/>
              </p:ext>
            </p:extLst>
          </p:nvPr>
        </p:nvGraphicFramePr>
        <p:xfrm>
          <a:off x="6945129" y="2057412"/>
          <a:ext cx="3459163" cy="708025"/>
        </p:xfrm>
        <a:graphic>
          <a:graphicData uri="http://schemas.openxmlformats.org/presentationml/2006/ole">
            <mc:AlternateContent xmlns:mc="http://schemas.openxmlformats.org/markup-compatibility/2006">
              <mc:Choice xmlns:v="urn:schemas-microsoft-com:vml" Requires="v">
                <p:oleObj name="Equation" r:id="rId22" imgW="1930320" imgH="393480" progId="Equation.DSMT4">
                  <p:embed/>
                </p:oleObj>
              </mc:Choice>
              <mc:Fallback>
                <p:oleObj name="Equation" r:id="rId22" imgW="1930320" imgH="393480" progId="Equation.DSMT4">
                  <p:embed/>
                  <p:pic>
                    <p:nvPicPr>
                      <p:cNvPr id="9" name="Object 8">
                        <a:extLst>
                          <a:ext uri="{FF2B5EF4-FFF2-40B4-BE49-F238E27FC236}">
                            <a16:creationId xmlns:a16="http://schemas.microsoft.com/office/drawing/2014/main" id="{1941DEA6-97C5-1D5C-97CC-519CB616E4E0}"/>
                          </a:ext>
                        </a:extLst>
                      </p:cNvPr>
                      <p:cNvPicPr>
                        <a:picLocks noChangeAspect="1" noChangeArrowheads="1"/>
                      </p:cNvPicPr>
                      <p:nvPr/>
                    </p:nvPicPr>
                    <p:blipFill>
                      <a:blip r:embed="rId23"/>
                      <a:srcRect/>
                      <a:stretch>
                        <a:fillRect/>
                      </a:stretch>
                    </p:blipFill>
                    <p:spPr bwMode="auto">
                      <a:xfrm>
                        <a:off x="6945129" y="2057412"/>
                        <a:ext cx="3459163" cy="70802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D80035C-9BF3-BA5D-CF84-84B7E6A02A82}"/>
                  </a:ext>
                </a:extLst>
              </p:cNvPr>
              <p:cNvSpPr txBox="1"/>
              <p:nvPr/>
            </p:nvSpPr>
            <p:spPr>
              <a:xfrm>
                <a:off x="7020000" y="5687751"/>
                <a:ext cx="4919011" cy="1015663"/>
              </a:xfrm>
              <a:prstGeom prst="rect">
                <a:avLst/>
              </a:prstGeom>
              <a:noFill/>
            </p:spPr>
            <p:txBody>
              <a:bodyPr wrap="square">
                <a:spAutoFit/>
              </a:bodyPr>
              <a:lstStyle/>
              <a:p>
                <a:pPr algn="l"/>
                <a:r>
                  <a:rPr lang="en-US" sz="2000" b="0" i="0" u="none" strike="noStrike" baseline="0" dirty="0">
                    <a:latin typeface="TimesNewRoman"/>
                  </a:rPr>
                  <a:t>Note that </a:t>
                </a:r>
                <a:r>
                  <a:rPr lang="en-US" sz="2000" i="1" dirty="0">
                    <a:latin typeface="TimesNewRoman"/>
                  </a:rPr>
                  <a:t>f </a:t>
                </a:r>
                <a:r>
                  <a:rPr lang="en-US" sz="2000" b="0" i="0" u="none" strike="noStrike" baseline="0" dirty="0">
                    <a:latin typeface="TimesNewRoman"/>
                  </a:rPr>
                  <a:t>is positive and </a:t>
                </a:r>
                <a:r>
                  <a:rPr lang="en-US" sz="2000" b="0" i="1" u="none" strike="noStrike" baseline="0" dirty="0">
                    <a:latin typeface="TimesNewRoman"/>
                  </a:rPr>
                  <a:t>F </a:t>
                </a:r>
                <a:r>
                  <a:rPr lang="en-US" sz="2000" b="0" i="0" u="none" strike="noStrike" baseline="0" dirty="0">
                    <a:latin typeface="TimesNewRoman"/>
                  </a:rPr>
                  <a:t>is increasing on </a:t>
                </a:r>
                <a14:m>
                  <m:oMath xmlns:m="http://schemas.openxmlformats.org/officeDocument/2006/math">
                    <m:r>
                      <a:rPr lang="en-US" sz="2000" b="0" i="1" u="none" strike="noStrike" baseline="0" smtClean="0">
                        <a:latin typeface="Cambria Math" panose="02040503050406030204" pitchFamily="18" charset="0"/>
                        <a:ea typeface="Cambria Math" panose="02040503050406030204" pitchFamily="18" charset="0"/>
                      </a:rPr>
                      <m:t>ℝ</m:t>
                    </m:r>
                  </m:oMath>
                </a14:m>
                <a:r>
                  <a:rPr lang="en-US" sz="2000" b="0" i="0" u="none" strike="noStrike" baseline="0" dirty="0">
                    <a:latin typeface="TimesNewRoman"/>
                  </a:rPr>
                  <a:t>. Also, </a:t>
                </a:r>
                <a:r>
                  <a:rPr lang="en-US" sz="2000" b="0" i="1" u="none" strike="noStrike" baseline="0" dirty="0">
                    <a:latin typeface="TimesNewRoman"/>
                  </a:rPr>
                  <a:t>f  </a:t>
                </a:r>
                <a:r>
                  <a:rPr lang="en-US" sz="2000" b="0" i="0" u="none" strike="noStrike" baseline="0" dirty="0">
                    <a:latin typeface="TimesNewRoman"/>
                  </a:rPr>
                  <a:t>has smaller values where the slopes of the tangent lines of </a:t>
                </a:r>
                <a:r>
                  <a:rPr lang="en-US" sz="2000" b="0" i="1" u="none" strike="noStrike" baseline="0" dirty="0">
                    <a:latin typeface="TimesNewRoman"/>
                  </a:rPr>
                  <a:t>F</a:t>
                </a:r>
                <a:r>
                  <a:rPr lang="en-US" sz="2000" b="0" i="0" u="none" strike="noStrike" baseline="0" dirty="0">
                    <a:latin typeface="TimesNewRoman"/>
                  </a:rPr>
                  <a:t> are smaller.</a:t>
                </a:r>
                <a:endParaRPr lang="en-US" sz="2000" dirty="0"/>
              </a:p>
            </p:txBody>
          </p:sp>
        </mc:Choice>
        <mc:Fallback xmlns="">
          <p:sp>
            <p:nvSpPr>
              <p:cNvPr id="24" name="TextBox 23">
                <a:extLst>
                  <a:ext uri="{FF2B5EF4-FFF2-40B4-BE49-F238E27FC236}">
                    <a16:creationId xmlns:a16="http://schemas.microsoft.com/office/drawing/2014/main" id="{9D80035C-9BF3-BA5D-CF84-84B7E6A02A82}"/>
                  </a:ext>
                </a:extLst>
              </p:cNvPr>
              <p:cNvSpPr txBox="1">
                <a:spLocks noRot="1" noChangeAspect="1" noMove="1" noResize="1" noEditPoints="1" noAdjustHandles="1" noChangeArrowheads="1" noChangeShapeType="1" noTextEdit="1"/>
              </p:cNvSpPr>
              <p:nvPr/>
            </p:nvSpPr>
            <p:spPr>
              <a:xfrm>
                <a:off x="7020000" y="5687751"/>
                <a:ext cx="4919011" cy="1015663"/>
              </a:xfrm>
              <a:prstGeom prst="rect">
                <a:avLst/>
              </a:prstGeom>
              <a:blipFill>
                <a:blip r:embed="rId24"/>
                <a:stretch>
                  <a:fillRect l="-1365" t="-2994" r="-2233" b="-898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67E6E493-26ED-9AC0-9A66-174B97D89C67}"/>
              </a:ext>
            </a:extLst>
          </p:cNvPr>
          <p:cNvPicPr>
            <a:picLocks noChangeAspect="1"/>
          </p:cNvPicPr>
          <p:nvPr/>
        </p:nvPicPr>
        <p:blipFill>
          <a:blip r:embed="rId25"/>
          <a:stretch>
            <a:fillRect/>
          </a:stretch>
        </p:blipFill>
        <p:spPr>
          <a:xfrm>
            <a:off x="7753530" y="3217558"/>
            <a:ext cx="3105150" cy="2343150"/>
          </a:xfrm>
          <a:prstGeom prst="rect">
            <a:avLst/>
          </a:prstGeom>
        </p:spPr>
      </p:pic>
      <p:pic>
        <p:nvPicPr>
          <p:cNvPr id="30" name="Picture 29">
            <a:extLst>
              <a:ext uri="{FF2B5EF4-FFF2-40B4-BE49-F238E27FC236}">
                <a16:creationId xmlns:a16="http://schemas.microsoft.com/office/drawing/2014/main" id="{FEB7F351-FFF1-E5CD-FBE8-6CC6CEE38F38}"/>
              </a:ext>
            </a:extLst>
          </p:cNvPr>
          <p:cNvPicPr>
            <a:picLocks noChangeAspect="1"/>
          </p:cNvPicPr>
          <p:nvPr/>
        </p:nvPicPr>
        <p:blipFill>
          <a:blip r:embed="rId26"/>
          <a:stretch>
            <a:fillRect/>
          </a:stretch>
        </p:blipFill>
        <p:spPr>
          <a:xfrm>
            <a:off x="7760108" y="3219369"/>
            <a:ext cx="3105150" cy="2343150"/>
          </a:xfrm>
          <a:prstGeom prst="rect">
            <a:avLst/>
          </a:prstGeom>
        </p:spPr>
      </p:pic>
      <p:pic>
        <p:nvPicPr>
          <p:cNvPr id="32" name="Picture 31">
            <a:extLst>
              <a:ext uri="{FF2B5EF4-FFF2-40B4-BE49-F238E27FC236}">
                <a16:creationId xmlns:a16="http://schemas.microsoft.com/office/drawing/2014/main" id="{E303E62E-48BD-E67B-0964-59E389D528B3}"/>
              </a:ext>
            </a:extLst>
          </p:cNvPr>
          <p:cNvPicPr>
            <a:picLocks noChangeAspect="1"/>
          </p:cNvPicPr>
          <p:nvPr/>
        </p:nvPicPr>
        <p:blipFill>
          <a:blip r:embed="rId27"/>
          <a:stretch>
            <a:fillRect/>
          </a:stretch>
        </p:blipFill>
        <p:spPr>
          <a:xfrm>
            <a:off x="7754184" y="3217558"/>
            <a:ext cx="3105150" cy="2343150"/>
          </a:xfrm>
          <a:prstGeom prst="rect">
            <a:avLst/>
          </a:prstGeom>
        </p:spPr>
      </p:pic>
      <p:pic>
        <p:nvPicPr>
          <p:cNvPr id="34" name="Picture 33">
            <a:extLst>
              <a:ext uri="{FF2B5EF4-FFF2-40B4-BE49-F238E27FC236}">
                <a16:creationId xmlns:a16="http://schemas.microsoft.com/office/drawing/2014/main" id="{37C1C529-F793-762A-7A96-D9031123D397}"/>
              </a:ext>
            </a:extLst>
          </p:cNvPr>
          <p:cNvPicPr>
            <a:picLocks noChangeAspect="1"/>
          </p:cNvPicPr>
          <p:nvPr/>
        </p:nvPicPr>
        <p:blipFill>
          <a:blip r:embed="rId28"/>
          <a:stretch>
            <a:fillRect/>
          </a:stretch>
        </p:blipFill>
        <p:spPr>
          <a:xfrm>
            <a:off x="7753530" y="3217808"/>
            <a:ext cx="3105150" cy="2343150"/>
          </a:xfrm>
          <a:prstGeom prst="rect">
            <a:avLst/>
          </a:prstGeom>
        </p:spPr>
      </p:pic>
      <p:pic>
        <p:nvPicPr>
          <p:cNvPr id="36" name="Picture 35">
            <a:extLst>
              <a:ext uri="{FF2B5EF4-FFF2-40B4-BE49-F238E27FC236}">
                <a16:creationId xmlns:a16="http://schemas.microsoft.com/office/drawing/2014/main" id="{CC3275D7-455B-597E-024F-B501BF086BBD}"/>
              </a:ext>
            </a:extLst>
          </p:cNvPr>
          <p:cNvPicPr>
            <a:picLocks noChangeAspect="1"/>
          </p:cNvPicPr>
          <p:nvPr/>
        </p:nvPicPr>
        <p:blipFill>
          <a:blip r:embed="rId29"/>
          <a:stretch>
            <a:fillRect/>
          </a:stretch>
        </p:blipFill>
        <p:spPr>
          <a:xfrm>
            <a:off x="7753533" y="3216589"/>
            <a:ext cx="3105150" cy="2343150"/>
          </a:xfrm>
          <a:prstGeom prst="rect">
            <a:avLst/>
          </a:prstGeom>
        </p:spPr>
      </p:pic>
      <p:pic>
        <p:nvPicPr>
          <p:cNvPr id="38" name="Picture 37">
            <a:extLst>
              <a:ext uri="{FF2B5EF4-FFF2-40B4-BE49-F238E27FC236}">
                <a16:creationId xmlns:a16="http://schemas.microsoft.com/office/drawing/2014/main" id="{504D56B7-A50E-1643-B8F7-92484FD3645C}"/>
              </a:ext>
            </a:extLst>
          </p:cNvPr>
          <p:cNvPicPr>
            <a:picLocks noChangeAspect="1"/>
          </p:cNvPicPr>
          <p:nvPr/>
        </p:nvPicPr>
        <p:blipFill>
          <a:blip r:embed="rId30"/>
          <a:stretch>
            <a:fillRect/>
          </a:stretch>
        </p:blipFill>
        <p:spPr>
          <a:xfrm>
            <a:off x="7753530" y="3217723"/>
            <a:ext cx="3105150" cy="2343150"/>
          </a:xfrm>
          <a:prstGeom prst="rect">
            <a:avLst/>
          </a:prstGeom>
        </p:spPr>
      </p:pic>
      <p:pic>
        <p:nvPicPr>
          <p:cNvPr id="40" name="Picture 39">
            <a:extLst>
              <a:ext uri="{FF2B5EF4-FFF2-40B4-BE49-F238E27FC236}">
                <a16:creationId xmlns:a16="http://schemas.microsoft.com/office/drawing/2014/main" id="{BA830445-AF26-E869-D4BF-89113AE3AF39}"/>
              </a:ext>
            </a:extLst>
          </p:cNvPr>
          <p:cNvPicPr>
            <a:picLocks noChangeAspect="1"/>
          </p:cNvPicPr>
          <p:nvPr/>
        </p:nvPicPr>
        <p:blipFill>
          <a:blip r:embed="rId31"/>
          <a:stretch>
            <a:fillRect/>
          </a:stretch>
        </p:blipFill>
        <p:spPr>
          <a:xfrm>
            <a:off x="7760108" y="3217808"/>
            <a:ext cx="3105150" cy="2343150"/>
          </a:xfrm>
          <a:prstGeom prst="rect">
            <a:avLst/>
          </a:prstGeom>
        </p:spPr>
      </p:pic>
      <p:pic>
        <p:nvPicPr>
          <p:cNvPr id="42" name="Picture 41">
            <a:extLst>
              <a:ext uri="{FF2B5EF4-FFF2-40B4-BE49-F238E27FC236}">
                <a16:creationId xmlns:a16="http://schemas.microsoft.com/office/drawing/2014/main" id="{E635C9F3-B624-1507-E83B-0B00134EA3F3}"/>
              </a:ext>
            </a:extLst>
          </p:cNvPr>
          <p:cNvPicPr>
            <a:picLocks noChangeAspect="1"/>
          </p:cNvPicPr>
          <p:nvPr/>
        </p:nvPicPr>
        <p:blipFill>
          <a:blip r:embed="rId32"/>
          <a:stretch>
            <a:fillRect/>
          </a:stretch>
        </p:blipFill>
        <p:spPr>
          <a:xfrm>
            <a:off x="7755428" y="3219961"/>
            <a:ext cx="3105150" cy="2343150"/>
          </a:xfrm>
          <a:prstGeom prst="rect">
            <a:avLst/>
          </a:prstGeom>
        </p:spPr>
      </p:pic>
      <p:pic>
        <p:nvPicPr>
          <p:cNvPr id="44" name="Picture 43">
            <a:extLst>
              <a:ext uri="{FF2B5EF4-FFF2-40B4-BE49-F238E27FC236}">
                <a16:creationId xmlns:a16="http://schemas.microsoft.com/office/drawing/2014/main" id="{010735E5-F372-7CE7-1548-AA790150B043}"/>
              </a:ext>
            </a:extLst>
          </p:cNvPr>
          <p:cNvPicPr>
            <a:picLocks noChangeAspect="1"/>
          </p:cNvPicPr>
          <p:nvPr/>
        </p:nvPicPr>
        <p:blipFill>
          <a:blip r:embed="rId33"/>
          <a:stretch>
            <a:fillRect/>
          </a:stretch>
        </p:blipFill>
        <p:spPr>
          <a:xfrm>
            <a:off x="7755428" y="3223167"/>
            <a:ext cx="3105150" cy="2343150"/>
          </a:xfrm>
          <a:prstGeom prst="rect">
            <a:avLst/>
          </a:prstGeom>
        </p:spPr>
      </p:pic>
      <p:pic>
        <p:nvPicPr>
          <p:cNvPr id="46" name="Picture 45">
            <a:extLst>
              <a:ext uri="{FF2B5EF4-FFF2-40B4-BE49-F238E27FC236}">
                <a16:creationId xmlns:a16="http://schemas.microsoft.com/office/drawing/2014/main" id="{5F385DDE-F495-16C4-8169-1C45B1F1F8E0}"/>
              </a:ext>
            </a:extLst>
          </p:cNvPr>
          <p:cNvPicPr>
            <a:picLocks noChangeAspect="1"/>
          </p:cNvPicPr>
          <p:nvPr/>
        </p:nvPicPr>
        <p:blipFill>
          <a:blip r:embed="rId34"/>
          <a:stretch>
            <a:fillRect/>
          </a:stretch>
        </p:blipFill>
        <p:spPr>
          <a:xfrm>
            <a:off x="7753530" y="3213934"/>
            <a:ext cx="3105150" cy="2343150"/>
          </a:xfrm>
          <a:prstGeom prst="rect">
            <a:avLst/>
          </a:prstGeom>
        </p:spPr>
      </p:pic>
      <p:pic>
        <p:nvPicPr>
          <p:cNvPr id="48" name="Picture 47">
            <a:extLst>
              <a:ext uri="{FF2B5EF4-FFF2-40B4-BE49-F238E27FC236}">
                <a16:creationId xmlns:a16="http://schemas.microsoft.com/office/drawing/2014/main" id="{BE61589B-E056-35E6-D6CC-9CCA02339988}"/>
              </a:ext>
            </a:extLst>
          </p:cNvPr>
          <p:cNvPicPr>
            <a:picLocks noChangeAspect="1"/>
          </p:cNvPicPr>
          <p:nvPr/>
        </p:nvPicPr>
        <p:blipFill>
          <a:blip r:embed="rId35"/>
          <a:stretch>
            <a:fillRect/>
          </a:stretch>
        </p:blipFill>
        <p:spPr>
          <a:xfrm>
            <a:off x="7749504" y="3216589"/>
            <a:ext cx="3105150" cy="2343150"/>
          </a:xfrm>
          <a:prstGeom prst="rect">
            <a:avLst/>
          </a:prstGeom>
        </p:spPr>
      </p:pic>
      <p:pic>
        <p:nvPicPr>
          <p:cNvPr id="50" name="Picture 49">
            <a:extLst>
              <a:ext uri="{FF2B5EF4-FFF2-40B4-BE49-F238E27FC236}">
                <a16:creationId xmlns:a16="http://schemas.microsoft.com/office/drawing/2014/main" id="{4905069C-EF5B-4671-E9E5-68515924E377}"/>
              </a:ext>
            </a:extLst>
          </p:cNvPr>
          <p:cNvPicPr>
            <a:picLocks noChangeAspect="1"/>
          </p:cNvPicPr>
          <p:nvPr/>
        </p:nvPicPr>
        <p:blipFill>
          <a:blip r:embed="rId36"/>
          <a:stretch>
            <a:fillRect/>
          </a:stretch>
        </p:blipFill>
        <p:spPr>
          <a:xfrm>
            <a:off x="7755725" y="3219961"/>
            <a:ext cx="3105150" cy="2343150"/>
          </a:xfrm>
          <a:prstGeom prst="rect">
            <a:avLst/>
          </a:prstGeom>
        </p:spPr>
      </p:pic>
      <p:sp>
        <p:nvSpPr>
          <p:cNvPr id="52" name="TextBox 51">
            <a:extLst>
              <a:ext uri="{FF2B5EF4-FFF2-40B4-BE49-F238E27FC236}">
                <a16:creationId xmlns:a16="http://schemas.microsoft.com/office/drawing/2014/main" id="{02200ADE-BB7E-6AB8-3A6C-0F212C88576F}"/>
              </a:ext>
            </a:extLst>
          </p:cNvPr>
          <p:cNvSpPr txBox="1"/>
          <p:nvPr/>
        </p:nvSpPr>
        <p:spPr>
          <a:xfrm>
            <a:off x="7867151" y="4090624"/>
            <a:ext cx="366744" cy="369332"/>
          </a:xfrm>
          <a:prstGeom prst="rect">
            <a:avLst/>
          </a:prstGeom>
          <a:noFill/>
        </p:spPr>
        <p:txBody>
          <a:bodyPr wrap="square">
            <a:spAutoFit/>
          </a:bodyPr>
          <a:lstStyle/>
          <a:p>
            <a:r>
              <a:rPr lang="en-US" sz="1800" i="1" dirty="0">
                <a:latin typeface="TimesNewRoman"/>
              </a:rPr>
              <a:t>f </a:t>
            </a:r>
            <a:endParaRPr lang="en-US" dirty="0"/>
          </a:p>
        </p:txBody>
      </p:sp>
      <p:sp>
        <p:nvSpPr>
          <p:cNvPr id="54" name="TextBox 53">
            <a:extLst>
              <a:ext uri="{FF2B5EF4-FFF2-40B4-BE49-F238E27FC236}">
                <a16:creationId xmlns:a16="http://schemas.microsoft.com/office/drawing/2014/main" id="{C2B1A2A6-6B56-5992-421E-5829D3D68120}"/>
              </a:ext>
            </a:extLst>
          </p:cNvPr>
          <p:cNvSpPr txBox="1"/>
          <p:nvPr/>
        </p:nvSpPr>
        <p:spPr>
          <a:xfrm>
            <a:off x="8453591" y="4804605"/>
            <a:ext cx="467512" cy="369332"/>
          </a:xfrm>
          <a:prstGeom prst="rect">
            <a:avLst/>
          </a:prstGeom>
          <a:noFill/>
        </p:spPr>
        <p:txBody>
          <a:bodyPr wrap="square">
            <a:spAutoFit/>
          </a:bodyPr>
          <a:lstStyle/>
          <a:p>
            <a:r>
              <a:rPr lang="en-US" sz="1800" b="0" i="1" u="none" strike="noStrike" baseline="0" dirty="0">
                <a:latin typeface="TimesNewRoman"/>
              </a:rPr>
              <a:t>F</a:t>
            </a:r>
            <a:endParaRPr lang="en-US" dirty="0"/>
          </a:p>
        </p:txBody>
      </p:sp>
      <p:sp>
        <p:nvSpPr>
          <p:cNvPr id="55" name="Oval 54">
            <a:extLst>
              <a:ext uri="{FF2B5EF4-FFF2-40B4-BE49-F238E27FC236}">
                <a16:creationId xmlns:a16="http://schemas.microsoft.com/office/drawing/2014/main" id="{866887A9-3752-3B6F-588E-4979B8F05014}"/>
              </a:ext>
            </a:extLst>
          </p:cNvPr>
          <p:cNvSpPr/>
          <p:nvPr/>
        </p:nvSpPr>
        <p:spPr>
          <a:xfrm>
            <a:off x="9569019" y="4488007"/>
            <a:ext cx="63851" cy="6385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a:extLst>
              <a:ext uri="{FF2B5EF4-FFF2-40B4-BE49-F238E27FC236}">
                <a16:creationId xmlns:a16="http://schemas.microsoft.com/office/drawing/2014/main" id="{39099A34-DC18-F90C-098B-AD0153A25CC7}"/>
              </a:ext>
            </a:extLst>
          </p:cNvPr>
          <p:cNvGraphicFramePr>
            <a:graphicFrameLocks noChangeAspect="1"/>
          </p:cNvGraphicFramePr>
          <p:nvPr>
            <p:extLst>
              <p:ext uri="{D42A27DB-BD31-4B8C-83A1-F6EECF244321}">
                <p14:modId xmlns:p14="http://schemas.microsoft.com/office/powerpoint/2010/main" val="3367398051"/>
              </p:ext>
            </p:extLst>
          </p:nvPr>
        </p:nvGraphicFramePr>
        <p:xfrm>
          <a:off x="9635698" y="4559935"/>
          <a:ext cx="367670" cy="226714"/>
        </p:xfrm>
        <a:graphic>
          <a:graphicData uri="http://schemas.openxmlformats.org/presentationml/2006/ole">
            <mc:AlternateContent xmlns:mc="http://schemas.openxmlformats.org/markup-compatibility/2006">
              <mc:Choice xmlns:v="urn:schemas-microsoft-com:vml" Requires="v">
                <p:oleObj name="Equation" r:id="rId37" imgW="330120" imgH="203040" progId="Equation.DSMT4">
                  <p:embed/>
                </p:oleObj>
              </mc:Choice>
              <mc:Fallback>
                <p:oleObj name="Equation" r:id="rId37" imgW="330120" imgH="203040" progId="Equation.DSMT4">
                  <p:embed/>
                  <p:pic>
                    <p:nvPicPr>
                      <p:cNvPr id="20" name="Object 19">
                        <a:extLst>
                          <a:ext uri="{FF2B5EF4-FFF2-40B4-BE49-F238E27FC236}">
                            <a16:creationId xmlns:a16="http://schemas.microsoft.com/office/drawing/2014/main" id="{38631D9F-266F-D3CB-2745-DA04EDBF0EB9}"/>
                          </a:ext>
                        </a:extLst>
                      </p:cNvPr>
                      <p:cNvPicPr>
                        <a:picLocks noChangeAspect="1" noChangeArrowheads="1"/>
                      </p:cNvPicPr>
                      <p:nvPr/>
                    </p:nvPicPr>
                    <p:blipFill>
                      <a:blip r:embed="rId38"/>
                      <a:srcRect/>
                      <a:stretch>
                        <a:fillRect/>
                      </a:stretch>
                    </p:blipFill>
                    <p:spPr bwMode="auto">
                      <a:xfrm>
                        <a:off x="9635698" y="4559935"/>
                        <a:ext cx="367670" cy="2267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573319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 calcmode="lin" valueType="num">
                                      <p:cBhvr>
                                        <p:cTn id="61" dur="1000" fill="hold"/>
                                        <p:tgtEl>
                                          <p:spTgt spid="10"/>
                                        </p:tgtEl>
                                        <p:attrNameLst>
                                          <p:attrName>style.rotation</p:attrName>
                                        </p:attrNameLst>
                                      </p:cBhvr>
                                      <p:tavLst>
                                        <p:tav tm="0">
                                          <p:val>
                                            <p:fltVal val="90"/>
                                          </p:val>
                                        </p:tav>
                                        <p:tav tm="100000">
                                          <p:val>
                                            <p:fltVal val="0"/>
                                          </p:val>
                                        </p:tav>
                                      </p:tavLst>
                                    </p:anim>
                                    <p:animEffect transition="in" filter="fade">
                                      <p:cBhvr>
                                        <p:cTn id="62" dur="1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0-#ppt_w/2"/>
                                          </p:val>
                                        </p:tav>
                                        <p:tav tm="100000">
                                          <p:val>
                                            <p:strVal val="#ppt_x"/>
                                          </p:val>
                                        </p:tav>
                                      </p:tavLst>
                                    </p:anim>
                                    <p:anim calcmode="lin" valueType="num">
                                      <p:cBhvr additive="base">
                                        <p:cTn id="11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500"/>
                                        <p:tgtEl>
                                          <p:spTgt spid="34"/>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500"/>
                                        <p:tgtEl>
                                          <p:spTgt spid="3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500"/>
                                        <p:tgtEl>
                                          <p:spTgt spid="4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500"/>
                                        <p:tgtEl>
                                          <p:spTgt spid="4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500"/>
                                        <p:tgtEl>
                                          <p:spTgt spid="4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fade">
                                      <p:cBhvr>
                                        <p:cTn id="170" dur="500"/>
                                        <p:tgtEl>
                                          <p:spTgt spid="50"/>
                                        </p:tgtEl>
                                      </p:cBhvr>
                                    </p:animEffect>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wipe(down)">
                                      <p:cBhvr>
                                        <p:cTn id="175" dur="580">
                                          <p:stCondLst>
                                            <p:cond delay="0"/>
                                          </p:stCondLst>
                                        </p:cTn>
                                        <p:tgtEl>
                                          <p:spTgt spid="52"/>
                                        </p:tgtEl>
                                      </p:cBhvr>
                                    </p:animEffect>
                                    <p:anim calcmode="lin" valueType="num">
                                      <p:cBhvr>
                                        <p:cTn id="17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81" dur="26">
                                          <p:stCondLst>
                                            <p:cond delay="650"/>
                                          </p:stCondLst>
                                        </p:cTn>
                                        <p:tgtEl>
                                          <p:spTgt spid="52"/>
                                        </p:tgtEl>
                                      </p:cBhvr>
                                      <p:to x="100000" y="60000"/>
                                    </p:animScale>
                                    <p:animScale>
                                      <p:cBhvr>
                                        <p:cTn id="182" dur="166" decel="50000">
                                          <p:stCondLst>
                                            <p:cond delay="676"/>
                                          </p:stCondLst>
                                        </p:cTn>
                                        <p:tgtEl>
                                          <p:spTgt spid="52"/>
                                        </p:tgtEl>
                                      </p:cBhvr>
                                      <p:to x="100000" y="100000"/>
                                    </p:animScale>
                                    <p:animScale>
                                      <p:cBhvr>
                                        <p:cTn id="183" dur="26">
                                          <p:stCondLst>
                                            <p:cond delay="1312"/>
                                          </p:stCondLst>
                                        </p:cTn>
                                        <p:tgtEl>
                                          <p:spTgt spid="52"/>
                                        </p:tgtEl>
                                      </p:cBhvr>
                                      <p:to x="100000" y="80000"/>
                                    </p:animScale>
                                    <p:animScale>
                                      <p:cBhvr>
                                        <p:cTn id="184" dur="166" decel="50000">
                                          <p:stCondLst>
                                            <p:cond delay="1338"/>
                                          </p:stCondLst>
                                        </p:cTn>
                                        <p:tgtEl>
                                          <p:spTgt spid="52"/>
                                        </p:tgtEl>
                                      </p:cBhvr>
                                      <p:to x="100000" y="100000"/>
                                    </p:animScale>
                                    <p:animScale>
                                      <p:cBhvr>
                                        <p:cTn id="185" dur="26">
                                          <p:stCondLst>
                                            <p:cond delay="1642"/>
                                          </p:stCondLst>
                                        </p:cTn>
                                        <p:tgtEl>
                                          <p:spTgt spid="52"/>
                                        </p:tgtEl>
                                      </p:cBhvr>
                                      <p:to x="100000" y="90000"/>
                                    </p:animScale>
                                    <p:animScale>
                                      <p:cBhvr>
                                        <p:cTn id="186" dur="166" decel="50000">
                                          <p:stCondLst>
                                            <p:cond delay="1668"/>
                                          </p:stCondLst>
                                        </p:cTn>
                                        <p:tgtEl>
                                          <p:spTgt spid="52"/>
                                        </p:tgtEl>
                                      </p:cBhvr>
                                      <p:to x="100000" y="100000"/>
                                    </p:animScale>
                                    <p:animScale>
                                      <p:cBhvr>
                                        <p:cTn id="187" dur="26">
                                          <p:stCondLst>
                                            <p:cond delay="1808"/>
                                          </p:stCondLst>
                                        </p:cTn>
                                        <p:tgtEl>
                                          <p:spTgt spid="52"/>
                                        </p:tgtEl>
                                      </p:cBhvr>
                                      <p:to x="100000" y="95000"/>
                                    </p:animScale>
                                    <p:animScale>
                                      <p:cBhvr>
                                        <p:cTn id="188" dur="166" decel="50000">
                                          <p:stCondLst>
                                            <p:cond delay="1834"/>
                                          </p:stCondLst>
                                        </p:cTn>
                                        <p:tgtEl>
                                          <p:spTgt spid="52"/>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54"/>
                                        </p:tgtEl>
                                        <p:attrNameLst>
                                          <p:attrName>style.visibility</p:attrName>
                                        </p:attrNameLst>
                                      </p:cBhvr>
                                      <p:to>
                                        <p:strVal val="visible"/>
                                      </p:to>
                                    </p:set>
                                    <p:animEffect transition="in" filter="wipe(down)">
                                      <p:cBhvr>
                                        <p:cTn id="193" dur="580">
                                          <p:stCondLst>
                                            <p:cond delay="0"/>
                                          </p:stCondLst>
                                        </p:cTn>
                                        <p:tgtEl>
                                          <p:spTgt spid="54"/>
                                        </p:tgtEl>
                                      </p:cBhvr>
                                    </p:animEffect>
                                    <p:anim calcmode="lin" valueType="num">
                                      <p:cBhvr>
                                        <p:cTn id="194"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99" dur="26">
                                          <p:stCondLst>
                                            <p:cond delay="650"/>
                                          </p:stCondLst>
                                        </p:cTn>
                                        <p:tgtEl>
                                          <p:spTgt spid="54"/>
                                        </p:tgtEl>
                                      </p:cBhvr>
                                      <p:to x="100000" y="60000"/>
                                    </p:animScale>
                                    <p:animScale>
                                      <p:cBhvr>
                                        <p:cTn id="200" dur="166" decel="50000">
                                          <p:stCondLst>
                                            <p:cond delay="676"/>
                                          </p:stCondLst>
                                        </p:cTn>
                                        <p:tgtEl>
                                          <p:spTgt spid="54"/>
                                        </p:tgtEl>
                                      </p:cBhvr>
                                      <p:to x="100000" y="100000"/>
                                    </p:animScale>
                                    <p:animScale>
                                      <p:cBhvr>
                                        <p:cTn id="201" dur="26">
                                          <p:stCondLst>
                                            <p:cond delay="1312"/>
                                          </p:stCondLst>
                                        </p:cTn>
                                        <p:tgtEl>
                                          <p:spTgt spid="54"/>
                                        </p:tgtEl>
                                      </p:cBhvr>
                                      <p:to x="100000" y="80000"/>
                                    </p:animScale>
                                    <p:animScale>
                                      <p:cBhvr>
                                        <p:cTn id="202" dur="166" decel="50000">
                                          <p:stCondLst>
                                            <p:cond delay="1338"/>
                                          </p:stCondLst>
                                        </p:cTn>
                                        <p:tgtEl>
                                          <p:spTgt spid="54"/>
                                        </p:tgtEl>
                                      </p:cBhvr>
                                      <p:to x="100000" y="100000"/>
                                    </p:animScale>
                                    <p:animScale>
                                      <p:cBhvr>
                                        <p:cTn id="203" dur="26">
                                          <p:stCondLst>
                                            <p:cond delay="1642"/>
                                          </p:stCondLst>
                                        </p:cTn>
                                        <p:tgtEl>
                                          <p:spTgt spid="54"/>
                                        </p:tgtEl>
                                      </p:cBhvr>
                                      <p:to x="100000" y="90000"/>
                                    </p:animScale>
                                    <p:animScale>
                                      <p:cBhvr>
                                        <p:cTn id="204" dur="166" decel="50000">
                                          <p:stCondLst>
                                            <p:cond delay="1668"/>
                                          </p:stCondLst>
                                        </p:cTn>
                                        <p:tgtEl>
                                          <p:spTgt spid="54"/>
                                        </p:tgtEl>
                                      </p:cBhvr>
                                      <p:to x="100000" y="100000"/>
                                    </p:animScale>
                                    <p:animScale>
                                      <p:cBhvr>
                                        <p:cTn id="205" dur="26">
                                          <p:stCondLst>
                                            <p:cond delay="1808"/>
                                          </p:stCondLst>
                                        </p:cTn>
                                        <p:tgtEl>
                                          <p:spTgt spid="54"/>
                                        </p:tgtEl>
                                      </p:cBhvr>
                                      <p:to x="100000" y="95000"/>
                                    </p:animScale>
                                    <p:animScale>
                                      <p:cBhvr>
                                        <p:cTn id="206" dur="166" decel="50000">
                                          <p:stCondLst>
                                            <p:cond delay="1834"/>
                                          </p:stCondLst>
                                        </p:cTn>
                                        <p:tgtEl>
                                          <p:spTgt spid="54"/>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wipe(down)">
                                      <p:cBhvr>
                                        <p:cTn id="211" dur="580">
                                          <p:stCondLst>
                                            <p:cond delay="0"/>
                                          </p:stCondLst>
                                        </p:cTn>
                                        <p:tgtEl>
                                          <p:spTgt spid="55"/>
                                        </p:tgtEl>
                                      </p:cBhvr>
                                    </p:animEffect>
                                    <p:anim calcmode="lin" valueType="num">
                                      <p:cBhvr>
                                        <p:cTn id="21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17" dur="26">
                                          <p:stCondLst>
                                            <p:cond delay="650"/>
                                          </p:stCondLst>
                                        </p:cTn>
                                        <p:tgtEl>
                                          <p:spTgt spid="55"/>
                                        </p:tgtEl>
                                      </p:cBhvr>
                                      <p:to x="100000" y="60000"/>
                                    </p:animScale>
                                    <p:animScale>
                                      <p:cBhvr>
                                        <p:cTn id="218" dur="166" decel="50000">
                                          <p:stCondLst>
                                            <p:cond delay="676"/>
                                          </p:stCondLst>
                                        </p:cTn>
                                        <p:tgtEl>
                                          <p:spTgt spid="55"/>
                                        </p:tgtEl>
                                      </p:cBhvr>
                                      <p:to x="100000" y="100000"/>
                                    </p:animScale>
                                    <p:animScale>
                                      <p:cBhvr>
                                        <p:cTn id="219" dur="26">
                                          <p:stCondLst>
                                            <p:cond delay="1312"/>
                                          </p:stCondLst>
                                        </p:cTn>
                                        <p:tgtEl>
                                          <p:spTgt spid="55"/>
                                        </p:tgtEl>
                                      </p:cBhvr>
                                      <p:to x="100000" y="80000"/>
                                    </p:animScale>
                                    <p:animScale>
                                      <p:cBhvr>
                                        <p:cTn id="220" dur="166" decel="50000">
                                          <p:stCondLst>
                                            <p:cond delay="1338"/>
                                          </p:stCondLst>
                                        </p:cTn>
                                        <p:tgtEl>
                                          <p:spTgt spid="55"/>
                                        </p:tgtEl>
                                      </p:cBhvr>
                                      <p:to x="100000" y="100000"/>
                                    </p:animScale>
                                    <p:animScale>
                                      <p:cBhvr>
                                        <p:cTn id="221" dur="26">
                                          <p:stCondLst>
                                            <p:cond delay="1642"/>
                                          </p:stCondLst>
                                        </p:cTn>
                                        <p:tgtEl>
                                          <p:spTgt spid="55"/>
                                        </p:tgtEl>
                                      </p:cBhvr>
                                      <p:to x="100000" y="90000"/>
                                    </p:animScale>
                                    <p:animScale>
                                      <p:cBhvr>
                                        <p:cTn id="222" dur="166" decel="50000">
                                          <p:stCondLst>
                                            <p:cond delay="1668"/>
                                          </p:stCondLst>
                                        </p:cTn>
                                        <p:tgtEl>
                                          <p:spTgt spid="55"/>
                                        </p:tgtEl>
                                      </p:cBhvr>
                                      <p:to x="100000" y="100000"/>
                                    </p:animScale>
                                    <p:animScale>
                                      <p:cBhvr>
                                        <p:cTn id="223" dur="26">
                                          <p:stCondLst>
                                            <p:cond delay="1808"/>
                                          </p:stCondLst>
                                        </p:cTn>
                                        <p:tgtEl>
                                          <p:spTgt spid="55"/>
                                        </p:tgtEl>
                                      </p:cBhvr>
                                      <p:to x="100000" y="95000"/>
                                    </p:animScale>
                                    <p:animScale>
                                      <p:cBhvr>
                                        <p:cTn id="224" dur="166" decel="50000">
                                          <p:stCondLst>
                                            <p:cond delay="1834"/>
                                          </p:stCondLst>
                                        </p:cTn>
                                        <p:tgtEl>
                                          <p:spTgt spid="55"/>
                                        </p:tgtEl>
                                      </p:cBhvr>
                                      <p:to x="100000" y="100000"/>
                                    </p:animScale>
                                  </p:childTnLst>
                                </p:cTn>
                              </p:par>
                              <p:par>
                                <p:cTn id="225" presetID="45" presetClass="entr" presetSubtype="0" fill="hold" nodeType="withEffect">
                                  <p:stCondLst>
                                    <p:cond delay="0"/>
                                  </p:stCondLst>
                                  <p:childTnLst>
                                    <p:set>
                                      <p:cBhvr>
                                        <p:cTn id="226" dur="1" fill="hold">
                                          <p:stCondLst>
                                            <p:cond delay="0"/>
                                          </p:stCondLst>
                                        </p:cTn>
                                        <p:tgtEl>
                                          <p:spTgt spid="56"/>
                                        </p:tgtEl>
                                        <p:attrNameLst>
                                          <p:attrName>style.visibility</p:attrName>
                                        </p:attrNameLst>
                                      </p:cBhvr>
                                      <p:to>
                                        <p:strVal val="visible"/>
                                      </p:to>
                                    </p:set>
                                    <p:animEffect transition="in" filter="fade">
                                      <p:cBhvr>
                                        <p:cTn id="227" dur="2000"/>
                                        <p:tgtEl>
                                          <p:spTgt spid="56"/>
                                        </p:tgtEl>
                                      </p:cBhvr>
                                    </p:animEffect>
                                    <p:anim calcmode="lin" valueType="num">
                                      <p:cBhvr>
                                        <p:cTn id="228" dur="2000" fill="hold"/>
                                        <p:tgtEl>
                                          <p:spTgt spid="56"/>
                                        </p:tgtEl>
                                        <p:attrNameLst>
                                          <p:attrName>ppt_w</p:attrName>
                                        </p:attrNameLst>
                                      </p:cBhvr>
                                      <p:tavLst>
                                        <p:tav tm="0" fmla="#ppt_w*sin(2.5*pi*$)">
                                          <p:val>
                                            <p:fltVal val="0"/>
                                          </p:val>
                                        </p:tav>
                                        <p:tav tm="100000">
                                          <p:val>
                                            <p:fltVal val="1"/>
                                          </p:val>
                                        </p:tav>
                                      </p:tavLst>
                                    </p:anim>
                                    <p:anim calcmode="lin" valueType="num">
                                      <p:cBhvr>
                                        <p:cTn id="229"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24"/>
                                        </p:tgtEl>
                                        <p:attrNameLst>
                                          <p:attrName>style.visibility</p:attrName>
                                        </p:attrNameLst>
                                      </p:cBhvr>
                                      <p:to>
                                        <p:strVal val="visible"/>
                                      </p:to>
                                    </p:set>
                                    <p:animEffect transition="in" filter="fade">
                                      <p:cBhvr>
                                        <p:cTn id="2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21" grpId="0" autoUpdateAnimBg="0"/>
      <p:bldP spid="24" grpId="0"/>
      <p:bldP spid="52" grpId="0"/>
      <p:bldP spid="54" grpId="0"/>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2CA3BE-E784-2B68-5823-C0F1BA583A23}"/>
              </a:ext>
            </a:extLst>
          </p:cNvPr>
          <p:cNvPicPr>
            <a:picLocks noChangeAspect="1"/>
          </p:cNvPicPr>
          <p:nvPr/>
        </p:nvPicPr>
        <p:blipFill>
          <a:blip r:embed="rId2"/>
          <a:stretch>
            <a:fillRect/>
          </a:stretch>
        </p:blipFill>
        <p:spPr>
          <a:xfrm>
            <a:off x="2154381" y="891869"/>
            <a:ext cx="5791702" cy="419136"/>
          </a:xfrm>
          <a:prstGeom prst="rect">
            <a:avLst/>
          </a:prstGeom>
        </p:spPr>
      </p:pic>
      <p:sp>
        <p:nvSpPr>
          <p:cNvPr id="5" name="TextBox 4">
            <a:extLst>
              <a:ext uri="{FF2B5EF4-FFF2-40B4-BE49-F238E27FC236}">
                <a16:creationId xmlns:a16="http://schemas.microsoft.com/office/drawing/2014/main" id="{DD542A0D-73B0-014D-65EE-589601C28E5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78D984C6-4906-3C80-E651-987E29108155}"/>
              </a:ext>
            </a:extLst>
          </p:cNvPr>
          <p:cNvSpPr txBox="1">
            <a:spLocks noChangeArrowheads="1"/>
          </p:cNvSpPr>
          <p:nvPr/>
        </p:nvSpPr>
        <p:spPr bwMode="auto">
          <a:xfrm>
            <a:off x="296126" y="14758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0" name="TextBox 9">
            <a:extLst>
              <a:ext uri="{FF2B5EF4-FFF2-40B4-BE49-F238E27FC236}">
                <a16:creationId xmlns:a16="http://schemas.microsoft.com/office/drawing/2014/main" id="{B0F028A9-1371-1997-C91D-0D944B9605EF}"/>
              </a:ext>
            </a:extLst>
          </p:cNvPr>
          <p:cNvSpPr txBox="1"/>
          <p:nvPr/>
        </p:nvSpPr>
        <p:spPr>
          <a:xfrm>
            <a:off x="1641763" y="247708"/>
            <a:ext cx="1025236" cy="430887"/>
          </a:xfrm>
          <a:prstGeom prst="rect">
            <a:avLst/>
          </a:prstGeom>
          <a:noFill/>
        </p:spPr>
        <p:txBody>
          <a:bodyPr wrap="square">
            <a:spAutoFit/>
          </a:bodyPr>
          <a:lstStyle/>
          <a:p>
            <a:r>
              <a:rPr lang="en-US" sz="2200" b="0" i="0" u="none" strike="noStrike" baseline="0" dirty="0">
                <a:latin typeface="TimesLTStd-Roman"/>
              </a:rPr>
              <a:t>Find </a:t>
            </a:r>
            <a:r>
              <a:rPr lang="en-US" sz="2200" b="0" i="1" u="none" strike="noStrike" baseline="0" dirty="0">
                <a:latin typeface="TimesLTStd-Italic"/>
              </a:rPr>
              <a:t>f </a:t>
            </a:r>
            <a:r>
              <a:rPr lang="en-US" sz="2200" b="0" i="0" u="none" strike="noStrike" baseline="0" dirty="0">
                <a:latin typeface="TimesLTStd-Roman"/>
              </a:rPr>
              <a:t>.</a:t>
            </a:r>
            <a:endParaRPr lang="en-US" sz="2200" dirty="0"/>
          </a:p>
        </p:txBody>
      </p:sp>
      <p:graphicFrame>
        <p:nvGraphicFramePr>
          <p:cNvPr id="11" name="Object 10">
            <a:extLst>
              <a:ext uri="{FF2B5EF4-FFF2-40B4-BE49-F238E27FC236}">
                <a16:creationId xmlns:a16="http://schemas.microsoft.com/office/drawing/2014/main" id="{D0A7C93B-590D-5A6C-DF41-B6BBAEA4CCBF}"/>
              </a:ext>
            </a:extLst>
          </p:cNvPr>
          <p:cNvGraphicFramePr>
            <a:graphicFrameLocks noChangeAspect="1"/>
          </p:cNvGraphicFramePr>
          <p:nvPr>
            <p:extLst>
              <p:ext uri="{D42A27DB-BD31-4B8C-83A1-F6EECF244321}">
                <p14:modId xmlns:p14="http://schemas.microsoft.com/office/powerpoint/2010/main" val="3794706060"/>
              </p:ext>
            </p:extLst>
          </p:nvPr>
        </p:nvGraphicFramePr>
        <p:xfrm>
          <a:off x="312173" y="2080044"/>
          <a:ext cx="2071687" cy="501650"/>
        </p:xfrm>
        <a:graphic>
          <a:graphicData uri="http://schemas.openxmlformats.org/presentationml/2006/ole">
            <mc:AlternateContent xmlns:mc="http://schemas.openxmlformats.org/markup-compatibility/2006">
              <mc:Choice xmlns:v="urn:schemas-microsoft-com:vml" Requires="v">
                <p:oleObj name="Equation" r:id="rId3" imgW="1155600" imgH="279360" progId="Equation.DSMT4">
                  <p:embed/>
                </p:oleObj>
              </mc:Choice>
              <mc:Fallback>
                <p:oleObj name="Equation" r:id="rId3" imgW="1155600" imgH="279360" progId="Equation.DSMT4">
                  <p:embed/>
                  <p:pic>
                    <p:nvPicPr>
                      <p:cNvPr id="2" name="Object 1">
                        <a:extLst>
                          <a:ext uri="{FF2B5EF4-FFF2-40B4-BE49-F238E27FC236}">
                            <a16:creationId xmlns:a16="http://schemas.microsoft.com/office/drawing/2014/main" id="{62D2A9D4-1040-D872-894D-A5B7517A1869}"/>
                          </a:ext>
                        </a:extLst>
                      </p:cNvPr>
                      <p:cNvPicPr>
                        <a:picLocks noChangeAspect="1" noChangeArrowheads="1"/>
                      </p:cNvPicPr>
                      <p:nvPr/>
                    </p:nvPicPr>
                    <p:blipFill>
                      <a:blip r:embed="rId4"/>
                      <a:srcRect/>
                      <a:stretch>
                        <a:fillRect/>
                      </a:stretch>
                    </p:blipFill>
                    <p:spPr bwMode="auto">
                      <a:xfrm>
                        <a:off x="312173" y="2080044"/>
                        <a:ext cx="2071687" cy="501650"/>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5F522B6C-92E1-5B98-D6C4-7914C9FE8DFA}"/>
              </a:ext>
            </a:extLst>
          </p:cNvPr>
          <p:cNvGraphicFramePr>
            <a:graphicFrameLocks noChangeAspect="1"/>
          </p:cNvGraphicFramePr>
          <p:nvPr>
            <p:extLst>
              <p:ext uri="{D42A27DB-BD31-4B8C-83A1-F6EECF244321}">
                <p14:modId xmlns:p14="http://schemas.microsoft.com/office/powerpoint/2010/main" val="3608077845"/>
              </p:ext>
            </p:extLst>
          </p:nvPr>
        </p:nvGraphicFramePr>
        <p:xfrm>
          <a:off x="312173" y="2712454"/>
          <a:ext cx="2800350" cy="501650"/>
        </p:xfrm>
        <a:graphic>
          <a:graphicData uri="http://schemas.openxmlformats.org/presentationml/2006/ole">
            <mc:AlternateContent xmlns:mc="http://schemas.openxmlformats.org/markup-compatibility/2006">
              <mc:Choice xmlns:v="urn:schemas-microsoft-com:vml" Requires="v">
                <p:oleObj name="Equation" r:id="rId5" imgW="1562040" imgH="279360" progId="Equation.DSMT4">
                  <p:embed/>
                </p:oleObj>
              </mc:Choice>
              <mc:Fallback>
                <p:oleObj name="Equation" r:id="rId5" imgW="1562040" imgH="279360" progId="Equation.DSMT4">
                  <p:embed/>
                  <p:pic>
                    <p:nvPicPr>
                      <p:cNvPr id="11" name="Object 10">
                        <a:extLst>
                          <a:ext uri="{FF2B5EF4-FFF2-40B4-BE49-F238E27FC236}">
                            <a16:creationId xmlns:a16="http://schemas.microsoft.com/office/drawing/2014/main" id="{D0A7C93B-590D-5A6C-DF41-B6BBAEA4CCBF}"/>
                          </a:ext>
                        </a:extLst>
                      </p:cNvPr>
                      <p:cNvPicPr>
                        <a:picLocks noChangeAspect="1" noChangeArrowheads="1"/>
                      </p:cNvPicPr>
                      <p:nvPr/>
                    </p:nvPicPr>
                    <p:blipFill>
                      <a:blip r:embed="rId6"/>
                      <a:srcRect/>
                      <a:stretch>
                        <a:fillRect/>
                      </a:stretch>
                    </p:blipFill>
                    <p:spPr bwMode="auto">
                      <a:xfrm>
                        <a:off x="312173" y="2712454"/>
                        <a:ext cx="2800350" cy="501650"/>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26A257A6-1E0C-ADAC-3D5D-C7E9BEAD1518}"/>
              </a:ext>
            </a:extLst>
          </p:cNvPr>
          <p:cNvGraphicFramePr>
            <a:graphicFrameLocks noChangeAspect="1"/>
          </p:cNvGraphicFramePr>
          <p:nvPr>
            <p:extLst>
              <p:ext uri="{D42A27DB-BD31-4B8C-83A1-F6EECF244321}">
                <p14:modId xmlns:p14="http://schemas.microsoft.com/office/powerpoint/2010/main" val="721178030"/>
              </p:ext>
            </p:extLst>
          </p:nvPr>
        </p:nvGraphicFramePr>
        <p:xfrm>
          <a:off x="287356" y="3339455"/>
          <a:ext cx="2570162" cy="409575"/>
        </p:xfrm>
        <a:graphic>
          <a:graphicData uri="http://schemas.openxmlformats.org/presentationml/2006/ole">
            <mc:AlternateContent xmlns:mc="http://schemas.openxmlformats.org/markup-compatibility/2006">
              <mc:Choice xmlns:v="urn:schemas-microsoft-com:vml" Requires="v">
                <p:oleObj name="Equation" r:id="rId7" imgW="1434960" imgH="228600" progId="Equation.DSMT4">
                  <p:embed/>
                </p:oleObj>
              </mc:Choice>
              <mc:Fallback>
                <p:oleObj name="Equation" r:id="rId7" imgW="1434960" imgH="228600" progId="Equation.DSMT4">
                  <p:embed/>
                  <p:pic>
                    <p:nvPicPr>
                      <p:cNvPr id="12" name="Object 11">
                        <a:extLst>
                          <a:ext uri="{FF2B5EF4-FFF2-40B4-BE49-F238E27FC236}">
                            <a16:creationId xmlns:a16="http://schemas.microsoft.com/office/drawing/2014/main" id="{5F522B6C-92E1-5B98-D6C4-7914C9FE8DFA}"/>
                          </a:ext>
                        </a:extLst>
                      </p:cNvPr>
                      <p:cNvPicPr>
                        <a:picLocks noChangeAspect="1" noChangeArrowheads="1"/>
                      </p:cNvPicPr>
                      <p:nvPr/>
                    </p:nvPicPr>
                    <p:blipFill>
                      <a:blip r:embed="rId8"/>
                      <a:srcRect/>
                      <a:stretch>
                        <a:fillRect/>
                      </a:stretch>
                    </p:blipFill>
                    <p:spPr bwMode="auto">
                      <a:xfrm>
                        <a:off x="287356" y="3339455"/>
                        <a:ext cx="2570162" cy="409575"/>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16B64875-A497-BA87-6DD1-2BA677B7FE7C}"/>
              </a:ext>
            </a:extLst>
          </p:cNvPr>
          <p:cNvGraphicFramePr>
            <a:graphicFrameLocks noChangeAspect="1"/>
          </p:cNvGraphicFramePr>
          <p:nvPr>
            <p:extLst>
              <p:ext uri="{D42A27DB-BD31-4B8C-83A1-F6EECF244321}">
                <p14:modId xmlns:p14="http://schemas.microsoft.com/office/powerpoint/2010/main" val="3392544725"/>
              </p:ext>
            </p:extLst>
          </p:nvPr>
        </p:nvGraphicFramePr>
        <p:xfrm>
          <a:off x="357188" y="3895723"/>
          <a:ext cx="1981200" cy="501650"/>
        </p:xfrm>
        <a:graphic>
          <a:graphicData uri="http://schemas.openxmlformats.org/presentationml/2006/ole">
            <mc:AlternateContent xmlns:mc="http://schemas.openxmlformats.org/markup-compatibility/2006">
              <mc:Choice xmlns:v="urn:schemas-microsoft-com:vml" Requires="v">
                <p:oleObj name="Equation" r:id="rId9" imgW="1104840" imgH="279360" progId="Equation.DSMT4">
                  <p:embed/>
                </p:oleObj>
              </mc:Choice>
              <mc:Fallback>
                <p:oleObj name="Equation" r:id="rId9" imgW="1104840" imgH="279360" progId="Equation.DSMT4">
                  <p:embed/>
                  <p:pic>
                    <p:nvPicPr>
                      <p:cNvPr id="11" name="Object 10">
                        <a:extLst>
                          <a:ext uri="{FF2B5EF4-FFF2-40B4-BE49-F238E27FC236}">
                            <a16:creationId xmlns:a16="http://schemas.microsoft.com/office/drawing/2014/main" id="{D0A7C93B-590D-5A6C-DF41-B6BBAEA4CCBF}"/>
                          </a:ext>
                        </a:extLst>
                      </p:cNvPr>
                      <p:cNvPicPr>
                        <a:picLocks noChangeAspect="1" noChangeArrowheads="1"/>
                      </p:cNvPicPr>
                      <p:nvPr/>
                    </p:nvPicPr>
                    <p:blipFill>
                      <a:blip r:embed="rId10"/>
                      <a:srcRect/>
                      <a:stretch>
                        <a:fillRect/>
                      </a:stretch>
                    </p:blipFill>
                    <p:spPr bwMode="auto">
                      <a:xfrm>
                        <a:off x="357188" y="3895723"/>
                        <a:ext cx="1981200" cy="501650"/>
                      </a:xfrm>
                      <a:prstGeom prst="rect">
                        <a:avLst/>
                      </a:prstGeom>
                      <a:noFill/>
                      <a:ln>
                        <a:noFill/>
                      </a:ln>
                      <a:effectLst/>
                    </p:spPr>
                  </p:pic>
                </p:oleObj>
              </mc:Fallback>
            </mc:AlternateContent>
          </a:graphicData>
        </a:graphic>
      </p:graphicFrame>
      <p:graphicFrame>
        <p:nvGraphicFramePr>
          <p:cNvPr id="15" name="Object 14">
            <a:extLst>
              <a:ext uri="{FF2B5EF4-FFF2-40B4-BE49-F238E27FC236}">
                <a16:creationId xmlns:a16="http://schemas.microsoft.com/office/drawing/2014/main" id="{3047D3E5-287F-706A-DD56-7C34236FB932}"/>
              </a:ext>
            </a:extLst>
          </p:cNvPr>
          <p:cNvGraphicFramePr>
            <a:graphicFrameLocks noChangeAspect="1"/>
          </p:cNvGraphicFramePr>
          <p:nvPr>
            <p:extLst>
              <p:ext uri="{D42A27DB-BD31-4B8C-83A1-F6EECF244321}">
                <p14:modId xmlns:p14="http://schemas.microsoft.com/office/powerpoint/2010/main" val="3638500482"/>
              </p:ext>
            </p:extLst>
          </p:nvPr>
        </p:nvGraphicFramePr>
        <p:xfrm>
          <a:off x="367581" y="4515994"/>
          <a:ext cx="3189288" cy="501650"/>
        </p:xfrm>
        <a:graphic>
          <a:graphicData uri="http://schemas.openxmlformats.org/presentationml/2006/ole">
            <mc:AlternateContent xmlns:mc="http://schemas.openxmlformats.org/markup-compatibility/2006">
              <mc:Choice xmlns:v="urn:schemas-microsoft-com:vml" Requires="v">
                <p:oleObj name="Equation" r:id="rId11" imgW="1777680" imgH="279360" progId="Equation.DSMT4">
                  <p:embed/>
                </p:oleObj>
              </mc:Choice>
              <mc:Fallback>
                <p:oleObj name="Equation" r:id="rId11" imgW="1777680" imgH="279360" progId="Equation.DSMT4">
                  <p:embed/>
                  <p:pic>
                    <p:nvPicPr>
                      <p:cNvPr id="14" name="Object 13">
                        <a:extLst>
                          <a:ext uri="{FF2B5EF4-FFF2-40B4-BE49-F238E27FC236}">
                            <a16:creationId xmlns:a16="http://schemas.microsoft.com/office/drawing/2014/main" id="{16B64875-A497-BA87-6DD1-2BA677B7FE7C}"/>
                          </a:ext>
                        </a:extLst>
                      </p:cNvPr>
                      <p:cNvPicPr>
                        <a:picLocks noChangeAspect="1" noChangeArrowheads="1"/>
                      </p:cNvPicPr>
                      <p:nvPr/>
                    </p:nvPicPr>
                    <p:blipFill>
                      <a:blip r:embed="rId12"/>
                      <a:srcRect/>
                      <a:stretch>
                        <a:fillRect/>
                      </a:stretch>
                    </p:blipFill>
                    <p:spPr bwMode="auto">
                      <a:xfrm>
                        <a:off x="367581" y="4515994"/>
                        <a:ext cx="3189288" cy="501650"/>
                      </a:xfrm>
                      <a:prstGeom prst="rect">
                        <a:avLst/>
                      </a:prstGeom>
                      <a:noFill/>
                      <a:ln>
                        <a:noFill/>
                      </a:ln>
                      <a:effectLst/>
                    </p:spPr>
                  </p:pic>
                </p:oleObj>
              </mc:Fallback>
            </mc:AlternateContent>
          </a:graphicData>
        </a:graphic>
      </p:graphicFrame>
      <p:graphicFrame>
        <p:nvGraphicFramePr>
          <p:cNvPr id="16" name="Object 15">
            <a:extLst>
              <a:ext uri="{FF2B5EF4-FFF2-40B4-BE49-F238E27FC236}">
                <a16:creationId xmlns:a16="http://schemas.microsoft.com/office/drawing/2014/main" id="{F470ACAF-D321-BC03-D8AC-5413E687A9D4}"/>
              </a:ext>
            </a:extLst>
          </p:cNvPr>
          <p:cNvGraphicFramePr>
            <a:graphicFrameLocks noChangeAspect="1"/>
          </p:cNvGraphicFramePr>
          <p:nvPr>
            <p:extLst>
              <p:ext uri="{D42A27DB-BD31-4B8C-83A1-F6EECF244321}">
                <p14:modId xmlns:p14="http://schemas.microsoft.com/office/powerpoint/2010/main" val="1148994621"/>
              </p:ext>
            </p:extLst>
          </p:nvPr>
        </p:nvGraphicFramePr>
        <p:xfrm>
          <a:off x="384896" y="5112004"/>
          <a:ext cx="3030537" cy="411162"/>
        </p:xfrm>
        <a:graphic>
          <a:graphicData uri="http://schemas.openxmlformats.org/presentationml/2006/ole">
            <mc:AlternateContent xmlns:mc="http://schemas.openxmlformats.org/markup-compatibility/2006">
              <mc:Choice xmlns:v="urn:schemas-microsoft-com:vml" Requires="v">
                <p:oleObj name="Equation" r:id="rId13" imgW="1688760" imgH="228600" progId="Equation.DSMT4">
                  <p:embed/>
                </p:oleObj>
              </mc:Choice>
              <mc:Fallback>
                <p:oleObj name="Equation" r:id="rId13" imgW="1688760" imgH="228600" progId="Equation.DSMT4">
                  <p:embed/>
                  <p:pic>
                    <p:nvPicPr>
                      <p:cNvPr id="15" name="Object 14">
                        <a:extLst>
                          <a:ext uri="{FF2B5EF4-FFF2-40B4-BE49-F238E27FC236}">
                            <a16:creationId xmlns:a16="http://schemas.microsoft.com/office/drawing/2014/main" id="{3047D3E5-287F-706A-DD56-7C34236FB932}"/>
                          </a:ext>
                        </a:extLst>
                      </p:cNvPr>
                      <p:cNvPicPr>
                        <a:picLocks noChangeAspect="1" noChangeArrowheads="1"/>
                      </p:cNvPicPr>
                      <p:nvPr/>
                    </p:nvPicPr>
                    <p:blipFill>
                      <a:blip r:embed="rId14"/>
                      <a:srcRect/>
                      <a:stretch>
                        <a:fillRect/>
                      </a:stretch>
                    </p:blipFill>
                    <p:spPr bwMode="auto">
                      <a:xfrm>
                        <a:off x="384896" y="5112004"/>
                        <a:ext cx="3030537" cy="411162"/>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075D358E-F001-511A-C3DA-B387E7EDF569}"/>
              </a:ext>
            </a:extLst>
          </p:cNvPr>
          <p:cNvGraphicFramePr>
            <a:graphicFrameLocks noChangeAspect="1"/>
          </p:cNvGraphicFramePr>
          <p:nvPr>
            <p:extLst>
              <p:ext uri="{D42A27DB-BD31-4B8C-83A1-F6EECF244321}">
                <p14:modId xmlns:p14="http://schemas.microsoft.com/office/powerpoint/2010/main" val="3865012898"/>
              </p:ext>
            </p:extLst>
          </p:nvPr>
        </p:nvGraphicFramePr>
        <p:xfrm>
          <a:off x="384896" y="5741024"/>
          <a:ext cx="3983038" cy="776287"/>
        </p:xfrm>
        <a:graphic>
          <a:graphicData uri="http://schemas.openxmlformats.org/presentationml/2006/ole">
            <mc:AlternateContent xmlns:mc="http://schemas.openxmlformats.org/markup-compatibility/2006">
              <mc:Choice xmlns:v="urn:schemas-microsoft-com:vml" Requires="v">
                <p:oleObj name="Equation" r:id="rId15" imgW="2222280" imgH="431640" progId="Equation.DSMT4">
                  <p:embed/>
                </p:oleObj>
              </mc:Choice>
              <mc:Fallback>
                <p:oleObj name="Equation" r:id="rId15" imgW="2222280" imgH="431640" progId="Equation.DSMT4">
                  <p:embed/>
                  <p:pic>
                    <p:nvPicPr>
                      <p:cNvPr id="11" name="Object 10">
                        <a:extLst>
                          <a:ext uri="{FF2B5EF4-FFF2-40B4-BE49-F238E27FC236}">
                            <a16:creationId xmlns:a16="http://schemas.microsoft.com/office/drawing/2014/main" id="{FB998EA7-5266-3FA9-B053-6081ADE8EB01}"/>
                          </a:ext>
                        </a:extLst>
                      </p:cNvPr>
                      <p:cNvPicPr>
                        <a:picLocks noChangeAspect="1" noChangeArrowheads="1"/>
                      </p:cNvPicPr>
                      <p:nvPr/>
                    </p:nvPicPr>
                    <p:blipFill>
                      <a:blip r:embed="rId16"/>
                      <a:srcRect/>
                      <a:stretch>
                        <a:fillRect/>
                      </a:stretch>
                    </p:blipFill>
                    <p:spPr bwMode="auto">
                      <a:xfrm>
                        <a:off x="384896" y="5741024"/>
                        <a:ext cx="3983038" cy="776287"/>
                      </a:xfrm>
                      <a:prstGeom prst="rect">
                        <a:avLst/>
                      </a:prstGeom>
                      <a:noFill/>
                      <a:ln>
                        <a:noFill/>
                      </a:ln>
                      <a:effectLst/>
                    </p:spPr>
                  </p:pic>
                </p:oleObj>
              </mc:Fallback>
            </mc:AlternateContent>
          </a:graphicData>
        </a:graphic>
      </p:graphicFrame>
      <p:cxnSp>
        <p:nvCxnSpPr>
          <p:cNvPr id="18" name="Straight Connector 17">
            <a:extLst>
              <a:ext uri="{FF2B5EF4-FFF2-40B4-BE49-F238E27FC236}">
                <a16:creationId xmlns:a16="http://schemas.microsoft.com/office/drawing/2014/main" id="{1E85B219-2B3F-8290-C2C4-ED1236ECDB9D}"/>
              </a:ext>
            </a:extLst>
          </p:cNvPr>
          <p:cNvCxnSpPr/>
          <p:nvPr/>
        </p:nvCxnSpPr>
        <p:spPr>
          <a:xfrm>
            <a:off x="6085222" y="1502595"/>
            <a:ext cx="0" cy="497504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CCBC4DB9-ED65-FE88-6BEB-D89D50670232}"/>
              </a:ext>
            </a:extLst>
          </p:cNvPr>
          <p:cNvGraphicFramePr>
            <a:graphicFrameLocks noChangeAspect="1"/>
          </p:cNvGraphicFramePr>
          <p:nvPr>
            <p:extLst>
              <p:ext uri="{D42A27DB-BD31-4B8C-83A1-F6EECF244321}">
                <p14:modId xmlns:p14="http://schemas.microsoft.com/office/powerpoint/2010/main" val="800974020"/>
              </p:ext>
            </p:extLst>
          </p:nvPr>
        </p:nvGraphicFramePr>
        <p:xfrm>
          <a:off x="6586435" y="1515105"/>
          <a:ext cx="2984500" cy="411162"/>
        </p:xfrm>
        <a:graphic>
          <a:graphicData uri="http://schemas.openxmlformats.org/presentationml/2006/ole">
            <mc:AlternateContent xmlns:mc="http://schemas.openxmlformats.org/markup-compatibility/2006">
              <mc:Choice xmlns:v="urn:schemas-microsoft-com:vml" Requires="v">
                <p:oleObj name="Equation" r:id="rId17" imgW="1663560" imgH="228600" progId="Equation.DSMT4">
                  <p:embed/>
                </p:oleObj>
              </mc:Choice>
              <mc:Fallback>
                <p:oleObj name="Equation" r:id="rId17" imgW="1663560" imgH="228600" progId="Equation.DSMT4">
                  <p:embed/>
                  <p:pic>
                    <p:nvPicPr>
                      <p:cNvPr id="16" name="Object 15">
                        <a:extLst>
                          <a:ext uri="{FF2B5EF4-FFF2-40B4-BE49-F238E27FC236}">
                            <a16:creationId xmlns:a16="http://schemas.microsoft.com/office/drawing/2014/main" id="{F470ACAF-D321-BC03-D8AC-5413E687A9D4}"/>
                          </a:ext>
                        </a:extLst>
                      </p:cNvPr>
                      <p:cNvPicPr>
                        <a:picLocks noChangeAspect="1" noChangeArrowheads="1"/>
                      </p:cNvPicPr>
                      <p:nvPr/>
                    </p:nvPicPr>
                    <p:blipFill>
                      <a:blip r:embed="rId18"/>
                      <a:srcRect/>
                      <a:stretch>
                        <a:fillRect/>
                      </a:stretch>
                    </p:blipFill>
                    <p:spPr bwMode="auto">
                      <a:xfrm>
                        <a:off x="6586435" y="1515105"/>
                        <a:ext cx="2984500" cy="411162"/>
                      </a:xfrm>
                      <a:prstGeom prst="rect">
                        <a:avLst/>
                      </a:prstGeom>
                      <a:noFill/>
                      <a:ln>
                        <a:noFill/>
                      </a:ln>
                      <a:effectLst/>
                    </p:spPr>
                  </p:pic>
                </p:oleObj>
              </mc:Fallback>
            </mc:AlternateContent>
          </a:graphicData>
        </a:graphic>
      </p:graphicFrame>
      <p:graphicFrame>
        <p:nvGraphicFramePr>
          <p:cNvPr id="20" name="Object 19">
            <a:extLst>
              <a:ext uri="{FF2B5EF4-FFF2-40B4-BE49-F238E27FC236}">
                <a16:creationId xmlns:a16="http://schemas.microsoft.com/office/drawing/2014/main" id="{7FFAB65F-CE7D-21AD-F56A-6C5C40458B40}"/>
              </a:ext>
            </a:extLst>
          </p:cNvPr>
          <p:cNvGraphicFramePr>
            <a:graphicFrameLocks noChangeAspect="1"/>
          </p:cNvGraphicFramePr>
          <p:nvPr>
            <p:extLst>
              <p:ext uri="{D42A27DB-BD31-4B8C-83A1-F6EECF244321}">
                <p14:modId xmlns:p14="http://schemas.microsoft.com/office/powerpoint/2010/main" val="1877791840"/>
              </p:ext>
            </p:extLst>
          </p:nvPr>
        </p:nvGraphicFramePr>
        <p:xfrm>
          <a:off x="6604352" y="2080044"/>
          <a:ext cx="3895725" cy="411162"/>
        </p:xfrm>
        <a:graphic>
          <a:graphicData uri="http://schemas.openxmlformats.org/presentationml/2006/ole">
            <mc:AlternateContent xmlns:mc="http://schemas.openxmlformats.org/markup-compatibility/2006">
              <mc:Choice xmlns:v="urn:schemas-microsoft-com:vml" Requires="v">
                <p:oleObj name="Equation" r:id="rId19" imgW="2171520" imgH="228600" progId="Equation.DSMT4">
                  <p:embed/>
                </p:oleObj>
              </mc:Choice>
              <mc:Fallback>
                <p:oleObj name="Equation" r:id="rId19" imgW="2171520" imgH="228600" progId="Equation.DSMT4">
                  <p:embed/>
                  <p:pic>
                    <p:nvPicPr>
                      <p:cNvPr id="19" name="Object 18">
                        <a:extLst>
                          <a:ext uri="{FF2B5EF4-FFF2-40B4-BE49-F238E27FC236}">
                            <a16:creationId xmlns:a16="http://schemas.microsoft.com/office/drawing/2014/main" id="{CCBC4DB9-ED65-FE88-6BEB-D89D50670232}"/>
                          </a:ext>
                        </a:extLst>
                      </p:cNvPr>
                      <p:cNvPicPr>
                        <a:picLocks noChangeAspect="1" noChangeArrowheads="1"/>
                      </p:cNvPicPr>
                      <p:nvPr/>
                    </p:nvPicPr>
                    <p:blipFill>
                      <a:blip r:embed="rId20"/>
                      <a:srcRect/>
                      <a:stretch>
                        <a:fillRect/>
                      </a:stretch>
                    </p:blipFill>
                    <p:spPr bwMode="auto">
                      <a:xfrm>
                        <a:off x="6604352" y="2080044"/>
                        <a:ext cx="3895725" cy="411162"/>
                      </a:xfrm>
                      <a:prstGeom prst="rect">
                        <a:avLst/>
                      </a:prstGeom>
                      <a:noFill/>
                      <a:ln>
                        <a:noFill/>
                      </a:ln>
                      <a:effectLst/>
                    </p:spPr>
                  </p:pic>
                </p:oleObj>
              </mc:Fallback>
            </mc:AlternateContent>
          </a:graphicData>
        </a:graphic>
      </p:graphicFrame>
      <p:sp>
        <p:nvSpPr>
          <p:cNvPr id="21" name="Left Brace 20">
            <a:extLst>
              <a:ext uri="{FF2B5EF4-FFF2-40B4-BE49-F238E27FC236}">
                <a16:creationId xmlns:a16="http://schemas.microsoft.com/office/drawing/2014/main" id="{8848F3A5-B7FC-63BA-F4A6-34D8267061DB}"/>
              </a:ext>
            </a:extLst>
          </p:cNvPr>
          <p:cNvSpPr/>
          <p:nvPr/>
        </p:nvSpPr>
        <p:spPr>
          <a:xfrm>
            <a:off x="6325598" y="1515105"/>
            <a:ext cx="244591" cy="964238"/>
          </a:xfrm>
          <a:prstGeom prst="leftBrace">
            <a:avLst>
              <a:gd name="adj1" fmla="val 3948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 name="Object 21">
            <a:extLst>
              <a:ext uri="{FF2B5EF4-FFF2-40B4-BE49-F238E27FC236}">
                <a16:creationId xmlns:a16="http://schemas.microsoft.com/office/drawing/2014/main" id="{F79A1763-1825-18DD-D396-C7BE5052FE12}"/>
              </a:ext>
            </a:extLst>
          </p:cNvPr>
          <p:cNvGraphicFramePr>
            <a:graphicFrameLocks noChangeAspect="1"/>
          </p:cNvGraphicFramePr>
          <p:nvPr>
            <p:extLst>
              <p:ext uri="{D42A27DB-BD31-4B8C-83A1-F6EECF244321}">
                <p14:modId xmlns:p14="http://schemas.microsoft.com/office/powerpoint/2010/main" val="4073315963"/>
              </p:ext>
            </p:extLst>
          </p:nvPr>
        </p:nvGraphicFramePr>
        <p:xfrm>
          <a:off x="6626115" y="2766536"/>
          <a:ext cx="1776413" cy="320675"/>
        </p:xfrm>
        <a:graphic>
          <a:graphicData uri="http://schemas.openxmlformats.org/presentationml/2006/ole">
            <mc:AlternateContent xmlns:mc="http://schemas.openxmlformats.org/markup-compatibility/2006">
              <mc:Choice xmlns:v="urn:schemas-microsoft-com:vml" Requires="v">
                <p:oleObj name="Equation" r:id="rId21" imgW="990360" imgH="177480" progId="Equation.DSMT4">
                  <p:embed/>
                </p:oleObj>
              </mc:Choice>
              <mc:Fallback>
                <p:oleObj name="Equation" r:id="rId21" imgW="990360" imgH="177480" progId="Equation.DSMT4">
                  <p:embed/>
                  <p:pic>
                    <p:nvPicPr>
                      <p:cNvPr id="19" name="Object 18">
                        <a:extLst>
                          <a:ext uri="{FF2B5EF4-FFF2-40B4-BE49-F238E27FC236}">
                            <a16:creationId xmlns:a16="http://schemas.microsoft.com/office/drawing/2014/main" id="{CCBC4DB9-ED65-FE88-6BEB-D89D50670232}"/>
                          </a:ext>
                        </a:extLst>
                      </p:cNvPr>
                      <p:cNvPicPr>
                        <a:picLocks noChangeAspect="1" noChangeArrowheads="1"/>
                      </p:cNvPicPr>
                      <p:nvPr/>
                    </p:nvPicPr>
                    <p:blipFill>
                      <a:blip r:embed="rId22"/>
                      <a:srcRect/>
                      <a:stretch>
                        <a:fillRect/>
                      </a:stretch>
                    </p:blipFill>
                    <p:spPr bwMode="auto">
                      <a:xfrm>
                        <a:off x="6626115" y="2766536"/>
                        <a:ext cx="1776413" cy="320675"/>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2EBEDFE0-E2EA-BE69-AC73-321185569197}"/>
              </a:ext>
            </a:extLst>
          </p:cNvPr>
          <p:cNvGraphicFramePr>
            <a:graphicFrameLocks noChangeAspect="1"/>
          </p:cNvGraphicFramePr>
          <p:nvPr>
            <p:extLst>
              <p:ext uri="{D42A27DB-BD31-4B8C-83A1-F6EECF244321}">
                <p14:modId xmlns:p14="http://schemas.microsoft.com/office/powerpoint/2010/main" val="3536794961"/>
              </p:ext>
            </p:extLst>
          </p:nvPr>
        </p:nvGraphicFramePr>
        <p:xfrm>
          <a:off x="6630445" y="3041606"/>
          <a:ext cx="2643188" cy="708025"/>
        </p:xfrm>
        <a:graphic>
          <a:graphicData uri="http://schemas.openxmlformats.org/presentationml/2006/ole">
            <mc:AlternateContent xmlns:mc="http://schemas.openxmlformats.org/markup-compatibility/2006">
              <mc:Choice xmlns:v="urn:schemas-microsoft-com:vml" Requires="v">
                <p:oleObj name="Equation" r:id="rId23" imgW="1473120" imgH="393480" progId="Equation.DSMT4">
                  <p:embed/>
                </p:oleObj>
              </mc:Choice>
              <mc:Fallback>
                <p:oleObj name="Equation" r:id="rId23" imgW="1473120" imgH="393480" progId="Equation.DSMT4">
                  <p:embed/>
                  <p:pic>
                    <p:nvPicPr>
                      <p:cNvPr id="20" name="Object 19">
                        <a:extLst>
                          <a:ext uri="{FF2B5EF4-FFF2-40B4-BE49-F238E27FC236}">
                            <a16:creationId xmlns:a16="http://schemas.microsoft.com/office/drawing/2014/main" id="{7FFAB65F-CE7D-21AD-F56A-6C5C40458B40}"/>
                          </a:ext>
                        </a:extLst>
                      </p:cNvPr>
                      <p:cNvPicPr>
                        <a:picLocks noChangeAspect="1" noChangeArrowheads="1"/>
                      </p:cNvPicPr>
                      <p:nvPr/>
                    </p:nvPicPr>
                    <p:blipFill>
                      <a:blip r:embed="rId24"/>
                      <a:srcRect/>
                      <a:stretch>
                        <a:fillRect/>
                      </a:stretch>
                    </p:blipFill>
                    <p:spPr bwMode="auto">
                      <a:xfrm>
                        <a:off x="6630445" y="3041606"/>
                        <a:ext cx="2643188" cy="708025"/>
                      </a:xfrm>
                      <a:prstGeom prst="rect">
                        <a:avLst/>
                      </a:prstGeom>
                      <a:noFill/>
                      <a:ln>
                        <a:noFill/>
                      </a:ln>
                      <a:effectLst/>
                    </p:spPr>
                  </p:pic>
                </p:oleObj>
              </mc:Fallback>
            </mc:AlternateContent>
          </a:graphicData>
        </a:graphic>
      </p:graphicFrame>
      <p:sp>
        <p:nvSpPr>
          <p:cNvPr id="24" name="Left Brace 23">
            <a:extLst>
              <a:ext uri="{FF2B5EF4-FFF2-40B4-BE49-F238E27FC236}">
                <a16:creationId xmlns:a16="http://schemas.microsoft.com/office/drawing/2014/main" id="{F34D1C2A-7222-A9C2-2E30-FD10EA40A388}"/>
              </a:ext>
            </a:extLst>
          </p:cNvPr>
          <p:cNvSpPr/>
          <p:nvPr/>
        </p:nvSpPr>
        <p:spPr>
          <a:xfrm>
            <a:off x="6381016" y="2704834"/>
            <a:ext cx="244591" cy="964238"/>
          </a:xfrm>
          <a:prstGeom prst="leftBrace">
            <a:avLst>
              <a:gd name="adj1" fmla="val 3948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 name="Object 24">
            <a:extLst>
              <a:ext uri="{FF2B5EF4-FFF2-40B4-BE49-F238E27FC236}">
                <a16:creationId xmlns:a16="http://schemas.microsoft.com/office/drawing/2014/main" id="{69FF19F7-0DBC-0598-EAC0-1E6B677377C5}"/>
              </a:ext>
            </a:extLst>
          </p:cNvPr>
          <p:cNvGraphicFramePr>
            <a:graphicFrameLocks noChangeAspect="1"/>
          </p:cNvGraphicFramePr>
          <p:nvPr>
            <p:extLst>
              <p:ext uri="{D42A27DB-BD31-4B8C-83A1-F6EECF244321}">
                <p14:modId xmlns:p14="http://schemas.microsoft.com/office/powerpoint/2010/main" val="1505571857"/>
              </p:ext>
            </p:extLst>
          </p:nvPr>
        </p:nvGraphicFramePr>
        <p:xfrm>
          <a:off x="6568181" y="3896216"/>
          <a:ext cx="706437" cy="298450"/>
        </p:xfrm>
        <a:graphic>
          <a:graphicData uri="http://schemas.openxmlformats.org/presentationml/2006/ole">
            <mc:AlternateContent xmlns:mc="http://schemas.openxmlformats.org/markup-compatibility/2006">
              <mc:Choice xmlns:v="urn:schemas-microsoft-com:vml" Requires="v">
                <p:oleObj name="Equation" r:id="rId25" imgW="393480" imgH="164880" progId="Equation.DSMT4">
                  <p:embed/>
                </p:oleObj>
              </mc:Choice>
              <mc:Fallback>
                <p:oleObj name="Equation" r:id="rId25" imgW="393480" imgH="164880" progId="Equation.DSMT4">
                  <p:embed/>
                  <p:pic>
                    <p:nvPicPr>
                      <p:cNvPr id="22" name="Object 21">
                        <a:extLst>
                          <a:ext uri="{FF2B5EF4-FFF2-40B4-BE49-F238E27FC236}">
                            <a16:creationId xmlns:a16="http://schemas.microsoft.com/office/drawing/2014/main" id="{F79A1763-1825-18DD-D396-C7BE5052FE12}"/>
                          </a:ext>
                        </a:extLst>
                      </p:cNvPr>
                      <p:cNvPicPr>
                        <a:picLocks noChangeAspect="1" noChangeArrowheads="1"/>
                      </p:cNvPicPr>
                      <p:nvPr/>
                    </p:nvPicPr>
                    <p:blipFill>
                      <a:blip r:embed="rId26"/>
                      <a:srcRect/>
                      <a:stretch>
                        <a:fillRect/>
                      </a:stretch>
                    </p:blipFill>
                    <p:spPr bwMode="auto">
                      <a:xfrm>
                        <a:off x="6568181" y="3896216"/>
                        <a:ext cx="706437" cy="298450"/>
                      </a:xfrm>
                      <a:prstGeom prst="rect">
                        <a:avLst/>
                      </a:prstGeom>
                      <a:noFill/>
                      <a:ln>
                        <a:noFill/>
                      </a:ln>
                      <a:effectLst/>
                    </p:spPr>
                  </p:pic>
                </p:oleObj>
              </mc:Fallback>
            </mc:AlternateContent>
          </a:graphicData>
        </a:graphic>
      </p:graphicFrame>
      <p:graphicFrame>
        <p:nvGraphicFramePr>
          <p:cNvPr id="26" name="Object 25">
            <a:extLst>
              <a:ext uri="{FF2B5EF4-FFF2-40B4-BE49-F238E27FC236}">
                <a16:creationId xmlns:a16="http://schemas.microsoft.com/office/drawing/2014/main" id="{64B589B6-4475-DBA9-75F3-D4CEE66E797F}"/>
              </a:ext>
            </a:extLst>
          </p:cNvPr>
          <p:cNvGraphicFramePr>
            <a:graphicFrameLocks noChangeAspect="1"/>
          </p:cNvGraphicFramePr>
          <p:nvPr>
            <p:extLst>
              <p:ext uri="{D42A27DB-BD31-4B8C-83A1-F6EECF244321}">
                <p14:modId xmlns:p14="http://schemas.microsoft.com/office/powerpoint/2010/main" val="367123556"/>
              </p:ext>
            </p:extLst>
          </p:nvPr>
        </p:nvGraphicFramePr>
        <p:xfrm>
          <a:off x="6649365" y="4180363"/>
          <a:ext cx="2347912" cy="708025"/>
        </p:xfrm>
        <a:graphic>
          <a:graphicData uri="http://schemas.openxmlformats.org/presentationml/2006/ole">
            <mc:AlternateContent xmlns:mc="http://schemas.openxmlformats.org/markup-compatibility/2006">
              <mc:Choice xmlns:v="urn:schemas-microsoft-com:vml" Requires="v">
                <p:oleObj name="Equation" r:id="rId27" imgW="1307880" imgH="393480" progId="Equation.DSMT4">
                  <p:embed/>
                </p:oleObj>
              </mc:Choice>
              <mc:Fallback>
                <p:oleObj name="Equation" r:id="rId27" imgW="1307880" imgH="393480" progId="Equation.DSMT4">
                  <p:embed/>
                  <p:pic>
                    <p:nvPicPr>
                      <p:cNvPr id="23" name="Object 22">
                        <a:extLst>
                          <a:ext uri="{FF2B5EF4-FFF2-40B4-BE49-F238E27FC236}">
                            <a16:creationId xmlns:a16="http://schemas.microsoft.com/office/drawing/2014/main" id="{2EBEDFE0-E2EA-BE69-AC73-321185569197}"/>
                          </a:ext>
                        </a:extLst>
                      </p:cNvPr>
                      <p:cNvPicPr>
                        <a:picLocks noChangeAspect="1" noChangeArrowheads="1"/>
                      </p:cNvPicPr>
                      <p:nvPr/>
                    </p:nvPicPr>
                    <p:blipFill>
                      <a:blip r:embed="rId28"/>
                      <a:srcRect/>
                      <a:stretch>
                        <a:fillRect/>
                      </a:stretch>
                    </p:blipFill>
                    <p:spPr bwMode="auto">
                      <a:xfrm>
                        <a:off x="6649365" y="4180363"/>
                        <a:ext cx="2347912" cy="708025"/>
                      </a:xfrm>
                      <a:prstGeom prst="rect">
                        <a:avLst/>
                      </a:prstGeom>
                      <a:noFill/>
                      <a:ln>
                        <a:noFill/>
                      </a:ln>
                      <a:effectLst/>
                    </p:spPr>
                  </p:pic>
                </p:oleObj>
              </mc:Fallback>
            </mc:AlternateContent>
          </a:graphicData>
        </a:graphic>
      </p:graphicFrame>
      <p:sp>
        <p:nvSpPr>
          <p:cNvPr id="27" name="Left Brace 26">
            <a:extLst>
              <a:ext uri="{FF2B5EF4-FFF2-40B4-BE49-F238E27FC236}">
                <a16:creationId xmlns:a16="http://schemas.microsoft.com/office/drawing/2014/main" id="{05D7BD5D-614A-C8D2-835B-02D862C6AFB1}"/>
              </a:ext>
            </a:extLst>
          </p:cNvPr>
          <p:cNvSpPr/>
          <p:nvPr/>
        </p:nvSpPr>
        <p:spPr>
          <a:xfrm>
            <a:off x="6381016" y="3848797"/>
            <a:ext cx="244591" cy="964238"/>
          </a:xfrm>
          <a:prstGeom prst="leftBrace">
            <a:avLst>
              <a:gd name="adj1" fmla="val 3948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8" name="Object 27">
            <a:extLst>
              <a:ext uri="{FF2B5EF4-FFF2-40B4-BE49-F238E27FC236}">
                <a16:creationId xmlns:a16="http://schemas.microsoft.com/office/drawing/2014/main" id="{3B1D7D1F-F7B5-33A8-69DF-F586E1B0CA3C}"/>
              </a:ext>
            </a:extLst>
          </p:cNvPr>
          <p:cNvGraphicFramePr>
            <a:graphicFrameLocks noChangeAspect="1"/>
          </p:cNvGraphicFramePr>
          <p:nvPr>
            <p:extLst>
              <p:ext uri="{D42A27DB-BD31-4B8C-83A1-F6EECF244321}">
                <p14:modId xmlns:p14="http://schemas.microsoft.com/office/powerpoint/2010/main" val="1148343287"/>
              </p:ext>
            </p:extLst>
          </p:nvPr>
        </p:nvGraphicFramePr>
        <p:xfrm>
          <a:off x="6625607" y="4870581"/>
          <a:ext cx="1755775" cy="708025"/>
        </p:xfrm>
        <a:graphic>
          <a:graphicData uri="http://schemas.openxmlformats.org/presentationml/2006/ole">
            <mc:AlternateContent xmlns:mc="http://schemas.openxmlformats.org/markup-compatibility/2006">
              <mc:Choice xmlns:v="urn:schemas-microsoft-com:vml" Requires="v">
                <p:oleObj name="Equation" r:id="rId29" imgW="977760" imgH="393480" progId="Equation.DSMT4">
                  <p:embed/>
                </p:oleObj>
              </mc:Choice>
              <mc:Fallback>
                <p:oleObj name="Equation" r:id="rId29" imgW="977760" imgH="393480" progId="Equation.DSMT4">
                  <p:embed/>
                  <p:pic>
                    <p:nvPicPr>
                      <p:cNvPr id="26" name="Object 25">
                        <a:extLst>
                          <a:ext uri="{FF2B5EF4-FFF2-40B4-BE49-F238E27FC236}">
                            <a16:creationId xmlns:a16="http://schemas.microsoft.com/office/drawing/2014/main" id="{64B589B6-4475-DBA9-75F3-D4CEE66E797F}"/>
                          </a:ext>
                        </a:extLst>
                      </p:cNvPr>
                      <p:cNvPicPr>
                        <a:picLocks noChangeAspect="1" noChangeArrowheads="1"/>
                      </p:cNvPicPr>
                      <p:nvPr/>
                    </p:nvPicPr>
                    <p:blipFill>
                      <a:blip r:embed="rId30"/>
                      <a:srcRect/>
                      <a:stretch>
                        <a:fillRect/>
                      </a:stretch>
                    </p:blipFill>
                    <p:spPr bwMode="auto">
                      <a:xfrm>
                        <a:off x="6625607" y="4870581"/>
                        <a:ext cx="1755775" cy="708025"/>
                      </a:xfrm>
                      <a:prstGeom prst="rect">
                        <a:avLst/>
                      </a:prstGeom>
                      <a:noFill/>
                      <a:ln>
                        <a:noFill/>
                      </a:ln>
                      <a:effectLst/>
                    </p:spPr>
                  </p:pic>
                </p:oleObj>
              </mc:Fallback>
            </mc:AlternateContent>
          </a:graphicData>
        </a:graphic>
      </p:graphicFrame>
      <p:graphicFrame>
        <p:nvGraphicFramePr>
          <p:cNvPr id="29" name="Object 28">
            <a:extLst>
              <a:ext uri="{FF2B5EF4-FFF2-40B4-BE49-F238E27FC236}">
                <a16:creationId xmlns:a16="http://schemas.microsoft.com/office/drawing/2014/main" id="{B1ACFEDD-F4D5-6442-F21A-2DE880596A17}"/>
              </a:ext>
            </a:extLst>
          </p:cNvPr>
          <p:cNvGraphicFramePr>
            <a:graphicFrameLocks noChangeAspect="1"/>
          </p:cNvGraphicFramePr>
          <p:nvPr>
            <p:extLst>
              <p:ext uri="{D42A27DB-BD31-4B8C-83A1-F6EECF244321}">
                <p14:modId xmlns:p14="http://schemas.microsoft.com/office/powerpoint/2010/main" val="242306708"/>
              </p:ext>
            </p:extLst>
          </p:nvPr>
        </p:nvGraphicFramePr>
        <p:xfrm>
          <a:off x="8997277" y="4870581"/>
          <a:ext cx="1984375" cy="708025"/>
        </p:xfrm>
        <a:graphic>
          <a:graphicData uri="http://schemas.openxmlformats.org/presentationml/2006/ole">
            <mc:AlternateContent xmlns:mc="http://schemas.openxmlformats.org/markup-compatibility/2006">
              <mc:Choice xmlns:v="urn:schemas-microsoft-com:vml" Requires="v">
                <p:oleObj name="Equation" r:id="rId31" imgW="1104840" imgH="393480" progId="Equation.DSMT4">
                  <p:embed/>
                </p:oleObj>
              </mc:Choice>
              <mc:Fallback>
                <p:oleObj name="Equation" r:id="rId31" imgW="1104840" imgH="393480" progId="Equation.DSMT4">
                  <p:embed/>
                  <p:pic>
                    <p:nvPicPr>
                      <p:cNvPr id="28" name="Object 27">
                        <a:extLst>
                          <a:ext uri="{FF2B5EF4-FFF2-40B4-BE49-F238E27FC236}">
                            <a16:creationId xmlns:a16="http://schemas.microsoft.com/office/drawing/2014/main" id="{3B1D7D1F-F7B5-33A8-69DF-F586E1B0CA3C}"/>
                          </a:ext>
                        </a:extLst>
                      </p:cNvPr>
                      <p:cNvPicPr>
                        <a:picLocks noChangeAspect="1" noChangeArrowheads="1"/>
                      </p:cNvPicPr>
                      <p:nvPr/>
                    </p:nvPicPr>
                    <p:blipFill>
                      <a:blip r:embed="rId32"/>
                      <a:srcRect/>
                      <a:stretch>
                        <a:fillRect/>
                      </a:stretch>
                    </p:blipFill>
                    <p:spPr bwMode="auto">
                      <a:xfrm>
                        <a:off x="8997277" y="4870581"/>
                        <a:ext cx="1984375" cy="708025"/>
                      </a:xfrm>
                      <a:prstGeom prst="rect">
                        <a:avLst/>
                      </a:prstGeom>
                      <a:noFill/>
                      <a:ln>
                        <a:noFill/>
                      </a:ln>
                      <a:effectLst/>
                    </p:spPr>
                  </p:pic>
                </p:oleObj>
              </mc:Fallback>
            </mc:AlternateContent>
          </a:graphicData>
        </a:graphic>
      </p:graphicFrame>
      <p:graphicFrame>
        <p:nvGraphicFramePr>
          <p:cNvPr id="30" name="Object 29">
            <a:extLst>
              <a:ext uri="{FF2B5EF4-FFF2-40B4-BE49-F238E27FC236}">
                <a16:creationId xmlns:a16="http://schemas.microsoft.com/office/drawing/2014/main" id="{DB7BEB39-EB7E-437F-511D-4508AA93747D}"/>
              </a:ext>
            </a:extLst>
          </p:cNvPr>
          <p:cNvGraphicFramePr>
            <a:graphicFrameLocks noChangeAspect="1"/>
          </p:cNvGraphicFramePr>
          <p:nvPr>
            <p:extLst>
              <p:ext uri="{D42A27DB-BD31-4B8C-83A1-F6EECF244321}">
                <p14:modId xmlns:p14="http://schemas.microsoft.com/office/powerpoint/2010/main" val="71893893"/>
              </p:ext>
            </p:extLst>
          </p:nvPr>
        </p:nvGraphicFramePr>
        <p:xfrm>
          <a:off x="6362590" y="5543443"/>
          <a:ext cx="4079875" cy="708025"/>
        </p:xfrm>
        <a:graphic>
          <a:graphicData uri="http://schemas.openxmlformats.org/presentationml/2006/ole">
            <mc:AlternateContent xmlns:mc="http://schemas.openxmlformats.org/markup-compatibility/2006">
              <mc:Choice xmlns:v="urn:schemas-microsoft-com:vml" Requires="v">
                <p:oleObj name="Equation" r:id="rId33" imgW="2273040" imgH="393480" progId="Equation.DSMT4">
                  <p:embed/>
                </p:oleObj>
              </mc:Choice>
              <mc:Fallback>
                <p:oleObj name="Equation" r:id="rId33" imgW="2273040" imgH="393480" progId="Equation.DSMT4">
                  <p:embed/>
                  <p:pic>
                    <p:nvPicPr>
                      <p:cNvPr id="16" name="Object 15">
                        <a:extLst>
                          <a:ext uri="{FF2B5EF4-FFF2-40B4-BE49-F238E27FC236}">
                            <a16:creationId xmlns:a16="http://schemas.microsoft.com/office/drawing/2014/main" id="{F470ACAF-D321-BC03-D8AC-5413E687A9D4}"/>
                          </a:ext>
                        </a:extLst>
                      </p:cNvPr>
                      <p:cNvPicPr>
                        <a:picLocks noChangeAspect="1" noChangeArrowheads="1"/>
                      </p:cNvPicPr>
                      <p:nvPr/>
                    </p:nvPicPr>
                    <p:blipFill>
                      <a:blip r:embed="rId34"/>
                      <a:srcRect/>
                      <a:stretch>
                        <a:fillRect/>
                      </a:stretch>
                    </p:blipFill>
                    <p:spPr bwMode="auto">
                      <a:xfrm>
                        <a:off x="6362590" y="5543443"/>
                        <a:ext cx="4079875" cy="708025"/>
                      </a:xfrm>
                      <a:prstGeom prst="rect">
                        <a:avLst/>
                      </a:prstGeom>
                      <a:noFill/>
                      <a:ln>
                        <a:noFill/>
                      </a:ln>
                      <a:effectLst/>
                    </p:spPr>
                  </p:pic>
                </p:oleObj>
              </mc:Fallback>
            </mc:AlternateContent>
          </a:graphicData>
        </a:graphic>
      </p:graphicFrame>
      <p:sp>
        <p:nvSpPr>
          <p:cNvPr id="33" name="Text Box 22">
            <a:extLst>
              <a:ext uri="{FF2B5EF4-FFF2-40B4-BE49-F238E27FC236}">
                <a16:creationId xmlns:a16="http://schemas.microsoft.com/office/drawing/2014/main" id="{0B30AAC1-1CC8-22A7-9DE1-4DF310B3FB9C}"/>
              </a:ext>
            </a:extLst>
          </p:cNvPr>
          <p:cNvSpPr txBox="1">
            <a:spLocks noChangeArrowheads="1"/>
          </p:cNvSpPr>
          <p:nvPr/>
        </p:nvSpPr>
        <p:spPr bwMode="auto">
          <a:xfrm>
            <a:off x="3601883" y="5099430"/>
            <a:ext cx="22968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General Solution.</a:t>
            </a:r>
          </a:p>
        </p:txBody>
      </p:sp>
      <p:sp>
        <p:nvSpPr>
          <p:cNvPr id="34" name="Text Box 22">
            <a:extLst>
              <a:ext uri="{FF2B5EF4-FFF2-40B4-BE49-F238E27FC236}">
                <a16:creationId xmlns:a16="http://schemas.microsoft.com/office/drawing/2014/main" id="{1C9E650A-122F-F193-3318-5FCD47CD7831}"/>
              </a:ext>
            </a:extLst>
          </p:cNvPr>
          <p:cNvSpPr txBox="1">
            <a:spLocks noChangeArrowheads="1"/>
          </p:cNvSpPr>
          <p:nvPr/>
        </p:nvSpPr>
        <p:spPr bwMode="auto">
          <a:xfrm>
            <a:off x="7553139" y="6195654"/>
            <a:ext cx="2749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Particular Solution.</a:t>
            </a:r>
          </a:p>
        </p:txBody>
      </p:sp>
      <p:pic>
        <p:nvPicPr>
          <p:cNvPr id="35" name="Picture 34">
            <a:extLst>
              <a:ext uri="{FF2B5EF4-FFF2-40B4-BE49-F238E27FC236}">
                <a16:creationId xmlns:a16="http://schemas.microsoft.com/office/drawing/2014/main" id="{1888A669-E363-EE89-FCAB-CC2C703F4351}"/>
              </a:ext>
            </a:extLst>
          </p:cNvPr>
          <p:cNvPicPr>
            <a:picLocks noChangeAspect="1"/>
          </p:cNvPicPr>
          <p:nvPr/>
        </p:nvPicPr>
        <p:blipFill>
          <a:blip r:embed="rId35"/>
          <a:stretch>
            <a:fillRect/>
          </a:stretch>
        </p:blipFill>
        <p:spPr>
          <a:xfrm>
            <a:off x="8398163" y="5572446"/>
            <a:ext cx="1632527" cy="708025"/>
          </a:xfrm>
          <a:prstGeom prst="rect">
            <a:avLst/>
          </a:prstGeom>
        </p:spPr>
      </p:pic>
      <p:pic>
        <p:nvPicPr>
          <p:cNvPr id="36" name="Picture 35">
            <a:extLst>
              <a:ext uri="{FF2B5EF4-FFF2-40B4-BE49-F238E27FC236}">
                <a16:creationId xmlns:a16="http://schemas.microsoft.com/office/drawing/2014/main" id="{867A4AE0-4C51-8356-19B5-3E927F4FAC67}"/>
              </a:ext>
            </a:extLst>
          </p:cNvPr>
          <p:cNvPicPr>
            <a:picLocks noChangeAspect="1"/>
          </p:cNvPicPr>
          <p:nvPr/>
        </p:nvPicPr>
        <p:blipFill>
          <a:blip r:embed="rId35"/>
          <a:stretch>
            <a:fillRect/>
          </a:stretch>
        </p:blipFill>
        <p:spPr>
          <a:xfrm>
            <a:off x="10066023" y="5603621"/>
            <a:ext cx="582330" cy="556720"/>
          </a:xfrm>
          <a:prstGeom prst="rect">
            <a:avLst/>
          </a:prstGeom>
        </p:spPr>
      </p:pic>
      <p:pic>
        <p:nvPicPr>
          <p:cNvPr id="37" name="Picture 36">
            <a:extLst>
              <a:ext uri="{FF2B5EF4-FFF2-40B4-BE49-F238E27FC236}">
                <a16:creationId xmlns:a16="http://schemas.microsoft.com/office/drawing/2014/main" id="{B219BE42-FFBE-3C0E-BB89-ED9CF1987EF5}"/>
              </a:ext>
            </a:extLst>
          </p:cNvPr>
          <p:cNvPicPr>
            <a:picLocks noChangeAspect="1"/>
          </p:cNvPicPr>
          <p:nvPr/>
        </p:nvPicPr>
        <p:blipFill>
          <a:blip r:embed="rId35"/>
          <a:stretch>
            <a:fillRect/>
          </a:stretch>
        </p:blipFill>
        <p:spPr>
          <a:xfrm>
            <a:off x="1427019" y="3348659"/>
            <a:ext cx="956841" cy="443956"/>
          </a:xfrm>
          <a:prstGeom prst="rect">
            <a:avLst/>
          </a:prstGeom>
        </p:spPr>
      </p:pic>
      <p:pic>
        <p:nvPicPr>
          <p:cNvPr id="38" name="Picture 37">
            <a:extLst>
              <a:ext uri="{FF2B5EF4-FFF2-40B4-BE49-F238E27FC236}">
                <a16:creationId xmlns:a16="http://schemas.microsoft.com/office/drawing/2014/main" id="{A5036546-3210-FC77-0E95-1EFE112EB9D7}"/>
              </a:ext>
            </a:extLst>
          </p:cNvPr>
          <p:cNvPicPr>
            <a:picLocks noChangeAspect="1"/>
          </p:cNvPicPr>
          <p:nvPr/>
        </p:nvPicPr>
        <p:blipFill>
          <a:blip r:embed="rId35"/>
          <a:stretch>
            <a:fillRect/>
          </a:stretch>
        </p:blipFill>
        <p:spPr>
          <a:xfrm>
            <a:off x="2373023" y="3322264"/>
            <a:ext cx="910862" cy="443956"/>
          </a:xfrm>
          <a:prstGeom prst="rect">
            <a:avLst/>
          </a:prstGeom>
        </p:spPr>
      </p:pic>
      <p:pic>
        <p:nvPicPr>
          <p:cNvPr id="39" name="Picture 38">
            <a:extLst>
              <a:ext uri="{FF2B5EF4-FFF2-40B4-BE49-F238E27FC236}">
                <a16:creationId xmlns:a16="http://schemas.microsoft.com/office/drawing/2014/main" id="{114D4015-0A54-FDE0-6A7B-4E598977BED8}"/>
              </a:ext>
            </a:extLst>
          </p:cNvPr>
          <p:cNvPicPr>
            <a:picLocks noChangeAspect="1"/>
          </p:cNvPicPr>
          <p:nvPr/>
        </p:nvPicPr>
        <p:blipFill>
          <a:blip r:embed="rId35"/>
          <a:stretch>
            <a:fillRect/>
          </a:stretch>
        </p:blipFill>
        <p:spPr>
          <a:xfrm>
            <a:off x="1483805" y="5079209"/>
            <a:ext cx="900056" cy="443956"/>
          </a:xfrm>
          <a:prstGeom prst="rect">
            <a:avLst/>
          </a:prstGeom>
        </p:spPr>
      </p:pic>
      <p:pic>
        <p:nvPicPr>
          <p:cNvPr id="40" name="Picture 39">
            <a:extLst>
              <a:ext uri="{FF2B5EF4-FFF2-40B4-BE49-F238E27FC236}">
                <a16:creationId xmlns:a16="http://schemas.microsoft.com/office/drawing/2014/main" id="{0C45D59F-F56A-FEE0-BC10-4742946106ED}"/>
              </a:ext>
            </a:extLst>
          </p:cNvPr>
          <p:cNvPicPr>
            <a:picLocks noChangeAspect="1"/>
          </p:cNvPicPr>
          <p:nvPr/>
        </p:nvPicPr>
        <p:blipFill>
          <a:blip r:embed="rId35"/>
          <a:stretch>
            <a:fillRect/>
          </a:stretch>
        </p:blipFill>
        <p:spPr>
          <a:xfrm>
            <a:off x="2354940" y="5127209"/>
            <a:ext cx="569306" cy="443956"/>
          </a:xfrm>
          <a:prstGeom prst="rect">
            <a:avLst/>
          </a:prstGeom>
        </p:spPr>
      </p:pic>
      <p:pic>
        <p:nvPicPr>
          <p:cNvPr id="41" name="Picture 40">
            <a:extLst>
              <a:ext uri="{FF2B5EF4-FFF2-40B4-BE49-F238E27FC236}">
                <a16:creationId xmlns:a16="http://schemas.microsoft.com/office/drawing/2014/main" id="{5634EE72-ACF6-4245-70D4-22F637F694EB}"/>
              </a:ext>
            </a:extLst>
          </p:cNvPr>
          <p:cNvPicPr>
            <a:picLocks noChangeAspect="1"/>
          </p:cNvPicPr>
          <p:nvPr/>
        </p:nvPicPr>
        <p:blipFill>
          <a:blip r:embed="rId35"/>
          <a:stretch>
            <a:fillRect/>
          </a:stretch>
        </p:blipFill>
        <p:spPr>
          <a:xfrm>
            <a:off x="2913464" y="5084786"/>
            <a:ext cx="569306" cy="443956"/>
          </a:xfrm>
          <a:prstGeom prst="rect">
            <a:avLst/>
          </a:prstGeom>
        </p:spPr>
      </p:pic>
    </p:spTree>
    <p:extLst>
      <p:ext uri="{BB962C8B-B14F-4D97-AF65-F5344CB8AC3E}">
        <p14:creationId xmlns:p14="http://schemas.microsoft.com/office/powerpoint/2010/main" val="17792097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40"/>
                                        </p:tgtEl>
                                      </p:cBhvr>
                                    </p:animEffect>
                                    <p:set>
                                      <p:cBhvr>
                                        <p:cTn id="74" dur="1" fill="hold">
                                          <p:stCondLst>
                                            <p:cond delay="499"/>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2000"/>
                                        <p:tgtEl>
                                          <p:spTgt spid="21"/>
                                        </p:tgtEl>
                                      </p:cBhvr>
                                    </p:animEffect>
                                    <p:anim calcmode="lin" valueType="num">
                                      <p:cBhvr>
                                        <p:cTn id="113" dur="2000" fill="hold"/>
                                        <p:tgtEl>
                                          <p:spTgt spid="21"/>
                                        </p:tgtEl>
                                        <p:attrNameLst>
                                          <p:attrName>ppt_w</p:attrName>
                                        </p:attrNameLst>
                                      </p:cBhvr>
                                      <p:tavLst>
                                        <p:tav tm="0" fmla="#ppt_w*sin(2.5*pi*$)">
                                          <p:val>
                                            <p:fltVal val="0"/>
                                          </p:val>
                                        </p:tav>
                                        <p:tav tm="100000">
                                          <p:val>
                                            <p:fltVal val="1"/>
                                          </p:val>
                                        </p:tav>
                                      </p:tavLst>
                                    </p:anim>
                                    <p:anim calcmode="lin" valueType="num">
                                      <p:cBhvr>
                                        <p:cTn id="11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2000"/>
                                        <p:tgtEl>
                                          <p:spTgt spid="24"/>
                                        </p:tgtEl>
                                      </p:cBhvr>
                                    </p:animEffect>
                                    <p:anim calcmode="lin" valueType="num">
                                      <p:cBhvr>
                                        <p:cTn id="120" dur="2000" fill="hold"/>
                                        <p:tgtEl>
                                          <p:spTgt spid="24"/>
                                        </p:tgtEl>
                                        <p:attrNameLst>
                                          <p:attrName>ppt_w</p:attrName>
                                        </p:attrNameLst>
                                      </p:cBhvr>
                                      <p:tavLst>
                                        <p:tav tm="0" fmla="#ppt_w*sin(2.5*pi*$)">
                                          <p:val>
                                            <p:fltVal val="0"/>
                                          </p:val>
                                        </p:tav>
                                        <p:tav tm="100000">
                                          <p:val>
                                            <p:fltVal val="1"/>
                                          </p:val>
                                        </p:tav>
                                      </p:tavLst>
                                    </p:anim>
                                    <p:anim calcmode="lin" valueType="num">
                                      <p:cBhvr>
                                        <p:cTn id="12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fade">
                                      <p:cBhvr>
                                        <p:cTn id="131" dur="500"/>
                                        <p:tgtEl>
                                          <p:spTgt spid="23"/>
                                        </p:tgtEl>
                                      </p:cBhvr>
                                    </p:animEffect>
                                  </p:childTnLst>
                                </p:cTn>
                              </p:par>
                            </p:childTnLst>
                          </p:cTn>
                        </p:par>
                      </p:childTnLst>
                    </p:cTn>
                  </p:par>
                  <p:par>
                    <p:cTn id="132" fill="hold">
                      <p:stCondLst>
                        <p:cond delay="indefinite"/>
                      </p:stCondLst>
                      <p:childTnLst>
                        <p:par>
                          <p:cTn id="133" fill="hold">
                            <p:stCondLst>
                              <p:cond delay="0"/>
                            </p:stCondLst>
                            <p:childTnLst>
                              <p:par>
                                <p:cTn id="134" presetID="45" presetClass="entr" presetSubtype="0" fill="hold" grpId="0" nodeType="click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fade">
                                      <p:cBhvr>
                                        <p:cTn id="136" dur="2000"/>
                                        <p:tgtEl>
                                          <p:spTgt spid="27"/>
                                        </p:tgtEl>
                                      </p:cBhvr>
                                    </p:animEffect>
                                    <p:anim calcmode="lin" valueType="num">
                                      <p:cBhvr>
                                        <p:cTn id="137" dur="2000" fill="hold"/>
                                        <p:tgtEl>
                                          <p:spTgt spid="27"/>
                                        </p:tgtEl>
                                        <p:attrNameLst>
                                          <p:attrName>ppt_w</p:attrName>
                                        </p:attrNameLst>
                                      </p:cBhvr>
                                      <p:tavLst>
                                        <p:tav tm="0" fmla="#ppt_w*sin(2.5*pi*$)">
                                          <p:val>
                                            <p:fltVal val="0"/>
                                          </p:val>
                                        </p:tav>
                                        <p:tav tm="100000">
                                          <p:val>
                                            <p:fltVal val="1"/>
                                          </p:val>
                                        </p:tav>
                                      </p:tavLst>
                                    </p:anim>
                                    <p:anim calcmode="lin" valueType="num">
                                      <p:cBhvr>
                                        <p:cTn id="138"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500"/>
                                        <p:tgtEl>
                                          <p:spTgt spid="25"/>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fade">
                                      <p:cBhvr>
                                        <p:cTn id="148" dur="5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28"/>
                                        </p:tgtEl>
                                        <p:attrNameLst>
                                          <p:attrName>style.visibility</p:attrName>
                                        </p:attrNameLst>
                                      </p:cBhvr>
                                      <p:to>
                                        <p:strVal val="visible"/>
                                      </p:to>
                                    </p:set>
                                    <p:animEffect transition="in" filter="fade">
                                      <p:cBhvr>
                                        <p:cTn id="153" dur="500"/>
                                        <p:tgtEl>
                                          <p:spTgt spid="2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fade">
                                      <p:cBhvr>
                                        <p:cTn id="158" dur="500"/>
                                        <p:tgtEl>
                                          <p:spTgt spid="2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0"/>
                                        </p:tgtEl>
                                        <p:attrNameLst>
                                          <p:attrName>style.visibility</p:attrName>
                                        </p:attrNameLst>
                                      </p:cBhvr>
                                      <p:to>
                                        <p:strVal val="visible"/>
                                      </p:to>
                                    </p:set>
                                    <p:animEffect transition="in" filter="fade">
                                      <p:cBhvr>
                                        <p:cTn id="163" dur="500"/>
                                        <p:tgtEl>
                                          <p:spTgt spid="3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36"/>
                                        </p:tgtEl>
                                      </p:cBhvr>
                                    </p:animEffect>
                                    <p:set>
                                      <p:cBhvr>
                                        <p:cTn id="173" dur="1" fill="hold">
                                          <p:stCondLst>
                                            <p:cond delay="499"/>
                                          </p:stCondLst>
                                        </p:cTn>
                                        <p:tgtEl>
                                          <p:spTgt spid="36"/>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8" fill="hold" grpId="0" nodeType="clickEffect">
                                  <p:stCondLst>
                                    <p:cond delay="0"/>
                                  </p:stCondLst>
                                  <p:childTnLst>
                                    <p:set>
                                      <p:cBhvr>
                                        <p:cTn id="177" dur="1" fill="hold">
                                          <p:stCondLst>
                                            <p:cond delay="0"/>
                                          </p:stCondLst>
                                        </p:cTn>
                                        <p:tgtEl>
                                          <p:spTgt spid="34"/>
                                        </p:tgtEl>
                                        <p:attrNameLst>
                                          <p:attrName>style.visibility</p:attrName>
                                        </p:attrNameLst>
                                      </p:cBhvr>
                                      <p:to>
                                        <p:strVal val="visible"/>
                                      </p:to>
                                    </p:set>
                                    <p:anim calcmode="lin" valueType="num">
                                      <p:cBhvr additive="base">
                                        <p:cTn id="178" dur="500" fill="hold"/>
                                        <p:tgtEl>
                                          <p:spTgt spid="34"/>
                                        </p:tgtEl>
                                        <p:attrNameLst>
                                          <p:attrName>ppt_x</p:attrName>
                                        </p:attrNameLst>
                                      </p:cBhvr>
                                      <p:tavLst>
                                        <p:tav tm="0">
                                          <p:val>
                                            <p:strVal val="0-#ppt_w/2"/>
                                          </p:val>
                                        </p:tav>
                                        <p:tav tm="100000">
                                          <p:val>
                                            <p:strVal val="#ppt_x"/>
                                          </p:val>
                                        </p:tav>
                                      </p:tavLst>
                                    </p:anim>
                                    <p:anim calcmode="lin" valueType="num">
                                      <p:cBhvr additive="base">
                                        <p:cTn id="17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21" grpId="0" animBg="1"/>
      <p:bldP spid="24" grpId="0" animBg="1"/>
      <p:bldP spid="27" grpId="0" animBg="1"/>
      <p:bldP spid="33" grpId="0" autoUpdateAnimBg="0"/>
      <p:bldP spid="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56DB62-459A-73A9-E6B4-30F43521949A}"/>
              </a:ext>
            </a:extLst>
          </p:cNvPr>
          <p:cNvSpPr txBox="1"/>
          <p:nvPr/>
        </p:nvSpPr>
        <p:spPr>
          <a:xfrm>
            <a:off x="1676400" y="247708"/>
            <a:ext cx="9635836" cy="430887"/>
          </a:xfrm>
          <a:prstGeom prst="rect">
            <a:avLst/>
          </a:prstGeom>
          <a:noFill/>
        </p:spPr>
        <p:txBody>
          <a:bodyPr wrap="square">
            <a:spAutoFit/>
          </a:bodyPr>
          <a:lstStyle/>
          <a:p>
            <a:pPr algn="l"/>
            <a:r>
              <a:rPr lang="en-US" sz="2200" b="0" i="0" u="none" strike="noStrike" baseline="0" dirty="0">
                <a:latin typeface="TimesLTStd-Roman"/>
              </a:rPr>
              <a:t>The graph of a function </a:t>
            </a:r>
            <a:r>
              <a:rPr lang="en-US" sz="2200" b="0" i="1" u="none" strike="noStrike" baseline="0" dirty="0">
                <a:latin typeface="TimesLTStd-Italic"/>
              </a:rPr>
              <a:t>f </a:t>
            </a:r>
            <a:r>
              <a:rPr lang="en-US" sz="2200" b="0" i="0" u="none" strike="noStrike" baseline="0" dirty="0">
                <a:latin typeface="TimesLTStd-Roman"/>
              </a:rPr>
              <a:t>is shown. Which graph is an antiderivative of </a:t>
            </a:r>
            <a:r>
              <a:rPr lang="en-US" sz="2200" b="0" i="1" u="none" strike="noStrike" baseline="0" dirty="0">
                <a:latin typeface="TimesLTStd-Italic"/>
              </a:rPr>
              <a:t>f </a:t>
            </a:r>
            <a:r>
              <a:rPr lang="en-US" sz="2200" b="0" i="0" u="none" strike="noStrike" baseline="0" dirty="0">
                <a:latin typeface="TimesLTStd-Roman"/>
              </a:rPr>
              <a:t>and why?</a:t>
            </a:r>
            <a:endParaRPr lang="en-US" sz="2200" dirty="0"/>
          </a:p>
        </p:txBody>
      </p:sp>
      <p:sp>
        <p:nvSpPr>
          <p:cNvPr id="5" name="TextBox 4">
            <a:extLst>
              <a:ext uri="{FF2B5EF4-FFF2-40B4-BE49-F238E27FC236}">
                <a16:creationId xmlns:a16="http://schemas.microsoft.com/office/drawing/2014/main" id="{5E5C9780-9CE0-CD7A-8E92-40FDE5678A3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4228FFF5-2BA9-2A9E-ECFF-74CE93B00B1A}"/>
              </a:ext>
            </a:extLst>
          </p:cNvPr>
          <p:cNvSpPr txBox="1">
            <a:spLocks noChangeArrowheads="1"/>
          </p:cNvSpPr>
          <p:nvPr/>
        </p:nvSpPr>
        <p:spPr bwMode="auto">
          <a:xfrm>
            <a:off x="278948" y="350682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7">
            <a:extLst>
              <a:ext uri="{FF2B5EF4-FFF2-40B4-BE49-F238E27FC236}">
                <a16:creationId xmlns:a16="http://schemas.microsoft.com/office/drawing/2014/main" id="{CD5A0721-F109-8544-9081-12400299BA4A}"/>
              </a:ext>
            </a:extLst>
          </p:cNvPr>
          <p:cNvPicPr>
            <a:picLocks noChangeAspect="1"/>
          </p:cNvPicPr>
          <p:nvPr/>
        </p:nvPicPr>
        <p:blipFill>
          <a:blip r:embed="rId2"/>
          <a:stretch>
            <a:fillRect/>
          </a:stretch>
        </p:blipFill>
        <p:spPr>
          <a:xfrm>
            <a:off x="4034638" y="803473"/>
            <a:ext cx="3513124" cy="2545301"/>
          </a:xfrm>
          <a:prstGeom prst="rect">
            <a:avLst/>
          </a:prstGeom>
        </p:spPr>
      </p:pic>
      <p:pic>
        <p:nvPicPr>
          <p:cNvPr id="10" name="Picture 9">
            <a:extLst>
              <a:ext uri="{FF2B5EF4-FFF2-40B4-BE49-F238E27FC236}">
                <a16:creationId xmlns:a16="http://schemas.microsoft.com/office/drawing/2014/main" id="{8E0722BD-0F0E-C9A5-E2C9-38588094A228}"/>
              </a:ext>
            </a:extLst>
          </p:cNvPr>
          <p:cNvPicPr>
            <a:picLocks noChangeAspect="1"/>
          </p:cNvPicPr>
          <p:nvPr/>
        </p:nvPicPr>
        <p:blipFill>
          <a:blip r:embed="rId3"/>
          <a:stretch>
            <a:fillRect/>
          </a:stretch>
        </p:blipFill>
        <p:spPr>
          <a:xfrm>
            <a:off x="216605" y="4001756"/>
            <a:ext cx="3193057" cy="403895"/>
          </a:xfrm>
          <a:prstGeom prst="rect">
            <a:avLst/>
          </a:prstGeom>
        </p:spPr>
      </p:pic>
      <p:pic>
        <p:nvPicPr>
          <p:cNvPr id="12" name="Picture 11">
            <a:extLst>
              <a:ext uri="{FF2B5EF4-FFF2-40B4-BE49-F238E27FC236}">
                <a16:creationId xmlns:a16="http://schemas.microsoft.com/office/drawing/2014/main" id="{F4527C3A-DEFE-AEF7-9608-4EDAD56C655B}"/>
              </a:ext>
            </a:extLst>
          </p:cNvPr>
          <p:cNvPicPr>
            <a:picLocks noChangeAspect="1"/>
          </p:cNvPicPr>
          <p:nvPr/>
        </p:nvPicPr>
        <p:blipFill>
          <a:blip r:embed="rId4"/>
          <a:stretch>
            <a:fillRect/>
          </a:stretch>
        </p:blipFill>
        <p:spPr>
          <a:xfrm>
            <a:off x="296126" y="4477471"/>
            <a:ext cx="9137172" cy="381033"/>
          </a:xfrm>
          <a:prstGeom prst="rect">
            <a:avLst/>
          </a:prstGeom>
        </p:spPr>
      </p:pic>
      <p:grpSp>
        <p:nvGrpSpPr>
          <p:cNvPr id="19" name="Group 18">
            <a:extLst>
              <a:ext uri="{FF2B5EF4-FFF2-40B4-BE49-F238E27FC236}">
                <a16:creationId xmlns:a16="http://schemas.microsoft.com/office/drawing/2014/main" id="{5B0802BD-4B90-DED8-D446-B851D08B5D0C}"/>
              </a:ext>
            </a:extLst>
          </p:cNvPr>
          <p:cNvGrpSpPr/>
          <p:nvPr/>
        </p:nvGrpSpPr>
        <p:grpSpPr>
          <a:xfrm>
            <a:off x="296126" y="4917857"/>
            <a:ext cx="9083776" cy="347776"/>
            <a:chOff x="725198" y="5000985"/>
            <a:chExt cx="9083776" cy="347776"/>
          </a:xfrm>
        </p:grpSpPr>
        <p:pic>
          <p:nvPicPr>
            <p:cNvPr id="16" name="Picture 15">
              <a:extLst>
                <a:ext uri="{FF2B5EF4-FFF2-40B4-BE49-F238E27FC236}">
                  <a16:creationId xmlns:a16="http://schemas.microsoft.com/office/drawing/2014/main" id="{D0EFBE15-0816-E205-DB55-B9FF11EB2BB5}"/>
                </a:ext>
              </a:extLst>
            </p:cNvPr>
            <p:cNvPicPr>
              <a:picLocks noChangeAspect="1"/>
            </p:cNvPicPr>
            <p:nvPr/>
          </p:nvPicPr>
          <p:blipFill>
            <a:blip r:embed="rId5"/>
            <a:stretch>
              <a:fillRect/>
            </a:stretch>
          </p:blipFill>
          <p:spPr>
            <a:xfrm>
              <a:off x="725198" y="5000985"/>
              <a:ext cx="2027096" cy="320068"/>
            </a:xfrm>
            <a:prstGeom prst="rect">
              <a:avLst/>
            </a:prstGeom>
          </p:spPr>
        </p:pic>
        <p:pic>
          <p:nvPicPr>
            <p:cNvPr id="18" name="Picture 17">
              <a:extLst>
                <a:ext uri="{FF2B5EF4-FFF2-40B4-BE49-F238E27FC236}">
                  <a16:creationId xmlns:a16="http://schemas.microsoft.com/office/drawing/2014/main" id="{1C1737B8-617F-D64F-C82A-57F69FD1F894}"/>
                </a:ext>
              </a:extLst>
            </p:cNvPr>
            <p:cNvPicPr>
              <a:picLocks noChangeAspect="1"/>
            </p:cNvPicPr>
            <p:nvPr/>
          </p:nvPicPr>
          <p:blipFill>
            <a:blip r:embed="rId6"/>
            <a:stretch>
              <a:fillRect/>
            </a:stretch>
          </p:blipFill>
          <p:spPr>
            <a:xfrm>
              <a:off x="2729381" y="5013452"/>
              <a:ext cx="7079593" cy="335309"/>
            </a:xfrm>
            <a:prstGeom prst="rect">
              <a:avLst/>
            </a:prstGeom>
          </p:spPr>
        </p:pic>
      </p:grpSp>
      <p:sp>
        <p:nvSpPr>
          <p:cNvPr id="21" name="TextBox 20">
            <a:extLst>
              <a:ext uri="{FF2B5EF4-FFF2-40B4-BE49-F238E27FC236}">
                <a16:creationId xmlns:a16="http://schemas.microsoft.com/office/drawing/2014/main" id="{12759DE5-035D-E1C8-65FB-8F5583BBCA73}"/>
              </a:ext>
            </a:extLst>
          </p:cNvPr>
          <p:cNvSpPr txBox="1"/>
          <p:nvPr/>
        </p:nvSpPr>
        <p:spPr>
          <a:xfrm>
            <a:off x="265093" y="5313162"/>
            <a:ext cx="9807159" cy="430887"/>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Also, </a:t>
            </a:r>
            <a:r>
              <a:rPr lang="en-US" sz="2200" b="0" i="1" u="none" strike="noStrike" baseline="0" dirty="0">
                <a:latin typeface="Times New Roman" panose="02020603050405020304" pitchFamily="18" charset="0"/>
                <a:cs typeface="Times New Roman" panose="02020603050405020304" pitchFamily="18" charset="0"/>
              </a:rPr>
              <a:t>f </a:t>
            </a:r>
            <a:r>
              <a:rPr lang="en-US" sz="2200" b="0" i="0" u="none" strike="noStrike" baseline="0" dirty="0">
                <a:latin typeface="Times New Roman" panose="02020603050405020304" pitchFamily="18" charset="0"/>
                <a:cs typeface="Times New Roman" panose="02020603050405020304" pitchFamily="18" charset="0"/>
              </a:rPr>
              <a:t>is positive where </a:t>
            </a:r>
            <a:r>
              <a:rPr lang="en-US" sz="2200" i="1" dirty="0">
                <a:latin typeface="Times New Roman" panose="02020603050405020304" pitchFamily="18" charset="0"/>
                <a:cs typeface="Times New Roman" panose="02020603050405020304" pitchFamily="18" charset="0"/>
              </a:rPr>
              <a:t>b</a:t>
            </a:r>
            <a:r>
              <a:rPr lang="en-US" sz="2200" b="0" i="0" u="none" strike="noStrike" baseline="0" dirty="0">
                <a:latin typeface="Times New Roman" panose="02020603050405020304" pitchFamily="18" charset="0"/>
                <a:cs typeface="Times New Roman" panose="02020603050405020304" pitchFamily="18" charset="0"/>
              </a:rPr>
              <a:t> is increasing, which supports our conclusion.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200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7AD032-3447-808E-062C-722C83EBA5D8}"/>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382FFE07-6BFB-35C8-E2A2-A222DC5346D8}"/>
              </a:ext>
            </a:extLst>
          </p:cNvPr>
          <p:cNvSpPr txBox="1">
            <a:spLocks noChangeArrowheads="1"/>
          </p:cNvSpPr>
          <p:nvPr/>
        </p:nvSpPr>
        <p:spPr bwMode="auto">
          <a:xfrm>
            <a:off x="318001" y="132343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E739FAA2-01AA-2424-76EA-DBBC5AA7A7D3}"/>
              </a:ext>
            </a:extLst>
          </p:cNvPr>
          <p:cNvSpPr txBox="1"/>
          <p:nvPr/>
        </p:nvSpPr>
        <p:spPr>
          <a:xfrm>
            <a:off x="1728354" y="223857"/>
            <a:ext cx="8735291" cy="430887"/>
          </a:xfrm>
          <a:prstGeom prst="rect">
            <a:avLst/>
          </a:prstGeom>
          <a:noFill/>
        </p:spPr>
        <p:txBody>
          <a:bodyPr wrap="square">
            <a:spAutoFit/>
          </a:bodyPr>
          <a:lstStyle/>
          <a:p>
            <a:pPr algn="l"/>
            <a:r>
              <a:rPr lang="en-US" sz="2200" b="0" i="0" u="none" strike="noStrike" baseline="0" dirty="0">
                <a:latin typeface="TimesLTStd-Roman"/>
              </a:rPr>
              <a:t>A particle is moving with the given data. Find the position of the particle.</a:t>
            </a:r>
            <a:endParaRPr lang="en-US" sz="2200" dirty="0"/>
          </a:p>
        </p:txBody>
      </p:sp>
      <p:pic>
        <p:nvPicPr>
          <p:cNvPr id="7" name="Picture 6">
            <a:extLst>
              <a:ext uri="{FF2B5EF4-FFF2-40B4-BE49-F238E27FC236}">
                <a16:creationId xmlns:a16="http://schemas.microsoft.com/office/drawing/2014/main" id="{C46F8D4E-67CC-0C4E-A0D6-1121389D9E9C}"/>
              </a:ext>
            </a:extLst>
          </p:cNvPr>
          <p:cNvPicPr>
            <a:picLocks noChangeAspect="1"/>
          </p:cNvPicPr>
          <p:nvPr/>
        </p:nvPicPr>
        <p:blipFill>
          <a:blip r:embed="rId2"/>
          <a:stretch>
            <a:fillRect/>
          </a:stretch>
        </p:blipFill>
        <p:spPr>
          <a:xfrm>
            <a:off x="2302027" y="755771"/>
            <a:ext cx="5814564" cy="342930"/>
          </a:xfrm>
          <a:prstGeom prst="rect">
            <a:avLst/>
          </a:prstGeom>
        </p:spPr>
      </p:pic>
      <p:graphicFrame>
        <p:nvGraphicFramePr>
          <p:cNvPr id="8" name="Object 7">
            <a:extLst>
              <a:ext uri="{FF2B5EF4-FFF2-40B4-BE49-F238E27FC236}">
                <a16:creationId xmlns:a16="http://schemas.microsoft.com/office/drawing/2014/main" id="{7955E25C-909C-73F2-6558-B7C93D993391}"/>
              </a:ext>
            </a:extLst>
          </p:cNvPr>
          <p:cNvGraphicFramePr>
            <a:graphicFrameLocks noChangeAspect="1"/>
          </p:cNvGraphicFramePr>
          <p:nvPr>
            <p:extLst>
              <p:ext uri="{D42A27DB-BD31-4B8C-83A1-F6EECF244321}">
                <p14:modId xmlns:p14="http://schemas.microsoft.com/office/powerpoint/2010/main" val="3958709124"/>
              </p:ext>
            </p:extLst>
          </p:nvPr>
        </p:nvGraphicFramePr>
        <p:xfrm>
          <a:off x="335982" y="2003425"/>
          <a:ext cx="1638300" cy="501650"/>
        </p:xfrm>
        <a:graphic>
          <a:graphicData uri="http://schemas.openxmlformats.org/presentationml/2006/ole">
            <mc:AlternateContent xmlns:mc="http://schemas.openxmlformats.org/markup-compatibility/2006">
              <mc:Choice xmlns:v="urn:schemas-microsoft-com:vml" Requires="v">
                <p:oleObj name="Equation" r:id="rId3" imgW="914400" imgH="279360" progId="Equation.DSMT4">
                  <p:embed/>
                </p:oleObj>
              </mc:Choice>
              <mc:Fallback>
                <p:oleObj name="Equation" r:id="rId3" imgW="914400" imgH="279360" progId="Equation.DSMT4">
                  <p:embed/>
                  <p:pic>
                    <p:nvPicPr>
                      <p:cNvPr id="11" name="Object 10">
                        <a:extLst>
                          <a:ext uri="{FF2B5EF4-FFF2-40B4-BE49-F238E27FC236}">
                            <a16:creationId xmlns:a16="http://schemas.microsoft.com/office/drawing/2014/main" id="{D0A7C93B-590D-5A6C-DF41-B6BBAEA4CCBF}"/>
                          </a:ext>
                        </a:extLst>
                      </p:cNvPr>
                      <p:cNvPicPr>
                        <a:picLocks noChangeAspect="1" noChangeArrowheads="1"/>
                      </p:cNvPicPr>
                      <p:nvPr/>
                    </p:nvPicPr>
                    <p:blipFill>
                      <a:blip r:embed="rId4"/>
                      <a:srcRect/>
                      <a:stretch>
                        <a:fillRect/>
                      </a:stretch>
                    </p:blipFill>
                    <p:spPr bwMode="auto">
                      <a:xfrm>
                        <a:off x="335982" y="2003425"/>
                        <a:ext cx="1638300" cy="501650"/>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113C004F-A98E-5280-1C36-13234C9D9BCB}"/>
              </a:ext>
            </a:extLst>
          </p:cNvPr>
          <p:cNvGraphicFramePr>
            <a:graphicFrameLocks noChangeAspect="1"/>
          </p:cNvGraphicFramePr>
          <p:nvPr>
            <p:extLst>
              <p:ext uri="{D42A27DB-BD31-4B8C-83A1-F6EECF244321}">
                <p14:modId xmlns:p14="http://schemas.microsoft.com/office/powerpoint/2010/main" val="2307577117"/>
              </p:ext>
            </p:extLst>
          </p:nvPr>
        </p:nvGraphicFramePr>
        <p:xfrm>
          <a:off x="293237" y="2570573"/>
          <a:ext cx="2913063" cy="501650"/>
        </p:xfrm>
        <a:graphic>
          <a:graphicData uri="http://schemas.openxmlformats.org/presentationml/2006/ole">
            <mc:AlternateContent xmlns:mc="http://schemas.openxmlformats.org/markup-compatibility/2006">
              <mc:Choice xmlns:v="urn:schemas-microsoft-com:vml" Requires="v">
                <p:oleObj name="Equation" r:id="rId5" imgW="1625400" imgH="279360" progId="Equation.DSMT4">
                  <p:embed/>
                </p:oleObj>
              </mc:Choice>
              <mc:Fallback>
                <p:oleObj name="Equation" r:id="rId5" imgW="1625400" imgH="279360" progId="Equation.DSMT4">
                  <p:embed/>
                  <p:pic>
                    <p:nvPicPr>
                      <p:cNvPr id="8" name="Object 7">
                        <a:extLst>
                          <a:ext uri="{FF2B5EF4-FFF2-40B4-BE49-F238E27FC236}">
                            <a16:creationId xmlns:a16="http://schemas.microsoft.com/office/drawing/2014/main" id="{7955E25C-909C-73F2-6558-B7C93D993391}"/>
                          </a:ext>
                        </a:extLst>
                      </p:cNvPr>
                      <p:cNvPicPr>
                        <a:picLocks noChangeAspect="1" noChangeArrowheads="1"/>
                      </p:cNvPicPr>
                      <p:nvPr/>
                    </p:nvPicPr>
                    <p:blipFill>
                      <a:blip r:embed="rId6"/>
                      <a:srcRect/>
                      <a:stretch>
                        <a:fillRect/>
                      </a:stretch>
                    </p:blipFill>
                    <p:spPr bwMode="auto">
                      <a:xfrm>
                        <a:off x="293237" y="2570573"/>
                        <a:ext cx="2913063" cy="501650"/>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5A5BFB7C-8653-29FA-8E1D-60E7F52ECD69}"/>
              </a:ext>
            </a:extLst>
          </p:cNvPr>
          <p:cNvGraphicFramePr>
            <a:graphicFrameLocks noChangeAspect="1"/>
          </p:cNvGraphicFramePr>
          <p:nvPr>
            <p:extLst>
              <p:ext uri="{D42A27DB-BD31-4B8C-83A1-F6EECF244321}">
                <p14:modId xmlns:p14="http://schemas.microsoft.com/office/powerpoint/2010/main" val="1957575287"/>
              </p:ext>
            </p:extLst>
          </p:nvPr>
        </p:nvGraphicFramePr>
        <p:xfrm>
          <a:off x="293237" y="3169543"/>
          <a:ext cx="2682875" cy="365125"/>
        </p:xfrm>
        <a:graphic>
          <a:graphicData uri="http://schemas.openxmlformats.org/presentationml/2006/ole">
            <mc:AlternateContent xmlns:mc="http://schemas.openxmlformats.org/markup-compatibility/2006">
              <mc:Choice xmlns:v="urn:schemas-microsoft-com:vml" Requires="v">
                <p:oleObj name="Equation" r:id="rId7" imgW="1498320" imgH="203040" progId="Equation.DSMT4">
                  <p:embed/>
                </p:oleObj>
              </mc:Choice>
              <mc:Fallback>
                <p:oleObj name="Equation" r:id="rId7" imgW="1498320" imgH="203040" progId="Equation.DSMT4">
                  <p:embed/>
                  <p:pic>
                    <p:nvPicPr>
                      <p:cNvPr id="9" name="Object 8">
                        <a:extLst>
                          <a:ext uri="{FF2B5EF4-FFF2-40B4-BE49-F238E27FC236}">
                            <a16:creationId xmlns:a16="http://schemas.microsoft.com/office/drawing/2014/main" id="{113C004F-A98E-5280-1C36-13234C9D9BCB}"/>
                          </a:ext>
                        </a:extLst>
                      </p:cNvPr>
                      <p:cNvPicPr>
                        <a:picLocks noChangeAspect="1" noChangeArrowheads="1"/>
                      </p:cNvPicPr>
                      <p:nvPr/>
                    </p:nvPicPr>
                    <p:blipFill>
                      <a:blip r:embed="rId8"/>
                      <a:srcRect/>
                      <a:stretch>
                        <a:fillRect/>
                      </a:stretch>
                    </p:blipFill>
                    <p:spPr bwMode="auto">
                      <a:xfrm>
                        <a:off x="293237" y="3169543"/>
                        <a:ext cx="2682875" cy="365125"/>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256F58FC-9DB3-180F-0A66-A669BCF87303}"/>
              </a:ext>
            </a:extLst>
          </p:cNvPr>
          <p:cNvGraphicFramePr>
            <a:graphicFrameLocks noChangeAspect="1"/>
          </p:cNvGraphicFramePr>
          <p:nvPr>
            <p:extLst>
              <p:ext uri="{D42A27DB-BD31-4B8C-83A1-F6EECF244321}">
                <p14:modId xmlns:p14="http://schemas.microsoft.com/office/powerpoint/2010/main" val="3122595369"/>
              </p:ext>
            </p:extLst>
          </p:nvPr>
        </p:nvGraphicFramePr>
        <p:xfrm>
          <a:off x="276550" y="3646204"/>
          <a:ext cx="3914775" cy="774700"/>
        </p:xfrm>
        <a:graphic>
          <a:graphicData uri="http://schemas.openxmlformats.org/presentationml/2006/ole">
            <mc:AlternateContent xmlns:mc="http://schemas.openxmlformats.org/markup-compatibility/2006">
              <mc:Choice xmlns:v="urn:schemas-microsoft-com:vml" Requires="v">
                <p:oleObj name="Equation" r:id="rId9" imgW="2184120" imgH="431640" progId="Equation.DSMT4">
                  <p:embed/>
                </p:oleObj>
              </mc:Choice>
              <mc:Fallback>
                <p:oleObj name="Equation" r:id="rId9" imgW="2184120" imgH="431640" progId="Equation.DSMT4">
                  <p:embed/>
                  <p:pic>
                    <p:nvPicPr>
                      <p:cNvPr id="17" name="Object 16">
                        <a:extLst>
                          <a:ext uri="{FF2B5EF4-FFF2-40B4-BE49-F238E27FC236}">
                            <a16:creationId xmlns:a16="http://schemas.microsoft.com/office/drawing/2014/main" id="{075D358E-F001-511A-C3DA-B387E7EDF569}"/>
                          </a:ext>
                        </a:extLst>
                      </p:cNvPr>
                      <p:cNvPicPr>
                        <a:picLocks noChangeAspect="1" noChangeArrowheads="1"/>
                      </p:cNvPicPr>
                      <p:nvPr/>
                    </p:nvPicPr>
                    <p:blipFill>
                      <a:blip r:embed="rId10"/>
                      <a:srcRect/>
                      <a:stretch>
                        <a:fillRect/>
                      </a:stretch>
                    </p:blipFill>
                    <p:spPr bwMode="auto">
                      <a:xfrm>
                        <a:off x="276550" y="3646204"/>
                        <a:ext cx="3914775" cy="774700"/>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65CF2E26-86CA-C0D9-65B9-B137ECED9BEE}"/>
              </a:ext>
            </a:extLst>
          </p:cNvPr>
          <p:cNvGraphicFramePr>
            <a:graphicFrameLocks noChangeAspect="1"/>
          </p:cNvGraphicFramePr>
          <p:nvPr>
            <p:extLst>
              <p:ext uri="{D42A27DB-BD31-4B8C-83A1-F6EECF244321}">
                <p14:modId xmlns:p14="http://schemas.microsoft.com/office/powerpoint/2010/main" val="1242480695"/>
              </p:ext>
            </p:extLst>
          </p:nvPr>
        </p:nvGraphicFramePr>
        <p:xfrm>
          <a:off x="388488" y="4475693"/>
          <a:ext cx="2817812" cy="365125"/>
        </p:xfrm>
        <a:graphic>
          <a:graphicData uri="http://schemas.openxmlformats.org/presentationml/2006/ole">
            <mc:AlternateContent xmlns:mc="http://schemas.openxmlformats.org/markup-compatibility/2006">
              <mc:Choice xmlns:v="urn:schemas-microsoft-com:vml" Requires="v">
                <p:oleObj name="Equation" r:id="rId11" imgW="1574640" imgH="203040" progId="Equation.DSMT4">
                  <p:embed/>
                </p:oleObj>
              </mc:Choice>
              <mc:Fallback>
                <p:oleObj name="Equation" r:id="rId11" imgW="1574640" imgH="203040" progId="Equation.DSMT4">
                  <p:embed/>
                  <p:pic>
                    <p:nvPicPr>
                      <p:cNvPr id="10" name="Object 9">
                        <a:extLst>
                          <a:ext uri="{FF2B5EF4-FFF2-40B4-BE49-F238E27FC236}">
                            <a16:creationId xmlns:a16="http://schemas.microsoft.com/office/drawing/2014/main" id="{5A5BFB7C-8653-29FA-8E1D-60E7F52ECD69}"/>
                          </a:ext>
                        </a:extLst>
                      </p:cNvPr>
                      <p:cNvPicPr>
                        <a:picLocks noChangeAspect="1" noChangeArrowheads="1"/>
                      </p:cNvPicPr>
                      <p:nvPr/>
                    </p:nvPicPr>
                    <p:blipFill>
                      <a:blip r:embed="rId12"/>
                      <a:srcRect/>
                      <a:stretch>
                        <a:fillRect/>
                      </a:stretch>
                    </p:blipFill>
                    <p:spPr bwMode="auto">
                      <a:xfrm>
                        <a:off x="388488" y="4475693"/>
                        <a:ext cx="2817812" cy="365125"/>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0779950A-28A5-5633-4257-5EDB28F27B01}"/>
              </a:ext>
            </a:extLst>
          </p:cNvPr>
          <p:cNvGraphicFramePr>
            <a:graphicFrameLocks noChangeAspect="1"/>
          </p:cNvGraphicFramePr>
          <p:nvPr>
            <p:extLst>
              <p:ext uri="{D42A27DB-BD31-4B8C-83A1-F6EECF244321}">
                <p14:modId xmlns:p14="http://schemas.microsoft.com/office/powerpoint/2010/main" val="1843328124"/>
              </p:ext>
            </p:extLst>
          </p:nvPr>
        </p:nvGraphicFramePr>
        <p:xfrm>
          <a:off x="400087" y="4897386"/>
          <a:ext cx="1068388" cy="319088"/>
        </p:xfrm>
        <a:graphic>
          <a:graphicData uri="http://schemas.openxmlformats.org/presentationml/2006/ole">
            <mc:AlternateContent xmlns:mc="http://schemas.openxmlformats.org/markup-compatibility/2006">
              <mc:Choice xmlns:v="urn:schemas-microsoft-com:vml" Requires="v">
                <p:oleObj name="Equation" r:id="rId13" imgW="596880" imgH="177480" progId="Equation.DSMT4">
                  <p:embed/>
                </p:oleObj>
              </mc:Choice>
              <mc:Fallback>
                <p:oleObj name="Equation" r:id="rId13" imgW="596880" imgH="177480" progId="Equation.DSMT4">
                  <p:embed/>
                  <p:pic>
                    <p:nvPicPr>
                      <p:cNvPr id="12" name="Object 11">
                        <a:extLst>
                          <a:ext uri="{FF2B5EF4-FFF2-40B4-BE49-F238E27FC236}">
                            <a16:creationId xmlns:a16="http://schemas.microsoft.com/office/drawing/2014/main" id="{65CF2E26-86CA-C0D9-65B9-B137ECED9BEE}"/>
                          </a:ext>
                        </a:extLst>
                      </p:cNvPr>
                      <p:cNvPicPr>
                        <a:picLocks noChangeAspect="1" noChangeArrowheads="1"/>
                      </p:cNvPicPr>
                      <p:nvPr/>
                    </p:nvPicPr>
                    <p:blipFill>
                      <a:blip r:embed="rId14"/>
                      <a:srcRect/>
                      <a:stretch>
                        <a:fillRect/>
                      </a:stretch>
                    </p:blipFill>
                    <p:spPr bwMode="auto">
                      <a:xfrm>
                        <a:off x="400087" y="4897386"/>
                        <a:ext cx="1068388" cy="319088"/>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688D49E2-3885-C689-8F17-0044214DF8BA}"/>
              </a:ext>
            </a:extLst>
          </p:cNvPr>
          <p:cNvGraphicFramePr>
            <a:graphicFrameLocks noChangeAspect="1"/>
          </p:cNvGraphicFramePr>
          <p:nvPr>
            <p:extLst>
              <p:ext uri="{D42A27DB-BD31-4B8C-83A1-F6EECF244321}">
                <p14:modId xmlns:p14="http://schemas.microsoft.com/office/powerpoint/2010/main" val="3816664862"/>
              </p:ext>
            </p:extLst>
          </p:nvPr>
        </p:nvGraphicFramePr>
        <p:xfrm>
          <a:off x="388488" y="5354446"/>
          <a:ext cx="682625" cy="319088"/>
        </p:xfrm>
        <a:graphic>
          <a:graphicData uri="http://schemas.openxmlformats.org/presentationml/2006/ole">
            <mc:AlternateContent xmlns:mc="http://schemas.openxmlformats.org/markup-compatibility/2006">
              <mc:Choice xmlns:v="urn:schemas-microsoft-com:vml" Requires="v">
                <p:oleObj name="Equation" r:id="rId15" imgW="380880" imgH="177480" progId="Equation.DSMT4">
                  <p:embed/>
                </p:oleObj>
              </mc:Choice>
              <mc:Fallback>
                <p:oleObj name="Equation" r:id="rId15" imgW="380880" imgH="177480" progId="Equation.DSMT4">
                  <p:embed/>
                  <p:pic>
                    <p:nvPicPr>
                      <p:cNvPr id="13" name="Object 12">
                        <a:extLst>
                          <a:ext uri="{FF2B5EF4-FFF2-40B4-BE49-F238E27FC236}">
                            <a16:creationId xmlns:a16="http://schemas.microsoft.com/office/drawing/2014/main" id="{0779950A-28A5-5633-4257-5EDB28F27B01}"/>
                          </a:ext>
                        </a:extLst>
                      </p:cNvPr>
                      <p:cNvPicPr>
                        <a:picLocks noChangeAspect="1" noChangeArrowheads="1"/>
                      </p:cNvPicPr>
                      <p:nvPr/>
                    </p:nvPicPr>
                    <p:blipFill>
                      <a:blip r:embed="rId16"/>
                      <a:srcRect/>
                      <a:stretch>
                        <a:fillRect/>
                      </a:stretch>
                    </p:blipFill>
                    <p:spPr bwMode="auto">
                      <a:xfrm>
                        <a:off x="388488" y="5354446"/>
                        <a:ext cx="682625" cy="319088"/>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D81215CF-CB0F-FFF9-DBD6-46F5BF2A346E}"/>
              </a:ext>
            </a:extLst>
          </p:cNvPr>
          <p:cNvGraphicFramePr>
            <a:graphicFrameLocks noChangeAspect="1"/>
          </p:cNvGraphicFramePr>
          <p:nvPr>
            <p:extLst>
              <p:ext uri="{D42A27DB-BD31-4B8C-83A1-F6EECF244321}">
                <p14:modId xmlns:p14="http://schemas.microsoft.com/office/powerpoint/2010/main" val="1473984552"/>
              </p:ext>
            </p:extLst>
          </p:nvPr>
        </p:nvGraphicFramePr>
        <p:xfrm>
          <a:off x="385024" y="5752051"/>
          <a:ext cx="2636837" cy="776288"/>
        </p:xfrm>
        <a:graphic>
          <a:graphicData uri="http://schemas.openxmlformats.org/presentationml/2006/ole">
            <mc:AlternateContent xmlns:mc="http://schemas.openxmlformats.org/markup-compatibility/2006">
              <mc:Choice xmlns:v="urn:schemas-microsoft-com:vml" Requires="v">
                <p:oleObj name="Equation" r:id="rId17" imgW="1473120" imgH="431640" progId="Equation.DSMT4">
                  <p:embed/>
                </p:oleObj>
              </mc:Choice>
              <mc:Fallback>
                <p:oleObj name="Equation" r:id="rId17" imgW="1473120" imgH="431640" progId="Equation.DSMT4">
                  <p:embed/>
                  <p:pic>
                    <p:nvPicPr>
                      <p:cNvPr id="10" name="Object 9">
                        <a:extLst>
                          <a:ext uri="{FF2B5EF4-FFF2-40B4-BE49-F238E27FC236}">
                            <a16:creationId xmlns:a16="http://schemas.microsoft.com/office/drawing/2014/main" id="{5A5BFB7C-8653-29FA-8E1D-60E7F52ECD69}"/>
                          </a:ext>
                        </a:extLst>
                      </p:cNvPr>
                      <p:cNvPicPr>
                        <a:picLocks noChangeAspect="1" noChangeArrowheads="1"/>
                      </p:cNvPicPr>
                      <p:nvPr/>
                    </p:nvPicPr>
                    <p:blipFill>
                      <a:blip r:embed="rId18"/>
                      <a:srcRect/>
                      <a:stretch>
                        <a:fillRect/>
                      </a:stretch>
                    </p:blipFill>
                    <p:spPr bwMode="auto">
                      <a:xfrm>
                        <a:off x="385024" y="5752051"/>
                        <a:ext cx="2636837" cy="776288"/>
                      </a:xfrm>
                      <a:prstGeom prst="rect">
                        <a:avLst/>
                      </a:prstGeom>
                      <a:noFill/>
                      <a:ln>
                        <a:noFill/>
                      </a:ln>
                      <a:effectLst/>
                    </p:spPr>
                  </p:pic>
                </p:oleObj>
              </mc:Fallback>
            </mc:AlternateContent>
          </a:graphicData>
        </a:graphic>
      </p:graphicFrame>
      <p:cxnSp>
        <p:nvCxnSpPr>
          <p:cNvPr id="18" name="Straight Connector 17">
            <a:extLst>
              <a:ext uri="{FF2B5EF4-FFF2-40B4-BE49-F238E27FC236}">
                <a16:creationId xmlns:a16="http://schemas.microsoft.com/office/drawing/2014/main" id="{B28CFE1A-CF23-9A3A-CB10-4B5F682A6594}"/>
              </a:ext>
            </a:extLst>
          </p:cNvPr>
          <p:cNvCxnSpPr/>
          <p:nvPr/>
        </p:nvCxnSpPr>
        <p:spPr>
          <a:xfrm>
            <a:off x="5683440" y="1978109"/>
            <a:ext cx="0" cy="452276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B6F06271-BE4F-0150-148F-C8683002B1F5}"/>
              </a:ext>
            </a:extLst>
          </p:cNvPr>
          <p:cNvGraphicFramePr>
            <a:graphicFrameLocks noChangeAspect="1"/>
          </p:cNvGraphicFramePr>
          <p:nvPr>
            <p:extLst>
              <p:ext uri="{D42A27DB-BD31-4B8C-83A1-F6EECF244321}">
                <p14:modId xmlns:p14="http://schemas.microsoft.com/office/powerpoint/2010/main" val="1496044463"/>
              </p:ext>
            </p:extLst>
          </p:nvPr>
        </p:nvGraphicFramePr>
        <p:xfrm>
          <a:off x="6070600" y="1978025"/>
          <a:ext cx="1616075" cy="501650"/>
        </p:xfrm>
        <a:graphic>
          <a:graphicData uri="http://schemas.openxmlformats.org/presentationml/2006/ole">
            <mc:AlternateContent xmlns:mc="http://schemas.openxmlformats.org/markup-compatibility/2006">
              <mc:Choice xmlns:v="urn:schemas-microsoft-com:vml" Requires="v">
                <p:oleObj name="Equation" r:id="rId19" imgW="901440" imgH="279360" progId="Equation.DSMT4">
                  <p:embed/>
                </p:oleObj>
              </mc:Choice>
              <mc:Fallback>
                <p:oleObj name="Equation" r:id="rId19" imgW="901440" imgH="279360" progId="Equation.DSMT4">
                  <p:embed/>
                  <p:pic>
                    <p:nvPicPr>
                      <p:cNvPr id="8" name="Object 7">
                        <a:extLst>
                          <a:ext uri="{FF2B5EF4-FFF2-40B4-BE49-F238E27FC236}">
                            <a16:creationId xmlns:a16="http://schemas.microsoft.com/office/drawing/2014/main" id="{7955E25C-909C-73F2-6558-B7C93D993391}"/>
                          </a:ext>
                        </a:extLst>
                      </p:cNvPr>
                      <p:cNvPicPr>
                        <a:picLocks noChangeAspect="1" noChangeArrowheads="1"/>
                      </p:cNvPicPr>
                      <p:nvPr/>
                    </p:nvPicPr>
                    <p:blipFill>
                      <a:blip r:embed="rId20"/>
                      <a:srcRect/>
                      <a:stretch>
                        <a:fillRect/>
                      </a:stretch>
                    </p:blipFill>
                    <p:spPr bwMode="auto">
                      <a:xfrm>
                        <a:off x="6070600" y="1978025"/>
                        <a:ext cx="1616075" cy="501650"/>
                      </a:xfrm>
                      <a:prstGeom prst="rect">
                        <a:avLst/>
                      </a:prstGeom>
                      <a:noFill/>
                      <a:ln>
                        <a:noFill/>
                      </a:ln>
                      <a:effectLst/>
                    </p:spPr>
                  </p:pic>
                </p:oleObj>
              </mc:Fallback>
            </mc:AlternateContent>
          </a:graphicData>
        </a:graphic>
      </p:graphicFrame>
      <p:graphicFrame>
        <p:nvGraphicFramePr>
          <p:cNvPr id="20" name="Object 19">
            <a:extLst>
              <a:ext uri="{FF2B5EF4-FFF2-40B4-BE49-F238E27FC236}">
                <a16:creationId xmlns:a16="http://schemas.microsoft.com/office/drawing/2014/main" id="{9E17EF31-5E86-EDE3-BB2F-016E3FCFC3C2}"/>
              </a:ext>
            </a:extLst>
          </p:cNvPr>
          <p:cNvGraphicFramePr>
            <a:graphicFrameLocks noChangeAspect="1"/>
          </p:cNvGraphicFramePr>
          <p:nvPr>
            <p:extLst>
              <p:ext uri="{D42A27DB-BD31-4B8C-83A1-F6EECF244321}">
                <p14:modId xmlns:p14="http://schemas.microsoft.com/office/powerpoint/2010/main" val="579937292"/>
              </p:ext>
            </p:extLst>
          </p:nvPr>
        </p:nvGraphicFramePr>
        <p:xfrm>
          <a:off x="6070600" y="2547027"/>
          <a:ext cx="3278188" cy="501650"/>
        </p:xfrm>
        <a:graphic>
          <a:graphicData uri="http://schemas.openxmlformats.org/presentationml/2006/ole">
            <mc:AlternateContent xmlns:mc="http://schemas.openxmlformats.org/markup-compatibility/2006">
              <mc:Choice xmlns:v="urn:schemas-microsoft-com:vml" Requires="v">
                <p:oleObj name="Equation" r:id="rId21" imgW="1828800" imgH="279360" progId="Equation.DSMT4">
                  <p:embed/>
                </p:oleObj>
              </mc:Choice>
              <mc:Fallback>
                <p:oleObj name="Equation" r:id="rId21" imgW="1828800" imgH="279360" progId="Equation.DSMT4">
                  <p:embed/>
                  <p:pic>
                    <p:nvPicPr>
                      <p:cNvPr id="19" name="Object 18">
                        <a:extLst>
                          <a:ext uri="{FF2B5EF4-FFF2-40B4-BE49-F238E27FC236}">
                            <a16:creationId xmlns:a16="http://schemas.microsoft.com/office/drawing/2014/main" id="{B6F06271-BE4F-0150-148F-C8683002B1F5}"/>
                          </a:ext>
                        </a:extLst>
                      </p:cNvPr>
                      <p:cNvPicPr>
                        <a:picLocks noChangeAspect="1" noChangeArrowheads="1"/>
                      </p:cNvPicPr>
                      <p:nvPr/>
                    </p:nvPicPr>
                    <p:blipFill>
                      <a:blip r:embed="rId22"/>
                      <a:srcRect/>
                      <a:stretch>
                        <a:fillRect/>
                      </a:stretch>
                    </p:blipFill>
                    <p:spPr bwMode="auto">
                      <a:xfrm>
                        <a:off x="6070600" y="2547027"/>
                        <a:ext cx="3278188" cy="501650"/>
                      </a:xfrm>
                      <a:prstGeom prst="rect">
                        <a:avLst/>
                      </a:prstGeom>
                      <a:noFill/>
                      <a:ln>
                        <a:noFill/>
                      </a:ln>
                      <a:effectLst/>
                    </p:spPr>
                  </p:pic>
                </p:oleObj>
              </mc:Fallback>
            </mc:AlternateContent>
          </a:graphicData>
        </a:graphic>
      </p:graphicFrame>
      <p:pic>
        <p:nvPicPr>
          <p:cNvPr id="21" name="Picture 20">
            <a:extLst>
              <a:ext uri="{FF2B5EF4-FFF2-40B4-BE49-F238E27FC236}">
                <a16:creationId xmlns:a16="http://schemas.microsoft.com/office/drawing/2014/main" id="{6AB6FDAF-6FC0-F755-87CC-8F7A1842F920}"/>
              </a:ext>
            </a:extLst>
          </p:cNvPr>
          <p:cNvPicPr>
            <a:picLocks noChangeAspect="1"/>
          </p:cNvPicPr>
          <p:nvPr/>
        </p:nvPicPr>
        <p:blipFill>
          <a:blip r:embed="rId23"/>
          <a:stretch>
            <a:fillRect/>
          </a:stretch>
        </p:blipFill>
        <p:spPr>
          <a:xfrm>
            <a:off x="955063" y="3113423"/>
            <a:ext cx="638156" cy="443956"/>
          </a:xfrm>
          <a:prstGeom prst="rect">
            <a:avLst/>
          </a:prstGeom>
        </p:spPr>
      </p:pic>
      <p:pic>
        <p:nvPicPr>
          <p:cNvPr id="22" name="Picture 21">
            <a:extLst>
              <a:ext uri="{FF2B5EF4-FFF2-40B4-BE49-F238E27FC236}">
                <a16:creationId xmlns:a16="http://schemas.microsoft.com/office/drawing/2014/main" id="{29B0759D-A0AA-FBC3-BD00-A9DF27970072}"/>
              </a:ext>
            </a:extLst>
          </p:cNvPr>
          <p:cNvPicPr>
            <a:picLocks noChangeAspect="1"/>
          </p:cNvPicPr>
          <p:nvPr/>
        </p:nvPicPr>
        <p:blipFill>
          <a:blip r:embed="rId23"/>
          <a:stretch>
            <a:fillRect/>
          </a:stretch>
        </p:blipFill>
        <p:spPr>
          <a:xfrm>
            <a:off x="1595780" y="3142891"/>
            <a:ext cx="918807" cy="443956"/>
          </a:xfrm>
          <a:prstGeom prst="rect">
            <a:avLst/>
          </a:prstGeom>
        </p:spPr>
      </p:pic>
      <p:pic>
        <p:nvPicPr>
          <p:cNvPr id="23" name="Picture 22">
            <a:extLst>
              <a:ext uri="{FF2B5EF4-FFF2-40B4-BE49-F238E27FC236}">
                <a16:creationId xmlns:a16="http://schemas.microsoft.com/office/drawing/2014/main" id="{E3AB0CEF-56CA-2D1D-2E06-A74CCE863A33}"/>
              </a:ext>
            </a:extLst>
          </p:cNvPr>
          <p:cNvPicPr>
            <a:picLocks noChangeAspect="1"/>
          </p:cNvPicPr>
          <p:nvPr/>
        </p:nvPicPr>
        <p:blipFill>
          <a:blip r:embed="rId23"/>
          <a:stretch>
            <a:fillRect/>
          </a:stretch>
        </p:blipFill>
        <p:spPr>
          <a:xfrm>
            <a:off x="2514480" y="3157836"/>
            <a:ext cx="638156" cy="443956"/>
          </a:xfrm>
          <a:prstGeom prst="rect">
            <a:avLst/>
          </a:prstGeom>
        </p:spPr>
      </p:pic>
      <p:graphicFrame>
        <p:nvGraphicFramePr>
          <p:cNvPr id="24" name="Object 23">
            <a:extLst>
              <a:ext uri="{FF2B5EF4-FFF2-40B4-BE49-F238E27FC236}">
                <a16:creationId xmlns:a16="http://schemas.microsoft.com/office/drawing/2014/main" id="{1A1FB54B-B310-14F3-75CD-A0F6A4D195C6}"/>
              </a:ext>
            </a:extLst>
          </p:cNvPr>
          <p:cNvGraphicFramePr>
            <a:graphicFrameLocks noChangeAspect="1"/>
          </p:cNvGraphicFramePr>
          <p:nvPr>
            <p:extLst>
              <p:ext uri="{D42A27DB-BD31-4B8C-83A1-F6EECF244321}">
                <p14:modId xmlns:p14="http://schemas.microsoft.com/office/powerpoint/2010/main" val="4217559017"/>
              </p:ext>
            </p:extLst>
          </p:nvPr>
        </p:nvGraphicFramePr>
        <p:xfrm>
          <a:off x="6075363" y="3148013"/>
          <a:ext cx="3322637" cy="365125"/>
        </p:xfrm>
        <a:graphic>
          <a:graphicData uri="http://schemas.openxmlformats.org/presentationml/2006/ole">
            <mc:AlternateContent xmlns:mc="http://schemas.openxmlformats.org/markup-compatibility/2006">
              <mc:Choice xmlns:v="urn:schemas-microsoft-com:vml" Requires="v">
                <p:oleObj name="Equation" r:id="rId24" imgW="1854000" imgH="203040" progId="Equation.DSMT4">
                  <p:embed/>
                </p:oleObj>
              </mc:Choice>
              <mc:Fallback>
                <p:oleObj name="Equation" r:id="rId24" imgW="1854000" imgH="203040" progId="Equation.DSMT4">
                  <p:embed/>
                  <p:pic>
                    <p:nvPicPr>
                      <p:cNvPr id="20" name="Object 19">
                        <a:extLst>
                          <a:ext uri="{FF2B5EF4-FFF2-40B4-BE49-F238E27FC236}">
                            <a16:creationId xmlns:a16="http://schemas.microsoft.com/office/drawing/2014/main" id="{9E17EF31-5E86-EDE3-BB2F-016E3FCFC3C2}"/>
                          </a:ext>
                        </a:extLst>
                      </p:cNvPr>
                      <p:cNvPicPr>
                        <a:picLocks noChangeAspect="1" noChangeArrowheads="1"/>
                      </p:cNvPicPr>
                      <p:nvPr/>
                    </p:nvPicPr>
                    <p:blipFill>
                      <a:blip r:embed="rId25"/>
                      <a:srcRect/>
                      <a:stretch>
                        <a:fillRect/>
                      </a:stretch>
                    </p:blipFill>
                    <p:spPr bwMode="auto">
                      <a:xfrm>
                        <a:off x="6075363" y="3148013"/>
                        <a:ext cx="3322637" cy="365125"/>
                      </a:xfrm>
                      <a:prstGeom prst="rect">
                        <a:avLst/>
                      </a:prstGeom>
                      <a:noFill/>
                      <a:ln>
                        <a:noFill/>
                      </a:ln>
                      <a:effectLst/>
                    </p:spPr>
                  </p:pic>
                </p:oleObj>
              </mc:Fallback>
            </mc:AlternateContent>
          </a:graphicData>
        </a:graphic>
      </p:graphicFrame>
      <p:pic>
        <p:nvPicPr>
          <p:cNvPr id="25" name="Picture 24">
            <a:extLst>
              <a:ext uri="{FF2B5EF4-FFF2-40B4-BE49-F238E27FC236}">
                <a16:creationId xmlns:a16="http://schemas.microsoft.com/office/drawing/2014/main" id="{1FA3E18B-5A94-F31E-E0E6-8028A189AEEA}"/>
              </a:ext>
            </a:extLst>
          </p:cNvPr>
          <p:cNvPicPr>
            <a:picLocks noChangeAspect="1"/>
          </p:cNvPicPr>
          <p:nvPr/>
        </p:nvPicPr>
        <p:blipFill>
          <a:blip r:embed="rId23"/>
          <a:stretch>
            <a:fillRect/>
          </a:stretch>
        </p:blipFill>
        <p:spPr>
          <a:xfrm>
            <a:off x="6729445" y="3078014"/>
            <a:ext cx="858994" cy="443956"/>
          </a:xfrm>
          <a:prstGeom prst="rect">
            <a:avLst/>
          </a:prstGeom>
        </p:spPr>
      </p:pic>
      <p:pic>
        <p:nvPicPr>
          <p:cNvPr id="26" name="Picture 25">
            <a:extLst>
              <a:ext uri="{FF2B5EF4-FFF2-40B4-BE49-F238E27FC236}">
                <a16:creationId xmlns:a16="http://schemas.microsoft.com/office/drawing/2014/main" id="{85B6429C-219F-C831-95BD-2947906091BE}"/>
              </a:ext>
            </a:extLst>
          </p:cNvPr>
          <p:cNvPicPr>
            <a:picLocks noChangeAspect="1"/>
          </p:cNvPicPr>
          <p:nvPr/>
        </p:nvPicPr>
        <p:blipFill>
          <a:blip r:embed="rId23"/>
          <a:stretch>
            <a:fillRect/>
          </a:stretch>
        </p:blipFill>
        <p:spPr>
          <a:xfrm>
            <a:off x="7588439" y="3065446"/>
            <a:ext cx="858989" cy="443956"/>
          </a:xfrm>
          <a:prstGeom prst="rect">
            <a:avLst/>
          </a:prstGeom>
        </p:spPr>
      </p:pic>
      <p:pic>
        <p:nvPicPr>
          <p:cNvPr id="27" name="Picture 26">
            <a:extLst>
              <a:ext uri="{FF2B5EF4-FFF2-40B4-BE49-F238E27FC236}">
                <a16:creationId xmlns:a16="http://schemas.microsoft.com/office/drawing/2014/main" id="{823E5403-931D-5C97-46C4-365FDBFEA60B}"/>
              </a:ext>
            </a:extLst>
          </p:cNvPr>
          <p:cNvPicPr>
            <a:picLocks noChangeAspect="1"/>
          </p:cNvPicPr>
          <p:nvPr/>
        </p:nvPicPr>
        <p:blipFill>
          <a:blip r:embed="rId23"/>
          <a:stretch>
            <a:fillRect/>
          </a:stretch>
        </p:blipFill>
        <p:spPr>
          <a:xfrm>
            <a:off x="8447427" y="3113423"/>
            <a:ext cx="509537" cy="443956"/>
          </a:xfrm>
          <a:prstGeom prst="rect">
            <a:avLst/>
          </a:prstGeom>
        </p:spPr>
      </p:pic>
      <p:pic>
        <p:nvPicPr>
          <p:cNvPr id="28" name="Picture 27">
            <a:extLst>
              <a:ext uri="{FF2B5EF4-FFF2-40B4-BE49-F238E27FC236}">
                <a16:creationId xmlns:a16="http://schemas.microsoft.com/office/drawing/2014/main" id="{24E43D6D-5376-62F9-D57D-97B40D0F1C3B}"/>
              </a:ext>
            </a:extLst>
          </p:cNvPr>
          <p:cNvPicPr>
            <a:picLocks noChangeAspect="1"/>
          </p:cNvPicPr>
          <p:nvPr/>
        </p:nvPicPr>
        <p:blipFill>
          <a:blip r:embed="rId23"/>
          <a:stretch>
            <a:fillRect/>
          </a:stretch>
        </p:blipFill>
        <p:spPr>
          <a:xfrm>
            <a:off x="8916133" y="3100856"/>
            <a:ext cx="579726" cy="443956"/>
          </a:xfrm>
          <a:prstGeom prst="rect">
            <a:avLst/>
          </a:prstGeom>
        </p:spPr>
      </p:pic>
      <p:graphicFrame>
        <p:nvGraphicFramePr>
          <p:cNvPr id="29" name="Object 28">
            <a:extLst>
              <a:ext uri="{FF2B5EF4-FFF2-40B4-BE49-F238E27FC236}">
                <a16:creationId xmlns:a16="http://schemas.microsoft.com/office/drawing/2014/main" id="{E713CB3D-FE96-6D4F-8725-D1A483049E16}"/>
              </a:ext>
            </a:extLst>
          </p:cNvPr>
          <p:cNvGraphicFramePr>
            <a:graphicFrameLocks noChangeAspect="1"/>
          </p:cNvGraphicFramePr>
          <p:nvPr>
            <p:extLst>
              <p:ext uri="{D42A27DB-BD31-4B8C-83A1-F6EECF244321}">
                <p14:modId xmlns:p14="http://schemas.microsoft.com/office/powerpoint/2010/main" val="3677497270"/>
              </p:ext>
            </p:extLst>
          </p:nvPr>
        </p:nvGraphicFramePr>
        <p:xfrm>
          <a:off x="6042746" y="3569273"/>
          <a:ext cx="3914775" cy="774700"/>
        </p:xfrm>
        <a:graphic>
          <a:graphicData uri="http://schemas.openxmlformats.org/presentationml/2006/ole">
            <mc:AlternateContent xmlns:mc="http://schemas.openxmlformats.org/markup-compatibility/2006">
              <mc:Choice xmlns:v="urn:schemas-microsoft-com:vml" Requires="v">
                <p:oleObj name="Equation" r:id="rId26" imgW="2184120" imgH="431640" progId="Equation.DSMT4">
                  <p:embed/>
                </p:oleObj>
              </mc:Choice>
              <mc:Fallback>
                <p:oleObj name="Equation" r:id="rId26" imgW="2184120" imgH="431640" progId="Equation.DSMT4">
                  <p:embed/>
                  <p:pic>
                    <p:nvPicPr>
                      <p:cNvPr id="11" name="Object 10">
                        <a:extLst>
                          <a:ext uri="{FF2B5EF4-FFF2-40B4-BE49-F238E27FC236}">
                            <a16:creationId xmlns:a16="http://schemas.microsoft.com/office/drawing/2014/main" id="{256F58FC-9DB3-180F-0A66-A669BCF87303}"/>
                          </a:ext>
                        </a:extLst>
                      </p:cNvPr>
                      <p:cNvPicPr>
                        <a:picLocks noChangeAspect="1" noChangeArrowheads="1"/>
                      </p:cNvPicPr>
                      <p:nvPr/>
                    </p:nvPicPr>
                    <p:blipFill>
                      <a:blip r:embed="rId27"/>
                      <a:srcRect/>
                      <a:stretch>
                        <a:fillRect/>
                      </a:stretch>
                    </p:blipFill>
                    <p:spPr bwMode="auto">
                      <a:xfrm>
                        <a:off x="6042746" y="3569273"/>
                        <a:ext cx="3914775" cy="774700"/>
                      </a:xfrm>
                      <a:prstGeom prst="rect">
                        <a:avLst/>
                      </a:prstGeom>
                      <a:noFill/>
                      <a:ln>
                        <a:noFill/>
                      </a:ln>
                      <a:effectLst/>
                    </p:spPr>
                  </p:pic>
                </p:oleObj>
              </mc:Fallback>
            </mc:AlternateContent>
          </a:graphicData>
        </a:graphic>
      </p:graphicFrame>
      <p:graphicFrame>
        <p:nvGraphicFramePr>
          <p:cNvPr id="30" name="Object 29">
            <a:extLst>
              <a:ext uri="{FF2B5EF4-FFF2-40B4-BE49-F238E27FC236}">
                <a16:creationId xmlns:a16="http://schemas.microsoft.com/office/drawing/2014/main" id="{BFAD07C8-32A7-63F6-40B0-1EA90B98D94C}"/>
              </a:ext>
            </a:extLst>
          </p:cNvPr>
          <p:cNvGraphicFramePr>
            <a:graphicFrameLocks noChangeAspect="1"/>
          </p:cNvGraphicFramePr>
          <p:nvPr>
            <p:extLst>
              <p:ext uri="{D42A27DB-BD31-4B8C-83A1-F6EECF244321}">
                <p14:modId xmlns:p14="http://schemas.microsoft.com/office/powerpoint/2010/main" val="113832603"/>
              </p:ext>
            </p:extLst>
          </p:nvPr>
        </p:nvGraphicFramePr>
        <p:xfrm>
          <a:off x="6051840" y="4397752"/>
          <a:ext cx="3686175" cy="365125"/>
        </p:xfrm>
        <a:graphic>
          <a:graphicData uri="http://schemas.openxmlformats.org/presentationml/2006/ole">
            <mc:AlternateContent xmlns:mc="http://schemas.openxmlformats.org/markup-compatibility/2006">
              <mc:Choice xmlns:v="urn:schemas-microsoft-com:vml" Requires="v">
                <p:oleObj name="Equation" r:id="rId28" imgW="2057400" imgH="203040" progId="Equation.DSMT4">
                  <p:embed/>
                </p:oleObj>
              </mc:Choice>
              <mc:Fallback>
                <p:oleObj name="Equation" r:id="rId28" imgW="2057400" imgH="203040" progId="Equation.DSMT4">
                  <p:embed/>
                  <p:pic>
                    <p:nvPicPr>
                      <p:cNvPr id="24" name="Object 23">
                        <a:extLst>
                          <a:ext uri="{FF2B5EF4-FFF2-40B4-BE49-F238E27FC236}">
                            <a16:creationId xmlns:a16="http://schemas.microsoft.com/office/drawing/2014/main" id="{1A1FB54B-B310-14F3-75CD-A0F6A4D195C6}"/>
                          </a:ext>
                        </a:extLst>
                      </p:cNvPr>
                      <p:cNvPicPr>
                        <a:picLocks noChangeAspect="1" noChangeArrowheads="1"/>
                      </p:cNvPicPr>
                      <p:nvPr/>
                    </p:nvPicPr>
                    <p:blipFill>
                      <a:blip r:embed="rId29"/>
                      <a:srcRect/>
                      <a:stretch>
                        <a:fillRect/>
                      </a:stretch>
                    </p:blipFill>
                    <p:spPr bwMode="auto">
                      <a:xfrm>
                        <a:off x="6051840" y="4397752"/>
                        <a:ext cx="3686175" cy="365125"/>
                      </a:xfrm>
                      <a:prstGeom prst="rect">
                        <a:avLst/>
                      </a:prstGeom>
                      <a:noFill/>
                      <a:ln>
                        <a:noFill/>
                      </a:ln>
                      <a:effectLst/>
                    </p:spPr>
                  </p:pic>
                </p:oleObj>
              </mc:Fallback>
            </mc:AlternateContent>
          </a:graphicData>
        </a:graphic>
      </p:graphicFrame>
      <p:graphicFrame>
        <p:nvGraphicFramePr>
          <p:cNvPr id="31" name="Object 30">
            <a:extLst>
              <a:ext uri="{FF2B5EF4-FFF2-40B4-BE49-F238E27FC236}">
                <a16:creationId xmlns:a16="http://schemas.microsoft.com/office/drawing/2014/main" id="{EF73C3CE-FD66-F18B-0D84-A37F41A16D4C}"/>
              </a:ext>
            </a:extLst>
          </p:cNvPr>
          <p:cNvGraphicFramePr>
            <a:graphicFrameLocks noChangeAspect="1"/>
          </p:cNvGraphicFramePr>
          <p:nvPr>
            <p:extLst>
              <p:ext uri="{D42A27DB-BD31-4B8C-83A1-F6EECF244321}">
                <p14:modId xmlns:p14="http://schemas.microsoft.com/office/powerpoint/2010/main" val="60484012"/>
              </p:ext>
            </p:extLst>
          </p:nvPr>
        </p:nvGraphicFramePr>
        <p:xfrm>
          <a:off x="6054041" y="4811543"/>
          <a:ext cx="1228725" cy="319088"/>
        </p:xfrm>
        <a:graphic>
          <a:graphicData uri="http://schemas.openxmlformats.org/presentationml/2006/ole">
            <mc:AlternateContent xmlns:mc="http://schemas.openxmlformats.org/markup-compatibility/2006">
              <mc:Choice xmlns:v="urn:schemas-microsoft-com:vml" Requires="v">
                <p:oleObj name="Equation" r:id="rId30" imgW="685800" imgH="177480" progId="Equation.DSMT4">
                  <p:embed/>
                </p:oleObj>
              </mc:Choice>
              <mc:Fallback>
                <p:oleObj name="Equation" r:id="rId30" imgW="685800" imgH="177480" progId="Equation.DSMT4">
                  <p:embed/>
                  <p:pic>
                    <p:nvPicPr>
                      <p:cNvPr id="30" name="Object 29">
                        <a:extLst>
                          <a:ext uri="{FF2B5EF4-FFF2-40B4-BE49-F238E27FC236}">
                            <a16:creationId xmlns:a16="http://schemas.microsoft.com/office/drawing/2014/main" id="{BFAD07C8-32A7-63F6-40B0-1EA90B98D94C}"/>
                          </a:ext>
                        </a:extLst>
                      </p:cNvPr>
                      <p:cNvPicPr>
                        <a:picLocks noChangeAspect="1" noChangeArrowheads="1"/>
                      </p:cNvPicPr>
                      <p:nvPr/>
                    </p:nvPicPr>
                    <p:blipFill>
                      <a:blip r:embed="rId31"/>
                      <a:srcRect/>
                      <a:stretch>
                        <a:fillRect/>
                      </a:stretch>
                    </p:blipFill>
                    <p:spPr bwMode="auto">
                      <a:xfrm>
                        <a:off x="6054041" y="4811543"/>
                        <a:ext cx="1228725" cy="319088"/>
                      </a:xfrm>
                      <a:prstGeom prst="rect">
                        <a:avLst/>
                      </a:prstGeom>
                      <a:noFill/>
                      <a:ln>
                        <a:noFill/>
                      </a:ln>
                      <a:effectLst/>
                    </p:spPr>
                  </p:pic>
                </p:oleObj>
              </mc:Fallback>
            </mc:AlternateContent>
          </a:graphicData>
        </a:graphic>
      </p:graphicFrame>
      <p:graphicFrame>
        <p:nvGraphicFramePr>
          <p:cNvPr id="32" name="Object 31">
            <a:extLst>
              <a:ext uri="{FF2B5EF4-FFF2-40B4-BE49-F238E27FC236}">
                <a16:creationId xmlns:a16="http://schemas.microsoft.com/office/drawing/2014/main" id="{C1192185-2745-E97F-D4D1-311EC4711ADC}"/>
              </a:ext>
            </a:extLst>
          </p:cNvPr>
          <p:cNvGraphicFramePr>
            <a:graphicFrameLocks noChangeAspect="1"/>
          </p:cNvGraphicFramePr>
          <p:nvPr>
            <p:extLst>
              <p:ext uri="{D42A27DB-BD31-4B8C-83A1-F6EECF244321}">
                <p14:modId xmlns:p14="http://schemas.microsoft.com/office/powerpoint/2010/main" val="37418436"/>
              </p:ext>
            </p:extLst>
          </p:nvPr>
        </p:nvGraphicFramePr>
        <p:xfrm>
          <a:off x="6047964" y="5194902"/>
          <a:ext cx="682625" cy="319088"/>
        </p:xfrm>
        <a:graphic>
          <a:graphicData uri="http://schemas.openxmlformats.org/presentationml/2006/ole">
            <mc:AlternateContent xmlns:mc="http://schemas.openxmlformats.org/markup-compatibility/2006">
              <mc:Choice xmlns:v="urn:schemas-microsoft-com:vml" Requires="v">
                <p:oleObj name="Equation" r:id="rId32" imgW="380880" imgH="177480" progId="Equation.DSMT4">
                  <p:embed/>
                </p:oleObj>
              </mc:Choice>
              <mc:Fallback>
                <p:oleObj name="Equation" r:id="rId32" imgW="380880" imgH="177480" progId="Equation.DSMT4">
                  <p:embed/>
                  <p:pic>
                    <p:nvPicPr>
                      <p:cNvPr id="31" name="Object 30">
                        <a:extLst>
                          <a:ext uri="{FF2B5EF4-FFF2-40B4-BE49-F238E27FC236}">
                            <a16:creationId xmlns:a16="http://schemas.microsoft.com/office/drawing/2014/main" id="{EF73C3CE-FD66-F18B-0D84-A37F41A16D4C}"/>
                          </a:ext>
                        </a:extLst>
                      </p:cNvPr>
                      <p:cNvPicPr>
                        <a:picLocks noChangeAspect="1" noChangeArrowheads="1"/>
                      </p:cNvPicPr>
                      <p:nvPr/>
                    </p:nvPicPr>
                    <p:blipFill>
                      <a:blip r:embed="rId33"/>
                      <a:srcRect/>
                      <a:stretch>
                        <a:fillRect/>
                      </a:stretch>
                    </p:blipFill>
                    <p:spPr bwMode="auto">
                      <a:xfrm>
                        <a:off x="6047964" y="5194902"/>
                        <a:ext cx="682625" cy="319088"/>
                      </a:xfrm>
                      <a:prstGeom prst="rect">
                        <a:avLst/>
                      </a:prstGeom>
                      <a:noFill/>
                      <a:ln>
                        <a:noFill/>
                      </a:ln>
                      <a:effectLst/>
                    </p:spPr>
                  </p:pic>
                </p:oleObj>
              </mc:Fallback>
            </mc:AlternateContent>
          </a:graphicData>
        </a:graphic>
      </p:graphicFrame>
      <p:graphicFrame>
        <p:nvGraphicFramePr>
          <p:cNvPr id="33" name="Object 32">
            <a:extLst>
              <a:ext uri="{FF2B5EF4-FFF2-40B4-BE49-F238E27FC236}">
                <a16:creationId xmlns:a16="http://schemas.microsoft.com/office/drawing/2014/main" id="{FCF2CFFF-3B12-B806-FAC8-E46F145A4D3B}"/>
              </a:ext>
            </a:extLst>
          </p:cNvPr>
          <p:cNvGraphicFramePr>
            <a:graphicFrameLocks noChangeAspect="1"/>
          </p:cNvGraphicFramePr>
          <p:nvPr>
            <p:extLst>
              <p:ext uri="{D42A27DB-BD31-4B8C-83A1-F6EECF244321}">
                <p14:modId xmlns:p14="http://schemas.microsoft.com/office/powerpoint/2010/main" val="3557105846"/>
              </p:ext>
            </p:extLst>
          </p:nvPr>
        </p:nvGraphicFramePr>
        <p:xfrm>
          <a:off x="6081713" y="5607050"/>
          <a:ext cx="3230562" cy="776288"/>
        </p:xfrm>
        <a:graphic>
          <a:graphicData uri="http://schemas.openxmlformats.org/presentationml/2006/ole">
            <mc:AlternateContent xmlns:mc="http://schemas.openxmlformats.org/markup-compatibility/2006">
              <mc:Choice xmlns:v="urn:schemas-microsoft-com:vml" Requires="v">
                <p:oleObj name="Equation" r:id="rId34" imgW="1803240" imgH="431640" progId="Equation.DSMT4">
                  <p:embed/>
                </p:oleObj>
              </mc:Choice>
              <mc:Fallback>
                <p:oleObj name="Equation" r:id="rId34" imgW="1803240" imgH="431640" progId="Equation.DSMT4">
                  <p:embed/>
                  <p:pic>
                    <p:nvPicPr>
                      <p:cNvPr id="24" name="Object 23">
                        <a:extLst>
                          <a:ext uri="{FF2B5EF4-FFF2-40B4-BE49-F238E27FC236}">
                            <a16:creationId xmlns:a16="http://schemas.microsoft.com/office/drawing/2014/main" id="{1A1FB54B-B310-14F3-75CD-A0F6A4D195C6}"/>
                          </a:ext>
                        </a:extLst>
                      </p:cNvPr>
                      <p:cNvPicPr>
                        <a:picLocks noChangeAspect="1" noChangeArrowheads="1"/>
                      </p:cNvPicPr>
                      <p:nvPr/>
                    </p:nvPicPr>
                    <p:blipFill>
                      <a:blip r:embed="rId35"/>
                      <a:srcRect/>
                      <a:stretch>
                        <a:fillRect/>
                      </a:stretch>
                    </p:blipFill>
                    <p:spPr bwMode="auto">
                      <a:xfrm>
                        <a:off x="6081713" y="5607050"/>
                        <a:ext cx="3230562" cy="7762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854353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25"/>
                                        </p:tgtEl>
                                      </p:cBhvr>
                                    </p:animEffect>
                                    <p:set>
                                      <p:cBhvr>
                                        <p:cTn id="104" dur="1" fill="hold">
                                          <p:stCondLst>
                                            <p:cond delay="499"/>
                                          </p:stCondLst>
                                        </p:cTn>
                                        <p:tgtEl>
                                          <p:spTgt spid="2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28"/>
                                        </p:tgtEl>
                                      </p:cBhvr>
                                    </p:animEffect>
                                    <p:set>
                                      <p:cBhvr>
                                        <p:cTn id="119" dur="1" fill="hold">
                                          <p:stCondLst>
                                            <p:cond delay="499"/>
                                          </p:stCondLst>
                                        </p:cTn>
                                        <p:tgtEl>
                                          <p:spTgt spid="2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500"/>
                                        <p:tgtEl>
                                          <p:spTgt spid="3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500"/>
                                        <p:tgtEl>
                                          <p:spTgt spid="32"/>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7AD032-3447-808E-062C-722C83EBA5D8}"/>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382FFE07-6BFB-35C8-E2A2-A222DC5346D8}"/>
              </a:ext>
            </a:extLst>
          </p:cNvPr>
          <p:cNvSpPr txBox="1">
            <a:spLocks noChangeArrowheads="1"/>
          </p:cNvSpPr>
          <p:nvPr/>
        </p:nvSpPr>
        <p:spPr bwMode="auto">
          <a:xfrm>
            <a:off x="318001" y="132343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E739FAA2-01AA-2424-76EA-DBBC5AA7A7D3}"/>
              </a:ext>
            </a:extLst>
          </p:cNvPr>
          <p:cNvSpPr txBox="1"/>
          <p:nvPr/>
        </p:nvSpPr>
        <p:spPr>
          <a:xfrm>
            <a:off x="1728354" y="223857"/>
            <a:ext cx="8735291" cy="430887"/>
          </a:xfrm>
          <a:prstGeom prst="rect">
            <a:avLst/>
          </a:prstGeom>
          <a:noFill/>
        </p:spPr>
        <p:txBody>
          <a:bodyPr wrap="square">
            <a:spAutoFit/>
          </a:bodyPr>
          <a:lstStyle/>
          <a:p>
            <a:pPr algn="l"/>
            <a:r>
              <a:rPr lang="en-US" sz="2200" b="0" i="0" u="none" strike="noStrike" baseline="0" dirty="0">
                <a:latin typeface="TimesLTStd-Roman"/>
              </a:rPr>
              <a:t>A particle is moving with the given data. Find the position of the particle.</a:t>
            </a:r>
            <a:endParaRPr lang="en-US" sz="2200" dirty="0"/>
          </a:p>
        </p:txBody>
      </p:sp>
      <p:pic>
        <p:nvPicPr>
          <p:cNvPr id="7" name="Picture 6">
            <a:extLst>
              <a:ext uri="{FF2B5EF4-FFF2-40B4-BE49-F238E27FC236}">
                <a16:creationId xmlns:a16="http://schemas.microsoft.com/office/drawing/2014/main" id="{C46F8D4E-67CC-0C4E-A0D6-1121389D9E9C}"/>
              </a:ext>
            </a:extLst>
          </p:cNvPr>
          <p:cNvPicPr>
            <a:picLocks noChangeAspect="1"/>
          </p:cNvPicPr>
          <p:nvPr/>
        </p:nvPicPr>
        <p:blipFill>
          <a:blip r:embed="rId2"/>
          <a:stretch>
            <a:fillRect/>
          </a:stretch>
        </p:blipFill>
        <p:spPr>
          <a:xfrm>
            <a:off x="2302027" y="755771"/>
            <a:ext cx="5814564" cy="342930"/>
          </a:xfrm>
          <a:prstGeom prst="rect">
            <a:avLst/>
          </a:prstGeom>
        </p:spPr>
      </p:pic>
      <p:graphicFrame>
        <p:nvGraphicFramePr>
          <p:cNvPr id="8" name="Object 7">
            <a:extLst>
              <a:ext uri="{FF2B5EF4-FFF2-40B4-BE49-F238E27FC236}">
                <a16:creationId xmlns:a16="http://schemas.microsoft.com/office/drawing/2014/main" id="{7955E25C-909C-73F2-6558-B7C93D993391}"/>
              </a:ext>
            </a:extLst>
          </p:cNvPr>
          <p:cNvGraphicFramePr>
            <a:graphicFrameLocks noChangeAspect="1"/>
          </p:cNvGraphicFramePr>
          <p:nvPr>
            <p:extLst>
              <p:ext uri="{D42A27DB-BD31-4B8C-83A1-F6EECF244321}">
                <p14:modId xmlns:p14="http://schemas.microsoft.com/office/powerpoint/2010/main" val="3668195492"/>
              </p:ext>
            </p:extLst>
          </p:nvPr>
        </p:nvGraphicFramePr>
        <p:xfrm>
          <a:off x="296126" y="2900981"/>
          <a:ext cx="2276475" cy="365125"/>
        </p:xfrm>
        <a:graphic>
          <a:graphicData uri="http://schemas.openxmlformats.org/presentationml/2006/ole">
            <mc:AlternateContent xmlns:mc="http://schemas.openxmlformats.org/markup-compatibility/2006">
              <mc:Choice xmlns:v="urn:schemas-microsoft-com:vml" Requires="v">
                <p:oleObj name="Equation" r:id="rId3" imgW="1269720" imgH="203040" progId="Equation.DSMT4">
                  <p:embed/>
                </p:oleObj>
              </mc:Choice>
              <mc:Fallback>
                <p:oleObj name="Equation" r:id="rId3" imgW="1269720" imgH="203040" progId="Equation.DSMT4">
                  <p:embed/>
                  <p:pic>
                    <p:nvPicPr>
                      <p:cNvPr id="8" name="Object 7">
                        <a:extLst>
                          <a:ext uri="{FF2B5EF4-FFF2-40B4-BE49-F238E27FC236}">
                            <a16:creationId xmlns:a16="http://schemas.microsoft.com/office/drawing/2014/main" id="{7955E25C-909C-73F2-6558-B7C93D993391}"/>
                          </a:ext>
                        </a:extLst>
                      </p:cNvPr>
                      <p:cNvPicPr>
                        <a:picLocks noChangeAspect="1" noChangeArrowheads="1"/>
                      </p:cNvPicPr>
                      <p:nvPr/>
                    </p:nvPicPr>
                    <p:blipFill>
                      <a:blip r:embed="rId4"/>
                      <a:srcRect/>
                      <a:stretch>
                        <a:fillRect/>
                      </a:stretch>
                    </p:blipFill>
                    <p:spPr bwMode="auto">
                      <a:xfrm>
                        <a:off x="296126" y="2900981"/>
                        <a:ext cx="2276475" cy="365125"/>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D81215CF-CB0F-FFF9-DBD6-46F5BF2A346E}"/>
              </a:ext>
            </a:extLst>
          </p:cNvPr>
          <p:cNvGraphicFramePr>
            <a:graphicFrameLocks noChangeAspect="1"/>
          </p:cNvGraphicFramePr>
          <p:nvPr>
            <p:extLst>
              <p:ext uri="{D42A27DB-BD31-4B8C-83A1-F6EECF244321}">
                <p14:modId xmlns:p14="http://schemas.microsoft.com/office/powerpoint/2010/main" val="4105468754"/>
              </p:ext>
            </p:extLst>
          </p:nvPr>
        </p:nvGraphicFramePr>
        <p:xfrm>
          <a:off x="318001" y="2368379"/>
          <a:ext cx="2636837" cy="365125"/>
        </p:xfrm>
        <a:graphic>
          <a:graphicData uri="http://schemas.openxmlformats.org/presentationml/2006/ole">
            <mc:AlternateContent xmlns:mc="http://schemas.openxmlformats.org/markup-compatibility/2006">
              <mc:Choice xmlns:v="urn:schemas-microsoft-com:vml" Requires="v">
                <p:oleObj name="Equation" r:id="rId5" imgW="1473120" imgH="203040" progId="Equation.DSMT4">
                  <p:embed/>
                </p:oleObj>
              </mc:Choice>
              <mc:Fallback>
                <p:oleObj name="Equation" r:id="rId5" imgW="1473120" imgH="203040" progId="Equation.DSMT4">
                  <p:embed/>
                  <p:pic>
                    <p:nvPicPr>
                      <p:cNvPr id="17" name="Object 16">
                        <a:extLst>
                          <a:ext uri="{FF2B5EF4-FFF2-40B4-BE49-F238E27FC236}">
                            <a16:creationId xmlns:a16="http://schemas.microsoft.com/office/drawing/2014/main" id="{D81215CF-CB0F-FFF9-DBD6-46F5BF2A346E}"/>
                          </a:ext>
                        </a:extLst>
                      </p:cNvPr>
                      <p:cNvPicPr>
                        <a:picLocks noChangeAspect="1" noChangeArrowheads="1"/>
                      </p:cNvPicPr>
                      <p:nvPr/>
                    </p:nvPicPr>
                    <p:blipFill>
                      <a:blip r:embed="rId6"/>
                      <a:srcRect/>
                      <a:stretch>
                        <a:fillRect/>
                      </a:stretch>
                    </p:blipFill>
                    <p:spPr bwMode="auto">
                      <a:xfrm>
                        <a:off x="318001" y="2368379"/>
                        <a:ext cx="2636837" cy="365125"/>
                      </a:xfrm>
                      <a:prstGeom prst="rect">
                        <a:avLst/>
                      </a:prstGeom>
                      <a:noFill/>
                      <a:ln>
                        <a:noFill/>
                      </a:ln>
                      <a:effectLst/>
                    </p:spPr>
                  </p:pic>
                </p:oleObj>
              </mc:Fallback>
            </mc:AlternateContent>
          </a:graphicData>
        </a:graphic>
      </p:graphicFrame>
      <p:graphicFrame>
        <p:nvGraphicFramePr>
          <p:cNvPr id="33" name="Object 32">
            <a:extLst>
              <a:ext uri="{FF2B5EF4-FFF2-40B4-BE49-F238E27FC236}">
                <a16:creationId xmlns:a16="http://schemas.microsoft.com/office/drawing/2014/main" id="{FCF2CFFF-3B12-B806-FAC8-E46F145A4D3B}"/>
              </a:ext>
            </a:extLst>
          </p:cNvPr>
          <p:cNvGraphicFramePr>
            <a:graphicFrameLocks noChangeAspect="1"/>
          </p:cNvGraphicFramePr>
          <p:nvPr>
            <p:extLst>
              <p:ext uri="{D42A27DB-BD31-4B8C-83A1-F6EECF244321}">
                <p14:modId xmlns:p14="http://schemas.microsoft.com/office/powerpoint/2010/main" val="1670555788"/>
              </p:ext>
            </p:extLst>
          </p:nvPr>
        </p:nvGraphicFramePr>
        <p:xfrm>
          <a:off x="318001" y="1856034"/>
          <a:ext cx="3230562" cy="365125"/>
        </p:xfrm>
        <a:graphic>
          <a:graphicData uri="http://schemas.openxmlformats.org/presentationml/2006/ole">
            <mc:AlternateContent xmlns:mc="http://schemas.openxmlformats.org/markup-compatibility/2006">
              <mc:Choice xmlns:v="urn:schemas-microsoft-com:vml" Requires="v">
                <p:oleObj name="Equation" r:id="rId7" imgW="1803240" imgH="203040" progId="Equation.DSMT4">
                  <p:embed/>
                </p:oleObj>
              </mc:Choice>
              <mc:Fallback>
                <p:oleObj name="Equation" r:id="rId7" imgW="1803240" imgH="203040" progId="Equation.DSMT4">
                  <p:embed/>
                  <p:pic>
                    <p:nvPicPr>
                      <p:cNvPr id="33" name="Object 32">
                        <a:extLst>
                          <a:ext uri="{FF2B5EF4-FFF2-40B4-BE49-F238E27FC236}">
                            <a16:creationId xmlns:a16="http://schemas.microsoft.com/office/drawing/2014/main" id="{FCF2CFFF-3B12-B806-FAC8-E46F145A4D3B}"/>
                          </a:ext>
                        </a:extLst>
                      </p:cNvPr>
                      <p:cNvPicPr>
                        <a:picLocks noChangeAspect="1" noChangeArrowheads="1"/>
                      </p:cNvPicPr>
                      <p:nvPr/>
                    </p:nvPicPr>
                    <p:blipFill>
                      <a:blip r:embed="rId8"/>
                      <a:srcRect/>
                      <a:stretch>
                        <a:fillRect/>
                      </a:stretch>
                    </p:blipFill>
                    <p:spPr bwMode="auto">
                      <a:xfrm>
                        <a:off x="318001" y="1856034"/>
                        <a:ext cx="3230562" cy="365125"/>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1129A9AD-81BA-38A4-BFDC-7691F00774A9}"/>
              </a:ext>
            </a:extLst>
          </p:cNvPr>
          <p:cNvPicPr>
            <a:picLocks noChangeAspect="1"/>
          </p:cNvPicPr>
          <p:nvPr/>
        </p:nvPicPr>
        <p:blipFill>
          <a:blip r:embed="rId9"/>
          <a:stretch>
            <a:fillRect/>
          </a:stretch>
        </p:blipFill>
        <p:spPr>
          <a:xfrm>
            <a:off x="4303796" y="1862620"/>
            <a:ext cx="3105150" cy="2343150"/>
          </a:xfrm>
          <a:prstGeom prst="rect">
            <a:avLst/>
          </a:prstGeom>
        </p:spPr>
      </p:pic>
      <p:pic>
        <p:nvPicPr>
          <p:cNvPr id="16" name="Picture 15">
            <a:extLst>
              <a:ext uri="{FF2B5EF4-FFF2-40B4-BE49-F238E27FC236}">
                <a16:creationId xmlns:a16="http://schemas.microsoft.com/office/drawing/2014/main" id="{3247FB8A-7A03-2C5A-0B42-9B32013C290D}"/>
              </a:ext>
            </a:extLst>
          </p:cNvPr>
          <p:cNvPicPr>
            <a:picLocks noChangeAspect="1"/>
          </p:cNvPicPr>
          <p:nvPr/>
        </p:nvPicPr>
        <p:blipFill>
          <a:blip r:embed="rId10"/>
          <a:stretch>
            <a:fillRect/>
          </a:stretch>
        </p:blipFill>
        <p:spPr>
          <a:xfrm>
            <a:off x="4305792" y="1857729"/>
            <a:ext cx="3105150" cy="2343150"/>
          </a:xfrm>
          <a:prstGeom prst="rect">
            <a:avLst/>
          </a:prstGeom>
        </p:spPr>
      </p:pic>
      <p:pic>
        <p:nvPicPr>
          <p:cNvPr id="35" name="Picture 34">
            <a:extLst>
              <a:ext uri="{FF2B5EF4-FFF2-40B4-BE49-F238E27FC236}">
                <a16:creationId xmlns:a16="http://schemas.microsoft.com/office/drawing/2014/main" id="{D6B1D9C5-91E8-F55B-CEE8-4138BB1EF599}"/>
              </a:ext>
            </a:extLst>
          </p:cNvPr>
          <p:cNvPicPr>
            <a:picLocks noChangeAspect="1"/>
          </p:cNvPicPr>
          <p:nvPr/>
        </p:nvPicPr>
        <p:blipFill>
          <a:blip r:embed="rId11"/>
          <a:stretch>
            <a:fillRect/>
          </a:stretch>
        </p:blipFill>
        <p:spPr>
          <a:xfrm>
            <a:off x="4311717" y="1857728"/>
            <a:ext cx="3105150" cy="2343150"/>
          </a:xfrm>
          <a:prstGeom prst="rect">
            <a:avLst/>
          </a:prstGeom>
        </p:spPr>
      </p:pic>
      <p:pic>
        <p:nvPicPr>
          <p:cNvPr id="37" name="Picture 36">
            <a:extLst>
              <a:ext uri="{FF2B5EF4-FFF2-40B4-BE49-F238E27FC236}">
                <a16:creationId xmlns:a16="http://schemas.microsoft.com/office/drawing/2014/main" id="{170E175A-2DFE-FAA5-6BD9-3B6B281D6C20}"/>
              </a:ext>
            </a:extLst>
          </p:cNvPr>
          <p:cNvPicPr>
            <a:picLocks noChangeAspect="1"/>
          </p:cNvPicPr>
          <p:nvPr/>
        </p:nvPicPr>
        <p:blipFill>
          <a:blip r:embed="rId12"/>
          <a:stretch>
            <a:fillRect/>
          </a:stretch>
        </p:blipFill>
        <p:spPr>
          <a:xfrm>
            <a:off x="4300765" y="1857726"/>
            <a:ext cx="3105150" cy="2343150"/>
          </a:xfrm>
          <a:prstGeom prst="rect">
            <a:avLst/>
          </a:prstGeom>
        </p:spPr>
      </p:pic>
      <p:pic>
        <p:nvPicPr>
          <p:cNvPr id="39" name="Picture 38">
            <a:extLst>
              <a:ext uri="{FF2B5EF4-FFF2-40B4-BE49-F238E27FC236}">
                <a16:creationId xmlns:a16="http://schemas.microsoft.com/office/drawing/2014/main" id="{BC922E75-DDA9-924D-D1D4-8D75B950DA78}"/>
              </a:ext>
            </a:extLst>
          </p:cNvPr>
          <p:cNvPicPr>
            <a:picLocks noChangeAspect="1"/>
          </p:cNvPicPr>
          <p:nvPr/>
        </p:nvPicPr>
        <p:blipFill>
          <a:blip r:embed="rId13"/>
          <a:stretch>
            <a:fillRect/>
          </a:stretch>
        </p:blipFill>
        <p:spPr>
          <a:xfrm>
            <a:off x="4304697" y="1852832"/>
            <a:ext cx="3105150" cy="2343150"/>
          </a:xfrm>
          <a:prstGeom prst="rect">
            <a:avLst/>
          </a:prstGeom>
        </p:spPr>
      </p:pic>
      <p:pic>
        <p:nvPicPr>
          <p:cNvPr id="10" name="Picture 9">
            <a:extLst>
              <a:ext uri="{FF2B5EF4-FFF2-40B4-BE49-F238E27FC236}">
                <a16:creationId xmlns:a16="http://schemas.microsoft.com/office/drawing/2014/main" id="{1534773E-D780-A67F-3604-9DFD6E219D49}"/>
              </a:ext>
            </a:extLst>
          </p:cNvPr>
          <p:cNvPicPr>
            <a:picLocks noChangeAspect="1"/>
          </p:cNvPicPr>
          <p:nvPr/>
        </p:nvPicPr>
        <p:blipFill>
          <a:blip r:embed="rId14"/>
          <a:stretch>
            <a:fillRect/>
          </a:stretch>
        </p:blipFill>
        <p:spPr>
          <a:xfrm>
            <a:off x="4302838" y="1857727"/>
            <a:ext cx="3105150" cy="2343150"/>
          </a:xfrm>
          <a:prstGeom prst="rect">
            <a:avLst/>
          </a:prstGeom>
        </p:spPr>
      </p:pic>
      <p:pic>
        <p:nvPicPr>
          <p:cNvPr id="12" name="Picture 11">
            <a:extLst>
              <a:ext uri="{FF2B5EF4-FFF2-40B4-BE49-F238E27FC236}">
                <a16:creationId xmlns:a16="http://schemas.microsoft.com/office/drawing/2014/main" id="{14A72552-09E8-66AB-4371-B7D6A142241F}"/>
              </a:ext>
            </a:extLst>
          </p:cNvPr>
          <p:cNvPicPr>
            <a:picLocks noChangeAspect="1"/>
          </p:cNvPicPr>
          <p:nvPr/>
        </p:nvPicPr>
        <p:blipFill>
          <a:blip r:embed="rId15"/>
          <a:stretch>
            <a:fillRect/>
          </a:stretch>
        </p:blipFill>
        <p:spPr>
          <a:xfrm>
            <a:off x="4297734" y="1864304"/>
            <a:ext cx="3105150" cy="2343150"/>
          </a:xfrm>
          <a:prstGeom prst="rect">
            <a:avLst/>
          </a:prstGeom>
        </p:spPr>
      </p:pic>
      <p:pic>
        <p:nvPicPr>
          <p:cNvPr id="14" name="Picture 13">
            <a:extLst>
              <a:ext uri="{FF2B5EF4-FFF2-40B4-BE49-F238E27FC236}">
                <a16:creationId xmlns:a16="http://schemas.microsoft.com/office/drawing/2014/main" id="{553DAAA1-D6B9-5A52-0EEB-261207F313C9}"/>
              </a:ext>
            </a:extLst>
          </p:cNvPr>
          <p:cNvPicPr>
            <a:picLocks noChangeAspect="1"/>
          </p:cNvPicPr>
          <p:nvPr/>
        </p:nvPicPr>
        <p:blipFill>
          <a:blip r:embed="rId16"/>
          <a:stretch>
            <a:fillRect/>
          </a:stretch>
        </p:blipFill>
        <p:spPr>
          <a:xfrm>
            <a:off x="4304247" y="1859407"/>
            <a:ext cx="3105150" cy="2343150"/>
          </a:xfrm>
          <a:prstGeom prst="rect">
            <a:avLst/>
          </a:prstGeom>
        </p:spPr>
      </p:pic>
      <p:pic>
        <p:nvPicPr>
          <p:cNvPr id="18" name="Picture 17">
            <a:extLst>
              <a:ext uri="{FF2B5EF4-FFF2-40B4-BE49-F238E27FC236}">
                <a16:creationId xmlns:a16="http://schemas.microsoft.com/office/drawing/2014/main" id="{ADC3DB65-C1F3-8967-8CCA-B58265DA8838}"/>
              </a:ext>
            </a:extLst>
          </p:cNvPr>
          <p:cNvPicPr>
            <a:picLocks noChangeAspect="1"/>
          </p:cNvPicPr>
          <p:nvPr/>
        </p:nvPicPr>
        <p:blipFill>
          <a:blip r:embed="rId17"/>
          <a:stretch>
            <a:fillRect/>
          </a:stretch>
        </p:blipFill>
        <p:spPr>
          <a:xfrm>
            <a:off x="4301937" y="1860924"/>
            <a:ext cx="3105150" cy="2343150"/>
          </a:xfrm>
          <a:prstGeom prst="rect">
            <a:avLst/>
          </a:prstGeom>
        </p:spPr>
      </p:pic>
      <p:pic>
        <p:nvPicPr>
          <p:cNvPr id="20" name="Picture 19">
            <a:extLst>
              <a:ext uri="{FF2B5EF4-FFF2-40B4-BE49-F238E27FC236}">
                <a16:creationId xmlns:a16="http://schemas.microsoft.com/office/drawing/2014/main" id="{7F1F1CA3-D4C0-0AC8-E23E-C610BC343A1E}"/>
              </a:ext>
            </a:extLst>
          </p:cNvPr>
          <p:cNvPicPr>
            <a:picLocks noChangeAspect="1"/>
          </p:cNvPicPr>
          <p:nvPr/>
        </p:nvPicPr>
        <p:blipFill>
          <a:blip r:embed="rId18"/>
          <a:stretch>
            <a:fillRect/>
          </a:stretch>
        </p:blipFill>
        <p:spPr>
          <a:xfrm>
            <a:off x="4301937" y="1857726"/>
            <a:ext cx="3105150" cy="2343150"/>
          </a:xfrm>
          <a:prstGeom prst="rect">
            <a:avLst/>
          </a:prstGeom>
        </p:spPr>
      </p:pic>
      <p:pic>
        <p:nvPicPr>
          <p:cNvPr id="22" name="Picture 21">
            <a:extLst>
              <a:ext uri="{FF2B5EF4-FFF2-40B4-BE49-F238E27FC236}">
                <a16:creationId xmlns:a16="http://schemas.microsoft.com/office/drawing/2014/main" id="{2799B509-5212-4516-15E5-96813C40DF52}"/>
              </a:ext>
            </a:extLst>
          </p:cNvPr>
          <p:cNvPicPr>
            <a:picLocks noChangeAspect="1"/>
          </p:cNvPicPr>
          <p:nvPr/>
        </p:nvPicPr>
        <p:blipFill>
          <a:blip r:embed="rId19"/>
          <a:stretch>
            <a:fillRect/>
          </a:stretch>
        </p:blipFill>
        <p:spPr>
          <a:xfrm>
            <a:off x="4304246" y="1862616"/>
            <a:ext cx="3105150" cy="2343150"/>
          </a:xfrm>
          <a:prstGeom prst="rect">
            <a:avLst/>
          </a:prstGeom>
        </p:spPr>
      </p:pic>
      <p:pic>
        <p:nvPicPr>
          <p:cNvPr id="24" name="Picture 23">
            <a:extLst>
              <a:ext uri="{FF2B5EF4-FFF2-40B4-BE49-F238E27FC236}">
                <a16:creationId xmlns:a16="http://schemas.microsoft.com/office/drawing/2014/main" id="{8270B30E-0493-C376-6F37-A709BF7F63A6}"/>
              </a:ext>
            </a:extLst>
          </p:cNvPr>
          <p:cNvPicPr>
            <a:picLocks noChangeAspect="1"/>
          </p:cNvPicPr>
          <p:nvPr/>
        </p:nvPicPr>
        <p:blipFill>
          <a:blip r:embed="rId20"/>
          <a:stretch>
            <a:fillRect/>
          </a:stretch>
        </p:blipFill>
        <p:spPr>
          <a:xfrm>
            <a:off x="4305732" y="1859324"/>
            <a:ext cx="3105150" cy="2343150"/>
          </a:xfrm>
          <a:prstGeom prst="rect">
            <a:avLst/>
          </a:prstGeom>
        </p:spPr>
      </p:pic>
      <p:pic>
        <p:nvPicPr>
          <p:cNvPr id="26" name="Picture 25">
            <a:extLst>
              <a:ext uri="{FF2B5EF4-FFF2-40B4-BE49-F238E27FC236}">
                <a16:creationId xmlns:a16="http://schemas.microsoft.com/office/drawing/2014/main" id="{AE2D0FF0-4799-39BD-CAA1-F73729E6BE0E}"/>
              </a:ext>
            </a:extLst>
          </p:cNvPr>
          <p:cNvPicPr>
            <a:picLocks noChangeAspect="1"/>
          </p:cNvPicPr>
          <p:nvPr/>
        </p:nvPicPr>
        <p:blipFill>
          <a:blip r:embed="rId21"/>
          <a:stretch>
            <a:fillRect/>
          </a:stretch>
        </p:blipFill>
        <p:spPr>
          <a:xfrm>
            <a:off x="4302972" y="1860931"/>
            <a:ext cx="3105150" cy="2343150"/>
          </a:xfrm>
          <a:prstGeom prst="rect">
            <a:avLst/>
          </a:prstGeom>
        </p:spPr>
      </p:pic>
      <p:pic>
        <p:nvPicPr>
          <p:cNvPr id="28" name="Picture 27">
            <a:extLst>
              <a:ext uri="{FF2B5EF4-FFF2-40B4-BE49-F238E27FC236}">
                <a16:creationId xmlns:a16="http://schemas.microsoft.com/office/drawing/2014/main" id="{C677D609-5249-516D-D3FF-9BE0DE41FD86}"/>
              </a:ext>
            </a:extLst>
          </p:cNvPr>
          <p:cNvPicPr>
            <a:picLocks noChangeAspect="1"/>
          </p:cNvPicPr>
          <p:nvPr/>
        </p:nvPicPr>
        <p:blipFill>
          <a:blip r:embed="rId22"/>
          <a:stretch>
            <a:fillRect/>
          </a:stretch>
        </p:blipFill>
        <p:spPr>
          <a:xfrm>
            <a:off x="4303360" y="1856034"/>
            <a:ext cx="3105150" cy="2343150"/>
          </a:xfrm>
          <a:prstGeom prst="rect">
            <a:avLst/>
          </a:prstGeom>
        </p:spPr>
      </p:pic>
      <p:graphicFrame>
        <p:nvGraphicFramePr>
          <p:cNvPr id="29" name="Object 28">
            <a:extLst>
              <a:ext uri="{FF2B5EF4-FFF2-40B4-BE49-F238E27FC236}">
                <a16:creationId xmlns:a16="http://schemas.microsoft.com/office/drawing/2014/main" id="{BA25BB90-D9B0-2477-5659-6A6481B88394}"/>
              </a:ext>
            </a:extLst>
          </p:cNvPr>
          <p:cNvGraphicFramePr>
            <a:graphicFrameLocks noChangeAspect="1"/>
          </p:cNvGraphicFramePr>
          <p:nvPr>
            <p:extLst>
              <p:ext uri="{D42A27DB-BD31-4B8C-83A1-F6EECF244321}">
                <p14:modId xmlns:p14="http://schemas.microsoft.com/office/powerpoint/2010/main" val="1255279305"/>
              </p:ext>
            </p:extLst>
          </p:nvPr>
        </p:nvGraphicFramePr>
        <p:xfrm>
          <a:off x="6746336" y="2262756"/>
          <a:ext cx="204788" cy="250825"/>
        </p:xfrm>
        <a:graphic>
          <a:graphicData uri="http://schemas.openxmlformats.org/presentationml/2006/ole">
            <mc:AlternateContent xmlns:mc="http://schemas.openxmlformats.org/markup-compatibility/2006">
              <mc:Choice xmlns:v="urn:schemas-microsoft-com:vml" Requires="v">
                <p:oleObj name="Equation" r:id="rId23" imgW="114120" imgH="139680" progId="Equation.DSMT4">
                  <p:embed/>
                </p:oleObj>
              </mc:Choice>
              <mc:Fallback>
                <p:oleObj name="Equation" r:id="rId23" imgW="114120" imgH="139680" progId="Equation.DSMT4">
                  <p:embed/>
                  <p:pic>
                    <p:nvPicPr>
                      <p:cNvPr id="33" name="Object 32">
                        <a:extLst>
                          <a:ext uri="{FF2B5EF4-FFF2-40B4-BE49-F238E27FC236}">
                            <a16:creationId xmlns:a16="http://schemas.microsoft.com/office/drawing/2014/main" id="{FCF2CFFF-3B12-B806-FAC8-E46F145A4D3B}"/>
                          </a:ext>
                        </a:extLst>
                      </p:cNvPr>
                      <p:cNvPicPr>
                        <a:picLocks noChangeAspect="1" noChangeArrowheads="1"/>
                      </p:cNvPicPr>
                      <p:nvPr/>
                    </p:nvPicPr>
                    <p:blipFill>
                      <a:blip r:embed="rId24"/>
                      <a:srcRect/>
                      <a:stretch>
                        <a:fillRect/>
                      </a:stretch>
                    </p:blipFill>
                    <p:spPr bwMode="auto">
                      <a:xfrm>
                        <a:off x="6746336" y="2262756"/>
                        <a:ext cx="204788" cy="250825"/>
                      </a:xfrm>
                      <a:prstGeom prst="rect">
                        <a:avLst/>
                      </a:prstGeom>
                      <a:noFill/>
                      <a:ln>
                        <a:noFill/>
                      </a:ln>
                      <a:effectLst/>
                    </p:spPr>
                  </p:pic>
                </p:oleObj>
              </mc:Fallback>
            </mc:AlternateContent>
          </a:graphicData>
        </a:graphic>
      </p:graphicFrame>
      <p:graphicFrame>
        <p:nvGraphicFramePr>
          <p:cNvPr id="30" name="Object 29">
            <a:extLst>
              <a:ext uri="{FF2B5EF4-FFF2-40B4-BE49-F238E27FC236}">
                <a16:creationId xmlns:a16="http://schemas.microsoft.com/office/drawing/2014/main" id="{A97BC5FF-2C69-08D5-AAB3-1BBBDCECFDD0}"/>
              </a:ext>
            </a:extLst>
          </p:cNvPr>
          <p:cNvGraphicFramePr>
            <a:graphicFrameLocks noChangeAspect="1"/>
          </p:cNvGraphicFramePr>
          <p:nvPr>
            <p:extLst>
              <p:ext uri="{D42A27DB-BD31-4B8C-83A1-F6EECF244321}">
                <p14:modId xmlns:p14="http://schemas.microsoft.com/office/powerpoint/2010/main" val="2870627859"/>
              </p:ext>
            </p:extLst>
          </p:nvPr>
        </p:nvGraphicFramePr>
        <p:xfrm>
          <a:off x="6736260" y="3202142"/>
          <a:ext cx="204788" cy="250825"/>
        </p:xfrm>
        <a:graphic>
          <a:graphicData uri="http://schemas.openxmlformats.org/presentationml/2006/ole">
            <mc:AlternateContent xmlns:mc="http://schemas.openxmlformats.org/markup-compatibility/2006">
              <mc:Choice xmlns:v="urn:schemas-microsoft-com:vml" Requires="v">
                <p:oleObj name="Equation" r:id="rId25" imgW="114120" imgH="139680" progId="Equation.DSMT4">
                  <p:embed/>
                </p:oleObj>
              </mc:Choice>
              <mc:Fallback>
                <p:oleObj name="Equation" r:id="rId25" imgW="114120" imgH="139680" progId="Equation.DSMT4">
                  <p:embed/>
                  <p:pic>
                    <p:nvPicPr>
                      <p:cNvPr id="17" name="Object 16">
                        <a:extLst>
                          <a:ext uri="{FF2B5EF4-FFF2-40B4-BE49-F238E27FC236}">
                            <a16:creationId xmlns:a16="http://schemas.microsoft.com/office/drawing/2014/main" id="{D81215CF-CB0F-FFF9-DBD6-46F5BF2A346E}"/>
                          </a:ext>
                        </a:extLst>
                      </p:cNvPr>
                      <p:cNvPicPr>
                        <a:picLocks noChangeAspect="1" noChangeArrowheads="1"/>
                      </p:cNvPicPr>
                      <p:nvPr/>
                    </p:nvPicPr>
                    <p:blipFill>
                      <a:blip r:embed="rId26"/>
                      <a:srcRect/>
                      <a:stretch>
                        <a:fillRect/>
                      </a:stretch>
                    </p:blipFill>
                    <p:spPr bwMode="auto">
                      <a:xfrm>
                        <a:off x="6736260" y="3202142"/>
                        <a:ext cx="204788" cy="250825"/>
                      </a:xfrm>
                      <a:prstGeom prst="rect">
                        <a:avLst/>
                      </a:prstGeom>
                      <a:noFill/>
                      <a:ln>
                        <a:noFill/>
                      </a:ln>
                      <a:effectLst/>
                    </p:spPr>
                  </p:pic>
                </p:oleObj>
              </mc:Fallback>
            </mc:AlternateContent>
          </a:graphicData>
        </a:graphic>
      </p:graphicFrame>
      <p:graphicFrame>
        <p:nvGraphicFramePr>
          <p:cNvPr id="31" name="Object 30">
            <a:extLst>
              <a:ext uri="{FF2B5EF4-FFF2-40B4-BE49-F238E27FC236}">
                <a16:creationId xmlns:a16="http://schemas.microsoft.com/office/drawing/2014/main" id="{8ABAEEDA-853E-1A72-C002-D37AB2712922}"/>
              </a:ext>
            </a:extLst>
          </p:cNvPr>
          <p:cNvGraphicFramePr>
            <a:graphicFrameLocks noChangeAspect="1"/>
          </p:cNvGraphicFramePr>
          <p:nvPr>
            <p:extLst>
              <p:ext uri="{D42A27DB-BD31-4B8C-83A1-F6EECF244321}">
                <p14:modId xmlns:p14="http://schemas.microsoft.com/office/powerpoint/2010/main" val="2543861401"/>
              </p:ext>
            </p:extLst>
          </p:nvPr>
        </p:nvGraphicFramePr>
        <p:xfrm>
          <a:off x="6736260" y="3826234"/>
          <a:ext cx="227012" cy="250825"/>
        </p:xfrm>
        <a:graphic>
          <a:graphicData uri="http://schemas.openxmlformats.org/presentationml/2006/ole">
            <mc:AlternateContent xmlns:mc="http://schemas.openxmlformats.org/markup-compatibility/2006">
              <mc:Choice xmlns:v="urn:schemas-microsoft-com:vml" Requires="v">
                <p:oleObj name="Equation" r:id="rId27" imgW="126720" imgH="139680" progId="Equation.DSMT4">
                  <p:embed/>
                </p:oleObj>
              </mc:Choice>
              <mc:Fallback>
                <p:oleObj name="Equation" r:id="rId27" imgW="126720" imgH="139680" progId="Equation.DSMT4">
                  <p:embed/>
                  <p:pic>
                    <p:nvPicPr>
                      <p:cNvPr id="8" name="Object 7">
                        <a:extLst>
                          <a:ext uri="{FF2B5EF4-FFF2-40B4-BE49-F238E27FC236}">
                            <a16:creationId xmlns:a16="http://schemas.microsoft.com/office/drawing/2014/main" id="{7955E25C-909C-73F2-6558-B7C93D993391}"/>
                          </a:ext>
                        </a:extLst>
                      </p:cNvPr>
                      <p:cNvPicPr>
                        <a:picLocks noChangeAspect="1" noChangeArrowheads="1"/>
                      </p:cNvPicPr>
                      <p:nvPr/>
                    </p:nvPicPr>
                    <p:blipFill>
                      <a:blip r:embed="rId28"/>
                      <a:srcRect/>
                      <a:stretch>
                        <a:fillRect/>
                      </a:stretch>
                    </p:blipFill>
                    <p:spPr bwMode="auto">
                      <a:xfrm>
                        <a:off x="6736260" y="3826234"/>
                        <a:ext cx="227012" cy="250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39786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down)">
                                      <p:cBhvr>
                                        <p:cTn id="97" dur="580">
                                          <p:stCondLst>
                                            <p:cond delay="0"/>
                                          </p:stCondLst>
                                        </p:cTn>
                                        <p:tgtEl>
                                          <p:spTgt spid="29"/>
                                        </p:tgtEl>
                                      </p:cBhvr>
                                    </p:animEffect>
                                    <p:anim calcmode="lin" valueType="num">
                                      <p:cBhvr>
                                        <p:cTn id="9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3" dur="26">
                                          <p:stCondLst>
                                            <p:cond delay="650"/>
                                          </p:stCondLst>
                                        </p:cTn>
                                        <p:tgtEl>
                                          <p:spTgt spid="29"/>
                                        </p:tgtEl>
                                      </p:cBhvr>
                                      <p:to x="100000" y="60000"/>
                                    </p:animScale>
                                    <p:animScale>
                                      <p:cBhvr>
                                        <p:cTn id="104" dur="166" decel="50000">
                                          <p:stCondLst>
                                            <p:cond delay="676"/>
                                          </p:stCondLst>
                                        </p:cTn>
                                        <p:tgtEl>
                                          <p:spTgt spid="29"/>
                                        </p:tgtEl>
                                      </p:cBhvr>
                                      <p:to x="100000" y="100000"/>
                                    </p:animScale>
                                    <p:animScale>
                                      <p:cBhvr>
                                        <p:cTn id="105" dur="26">
                                          <p:stCondLst>
                                            <p:cond delay="1312"/>
                                          </p:stCondLst>
                                        </p:cTn>
                                        <p:tgtEl>
                                          <p:spTgt spid="29"/>
                                        </p:tgtEl>
                                      </p:cBhvr>
                                      <p:to x="100000" y="80000"/>
                                    </p:animScale>
                                    <p:animScale>
                                      <p:cBhvr>
                                        <p:cTn id="106" dur="166" decel="50000">
                                          <p:stCondLst>
                                            <p:cond delay="1338"/>
                                          </p:stCondLst>
                                        </p:cTn>
                                        <p:tgtEl>
                                          <p:spTgt spid="29"/>
                                        </p:tgtEl>
                                      </p:cBhvr>
                                      <p:to x="100000" y="100000"/>
                                    </p:animScale>
                                    <p:animScale>
                                      <p:cBhvr>
                                        <p:cTn id="107" dur="26">
                                          <p:stCondLst>
                                            <p:cond delay="1642"/>
                                          </p:stCondLst>
                                        </p:cTn>
                                        <p:tgtEl>
                                          <p:spTgt spid="29"/>
                                        </p:tgtEl>
                                      </p:cBhvr>
                                      <p:to x="100000" y="90000"/>
                                    </p:animScale>
                                    <p:animScale>
                                      <p:cBhvr>
                                        <p:cTn id="108" dur="166" decel="50000">
                                          <p:stCondLst>
                                            <p:cond delay="1668"/>
                                          </p:stCondLst>
                                        </p:cTn>
                                        <p:tgtEl>
                                          <p:spTgt spid="29"/>
                                        </p:tgtEl>
                                      </p:cBhvr>
                                      <p:to x="100000" y="100000"/>
                                    </p:animScale>
                                    <p:animScale>
                                      <p:cBhvr>
                                        <p:cTn id="109" dur="26">
                                          <p:stCondLst>
                                            <p:cond delay="1808"/>
                                          </p:stCondLst>
                                        </p:cTn>
                                        <p:tgtEl>
                                          <p:spTgt spid="29"/>
                                        </p:tgtEl>
                                      </p:cBhvr>
                                      <p:to x="100000" y="95000"/>
                                    </p:animScale>
                                    <p:animScale>
                                      <p:cBhvr>
                                        <p:cTn id="110" dur="166" decel="50000">
                                          <p:stCondLst>
                                            <p:cond delay="1834"/>
                                          </p:stCondLst>
                                        </p:cTn>
                                        <p:tgtEl>
                                          <p:spTgt spid="2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wipe(down)">
                                      <p:cBhvr>
                                        <p:cTn id="133" dur="580">
                                          <p:stCondLst>
                                            <p:cond delay="0"/>
                                          </p:stCondLst>
                                        </p:cTn>
                                        <p:tgtEl>
                                          <p:spTgt spid="31"/>
                                        </p:tgtEl>
                                      </p:cBhvr>
                                    </p:animEffect>
                                    <p:anim calcmode="lin" valueType="num">
                                      <p:cBhvr>
                                        <p:cTn id="13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9" dur="26">
                                          <p:stCondLst>
                                            <p:cond delay="650"/>
                                          </p:stCondLst>
                                        </p:cTn>
                                        <p:tgtEl>
                                          <p:spTgt spid="31"/>
                                        </p:tgtEl>
                                      </p:cBhvr>
                                      <p:to x="100000" y="60000"/>
                                    </p:animScale>
                                    <p:animScale>
                                      <p:cBhvr>
                                        <p:cTn id="140" dur="166" decel="50000">
                                          <p:stCondLst>
                                            <p:cond delay="676"/>
                                          </p:stCondLst>
                                        </p:cTn>
                                        <p:tgtEl>
                                          <p:spTgt spid="31"/>
                                        </p:tgtEl>
                                      </p:cBhvr>
                                      <p:to x="100000" y="100000"/>
                                    </p:animScale>
                                    <p:animScale>
                                      <p:cBhvr>
                                        <p:cTn id="141" dur="26">
                                          <p:stCondLst>
                                            <p:cond delay="1312"/>
                                          </p:stCondLst>
                                        </p:cTn>
                                        <p:tgtEl>
                                          <p:spTgt spid="31"/>
                                        </p:tgtEl>
                                      </p:cBhvr>
                                      <p:to x="100000" y="80000"/>
                                    </p:animScale>
                                    <p:animScale>
                                      <p:cBhvr>
                                        <p:cTn id="142" dur="166" decel="50000">
                                          <p:stCondLst>
                                            <p:cond delay="1338"/>
                                          </p:stCondLst>
                                        </p:cTn>
                                        <p:tgtEl>
                                          <p:spTgt spid="31"/>
                                        </p:tgtEl>
                                      </p:cBhvr>
                                      <p:to x="100000" y="100000"/>
                                    </p:animScale>
                                    <p:animScale>
                                      <p:cBhvr>
                                        <p:cTn id="143" dur="26">
                                          <p:stCondLst>
                                            <p:cond delay="1642"/>
                                          </p:stCondLst>
                                        </p:cTn>
                                        <p:tgtEl>
                                          <p:spTgt spid="31"/>
                                        </p:tgtEl>
                                      </p:cBhvr>
                                      <p:to x="100000" y="90000"/>
                                    </p:animScale>
                                    <p:animScale>
                                      <p:cBhvr>
                                        <p:cTn id="144" dur="166" decel="50000">
                                          <p:stCondLst>
                                            <p:cond delay="1668"/>
                                          </p:stCondLst>
                                        </p:cTn>
                                        <p:tgtEl>
                                          <p:spTgt spid="31"/>
                                        </p:tgtEl>
                                      </p:cBhvr>
                                      <p:to x="100000" y="100000"/>
                                    </p:animScale>
                                    <p:animScale>
                                      <p:cBhvr>
                                        <p:cTn id="145" dur="26">
                                          <p:stCondLst>
                                            <p:cond delay="1808"/>
                                          </p:stCondLst>
                                        </p:cTn>
                                        <p:tgtEl>
                                          <p:spTgt spid="31"/>
                                        </p:tgtEl>
                                      </p:cBhvr>
                                      <p:to x="100000" y="95000"/>
                                    </p:animScale>
                                    <p:animScale>
                                      <p:cBhvr>
                                        <p:cTn id="146"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D77FEF87-FB6E-0026-0493-3224D0DE5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632" y="914831"/>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ADE541-F6AD-359C-C4B7-CB919AFD52BF}"/>
              </a:ext>
            </a:extLst>
          </p:cNvPr>
          <p:cNvSpPr txBox="1"/>
          <p:nvPr/>
        </p:nvSpPr>
        <p:spPr>
          <a:xfrm>
            <a:off x="4219359" y="315145"/>
            <a:ext cx="5105400" cy="430887"/>
          </a:xfrm>
          <a:prstGeom prst="rect">
            <a:avLst/>
          </a:prstGeom>
          <a:noFill/>
        </p:spPr>
        <p:txBody>
          <a:bodyPr wrap="square">
            <a:spAutoFit/>
          </a:bodyPr>
          <a:lstStyle/>
          <a:p>
            <a:r>
              <a:rPr lang="en-US" sz="2200" b="0" i="0" dirty="0">
                <a:solidFill>
                  <a:srgbClr val="000000"/>
                </a:solidFill>
                <a:effectLst/>
                <a:latin typeface="Times New Roman" panose="02020603050405020304" pitchFamily="18" charset="0"/>
                <a:cs typeface="Times New Roman" panose="02020603050405020304" pitchFamily="18" charset="0"/>
              </a:rPr>
              <a:t>Leibniz Stepped Reckoner Calculator</a:t>
            </a:r>
            <a:endParaRPr lang="en-US"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B026467-E3F7-A51A-454E-36B23EA0642F}"/>
              </a:ext>
            </a:extLst>
          </p:cNvPr>
          <p:cNvSpPr txBox="1"/>
          <p:nvPr/>
        </p:nvSpPr>
        <p:spPr>
          <a:xfrm>
            <a:off x="301361" y="5085860"/>
            <a:ext cx="11530837" cy="1446550"/>
          </a:xfrm>
          <a:prstGeom prst="rect">
            <a:avLst/>
          </a:prstGeom>
          <a:noFill/>
        </p:spPr>
        <p:txBody>
          <a:bodyPr wrap="square">
            <a:spAutoFit/>
          </a:bodyPr>
          <a:lstStyle/>
          <a:p>
            <a:r>
              <a:rPr lang="en-US" sz="2200" b="0" i="0" dirty="0">
                <a:effectLst/>
                <a:latin typeface="Times New Roman" panose="02020603050405020304" pitchFamily="18" charset="0"/>
                <a:cs typeface="Times New Roman" panose="02020603050405020304" pitchFamily="18" charset="0"/>
              </a:rPr>
              <a:t>In 1673, Leibniz built the first true four-function calculator. His unique, drum-shaped gears formed the basis of many successful calculator designs for the next 275 years, an unbroken record for a single underlying calculator mechanism. Leibniz built several versions of the Stepped Reckoner over about 45 years. Only one survives today.</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A5044E42-4F04-35C1-950D-AF7740B4EEF7}"/>
              </a:ext>
            </a:extLst>
          </p:cNvPr>
          <p:cNvGraphicFramePr>
            <a:graphicFrameLocks noChangeAspect="1"/>
          </p:cNvGraphicFramePr>
          <p:nvPr>
            <p:extLst>
              <p:ext uri="{D42A27DB-BD31-4B8C-83A1-F6EECF244321}">
                <p14:modId xmlns:p14="http://schemas.microsoft.com/office/powerpoint/2010/main" val="3838859027"/>
              </p:ext>
            </p:extLst>
          </p:nvPr>
        </p:nvGraphicFramePr>
        <p:xfrm>
          <a:off x="294564" y="238569"/>
          <a:ext cx="3591636" cy="820731"/>
        </p:xfrm>
        <a:graphic>
          <a:graphicData uri="http://schemas.openxmlformats.org/presentationml/2006/ole">
            <mc:AlternateContent xmlns:mc="http://schemas.openxmlformats.org/markup-compatibility/2006">
              <mc:Choice xmlns:v="urn:schemas-microsoft-com:vml" Requires="v">
                <p:oleObj name="Equation" r:id="rId2" imgW="1726920" imgH="393480" progId="Equation.DSMT4">
                  <p:embed/>
                </p:oleObj>
              </mc:Choice>
              <mc:Fallback>
                <p:oleObj name="Equation" r:id="rId2" imgW="1726920" imgH="393480" progId="Equation.DSMT4">
                  <p:embed/>
                  <p:pic>
                    <p:nvPicPr>
                      <p:cNvPr id="3" name="Object 2"/>
                      <p:cNvPicPr>
                        <a:picLocks noChangeAspect="1" noChangeArrowheads="1"/>
                      </p:cNvPicPr>
                      <p:nvPr/>
                    </p:nvPicPr>
                    <p:blipFill>
                      <a:blip r:embed="rId3"/>
                      <a:srcRect/>
                      <a:stretch>
                        <a:fillRect/>
                      </a:stretch>
                    </p:blipFill>
                    <p:spPr bwMode="auto">
                      <a:xfrm>
                        <a:off x="294564" y="238569"/>
                        <a:ext cx="3591636" cy="820731"/>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8C7A7AE6-FB93-FB2D-C8A7-3F5E099211CE}"/>
              </a:ext>
            </a:extLst>
          </p:cNvPr>
          <p:cNvGraphicFramePr>
            <a:graphicFrameLocks noChangeAspect="1"/>
          </p:cNvGraphicFramePr>
          <p:nvPr>
            <p:extLst>
              <p:ext uri="{D42A27DB-BD31-4B8C-83A1-F6EECF244321}">
                <p14:modId xmlns:p14="http://schemas.microsoft.com/office/powerpoint/2010/main" val="1738738333"/>
              </p:ext>
            </p:extLst>
          </p:nvPr>
        </p:nvGraphicFramePr>
        <p:xfrm>
          <a:off x="304800" y="968513"/>
          <a:ext cx="6096000" cy="784087"/>
        </p:xfrm>
        <a:graphic>
          <a:graphicData uri="http://schemas.openxmlformats.org/presentationml/2006/ole">
            <mc:AlternateContent xmlns:mc="http://schemas.openxmlformats.org/markup-compatibility/2006">
              <mc:Choice xmlns:v="urn:schemas-microsoft-com:vml" Requires="v">
                <p:oleObj name="Equation" r:id="rId4" imgW="3060700" imgH="393700" progId="Equation.DSMT4">
                  <p:embed/>
                </p:oleObj>
              </mc:Choice>
              <mc:Fallback>
                <p:oleObj name="Equation" r:id="rId4" imgW="3060700" imgH="39370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68513"/>
                        <a:ext cx="6096000" cy="784087"/>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747F1300-7B06-56A8-854E-EBEBA074E2BE}"/>
              </a:ext>
            </a:extLst>
          </p:cNvPr>
          <p:cNvGraphicFramePr>
            <a:graphicFrameLocks noChangeAspect="1"/>
          </p:cNvGraphicFramePr>
          <p:nvPr>
            <p:extLst>
              <p:ext uri="{D42A27DB-BD31-4B8C-83A1-F6EECF244321}">
                <p14:modId xmlns:p14="http://schemas.microsoft.com/office/powerpoint/2010/main" val="2821685916"/>
              </p:ext>
            </p:extLst>
          </p:nvPr>
        </p:nvGraphicFramePr>
        <p:xfrm>
          <a:off x="304800" y="1912938"/>
          <a:ext cx="1799369" cy="754062"/>
        </p:xfrm>
        <a:graphic>
          <a:graphicData uri="http://schemas.openxmlformats.org/presentationml/2006/ole">
            <mc:AlternateContent xmlns:mc="http://schemas.openxmlformats.org/markup-compatibility/2006">
              <mc:Choice xmlns:v="urn:schemas-microsoft-com:vml" Requires="v">
                <p:oleObj name="Equation" r:id="rId6" imgW="939392" imgH="393529" progId="Equation.DSMT4">
                  <p:embed/>
                </p:oleObj>
              </mc:Choice>
              <mc:Fallback>
                <p:oleObj name="Equation" r:id="rId6" imgW="939392" imgH="393529"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912938"/>
                        <a:ext cx="1799369" cy="754062"/>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0FBAF034-A61A-B44C-7693-7BA66E387724}"/>
              </a:ext>
            </a:extLst>
          </p:cNvPr>
          <p:cNvGraphicFramePr>
            <a:graphicFrameLocks noChangeAspect="1"/>
          </p:cNvGraphicFramePr>
          <p:nvPr>
            <p:extLst>
              <p:ext uri="{D42A27DB-BD31-4B8C-83A1-F6EECF244321}">
                <p14:modId xmlns:p14="http://schemas.microsoft.com/office/powerpoint/2010/main" val="3756000849"/>
              </p:ext>
            </p:extLst>
          </p:nvPr>
        </p:nvGraphicFramePr>
        <p:xfrm>
          <a:off x="304800" y="3048000"/>
          <a:ext cx="1828800" cy="767644"/>
        </p:xfrm>
        <a:graphic>
          <a:graphicData uri="http://schemas.openxmlformats.org/presentationml/2006/ole">
            <mc:AlternateContent xmlns:mc="http://schemas.openxmlformats.org/markup-compatibility/2006">
              <mc:Choice xmlns:v="urn:schemas-microsoft-com:vml" Requires="v">
                <p:oleObj name="Equation" r:id="rId8" imgW="939392" imgH="393529" progId="Equation.DSMT4">
                  <p:embed/>
                </p:oleObj>
              </mc:Choice>
              <mc:Fallback>
                <p:oleObj name="Equation" r:id="rId8" imgW="939392" imgH="393529"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048000"/>
                        <a:ext cx="1828800" cy="767644"/>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FAB2393D-C26E-B588-48C4-C6A94A332565}"/>
              </a:ext>
            </a:extLst>
          </p:cNvPr>
          <p:cNvGraphicFramePr>
            <a:graphicFrameLocks noChangeAspect="1"/>
          </p:cNvGraphicFramePr>
          <p:nvPr>
            <p:extLst>
              <p:ext uri="{D42A27DB-BD31-4B8C-83A1-F6EECF244321}">
                <p14:modId xmlns:p14="http://schemas.microsoft.com/office/powerpoint/2010/main" val="2481029084"/>
              </p:ext>
            </p:extLst>
          </p:nvPr>
        </p:nvGraphicFramePr>
        <p:xfrm>
          <a:off x="312341" y="4319090"/>
          <a:ext cx="1719968" cy="1181100"/>
        </p:xfrm>
        <a:graphic>
          <a:graphicData uri="http://schemas.openxmlformats.org/presentationml/2006/ole">
            <mc:AlternateContent xmlns:mc="http://schemas.openxmlformats.org/markup-compatibility/2006">
              <mc:Choice xmlns:v="urn:schemas-microsoft-com:vml" Requires="v">
                <p:oleObj name="Equation" r:id="rId10" imgW="889000" imgH="609600" progId="Equation.DSMT4">
                  <p:embed/>
                </p:oleObj>
              </mc:Choice>
              <mc:Fallback>
                <p:oleObj name="Equation" r:id="rId10" imgW="889000" imgH="609600" progId="Equation.DSMT4">
                  <p:embed/>
                  <p:pic>
                    <p:nvPicPr>
                      <p:cNvPr id="11"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341" y="4319090"/>
                        <a:ext cx="1719968" cy="1181100"/>
                      </a:xfrm>
                      <a:prstGeom prst="rect">
                        <a:avLst/>
                      </a:prstGeom>
                      <a:noFill/>
                      <a:ln>
                        <a:noFill/>
                      </a:ln>
                      <a:effectLst/>
                    </p:spPr>
                  </p:pic>
                </p:oleObj>
              </mc:Fallback>
            </mc:AlternateContent>
          </a:graphicData>
        </a:graphic>
      </p:graphicFrame>
      <p:pic>
        <p:nvPicPr>
          <p:cNvPr id="13" name="Picture 12" descr="A graph of a function&#10;&#10;Description automatically generated">
            <a:extLst>
              <a:ext uri="{FF2B5EF4-FFF2-40B4-BE49-F238E27FC236}">
                <a16:creationId xmlns:a16="http://schemas.microsoft.com/office/drawing/2014/main" id="{2F271981-9E7F-AC29-F8A6-78B0E61E50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51449" y="1760328"/>
            <a:ext cx="4312920" cy="4312920"/>
          </a:xfrm>
          <a:prstGeom prst="rect">
            <a:avLst/>
          </a:prstGeom>
        </p:spPr>
      </p:pic>
      <p:pic>
        <p:nvPicPr>
          <p:cNvPr id="17" name="Picture 16" descr="A graph of a function&#10;&#10;Description automatically generated">
            <a:extLst>
              <a:ext uri="{FF2B5EF4-FFF2-40B4-BE49-F238E27FC236}">
                <a16:creationId xmlns:a16="http://schemas.microsoft.com/office/drawing/2014/main" id="{BFC1A740-BE07-53EE-A738-92C6A7FE94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51449" y="1757520"/>
            <a:ext cx="4322306" cy="4322306"/>
          </a:xfrm>
          <a:prstGeom prst="rect">
            <a:avLst/>
          </a:prstGeom>
        </p:spPr>
      </p:pic>
      <p:pic>
        <p:nvPicPr>
          <p:cNvPr id="19" name="Picture 18" descr="A graph of a function&#10;&#10;Description automatically generated">
            <a:extLst>
              <a:ext uri="{FF2B5EF4-FFF2-40B4-BE49-F238E27FC236}">
                <a16:creationId xmlns:a16="http://schemas.microsoft.com/office/drawing/2014/main" id="{87766043-6E8B-EE40-3BCA-D869711C3A6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53468" y="1759178"/>
            <a:ext cx="4327226" cy="4327226"/>
          </a:xfrm>
          <a:prstGeom prst="rect">
            <a:avLst/>
          </a:prstGeom>
        </p:spPr>
      </p:pic>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6">
            <a:extLst>
              <a:ext uri="{FF2B5EF4-FFF2-40B4-BE49-F238E27FC236}">
                <a16:creationId xmlns:a16="http://schemas.microsoft.com/office/drawing/2014/main" id="{76A6C207-44C8-7467-C123-EB15AFEA6C07}"/>
              </a:ext>
            </a:extLst>
          </p:cNvPr>
          <p:cNvGraphicFramePr>
            <a:graphicFrameLocks noChangeAspect="1"/>
          </p:cNvGraphicFramePr>
          <p:nvPr>
            <p:extLst>
              <p:ext uri="{D42A27DB-BD31-4B8C-83A1-F6EECF244321}">
                <p14:modId xmlns:p14="http://schemas.microsoft.com/office/powerpoint/2010/main" val="3175154899"/>
              </p:ext>
            </p:extLst>
          </p:nvPr>
        </p:nvGraphicFramePr>
        <p:xfrm>
          <a:off x="457200" y="228600"/>
          <a:ext cx="7848600" cy="1286904"/>
        </p:xfrm>
        <a:graphic>
          <a:graphicData uri="http://schemas.openxmlformats.org/presentationml/2006/ole">
            <mc:AlternateContent xmlns:mc="http://schemas.openxmlformats.org/markup-compatibility/2006">
              <mc:Choice xmlns:v="urn:schemas-microsoft-com:vml" Requires="v">
                <p:oleObj name="Equation" r:id="rId2" imgW="3873240" imgH="634680" progId="Equation.DSMT4">
                  <p:embed/>
                </p:oleObj>
              </mc:Choice>
              <mc:Fallback>
                <p:oleObj name="Equation" r:id="rId2" imgW="3873240" imgH="634680" progId="Equation.DSMT4">
                  <p:embed/>
                  <p:pic>
                    <p:nvPicPr>
                      <p:cNvPr id="3" name="Object 6"/>
                      <p:cNvPicPr>
                        <a:picLocks noChangeAspect="1" noChangeArrowheads="1"/>
                      </p:cNvPicPr>
                      <p:nvPr/>
                    </p:nvPicPr>
                    <p:blipFill>
                      <a:blip r:embed="rId3"/>
                      <a:srcRect/>
                      <a:stretch>
                        <a:fillRect/>
                      </a:stretch>
                    </p:blipFill>
                    <p:spPr bwMode="auto">
                      <a:xfrm>
                        <a:off x="457200" y="228600"/>
                        <a:ext cx="7848600" cy="1286904"/>
                      </a:xfrm>
                      <a:prstGeom prst="rect">
                        <a:avLst/>
                      </a:prstGeom>
                      <a:noFill/>
                      <a:ln>
                        <a:noFill/>
                      </a:ln>
                      <a:effectLst/>
                    </p:spPr>
                  </p:pic>
                </p:oleObj>
              </mc:Fallback>
            </mc:AlternateContent>
          </a:graphicData>
        </a:graphic>
      </p:graphicFrame>
      <p:pic>
        <p:nvPicPr>
          <p:cNvPr id="7" name="Picture 6">
            <a:extLst>
              <a:ext uri="{FF2B5EF4-FFF2-40B4-BE49-F238E27FC236}">
                <a16:creationId xmlns:a16="http://schemas.microsoft.com/office/drawing/2014/main" id="{6058D941-CBC9-6DE5-117F-90468BF739B8}"/>
              </a:ext>
            </a:extLst>
          </p:cNvPr>
          <p:cNvPicPr>
            <a:picLocks noChangeAspect="1"/>
          </p:cNvPicPr>
          <p:nvPr/>
        </p:nvPicPr>
        <p:blipFill>
          <a:blip r:embed="rId4"/>
          <a:stretch>
            <a:fillRect/>
          </a:stretch>
        </p:blipFill>
        <p:spPr>
          <a:xfrm>
            <a:off x="2952167" y="1558250"/>
            <a:ext cx="4656223" cy="4900085"/>
          </a:xfrm>
          <a:prstGeom prst="rect">
            <a:avLst/>
          </a:prstGeom>
        </p:spPr>
      </p:pic>
      <p:pic>
        <p:nvPicPr>
          <p:cNvPr id="9" name="Picture 8">
            <a:extLst>
              <a:ext uri="{FF2B5EF4-FFF2-40B4-BE49-F238E27FC236}">
                <a16:creationId xmlns:a16="http://schemas.microsoft.com/office/drawing/2014/main" id="{5ED38BB3-1C4E-5316-C19C-F7B26928594C}"/>
              </a:ext>
            </a:extLst>
          </p:cNvPr>
          <p:cNvPicPr>
            <a:picLocks noChangeAspect="1"/>
          </p:cNvPicPr>
          <p:nvPr/>
        </p:nvPicPr>
        <p:blipFill>
          <a:blip r:embed="rId5"/>
          <a:stretch>
            <a:fillRect/>
          </a:stretch>
        </p:blipFill>
        <p:spPr>
          <a:xfrm>
            <a:off x="7822659" y="3339094"/>
            <a:ext cx="3730313" cy="855038"/>
          </a:xfrm>
          <a:prstGeom prst="rect">
            <a:avLst/>
          </a:prstGeom>
        </p:spPr>
      </p:pic>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3A6CA2-45FC-FF00-2E00-F5A6DDBA1443}"/>
              </a:ext>
            </a:extLst>
          </p:cNvPr>
          <p:cNvPicPr>
            <a:picLocks noChangeAspect="1"/>
          </p:cNvPicPr>
          <p:nvPr/>
        </p:nvPicPr>
        <p:blipFill>
          <a:blip r:embed="rId2"/>
          <a:stretch>
            <a:fillRect/>
          </a:stretch>
        </p:blipFill>
        <p:spPr>
          <a:xfrm>
            <a:off x="181970" y="208314"/>
            <a:ext cx="4421243" cy="270816"/>
          </a:xfrm>
          <a:prstGeom prst="rect">
            <a:avLst/>
          </a:prstGeom>
        </p:spPr>
      </p:pic>
      <p:sp>
        <p:nvSpPr>
          <p:cNvPr id="5" name="Text Box 2">
            <a:extLst>
              <a:ext uri="{FF2B5EF4-FFF2-40B4-BE49-F238E27FC236}">
                <a16:creationId xmlns:a16="http://schemas.microsoft.com/office/drawing/2014/main" id="{F1D3BC29-FF30-2D60-98D1-8FCD633EE066}"/>
              </a:ext>
            </a:extLst>
          </p:cNvPr>
          <p:cNvSpPr txBox="1">
            <a:spLocks noChangeArrowheads="1"/>
          </p:cNvSpPr>
          <p:nvPr/>
        </p:nvSpPr>
        <p:spPr bwMode="auto">
          <a:xfrm>
            <a:off x="181970" y="670449"/>
            <a:ext cx="112052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process of finding the original function from the derivative is so important that it has a name:</a:t>
            </a:r>
          </a:p>
        </p:txBody>
      </p:sp>
      <p:pic>
        <p:nvPicPr>
          <p:cNvPr id="7" name="Picture 6">
            <a:extLst>
              <a:ext uri="{FF2B5EF4-FFF2-40B4-BE49-F238E27FC236}">
                <a16:creationId xmlns:a16="http://schemas.microsoft.com/office/drawing/2014/main" id="{ABE94F6E-28B1-1E0A-521F-18A48D3D3BB3}"/>
              </a:ext>
            </a:extLst>
          </p:cNvPr>
          <p:cNvPicPr>
            <a:picLocks noChangeAspect="1"/>
          </p:cNvPicPr>
          <p:nvPr/>
        </p:nvPicPr>
        <p:blipFill>
          <a:blip r:embed="rId3"/>
          <a:stretch>
            <a:fillRect/>
          </a:stretch>
        </p:blipFill>
        <p:spPr>
          <a:xfrm>
            <a:off x="1395888" y="1265643"/>
            <a:ext cx="9327436" cy="1076969"/>
          </a:xfrm>
          <a:prstGeom prst="rect">
            <a:avLst/>
          </a:prstGeom>
        </p:spPr>
      </p:pic>
      <p:pic>
        <p:nvPicPr>
          <p:cNvPr id="9" name="Picture 8">
            <a:extLst>
              <a:ext uri="{FF2B5EF4-FFF2-40B4-BE49-F238E27FC236}">
                <a16:creationId xmlns:a16="http://schemas.microsoft.com/office/drawing/2014/main" id="{38414381-92E9-0A52-9D73-70EABBF0F9BB}"/>
              </a:ext>
            </a:extLst>
          </p:cNvPr>
          <p:cNvPicPr>
            <a:picLocks noChangeAspect="1"/>
          </p:cNvPicPr>
          <p:nvPr/>
        </p:nvPicPr>
        <p:blipFill>
          <a:blip r:embed="rId4"/>
          <a:stretch>
            <a:fillRect/>
          </a:stretch>
        </p:blipFill>
        <p:spPr>
          <a:xfrm>
            <a:off x="1415136" y="2577501"/>
            <a:ext cx="9295946" cy="193980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859C00-61AD-2A22-CCD2-DBA92D03EC13}"/>
                  </a:ext>
                </a:extLst>
              </p:cNvPr>
              <p:cNvSpPr txBox="1"/>
              <p:nvPr/>
            </p:nvSpPr>
            <p:spPr>
              <a:xfrm>
                <a:off x="267484" y="4650238"/>
                <a:ext cx="11477693" cy="1926361"/>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Going back to the function </a:t>
                </a:r>
                <a14:m>
                  <m:oMath xmlns:m="http://schemas.openxmlformats.org/officeDocument/2006/math">
                    <m:r>
                      <a:rPr lang="en-US" sz="2200" b="0" i="1" u="none" strike="noStrike" baseline="0" smtClean="0">
                        <a:latin typeface="Cambria Math" panose="02040503050406030204" pitchFamily="18" charset="0"/>
                      </a:rPr>
                      <m:t>𝑓</m:t>
                    </m:r>
                    <m:d>
                      <m:dPr>
                        <m:ctrlPr>
                          <a:rPr lang="en-US" sz="2200" b="0" i="1" u="none" strike="noStrike" baseline="0" smtClean="0">
                            <a:latin typeface="Cambria Math" panose="02040503050406030204" pitchFamily="18" charset="0"/>
                          </a:rPr>
                        </m:ctrlPr>
                      </m:dPr>
                      <m:e>
                        <m:r>
                          <a:rPr lang="en-US" sz="2200" b="0" i="1" u="none" strike="noStrike" baseline="0" smtClean="0">
                            <a:latin typeface="Cambria Math" panose="02040503050406030204" pitchFamily="18" charset="0"/>
                          </a:rPr>
                          <m:t>𝑥</m:t>
                        </m:r>
                      </m:e>
                    </m:d>
                    <m:r>
                      <a:rPr lang="en-US" sz="2200" b="0" i="1" u="none" strike="noStrike" baseline="0" smtClean="0">
                        <a:latin typeface="Cambria Math" panose="02040503050406030204" pitchFamily="18" charset="0"/>
                      </a:rPr>
                      <m:t>=</m:t>
                    </m:r>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𝑥</m:t>
                        </m:r>
                      </m:e>
                      <m:sup>
                        <m:r>
                          <a:rPr lang="en-US" sz="2200" b="0" i="1" u="none" strike="noStrike" baseline="0" smtClean="0">
                            <a:latin typeface="Cambria Math" panose="02040503050406030204" pitchFamily="18" charset="0"/>
                          </a:rPr>
                          <m:t>2</m:t>
                        </m:r>
                      </m:sup>
                    </m:sSup>
                  </m:oMath>
                </a14:m>
                <a:r>
                  <a:rPr lang="en-US" sz="2200" b="0" i="0" u="none" strike="noStrike" baseline="0" dirty="0">
                    <a:latin typeface="Times New Roman" panose="02020603050405020304" pitchFamily="18" charset="0"/>
                    <a:cs typeface="Times New Roman" panose="02020603050405020304" pitchFamily="18" charset="0"/>
                  </a:rPr>
                  <a:t>, we see that the general antiderivative of  </a:t>
                </a:r>
                <a:r>
                  <a:rPr lang="en-US" sz="2200" b="0" i="1" u="none" strike="noStrike" baseline="0" dirty="0">
                    <a:latin typeface="Times New Roman" panose="02020603050405020304" pitchFamily="18" charset="0"/>
                    <a:cs typeface="Times New Roman" panose="02020603050405020304" pitchFamily="18" charset="0"/>
                  </a:rPr>
                  <a:t>f </a:t>
                </a:r>
                <a:r>
                  <a:rPr lang="en-US" sz="2200" b="0" i="0" u="none" strike="noStrike" baseline="0" dirty="0">
                    <a:latin typeface="Times New Roman" panose="02020603050405020304" pitchFamily="18" charset="0"/>
                    <a:cs typeface="Times New Roman" panose="02020603050405020304" pitchFamily="18" charset="0"/>
                  </a:rPr>
                  <a:t>is </a:t>
                </a:r>
                <a14:m>
                  <m:oMath xmlns:m="http://schemas.openxmlformats.org/officeDocument/2006/math">
                    <m:f>
                      <m:fPr>
                        <m:ctrlPr>
                          <a:rPr lang="en-US" sz="2200" b="0" i="1" u="none" strike="noStrike" baseline="0" smtClean="0">
                            <a:latin typeface="Cambria Math" panose="02040503050406030204" pitchFamily="18" charset="0"/>
                          </a:rPr>
                        </m:ctrlPr>
                      </m:fPr>
                      <m:num>
                        <m:r>
                          <a:rPr lang="en-US" sz="2200" b="0" i="1" u="none" strike="noStrike" baseline="0" smtClean="0">
                            <a:latin typeface="Cambria Math" panose="02040503050406030204" pitchFamily="18" charset="0"/>
                          </a:rPr>
                          <m:t>1</m:t>
                        </m:r>
                      </m:num>
                      <m:den>
                        <m:r>
                          <a:rPr lang="en-US" sz="2200" b="0" i="1" u="none" strike="noStrike" baseline="0" smtClean="0">
                            <a:latin typeface="Cambria Math" panose="02040503050406030204" pitchFamily="18" charset="0"/>
                          </a:rPr>
                          <m:t>3</m:t>
                        </m:r>
                      </m:den>
                    </m:f>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𝑥</m:t>
                        </m:r>
                      </m:e>
                      <m:sup>
                        <m:r>
                          <a:rPr lang="en-US" sz="2200" b="0" i="1" u="none" strike="noStrike" baseline="0" smtClean="0">
                            <a:latin typeface="Cambria Math" panose="02040503050406030204" pitchFamily="18" charset="0"/>
                          </a:rPr>
                          <m:t>3</m:t>
                        </m:r>
                      </m:sup>
                    </m:sSup>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𝐶</m:t>
                    </m:r>
                  </m:oMath>
                </a14:m>
                <a:r>
                  <a:rPr lang="en-US" sz="2200" b="0" i="1" u="none" strike="noStrike" baseline="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By assigning specific values to the constant </a:t>
                </a:r>
                <a:r>
                  <a:rPr lang="en-US" sz="2200" b="0" i="1" u="none" strike="noStrike" baseline="0" dirty="0">
                    <a:latin typeface="Times New Roman" panose="02020603050405020304" pitchFamily="18" charset="0"/>
                    <a:cs typeface="Times New Roman" panose="02020603050405020304" pitchFamily="18" charset="0"/>
                  </a:rPr>
                  <a:t>C</a:t>
                </a:r>
                <a:r>
                  <a:rPr lang="en-US" sz="2200" b="0" i="0" u="none" strike="noStrike" baseline="0" dirty="0">
                    <a:latin typeface="Times New Roman" panose="02020603050405020304" pitchFamily="18" charset="0"/>
                    <a:cs typeface="Times New Roman" panose="02020603050405020304" pitchFamily="18" charset="0"/>
                  </a:rPr>
                  <a:t>, we obtain a family of functions whose graphs are vertical translates of one another. This makes sense because each curve must have the same slope at any given value of </a:t>
                </a:r>
                <a:r>
                  <a:rPr lang="en-US" sz="2200" b="0" i="1" u="none" strike="noStrike" baseline="0"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The process of finding an antiderivative is </a:t>
                </a:r>
                <a:r>
                  <a:rPr lang="en-US" altLang="en-US" sz="2200" b="1" dirty="0">
                    <a:latin typeface="Times New Roman" panose="02020603050405020304" pitchFamily="18" charset="0"/>
                    <a:cs typeface="Times New Roman" panose="02020603050405020304" pitchFamily="18" charset="0"/>
                  </a:rPr>
                  <a:t>antidifferentiation</a:t>
                </a:r>
                <a:r>
                  <a:rPr lang="en-US" altLang="en-US" sz="2200" dirty="0">
                    <a:latin typeface="Times New Roman" panose="02020603050405020304" pitchFamily="18" charset="0"/>
                    <a:cs typeface="Times New Roman" panose="02020603050405020304" pitchFamily="18" charset="0"/>
                  </a:rPr>
                  <a:t>. We will hear </a:t>
                </a:r>
                <a:r>
                  <a:rPr lang="en-US" altLang="en-US" sz="2200" u="sng" dirty="0">
                    <a:latin typeface="Times New Roman" panose="02020603050405020304" pitchFamily="18" charset="0"/>
                    <a:cs typeface="Times New Roman" panose="02020603050405020304" pitchFamily="18" charset="0"/>
                  </a:rPr>
                  <a:t>much</a:t>
                </a:r>
                <a:r>
                  <a:rPr lang="en-US" altLang="en-US" sz="2200" dirty="0">
                    <a:latin typeface="Times New Roman" panose="02020603050405020304" pitchFamily="18" charset="0"/>
                    <a:cs typeface="Times New Roman" panose="02020603050405020304" pitchFamily="18" charset="0"/>
                  </a:rPr>
                  <a:t> more about antiderivatives in the future. This section is just an introduction.</a:t>
                </a:r>
              </a:p>
            </p:txBody>
          </p:sp>
        </mc:Choice>
        <mc:Fallback xmlns="">
          <p:sp>
            <p:nvSpPr>
              <p:cNvPr id="11" name="TextBox 10">
                <a:extLst>
                  <a:ext uri="{FF2B5EF4-FFF2-40B4-BE49-F238E27FC236}">
                    <a16:creationId xmlns:a16="http://schemas.microsoft.com/office/drawing/2014/main" id="{5D859C00-61AD-2A22-CCD2-DBA92D03EC13}"/>
                  </a:ext>
                </a:extLst>
              </p:cNvPr>
              <p:cNvSpPr txBox="1">
                <a:spLocks noRot="1" noChangeAspect="1" noMove="1" noResize="1" noEditPoints="1" noAdjustHandles="1" noChangeArrowheads="1" noChangeShapeType="1" noTextEdit="1"/>
              </p:cNvSpPr>
              <p:nvPr/>
            </p:nvSpPr>
            <p:spPr>
              <a:xfrm>
                <a:off x="267484" y="4650238"/>
                <a:ext cx="11477693" cy="1926361"/>
              </a:xfrm>
              <a:prstGeom prst="rect">
                <a:avLst/>
              </a:prstGeom>
              <a:blipFill>
                <a:blip r:embed="rId5"/>
                <a:stretch>
                  <a:fillRect l="-690" r="-1221" b="-5380"/>
                </a:stretch>
              </a:blipFill>
            </p:spPr>
            <p:txBody>
              <a:bodyPr/>
              <a:lstStyle/>
              <a:p>
                <a:r>
                  <a:rPr lang="en-US">
                    <a:noFill/>
                  </a:rPr>
                  <a:t> </a:t>
                </a:r>
              </a:p>
            </p:txBody>
          </p:sp>
        </mc:Fallback>
      </mc:AlternateContent>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7C91EA-FBF5-9380-50AC-A22EB2151EBE}"/>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7D0ECC46-19C7-D8FA-24B8-E20E2D4A567D}"/>
              </a:ext>
            </a:extLst>
          </p:cNvPr>
          <p:cNvSpPr txBox="1">
            <a:spLocks noChangeArrowheads="1"/>
          </p:cNvSpPr>
          <p:nvPr/>
        </p:nvSpPr>
        <p:spPr bwMode="auto">
          <a:xfrm>
            <a:off x="297218" y="98463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0" name="Group 9">
            <a:extLst>
              <a:ext uri="{FF2B5EF4-FFF2-40B4-BE49-F238E27FC236}">
                <a16:creationId xmlns:a16="http://schemas.microsoft.com/office/drawing/2014/main" id="{A80124D9-90F4-B3EE-8E8F-0917635179E5}"/>
              </a:ext>
            </a:extLst>
          </p:cNvPr>
          <p:cNvGrpSpPr/>
          <p:nvPr/>
        </p:nvGrpSpPr>
        <p:grpSpPr>
          <a:xfrm>
            <a:off x="1661073" y="216930"/>
            <a:ext cx="10114294" cy="818894"/>
            <a:chOff x="1661073" y="216930"/>
            <a:chExt cx="10114294" cy="818894"/>
          </a:xfrm>
        </p:grpSpPr>
        <p:sp>
          <p:nvSpPr>
            <p:cNvPr id="6" name="Text Box 4">
              <a:extLst>
                <a:ext uri="{FF2B5EF4-FFF2-40B4-BE49-F238E27FC236}">
                  <a16:creationId xmlns:a16="http://schemas.microsoft.com/office/drawing/2014/main" id="{63D312E4-0870-2904-0765-339161402653}"/>
                </a:ext>
              </a:extLst>
            </p:cNvPr>
            <p:cNvSpPr txBox="1">
              <a:spLocks noChangeArrowheads="1"/>
            </p:cNvSpPr>
            <p:nvPr/>
          </p:nvSpPr>
          <p:spPr bwMode="auto">
            <a:xfrm>
              <a:off x="1661073" y="216930"/>
              <a:ext cx="101142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Find the function           whose derivative is                         and whose graph passes through          .</a:t>
              </a:r>
            </a:p>
          </p:txBody>
        </p:sp>
        <p:graphicFrame>
          <p:nvGraphicFramePr>
            <p:cNvPr id="7" name="Object 6">
              <a:extLst>
                <a:ext uri="{FF2B5EF4-FFF2-40B4-BE49-F238E27FC236}">
                  <a16:creationId xmlns:a16="http://schemas.microsoft.com/office/drawing/2014/main" id="{9DD4DD63-5E9E-F538-EE2E-216DB2A114F7}"/>
                </a:ext>
              </a:extLst>
            </p:cNvPr>
            <p:cNvGraphicFramePr>
              <a:graphicFrameLocks noChangeAspect="1"/>
            </p:cNvGraphicFramePr>
            <p:nvPr>
              <p:extLst>
                <p:ext uri="{D42A27DB-BD31-4B8C-83A1-F6EECF244321}">
                  <p14:modId xmlns:p14="http://schemas.microsoft.com/office/powerpoint/2010/main" val="663863378"/>
                </p:ext>
              </p:extLst>
            </p:nvPr>
          </p:nvGraphicFramePr>
          <p:xfrm>
            <a:off x="3710706" y="228177"/>
            <a:ext cx="714375" cy="476730"/>
          </p:xfrm>
          <a:graphic>
            <a:graphicData uri="http://schemas.openxmlformats.org/presentationml/2006/ole">
              <mc:AlternateContent xmlns:mc="http://schemas.openxmlformats.org/markup-compatibility/2006">
                <mc:Choice xmlns:v="urn:schemas-microsoft-com:vml" Requires="v">
                  <p:oleObj name="Equation" r:id="rId2" imgW="380835" imgH="253890" progId="Equation.DSMT4">
                    <p:embed/>
                  </p:oleObj>
                </mc:Choice>
                <mc:Fallback>
                  <p:oleObj name="Equation" r:id="rId2" imgW="380835" imgH="25389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706" y="228177"/>
                          <a:ext cx="714375" cy="476730"/>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B27A94F7-6EC9-C6C8-9B56-5A90492E2B49}"/>
                </a:ext>
              </a:extLst>
            </p:cNvPr>
            <p:cNvGraphicFramePr>
              <a:graphicFrameLocks noChangeAspect="1"/>
            </p:cNvGraphicFramePr>
            <p:nvPr>
              <p:extLst>
                <p:ext uri="{D42A27DB-BD31-4B8C-83A1-F6EECF244321}">
                  <p14:modId xmlns:p14="http://schemas.microsoft.com/office/powerpoint/2010/main" val="595086417"/>
                </p:ext>
              </p:extLst>
            </p:nvPr>
          </p:nvGraphicFramePr>
          <p:xfrm>
            <a:off x="6622112" y="216930"/>
            <a:ext cx="1717675" cy="483831"/>
          </p:xfrm>
          <a:graphic>
            <a:graphicData uri="http://schemas.openxmlformats.org/presentationml/2006/ole">
              <mc:AlternateContent xmlns:mc="http://schemas.openxmlformats.org/markup-compatibility/2006">
                <mc:Choice xmlns:v="urn:schemas-microsoft-com:vml" Requires="v">
                  <p:oleObj name="Equation" r:id="rId4" imgW="901309" imgH="253890" progId="Equation.DSMT4">
                    <p:embed/>
                  </p:oleObj>
                </mc:Choice>
                <mc:Fallback>
                  <p:oleObj name="Equation" r:id="rId4" imgW="901309" imgH="25389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2112" y="216930"/>
                          <a:ext cx="1717675" cy="483831"/>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C0E1FD13-9EE2-12A2-398B-9941D9908004}"/>
                </a:ext>
              </a:extLst>
            </p:cNvPr>
            <p:cNvGraphicFramePr>
              <a:graphicFrameLocks noChangeAspect="1"/>
            </p:cNvGraphicFramePr>
            <p:nvPr>
              <p:extLst>
                <p:ext uri="{D42A27DB-BD31-4B8C-83A1-F6EECF244321}">
                  <p14:modId xmlns:p14="http://schemas.microsoft.com/office/powerpoint/2010/main" val="3427196863"/>
                </p:ext>
              </p:extLst>
            </p:nvPr>
          </p:nvGraphicFramePr>
          <p:xfrm>
            <a:off x="2667912" y="558131"/>
            <a:ext cx="692727" cy="477693"/>
          </p:xfrm>
          <a:graphic>
            <a:graphicData uri="http://schemas.openxmlformats.org/presentationml/2006/ole">
              <mc:AlternateContent xmlns:mc="http://schemas.openxmlformats.org/markup-compatibility/2006">
                <mc:Choice xmlns:v="urn:schemas-microsoft-com:vml" Requires="v">
                  <p:oleObj name="Equation" r:id="rId6" imgW="368140" imgH="253890" progId="Equation.DSMT4">
                    <p:embed/>
                  </p:oleObj>
                </mc:Choice>
                <mc:Fallback>
                  <p:oleObj name="Equation" r:id="rId6" imgW="368140" imgH="25389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912" y="558131"/>
                          <a:ext cx="692727" cy="477693"/>
                        </a:xfrm>
                        <a:prstGeom prst="rect">
                          <a:avLst/>
                        </a:prstGeom>
                        <a:noFill/>
                        <a:ln>
                          <a:noFill/>
                        </a:ln>
                        <a:effectLst/>
                      </p:spPr>
                    </p:pic>
                  </p:oleObj>
                </mc:Fallback>
              </mc:AlternateContent>
            </a:graphicData>
          </a:graphic>
        </p:graphicFrame>
      </p:grpSp>
      <p:graphicFrame>
        <p:nvGraphicFramePr>
          <p:cNvPr id="11" name="Object 10">
            <a:extLst>
              <a:ext uri="{FF2B5EF4-FFF2-40B4-BE49-F238E27FC236}">
                <a16:creationId xmlns:a16="http://schemas.microsoft.com/office/drawing/2014/main" id="{413BCAF0-0FCA-09B0-6F30-10AF220C1B88}"/>
              </a:ext>
            </a:extLst>
          </p:cNvPr>
          <p:cNvGraphicFramePr>
            <a:graphicFrameLocks noChangeAspect="1"/>
          </p:cNvGraphicFramePr>
          <p:nvPr>
            <p:extLst>
              <p:ext uri="{D42A27DB-BD31-4B8C-83A1-F6EECF244321}">
                <p14:modId xmlns:p14="http://schemas.microsoft.com/office/powerpoint/2010/main" val="3849856668"/>
              </p:ext>
            </p:extLst>
          </p:nvPr>
        </p:nvGraphicFramePr>
        <p:xfrm>
          <a:off x="296126" y="1341864"/>
          <a:ext cx="4398963" cy="781050"/>
        </p:xfrm>
        <a:graphic>
          <a:graphicData uri="http://schemas.openxmlformats.org/presentationml/2006/ole">
            <mc:AlternateContent xmlns:mc="http://schemas.openxmlformats.org/markup-compatibility/2006">
              <mc:Choice xmlns:v="urn:schemas-microsoft-com:vml" Requires="v">
                <p:oleObj name="Equation" r:id="rId8" imgW="2222280" imgH="393480" progId="Equation.DSMT4">
                  <p:embed/>
                </p:oleObj>
              </mc:Choice>
              <mc:Fallback>
                <p:oleObj name="Equation" r:id="rId8" imgW="2222280" imgH="393480" progId="Equation.DSMT4">
                  <p:embed/>
                  <p:pic>
                    <p:nvPicPr>
                      <p:cNvPr id="9" name="Object 8"/>
                      <p:cNvPicPr>
                        <a:picLocks noChangeAspect="1" noChangeArrowheads="1"/>
                      </p:cNvPicPr>
                      <p:nvPr/>
                    </p:nvPicPr>
                    <p:blipFill>
                      <a:blip r:embed="rId9"/>
                      <a:srcRect/>
                      <a:stretch>
                        <a:fillRect/>
                      </a:stretch>
                    </p:blipFill>
                    <p:spPr bwMode="auto">
                      <a:xfrm>
                        <a:off x="296126" y="1341864"/>
                        <a:ext cx="4398963" cy="781050"/>
                      </a:xfrm>
                      <a:prstGeom prst="rect">
                        <a:avLst/>
                      </a:prstGeom>
                      <a:noFill/>
                      <a:ln>
                        <a:noFill/>
                      </a:ln>
                      <a:effectLst/>
                    </p:spPr>
                  </p:pic>
                </p:oleObj>
              </mc:Fallback>
            </mc:AlternateContent>
          </a:graphicData>
        </a:graphic>
      </p:graphicFrame>
      <p:graphicFrame>
        <p:nvGraphicFramePr>
          <p:cNvPr id="12" name="Object 12">
            <a:extLst>
              <a:ext uri="{FF2B5EF4-FFF2-40B4-BE49-F238E27FC236}">
                <a16:creationId xmlns:a16="http://schemas.microsoft.com/office/drawing/2014/main" id="{7656E9C1-9A81-E6A4-B5B1-8B4D3098EDE9}"/>
              </a:ext>
            </a:extLst>
          </p:cNvPr>
          <p:cNvGraphicFramePr>
            <a:graphicFrameLocks noChangeAspect="1"/>
          </p:cNvGraphicFramePr>
          <p:nvPr>
            <p:extLst>
              <p:ext uri="{D42A27DB-BD31-4B8C-83A1-F6EECF244321}">
                <p14:modId xmlns:p14="http://schemas.microsoft.com/office/powerpoint/2010/main" val="575275813"/>
              </p:ext>
            </p:extLst>
          </p:nvPr>
        </p:nvGraphicFramePr>
        <p:xfrm>
          <a:off x="380808" y="2732514"/>
          <a:ext cx="6934200" cy="497935"/>
        </p:xfrm>
        <a:graphic>
          <a:graphicData uri="http://schemas.openxmlformats.org/presentationml/2006/ole">
            <mc:AlternateContent xmlns:mc="http://schemas.openxmlformats.org/markup-compatibility/2006">
              <mc:Choice xmlns:v="urn:schemas-microsoft-com:vml" Requires="v">
                <p:oleObj name="Equation" r:id="rId10" imgW="3530520" imgH="253800" progId="Equation.DSMT4">
                  <p:embed/>
                </p:oleObj>
              </mc:Choice>
              <mc:Fallback>
                <p:oleObj name="Equation" r:id="rId10" imgW="3530520" imgH="253800" progId="Equation.DSMT4">
                  <p:embed/>
                  <p:pic>
                    <p:nvPicPr>
                      <p:cNvPr id="10" name="Object 12"/>
                      <p:cNvPicPr>
                        <a:picLocks noChangeAspect="1" noChangeArrowheads="1"/>
                      </p:cNvPicPr>
                      <p:nvPr/>
                    </p:nvPicPr>
                    <p:blipFill>
                      <a:blip r:embed="rId11"/>
                      <a:srcRect/>
                      <a:stretch>
                        <a:fillRect/>
                      </a:stretch>
                    </p:blipFill>
                    <p:spPr bwMode="auto">
                      <a:xfrm>
                        <a:off x="380808" y="2732514"/>
                        <a:ext cx="6934200" cy="497935"/>
                      </a:xfrm>
                      <a:prstGeom prst="rect">
                        <a:avLst/>
                      </a:prstGeom>
                      <a:noFill/>
                      <a:ln>
                        <a:noFill/>
                      </a:ln>
                      <a:effectLst/>
                    </p:spPr>
                  </p:pic>
                </p:oleObj>
              </mc:Fallback>
            </mc:AlternateContent>
          </a:graphicData>
        </a:graphic>
      </p:graphicFrame>
      <p:graphicFrame>
        <p:nvGraphicFramePr>
          <p:cNvPr id="13" name="Object 17">
            <a:extLst>
              <a:ext uri="{FF2B5EF4-FFF2-40B4-BE49-F238E27FC236}">
                <a16:creationId xmlns:a16="http://schemas.microsoft.com/office/drawing/2014/main" id="{C6A4A498-939D-14AD-624F-C12BE60935C4}"/>
              </a:ext>
            </a:extLst>
          </p:cNvPr>
          <p:cNvGraphicFramePr>
            <a:graphicFrameLocks noChangeAspect="1"/>
          </p:cNvGraphicFramePr>
          <p:nvPr>
            <p:extLst>
              <p:ext uri="{D42A27DB-BD31-4B8C-83A1-F6EECF244321}">
                <p14:modId xmlns:p14="http://schemas.microsoft.com/office/powerpoint/2010/main" val="2320323992"/>
              </p:ext>
            </p:extLst>
          </p:nvPr>
        </p:nvGraphicFramePr>
        <p:xfrm>
          <a:off x="388248" y="2199114"/>
          <a:ext cx="3133725" cy="519113"/>
        </p:xfrm>
        <a:graphic>
          <a:graphicData uri="http://schemas.openxmlformats.org/presentationml/2006/ole">
            <mc:AlternateContent xmlns:mc="http://schemas.openxmlformats.org/markup-compatibility/2006">
              <mc:Choice xmlns:v="urn:schemas-microsoft-com:vml" Requires="v">
                <p:oleObj name="Equation" r:id="rId12" imgW="1536480" imgH="253800" progId="Equation.DSMT4">
                  <p:embed/>
                </p:oleObj>
              </mc:Choice>
              <mc:Fallback>
                <p:oleObj name="Equation" r:id="rId12" imgW="1536480" imgH="253800" progId="Equation.DSMT4">
                  <p:embed/>
                  <p:pic>
                    <p:nvPicPr>
                      <p:cNvPr id="11" name="Object 17"/>
                      <p:cNvPicPr>
                        <a:picLocks noChangeAspect="1" noChangeArrowheads="1"/>
                      </p:cNvPicPr>
                      <p:nvPr/>
                    </p:nvPicPr>
                    <p:blipFill>
                      <a:blip r:embed="rId13"/>
                      <a:srcRect/>
                      <a:stretch>
                        <a:fillRect/>
                      </a:stretch>
                    </p:blipFill>
                    <p:spPr bwMode="auto">
                      <a:xfrm>
                        <a:off x="388248" y="2199114"/>
                        <a:ext cx="3133725" cy="519113"/>
                      </a:xfrm>
                      <a:prstGeom prst="rect">
                        <a:avLst/>
                      </a:prstGeom>
                      <a:noFill/>
                      <a:ln>
                        <a:noFill/>
                      </a:ln>
                      <a:effectLst/>
                    </p:spPr>
                  </p:pic>
                </p:oleObj>
              </mc:Fallback>
            </mc:AlternateContent>
          </a:graphicData>
        </a:graphic>
      </p:graphicFrame>
      <p:graphicFrame>
        <p:nvGraphicFramePr>
          <p:cNvPr id="14" name="Object 10">
            <a:extLst>
              <a:ext uri="{FF2B5EF4-FFF2-40B4-BE49-F238E27FC236}">
                <a16:creationId xmlns:a16="http://schemas.microsoft.com/office/drawing/2014/main" id="{0CC9DFBD-55C0-1E94-178B-2B187F21B8B3}"/>
              </a:ext>
            </a:extLst>
          </p:cNvPr>
          <p:cNvGraphicFramePr>
            <a:graphicFrameLocks noChangeAspect="1"/>
          </p:cNvGraphicFramePr>
          <p:nvPr>
            <p:extLst>
              <p:ext uri="{D42A27DB-BD31-4B8C-83A1-F6EECF244321}">
                <p14:modId xmlns:p14="http://schemas.microsoft.com/office/powerpoint/2010/main" val="3276137210"/>
              </p:ext>
            </p:extLst>
          </p:nvPr>
        </p:nvGraphicFramePr>
        <p:xfrm>
          <a:off x="380809" y="3265914"/>
          <a:ext cx="2438400" cy="473890"/>
        </p:xfrm>
        <a:graphic>
          <a:graphicData uri="http://schemas.openxmlformats.org/presentationml/2006/ole">
            <mc:AlternateContent xmlns:mc="http://schemas.openxmlformats.org/markup-compatibility/2006">
              <mc:Choice xmlns:v="urn:schemas-microsoft-com:vml" Requires="v">
                <p:oleObj name="Equation" r:id="rId14" imgW="1307532" imgH="253890" progId="Equation.DSMT4">
                  <p:embed/>
                </p:oleObj>
              </mc:Choice>
              <mc:Fallback>
                <p:oleObj name="Equation" r:id="rId14" imgW="1307532" imgH="253890" progId="Equation.DSMT4">
                  <p:embed/>
                  <p:pic>
                    <p:nvPicPr>
                      <p:cNvPr id="13"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809" y="3265914"/>
                        <a:ext cx="2438400" cy="473890"/>
                      </a:xfrm>
                      <a:prstGeom prst="rect">
                        <a:avLst/>
                      </a:prstGeom>
                      <a:noFill/>
                      <a:ln>
                        <a:noFill/>
                      </a:ln>
                      <a:effectLst/>
                    </p:spPr>
                  </p:pic>
                </p:oleObj>
              </mc:Fallback>
            </mc:AlternateContent>
          </a:graphicData>
        </a:graphic>
      </p:graphicFrame>
      <p:graphicFrame>
        <p:nvGraphicFramePr>
          <p:cNvPr id="15" name="Object 11">
            <a:extLst>
              <a:ext uri="{FF2B5EF4-FFF2-40B4-BE49-F238E27FC236}">
                <a16:creationId xmlns:a16="http://schemas.microsoft.com/office/drawing/2014/main" id="{30A13844-CE3B-FE57-8D8F-2A2B7477B084}"/>
              </a:ext>
            </a:extLst>
          </p:cNvPr>
          <p:cNvGraphicFramePr>
            <a:graphicFrameLocks noChangeAspect="1"/>
          </p:cNvGraphicFramePr>
          <p:nvPr>
            <p:extLst>
              <p:ext uri="{D42A27DB-BD31-4B8C-83A1-F6EECF244321}">
                <p14:modId xmlns:p14="http://schemas.microsoft.com/office/powerpoint/2010/main" val="973103612"/>
              </p:ext>
            </p:extLst>
          </p:nvPr>
        </p:nvGraphicFramePr>
        <p:xfrm>
          <a:off x="869759" y="3834704"/>
          <a:ext cx="1949450" cy="481629"/>
        </p:xfrm>
        <a:graphic>
          <a:graphicData uri="http://schemas.openxmlformats.org/presentationml/2006/ole">
            <mc:AlternateContent xmlns:mc="http://schemas.openxmlformats.org/markup-compatibility/2006">
              <mc:Choice xmlns:v="urn:schemas-microsoft-com:vml" Requires="v">
                <p:oleObj name="Equation" r:id="rId16" imgW="1028254" imgH="253890" progId="Equation.DSMT4">
                  <p:embed/>
                </p:oleObj>
              </mc:Choice>
              <mc:Fallback>
                <p:oleObj name="Equation" r:id="rId16" imgW="1028254" imgH="253890" progId="Equation.DSMT4">
                  <p:embed/>
                  <p:pic>
                    <p:nvPicPr>
                      <p:cNvPr id="14"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9759" y="3834704"/>
                        <a:ext cx="1949450" cy="481629"/>
                      </a:xfrm>
                      <a:prstGeom prst="rect">
                        <a:avLst/>
                      </a:prstGeom>
                      <a:noFill/>
                      <a:ln>
                        <a:noFill/>
                      </a:ln>
                      <a:effectLst/>
                    </p:spPr>
                  </p:pic>
                </p:oleObj>
              </mc:Fallback>
            </mc:AlternateContent>
          </a:graphicData>
        </a:graphic>
      </p:graphicFrame>
      <p:graphicFrame>
        <p:nvGraphicFramePr>
          <p:cNvPr id="16" name="Object 12">
            <a:extLst>
              <a:ext uri="{FF2B5EF4-FFF2-40B4-BE49-F238E27FC236}">
                <a16:creationId xmlns:a16="http://schemas.microsoft.com/office/drawing/2014/main" id="{716258A3-922B-9158-0420-B1AEEDC511E1}"/>
              </a:ext>
            </a:extLst>
          </p:cNvPr>
          <p:cNvGraphicFramePr>
            <a:graphicFrameLocks noChangeAspect="1"/>
          </p:cNvGraphicFramePr>
          <p:nvPr>
            <p:extLst>
              <p:ext uri="{D42A27DB-BD31-4B8C-83A1-F6EECF244321}">
                <p14:modId xmlns:p14="http://schemas.microsoft.com/office/powerpoint/2010/main" val="3730026135"/>
              </p:ext>
            </p:extLst>
          </p:nvPr>
        </p:nvGraphicFramePr>
        <p:xfrm>
          <a:off x="1250760" y="4368105"/>
          <a:ext cx="1311274" cy="352521"/>
        </p:xfrm>
        <a:graphic>
          <a:graphicData uri="http://schemas.openxmlformats.org/presentationml/2006/ole">
            <mc:AlternateContent xmlns:mc="http://schemas.openxmlformats.org/markup-compatibility/2006">
              <mc:Choice xmlns:v="urn:schemas-microsoft-com:vml" Requires="v">
                <p:oleObj name="Equation" r:id="rId18" imgW="660113" imgH="177723" progId="Equation.DSMT4">
                  <p:embed/>
                </p:oleObj>
              </mc:Choice>
              <mc:Fallback>
                <p:oleObj name="Equation" r:id="rId18" imgW="660113" imgH="177723" progId="Equation.DSMT4">
                  <p:embed/>
                  <p:pic>
                    <p:nvPicPr>
                      <p:cNvPr id="15"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50760" y="4368105"/>
                        <a:ext cx="1311274" cy="352521"/>
                      </a:xfrm>
                      <a:prstGeom prst="rect">
                        <a:avLst/>
                      </a:prstGeom>
                      <a:noFill/>
                      <a:ln>
                        <a:noFill/>
                      </a:ln>
                      <a:effectLst/>
                    </p:spPr>
                  </p:pic>
                </p:oleObj>
              </mc:Fallback>
            </mc:AlternateContent>
          </a:graphicData>
        </a:graphic>
      </p:graphicFrame>
      <p:graphicFrame>
        <p:nvGraphicFramePr>
          <p:cNvPr id="17" name="Object 13">
            <a:extLst>
              <a:ext uri="{FF2B5EF4-FFF2-40B4-BE49-F238E27FC236}">
                <a16:creationId xmlns:a16="http://schemas.microsoft.com/office/drawing/2014/main" id="{600928B2-638A-528F-879D-AF6CEC8898CD}"/>
              </a:ext>
            </a:extLst>
          </p:cNvPr>
          <p:cNvGraphicFramePr>
            <a:graphicFrameLocks noChangeAspect="1"/>
          </p:cNvGraphicFramePr>
          <p:nvPr>
            <p:extLst>
              <p:ext uri="{D42A27DB-BD31-4B8C-83A1-F6EECF244321}">
                <p14:modId xmlns:p14="http://schemas.microsoft.com/office/powerpoint/2010/main" val="64450855"/>
              </p:ext>
            </p:extLst>
          </p:nvPr>
        </p:nvGraphicFramePr>
        <p:xfrm>
          <a:off x="1555558" y="4825306"/>
          <a:ext cx="730250" cy="351800"/>
        </p:xfrm>
        <a:graphic>
          <a:graphicData uri="http://schemas.openxmlformats.org/presentationml/2006/ole">
            <mc:AlternateContent xmlns:mc="http://schemas.openxmlformats.org/markup-compatibility/2006">
              <mc:Choice xmlns:v="urn:schemas-microsoft-com:vml" Requires="v">
                <p:oleObj name="Equation" r:id="rId20" imgW="368140" imgH="177723" progId="Equation.DSMT4">
                  <p:embed/>
                </p:oleObj>
              </mc:Choice>
              <mc:Fallback>
                <p:oleObj name="Equation" r:id="rId20" imgW="368140" imgH="177723" progId="Equation.DSMT4">
                  <p:embed/>
                  <p:pic>
                    <p:nvPicPr>
                      <p:cNvPr id="16"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55558" y="4825306"/>
                        <a:ext cx="730250" cy="351800"/>
                      </a:xfrm>
                      <a:prstGeom prst="rect">
                        <a:avLst/>
                      </a:prstGeom>
                      <a:noFill/>
                      <a:ln>
                        <a:noFill/>
                      </a:ln>
                      <a:effectLst/>
                    </p:spPr>
                  </p:pic>
                </p:oleObj>
              </mc:Fallback>
            </mc:AlternateContent>
          </a:graphicData>
        </a:graphic>
      </p:graphicFrame>
      <p:graphicFrame>
        <p:nvGraphicFramePr>
          <p:cNvPr id="18" name="Object 14">
            <a:extLst>
              <a:ext uri="{FF2B5EF4-FFF2-40B4-BE49-F238E27FC236}">
                <a16:creationId xmlns:a16="http://schemas.microsoft.com/office/drawing/2014/main" id="{F8FD7010-A0AC-6346-925D-8E887F8E66DF}"/>
              </a:ext>
            </a:extLst>
          </p:cNvPr>
          <p:cNvGraphicFramePr>
            <a:graphicFrameLocks noChangeAspect="1"/>
          </p:cNvGraphicFramePr>
          <p:nvPr>
            <p:extLst>
              <p:ext uri="{D42A27DB-BD31-4B8C-83A1-F6EECF244321}">
                <p14:modId xmlns:p14="http://schemas.microsoft.com/office/powerpoint/2010/main" val="718655168"/>
              </p:ext>
            </p:extLst>
          </p:nvPr>
        </p:nvGraphicFramePr>
        <p:xfrm>
          <a:off x="609410" y="5399514"/>
          <a:ext cx="2635250" cy="538155"/>
        </p:xfrm>
        <a:graphic>
          <a:graphicData uri="http://schemas.openxmlformats.org/presentationml/2006/ole">
            <mc:AlternateContent xmlns:mc="http://schemas.openxmlformats.org/markup-compatibility/2006">
              <mc:Choice xmlns:v="urn:schemas-microsoft-com:vml" Requires="v">
                <p:oleObj name="Equation" r:id="rId22" imgW="1244600" imgH="254000" progId="Equation.DSMT4">
                  <p:embed/>
                </p:oleObj>
              </mc:Choice>
              <mc:Fallback>
                <p:oleObj name="Equation" r:id="rId22" imgW="1244600" imgH="254000" progId="Equation.DSMT4">
                  <p:embed/>
                  <p:pic>
                    <p:nvPicPr>
                      <p:cNvPr id="17"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410" y="5399514"/>
                        <a:ext cx="2635250" cy="538155"/>
                      </a:xfrm>
                      <a:prstGeom prst="rect">
                        <a:avLst/>
                      </a:prstGeom>
                      <a:noFill/>
                      <a:ln>
                        <a:noFill/>
                      </a:ln>
                      <a:effectLst/>
                    </p:spPr>
                  </p:pic>
                </p:oleObj>
              </mc:Fallback>
            </mc:AlternateContent>
          </a:graphicData>
        </a:graphic>
      </p:graphicFrame>
      <p:sp>
        <p:nvSpPr>
          <p:cNvPr id="19" name="Oval 18">
            <a:extLst>
              <a:ext uri="{FF2B5EF4-FFF2-40B4-BE49-F238E27FC236}">
                <a16:creationId xmlns:a16="http://schemas.microsoft.com/office/drawing/2014/main" id="{1B48F88E-16C4-90DB-8328-B5801B78C413}"/>
              </a:ext>
            </a:extLst>
          </p:cNvPr>
          <p:cNvSpPr>
            <a:spLocks noChangeArrowheads="1"/>
          </p:cNvSpPr>
          <p:nvPr/>
        </p:nvSpPr>
        <p:spPr bwMode="auto">
          <a:xfrm>
            <a:off x="457008" y="5247114"/>
            <a:ext cx="2940051" cy="762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 name="Text Box 22">
            <a:extLst>
              <a:ext uri="{FF2B5EF4-FFF2-40B4-BE49-F238E27FC236}">
                <a16:creationId xmlns:a16="http://schemas.microsoft.com/office/drawing/2014/main" id="{2A9CA32B-6365-9F5A-EAED-040E2A68BF7B}"/>
              </a:ext>
            </a:extLst>
          </p:cNvPr>
          <p:cNvSpPr txBox="1">
            <a:spLocks noChangeArrowheads="1"/>
          </p:cNvSpPr>
          <p:nvPr/>
        </p:nvSpPr>
        <p:spPr bwMode="auto">
          <a:xfrm>
            <a:off x="2992164" y="3820315"/>
            <a:ext cx="8991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Notice that we have the initial conditions (0, 2) to determine the value of </a:t>
            </a:r>
            <a:r>
              <a:rPr lang="en-US" altLang="en-US" sz="2200" i="1" dirty="0">
                <a:solidFill>
                  <a:srgbClr val="FF0000"/>
                </a:solidFill>
              </a:rPr>
              <a:t>C</a:t>
            </a:r>
            <a:r>
              <a:rPr lang="en-US" altLang="en-US" sz="2200" dirty="0">
                <a:solidFill>
                  <a:srgbClr val="FF0000"/>
                </a:solidFill>
              </a:rPr>
              <a:t>.</a:t>
            </a:r>
          </a:p>
        </p:txBody>
      </p:sp>
      <p:sp>
        <p:nvSpPr>
          <p:cNvPr id="21" name="Text Box 22">
            <a:extLst>
              <a:ext uri="{FF2B5EF4-FFF2-40B4-BE49-F238E27FC236}">
                <a16:creationId xmlns:a16="http://schemas.microsoft.com/office/drawing/2014/main" id="{65E9A902-4BD5-5188-A2D5-C81FE7ECC411}"/>
              </a:ext>
            </a:extLst>
          </p:cNvPr>
          <p:cNvSpPr txBox="1">
            <a:spLocks noChangeArrowheads="1"/>
          </p:cNvSpPr>
          <p:nvPr/>
        </p:nvSpPr>
        <p:spPr bwMode="auto">
          <a:xfrm>
            <a:off x="2992165" y="3258331"/>
            <a:ext cx="22968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General Solution.</a:t>
            </a:r>
          </a:p>
        </p:txBody>
      </p:sp>
      <p:sp>
        <p:nvSpPr>
          <p:cNvPr id="22" name="Text Box 22">
            <a:extLst>
              <a:ext uri="{FF2B5EF4-FFF2-40B4-BE49-F238E27FC236}">
                <a16:creationId xmlns:a16="http://schemas.microsoft.com/office/drawing/2014/main" id="{F45B9F0B-58D7-613F-5EF3-98BDC782B707}"/>
              </a:ext>
            </a:extLst>
          </p:cNvPr>
          <p:cNvSpPr txBox="1">
            <a:spLocks noChangeArrowheads="1"/>
          </p:cNvSpPr>
          <p:nvPr/>
        </p:nvSpPr>
        <p:spPr bwMode="auto">
          <a:xfrm>
            <a:off x="772238" y="6102888"/>
            <a:ext cx="2749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Particular Solution.</a:t>
            </a:r>
          </a:p>
        </p:txBody>
      </p:sp>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anim calcmode="lin" valueType="num">
                                      <p:cBhvr>
                                        <p:cTn id="75" dur="2000" fill="hold"/>
                                        <p:tgtEl>
                                          <p:spTgt spid="19"/>
                                        </p:tgtEl>
                                        <p:attrNameLst>
                                          <p:attrName>ppt_w</p:attrName>
                                        </p:attrNameLst>
                                      </p:cBhvr>
                                      <p:tavLst>
                                        <p:tav tm="0" fmla="#ppt_w*sin(2.5*pi*$)">
                                          <p:val>
                                            <p:fltVal val="0"/>
                                          </p:val>
                                        </p:tav>
                                        <p:tav tm="100000">
                                          <p:val>
                                            <p:fltVal val="1"/>
                                          </p:val>
                                        </p:tav>
                                      </p:tavLst>
                                    </p:anim>
                                    <p:anim calcmode="lin" valueType="num">
                                      <p:cBhvr>
                                        <p:cTn id="7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0" grpId="0" autoUpdateAnimBg="0"/>
      <p:bldP spid="21" grpId="0" autoUpdateAnimBg="0"/>
      <p:bldP spid="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0B85AC-CC06-F0F2-ED14-E51647CBD3BD}"/>
              </a:ext>
            </a:extLst>
          </p:cNvPr>
          <p:cNvPicPr>
            <a:picLocks noChangeAspect="1"/>
          </p:cNvPicPr>
          <p:nvPr/>
        </p:nvPicPr>
        <p:blipFill>
          <a:blip r:embed="rId2"/>
          <a:stretch>
            <a:fillRect/>
          </a:stretch>
        </p:blipFill>
        <p:spPr>
          <a:xfrm>
            <a:off x="1457968" y="358177"/>
            <a:ext cx="9447100" cy="5378549"/>
          </a:xfrm>
          <a:prstGeom prst="rect">
            <a:avLst/>
          </a:prstGeom>
        </p:spPr>
      </p:pic>
      <p:sp>
        <p:nvSpPr>
          <p:cNvPr id="6" name="TextBox 5">
            <a:extLst>
              <a:ext uri="{FF2B5EF4-FFF2-40B4-BE49-F238E27FC236}">
                <a16:creationId xmlns:a16="http://schemas.microsoft.com/office/drawing/2014/main" id="{88B95E2F-D303-C9B7-735C-9549AC452321}"/>
              </a:ext>
            </a:extLst>
          </p:cNvPr>
          <p:cNvSpPr txBox="1"/>
          <p:nvPr/>
        </p:nvSpPr>
        <p:spPr>
          <a:xfrm>
            <a:off x="251624" y="5756341"/>
            <a:ext cx="11628998"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To obtain the most general antiderivative from the particular ones in Table 2, we must add an arbitrary constant </a:t>
            </a:r>
            <a:r>
              <a:rPr lang="en-US" sz="2200" b="0" i="1" u="none" strike="noStrike" baseline="0" dirty="0">
                <a:latin typeface="Times New Roman" panose="02020603050405020304" pitchFamily="18" charset="0"/>
                <a:cs typeface="Times New Roman" panose="02020603050405020304" pitchFamily="18" charset="0"/>
              </a:rPr>
              <a:t>C</a:t>
            </a:r>
            <a:r>
              <a:rPr lang="en-US" sz="2200" b="0" i="0" u="none" strike="noStrike" baseline="0" dirty="0">
                <a:latin typeface="Times New Roman" panose="02020603050405020304" pitchFamily="18" charset="0"/>
                <a:cs typeface="Times New Roman" panose="02020603050405020304" pitchFamily="18" charset="0"/>
              </a:rPr>
              <a:t>, as we did in the previous example</a:t>
            </a:r>
            <a:r>
              <a:rPr lang="en-US" sz="22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EA47DA9-432C-EADC-7CDB-0983B91294A8}"/>
              </a:ext>
            </a:extLst>
          </p:cNvPr>
          <p:cNvPicPr>
            <a:picLocks noChangeAspect="1"/>
          </p:cNvPicPr>
          <p:nvPr/>
        </p:nvPicPr>
        <p:blipFill>
          <a:blip r:embed="rId3"/>
          <a:stretch>
            <a:fillRect/>
          </a:stretch>
        </p:blipFill>
        <p:spPr>
          <a:xfrm>
            <a:off x="4209716" y="1355690"/>
            <a:ext cx="1239520" cy="374434"/>
          </a:xfrm>
          <a:prstGeom prst="rect">
            <a:avLst/>
          </a:prstGeom>
        </p:spPr>
      </p:pic>
      <p:pic>
        <p:nvPicPr>
          <p:cNvPr id="8" name="Picture 7">
            <a:extLst>
              <a:ext uri="{FF2B5EF4-FFF2-40B4-BE49-F238E27FC236}">
                <a16:creationId xmlns:a16="http://schemas.microsoft.com/office/drawing/2014/main" id="{D9F2AFBC-13EA-D7AF-FA0B-5D9A764C13C7}"/>
              </a:ext>
            </a:extLst>
          </p:cNvPr>
          <p:cNvPicPr>
            <a:picLocks noChangeAspect="1"/>
          </p:cNvPicPr>
          <p:nvPr/>
        </p:nvPicPr>
        <p:blipFill>
          <a:blip r:embed="rId3"/>
          <a:stretch>
            <a:fillRect/>
          </a:stretch>
        </p:blipFill>
        <p:spPr>
          <a:xfrm>
            <a:off x="1841145" y="1828800"/>
            <a:ext cx="1351693" cy="458044"/>
          </a:xfrm>
          <a:prstGeom prst="rect">
            <a:avLst/>
          </a:prstGeom>
        </p:spPr>
      </p:pic>
      <p:pic>
        <p:nvPicPr>
          <p:cNvPr id="9" name="Picture 8">
            <a:extLst>
              <a:ext uri="{FF2B5EF4-FFF2-40B4-BE49-F238E27FC236}">
                <a16:creationId xmlns:a16="http://schemas.microsoft.com/office/drawing/2014/main" id="{06503CD0-D5A2-6FCA-26C5-24B71CD0B7AF}"/>
              </a:ext>
            </a:extLst>
          </p:cNvPr>
          <p:cNvPicPr>
            <a:picLocks noChangeAspect="1"/>
          </p:cNvPicPr>
          <p:nvPr/>
        </p:nvPicPr>
        <p:blipFill>
          <a:blip r:embed="rId3"/>
          <a:stretch>
            <a:fillRect/>
          </a:stretch>
        </p:blipFill>
        <p:spPr>
          <a:xfrm>
            <a:off x="4118089" y="1749739"/>
            <a:ext cx="1351693" cy="537105"/>
          </a:xfrm>
          <a:prstGeom prst="rect">
            <a:avLst/>
          </a:prstGeom>
        </p:spPr>
      </p:pic>
      <p:pic>
        <p:nvPicPr>
          <p:cNvPr id="10" name="Picture 9">
            <a:extLst>
              <a:ext uri="{FF2B5EF4-FFF2-40B4-BE49-F238E27FC236}">
                <a16:creationId xmlns:a16="http://schemas.microsoft.com/office/drawing/2014/main" id="{A75E5B43-454B-8341-775C-1C06E87DA773}"/>
              </a:ext>
            </a:extLst>
          </p:cNvPr>
          <p:cNvPicPr>
            <a:picLocks noChangeAspect="1"/>
          </p:cNvPicPr>
          <p:nvPr/>
        </p:nvPicPr>
        <p:blipFill>
          <a:blip r:embed="rId3"/>
          <a:stretch>
            <a:fillRect/>
          </a:stretch>
        </p:blipFill>
        <p:spPr>
          <a:xfrm>
            <a:off x="1841145" y="2481542"/>
            <a:ext cx="1351693" cy="458044"/>
          </a:xfrm>
          <a:prstGeom prst="rect">
            <a:avLst/>
          </a:prstGeom>
        </p:spPr>
      </p:pic>
      <p:pic>
        <p:nvPicPr>
          <p:cNvPr id="11" name="Picture 10">
            <a:extLst>
              <a:ext uri="{FF2B5EF4-FFF2-40B4-BE49-F238E27FC236}">
                <a16:creationId xmlns:a16="http://schemas.microsoft.com/office/drawing/2014/main" id="{EEA10FAB-ED6E-55C4-17E9-89C890B3775F}"/>
              </a:ext>
            </a:extLst>
          </p:cNvPr>
          <p:cNvPicPr>
            <a:picLocks noChangeAspect="1"/>
          </p:cNvPicPr>
          <p:nvPr/>
        </p:nvPicPr>
        <p:blipFill>
          <a:blip r:embed="rId3"/>
          <a:stretch>
            <a:fillRect/>
          </a:stretch>
        </p:blipFill>
        <p:spPr>
          <a:xfrm>
            <a:off x="4085304" y="2313037"/>
            <a:ext cx="1351693" cy="597829"/>
          </a:xfrm>
          <a:prstGeom prst="rect">
            <a:avLst/>
          </a:prstGeom>
        </p:spPr>
      </p:pic>
      <p:pic>
        <p:nvPicPr>
          <p:cNvPr id="12" name="Picture 11">
            <a:extLst>
              <a:ext uri="{FF2B5EF4-FFF2-40B4-BE49-F238E27FC236}">
                <a16:creationId xmlns:a16="http://schemas.microsoft.com/office/drawing/2014/main" id="{0AB783C7-D235-6F39-C4BB-2C054A656A5C}"/>
              </a:ext>
            </a:extLst>
          </p:cNvPr>
          <p:cNvPicPr>
            <a:picLocks noChangeAspect="1"/>
          </p:cNvPicPr>
          <p:nvPr/>
        </p:nvPicPr>
        <p:blipFill>
          <a:blip r:embed="rId3"/>
          <a:stretch>
            <a:fillRect/>
          </a:stretch>
        </p:blipFill>
        <p:spPr>
          <a:xfrm>
            <a:off x="1841144" y="3006337"/>
            <a:ext cx="1351693" cy="585991"/>
          </a:xfrm>
          <a:prstGeom prst="rect">
            <a:avLst/>
          </a:prstGeom>
        </p:spPr>
      </p:pic>
      <p:pic>
        <p:nvPicPr>
          <p:cNvPr id="13" name="Picture 12">
            <a:extLst>
              <a:ext uri="{FF2B5EF4-FFF2-40B4-BE49-F238E27FC236}">
                <a16:creationId xmlns:a16="http://schemas.microsoft.com/office/drawing/2014/main" id="{045465DF-9512-B379-DE24-23823F8C75B3}"/>
              </a:ext>
            </a:extLst>
          </p:cNvPr>
          <p:cNvPicPr>
            <a:picLocks noChangeAspect="1"/>
          </p:cNvPicPr>
          <p:nvPr/>
        </p:nvPicPr>
        <p:blipFill>
          <a:blip r:embed="rId3"/>
          <a:stretch>
            <a:fillRect/>
          </a:stretch>
        </p:blipFill>
        <p:spPr>
          <a:xfrm>
            <a:off x="4085303" y="3006336"/>
            <a:ext cx="1351693" cy="585991"/>
          </a:xfrm>
          <a:prstGeom prst="rect">
            <a:avLst/>
          </a:prstGeom>
        </p:spPr>
      </p:pic>
      <p:pic>
        <p:nvPicPr>
          <p:cNvPr id="14" name="Picture 13">
            <a:extLst>
              <a:ext uri="{FF2B5EF4-FFF2-40B4-BE49-F238E27FC236}">
                <a16:creationId xmlns:a16="http://schemas.microsoft.com/office/drawing/2014/main" id="{A98DA7F2-A431-9A36-A5BF-35DE1DE75ADB}"/>
              </a:ext>
            </a:extLst>
          </p:cNvPr>
          <p:cNvPicPr>
            <a:picLocks noChangeAspect="1"/>
          </p:cNvPicPr>
          <p:nvPr/>
        </p:nvPicPr>
        <p:blipFill>
          <a:blip r:embed="rId3"/>
          <a:stretch>
            <a:fillRect/>
          </a:stretch>
        </p:blipFill>
        <p:spPr>
          <a:xfrm>
            <a:off x="1783035" y="3796652"/>
            <a:ext cx="1351693" cy="585991"/>
          </a:xfrm>
          <a:prstGeom prst="rect">
            <a:avLst/>
          </a:prstGeom>
        </p:spPr>
      </p:pic>
      <p:pic>
        <p:nvPicPr>
          <p:cNvPr id="15" name="Picture 14">
            <a:extLst>
              <a:ext uri="{FF2B5EF4-FFF2-40B4-BE49-F238E27FC236}">
                <a16:creationId xmlns:a16="http://schemas.microsoft.com/office/drawing/2014/main" id="{DEA9DDD6-63E2-2E34-5929-A1399D5CB493}"/>
              </a:ext>
            </a:extLst>
          </p:cNvPr>
          <p:cNvPicPr>
            <a:picLocks noChangeAspect="1"/>
          </p:cNvPicPr>
          <p:nvPr/>
        </p:nvPicPr>
        <p:blipFill>
          <a:blip r:embed="rId3"/>
          <a:stretch>
            <a:fillRect/>
          </a:stretch>
        </p:blipFill>
        <p:spPr>
          <a:xfrm>
            <a:off x="4153629" y="3827674"/>
            <a:ext cx="1351693" cy="585991"/>
          </a:xfrm>
          <a:prstGeom prst="rect">
            <a:avLst/>
          </a:prstGeom>
        </p:spPr>
      </p:pic>
      <p:pic>
        <p:nvPicPr>
          <p:cNvPr id="16" name="Picture 15">
            <a:extLst>
              <a:ext uri="{FF2B5EF4-FFF2-40B4-BE49-F238E27FC236}">
                <a16:creationId xmlns:a16="http://schemas.microsoft.com/office/drawing/2014/main" id="{E80AFCFF-3365-DC10-63B6-15810726032A}"/>
              </a:ext>
            </a:extLst>
          </p:cNvPr>
          <p:cNvPicPr>
            <a:picLocks noChangeAspect="1"/>
          </p:cNvPicPr>
          <p:nvPr/>
        </p:nvPicPr>
        <p:blipFill>
          <a:blip r:embed="rId3"/>
          <a:stretch>
            <a:fillRect/>
          </a:stretch>
        </p:blipFill>
        <p:spPr>
          <a:xfrm>
            <a:off x="1783034" y="4586967"/>
            <a:ext cx="1351693" cy="399473"/>
          </a:xfrm>
          <a:prstGeom prst="rect">
            <a:avLst/>
          </a:prstGeom>
        </p:spPr>
      </p:pic>
      <p:pic>
        <p:nvPicPr>
          <p:cNvPr id="17" name="Picture 16">
            <a:extLst>
              <a:ext uri="{FF2B5EF4-FFF2-40B4-BE49-F238E27FC236}">
                <a16:creationId xmlns:a16="http://schemas.microsoft.com/office/drawing/2014/main" id="{60E199D9-885A-E2F4-DB90-06E474B0A819}"/>
              </a:ext>
            </a:extLst>
          </p:cNvPr>
          <p:cNvPicPr>
            <a:picLocks noChangeAspect="1"/>
          </p:cNvPicPr>
          <p:nvPr/>
        </p:nvPicPr>
        <p:blipFill>
          <a:blip r:embed="rId3"/>
          <a:stretch>
            <a:fillRect/>
          </a:stretch>
        </p:blipFill>
        <p:spPr>
          <a:xfrm>
            <a:off x="4209716" y="4394347"/>
            <a:ext cx="1351693" cy="684191"/>
          </a:xfrm>
          <a:prstGeom prst="rect">
            <a:avLst/>
          </a:prstGeom>
        </p:spPr>
      </p:pic>
      <p:pic>
        <p:nvPicPr>
          <p:cNvPr id="18" name="Picture 17">
            <a:extLst>
              <a:ext uri="{FF2B5EF4-FFF2-40B4-BE49-F238E27FC236}">
                <a16:creationId xmlns:a16="http://schemas.microsoft.com/office/drawing/2014/main" id="{976B2F1A-B1F5-F0EF-CE47-BD1CA1519459}"/>
              </a:ext>
            </a:extLst>
          </p:cNvPr>
          <p:cNvPicPr>
            <a:picLocks noChangeAspect="1"/>
          </p:cNvPicPr>
          <p:nvPr/>
        </p:nvPicPr>
        <p:blipFill>
          <a:blip r:embed="rId3"/>
          <a:stretch>
            <a:fillRect/>
          </a:stretch>
        </p:blipFill>
        <p:spPr>
          <a:xfrm>
            <a:off x="1841144" y="5170892"/>
            <a:ext cx="1351693" cy="399473"/>
          </a:xfrm>
          <a:prstGeom prst="rect">
            <a:avLst/>
          </a:prstGeom>
        </p:spPr>
      </p:pic>
      <p:pic>
        <p:nvPicPr>
          <p:cNvPr id="19" name="Picture 18">
            <a:extLst>
              <a:ext uri="{FF2B5EF4-FFF2-40B4-BE49-F238E27FC236}">
                <a16:creationId xmlns:a16="http://schemas.microsoft.com/office/drawing/2014/main" id="{D7F89A17-465B-9711-AF8C-B11697565598}"/>
              </a:ext>
            </a:extLst>
          </p:cNvPr>
          <p:cNvPicPr>
            <a:picLocks noChangeAspect="1"/>
          </p:cNvPicPr>
          <p:nvPr/>
        </p:nvPicPr>
        <p:blipFill>
          <a:blip r:embed="rId3"/>
          <a:stretch>
            <a:fillRect/>
          </a:stretch>
        </p:blipFill>
        <p:spPr>
          <a:xfrm>
            <a:off x="4276255" y="5171154"/>
            <a:ext cx="1351693" cy="399473"/>
          </a:xfrm>
          <a:prstGeom prst="rect">
            <a:avLst/>
          </a:prstGeom>
        </p:spPr>
      </p:pic>
      <p:pic>
        <p:nvPicPr>
          <p:cNvPr id="20" name="Picture 19">
            <a:extLst>
              <a:ext uri="{FF2B5EF4-FFF2-40B4-BE49-F238E27FC236}">
                <a16:creationId xmlns:a16="http://schemas.microsoft.com/office/drawing/2014/main" id="{27AAFE1F-0196-E36F-FD5E-DC131AB5F5A7}"/>
              </a:ext>
            </a:extLst>
          </p:cNvPr>
          <p:cNvPicPr>
            <a:picLocks noChangeAspect="1"/>
          </p:cNvPicPr>
          <p:nvPr/>
        </p:nvPicPr>
        <p:blipFill>
          <a:blip r:embed="rId3"/>
          <a:stretch>
            <a:fillRect/>
          </a:stretch>
        </p:blipFill>
        <p:spPr>
          <a:xfrm>
            <a:off x="6599533" y="1356881"/>
            <a:ext cx="1351693" cy="399473"/>
          </a:xfrm>
          <a:prstGeom prst="rect">
            <a:avLst/>
          </a:prstGeom>
        </p:spPr>
      </p:pic>
      <p:pic>
        <p:nvPicPr>
          <p:cNvPr id="21" name="Picture 20">
            <a:extLst>
              <a:ext uri="{FF2B5EF4-FFF2-40B4-BE49-F238E27FC236}">
                <a16:creationId xmlns:a16="http://schemas.microsoft.com/office/drawing/2014/main" id="{6EE73D93-73F9-2C0E-65AB-A32F94B00ECE}"/>
              </a:ext>
            </a:extLst>
          </p:cNvPr>
          <p:cNvPicPr>
            <a:picLocks noChangeAspect="1"/>
          </p:cNvPicPr>
          <p:nvPr/>
        </p:nvPicPr>
        <p:blipFill>
          <a:blip r:embed="rId3"/>
          <a:stretch>
            <a:fillRect/>
          </a:stretch>
        </p:blipFill>
        <p:spPr>
          <a:xfrm>
            <a:off x="8999162" y="1429327"/>
            <a:ext cx="1351693" cy="399473"/>
          </a:xfrm>
          <a:prstGeom prst="rect">
            <a:avLst/>
          </a:prstGeom>
        </p:spPr>
      </p:pic>
      <p:pic>
        <p:nvPicPr>
          <p:cNvPr id="22" name="Picture 21">
            <a:extLst>
              <a:ext uri="{FF2B5EF4-FFF2-40B4-BE49-F238E27FC236}">
                <a16:creationId xmlns:a16="http://schemas.microsoft.com/office/drawing/2014/main" id="{A47E4B1A-990D-CDBF-EA79-44AA0B9C5F37}"/>
              </a:ext>
            </a:extLst>
          </p:cNvPr>
          <p:cNvPicPr>
            <a:picLocks noChangeAspect="1"/>
          </p:cNvPicPr>
          <p:nvPr/>
        </p:nvPicPr>
        <p:blipFill>
          <a:blip r:embed="rId3"/>
          <a:stretch>
            <a:fillRect/>
          </a:stretch>
        </p:blipFill>
        <p:spPr>
          <a:xfrm>
            <a:off x="6400578" y="1858085"/>
            <a:ext cx="1351693" cy="399473"/>
          </a:xfrm>
          <a:prstGeom prst="rect">
            <a:avLst/>
          </a:prstGeom>
        </p:spPr>
      </p:pic>
      <p:pic>
        <p:nvPicPr>
          <p:cNvPr id="23" name="Picture 22">
            <a:extLst>
              <a:ext uri="{FF2B5EF4-FFF2-40B4-BE49-F238E27FC236}">
                <a16:creationId xmlns:a16="http://schemas.microsoft.com/office/drawing/2014/main" id="{FC35A417-CD50-1791-648D-C71C62128644}"/>
              </a:ext>
            </a:extLst>
          </p:cNvPr>
          <p:cNvPicPr>
            <a:picLocks noChangeAspect="1"/>
          </p:cNvPicPr>
          <p:nvPr/>
        </p:nvPicPr>
        <p:blipFill>
          <a:blip r:embed="rId3"/>
          <a:stretch>
            <a:fillRect/>
          </a:stretch>
        </p:blipFill>
        <p:spPr>
          <a:xfrm>
            <a:off x="8862003" y="1846632"/>
            <a:ext cx="1351693" cy="399473"/>
          </a:xfrm>
          <a:prstGeom prst="rect">
            <a:avLst/>
          </a:prstGeom>
        </p:spPr>
      </p:pic>
      <p:pic>
        <p:nvPicPr>
          <p:cNvPr id="24" name="Picture 23">
            <a:extLst>
              <a:ext uri="{FF2B5EF4-FFF2-40B4-BE49-F238E27FC236}">
                <a16:creationId xmlns:a16="http://schemas.microsoft.com/office/drawing/2014/main" id="{7AF3C5DE-AEED-70B4-74DE-BE79B750FFF5}"/>
              </a:ext>
            </a:extLst>
          </p:cNvPr>
          <p:cNvPicPr>
            <a:picLocks noChangeAspect="1"/>
          </p:cNvPicPr>
          <p:nvPr/>
        </p:nvPicPr>
        <p:blipFill>
          <a:blip r:embed="rId3"/>
          <a:stretch>
            <a:fillRect/>
          </a:stretch>
        </p:blipFill>
        <p:spPr>
          <a:xfrm>
            <a:off x="6599532" y="2540112"/>
            <a:ext cx="1351693" cy="399473"/>
          </a:xfrm>
          <a:prstGeom prst="rect">
            <a:avLst/>
          </a:prstGeom>
        </p:spPr>
      </p:pic>
      <p:pic>
        <p:nvPicPr>
          <p:cNvPr id="25" name="Picture 24">
            <a:extLst>
              <a:ext uri="{FF2B5EF4-FFF2-40B4-BE49-F238E27FC236}">
                <a16:creationId xmlns:a16="http://schemas.microsoft.com/office/drawing/2014/main" id="{0B7286AB-4A0F-D6E4-AB6F-395535E0FFA8}"/>
              </a:ext>
            </a:extLst>
          </p:cNvPr>
          <p:cNvPicPr>
            <a:picLocks noChangeAspect="1"/>
          </p:cNvPicPr>
          <p:nvPr/>
        </p:nvPicPr>
        <p:blipFill>
          <a:blip r:embed="rId3"/>
          <a:stretch>
            <a:fillRect/>
          </a:stretch>
        </p:blipFill>
        <p:spPr>
          <a:xfrm>
            <a:off x="9060956" y="2481452"/>
            <a:ext cx="1351693" cy="399473"/>
          </a:xfrm>
          <a:prstGeom prst="rect">
            <a:avLst/>
          </a:prstGeom>
        </p:spPr>
      </p:pic>
      <p:pic>
        <p:nvPicPr>
          <p:cNvPr id="26" name="Picture 25">
            <a:extLst>
              <a:ext uri="{FF2B5EF4-FFF2-40B4-BE49-F238E27FC236}">
                <a16:creationId xmlns:a16="http://schemas.microsoft.com/office/drawing/2014/main" id="{D4745269-DAFB-22BF-9F91-330BE1981FE8}"/>
              </a:ext>
            </a:extLst>
          </p:cNvPr>
          <p:cNvPicPr>
            <a:picLocks noChangeAspect="1"/>
          </p:cNvPicPr>
          <p:nvPr/>
        </p:nvPicPr>
        <p:blipFill>
          <a:blip r:embed="rId3"/>
          <a:stretch>
            <a:fillRect/>
          </a:stretch>
        </p:blipFill>
        <p:spPr>
          <a:xfrm>
            <a:off x="6400578" y="2965319"/>
            <a:ext cx="1351693" cy="684191"/>
          </a:xfrm>
          <a:prstGeom prst="rect">
            <a:avLst/>
          </a:prstGeom>
        </p:spPr>
      </p:pic>
      <p:pic>
        <p:nvPicPr>
          <p:cNvPr id="27" name="Picture 26">
            <a:extLst>
              <a:ext uri="{FF2B5EF4-FFF2-40B4-BE49-F238E27FC236}">
                <a16:creationId xmlns:a16="http://schemas.microsoft.com/office/drawing/2014/main" id="{3E1130E4-E8F7-80F7-449C-A19BFB3C6654}"/>
              </a:ext>
            </a:extLst>
          </p:cNvPr>
          <p:cNvPicPr>
            <a:picLocks noChangeAspect="1"/>
          </p:cNvPicPr>
          <p:nvPr/>
        </p:nvPicPr>
        <p:blipFill>
          <a:blip r:embed="rId3"/>
          <a:stretch>
            <a:fillRect/>
          </a:stretch>
        </p:blipFill>
        <p:spPr>
          <a:xfrm>
            <a:off x="8812073" y="3099594"/>
            <a:ext cx="1351693" cy="399473"/>
          </a:xfrm>
          <a:prstGeom prst="rect">
            <a:avLst/>
          </a:prstGeom>
        </p:spPr>
      </p:pic>
      <p:pic>
        <p:nvPicPr>
          <p:cNvPr id="28" name="Picture 27">
            <a:extLst>
              <a:ext uri="{FF2B5EF4-FFF2-40B4-BE49-F238E27FC236}">
                <a16:creationId xmlns:a16="http://schemas.microsoft.com/office/drawing/2014/main" id="{85408BA8-DA79-25BC-071B-5529F8FDED6E}"/>
              </a:ext>
            </a:extLst>
          </p:cNvPr>
          <p:cNvPicPr>
            <a:picLocks noChangeAspect="1"/>
          </p:cNvPicPr>
          <p:nvPr/>
        </p:nvPicPr>
        <p:blipFill>
          <a:blip r:embed="rId3"/>
          <a:stretch>
            <a:fillRect/>
          </a:stretch>
        </p:blipFill>
        <p:spPr>
          <a:xfrm>
            <a:off x="6389097" y="3757466"/>
            <a:ext cx="1351693" cy="684191"/>
          </a:xfrm>
          <a:prstGeom prst="rect">
            <a:avLst/>
          </a:prstGeom>
        </p:spPr>
      </p:pic>
      <p:pic>
        <p:nvPicPr>
          <p:cNvPr id="29" name="Picture 28">
            <a:extLst>
              <a:ext uri="{FF2B5EF4-FFF2-40B4-BE49-F238E27FC236}">
                <a16:creationId xmlns:a16="http://schemas.microsoft.com/office/drawing/2014/main" id="{7FCB73FB-3BEC-6B61-9B83-4EBC5D05D347}"/>
              </a:ext>
            </a:extLst>
          </p:cNvPr>
          <p:cNvPicPr>
            <a:picLocks noChangeAspect="1"/>
          </p:cNvPicPr>
          <p:nvPr/>
        </p:nvPicPr>
        <p:blipFill>
          <a:blip r:embed="rId3"/>
          <a:stretch>
            <a:fillRect/>
          </a:stretch>
        </p:blipFill>
        <p:spPr>
          <a:xfrm>
            <a:off x="8759691" y="3889910"/>
            <a:ext cx="1351693" cy="399473"/>
          </a:xfrm>
          <a:prstGeom prst="rect">
            <a:avLst/>
          </a:prstGeom>
        </p:spPr>
      </p:pic>
      <p:pic>
        <p:nvPicPr>
          <p:cNvPr id="30" name="Picture 29">
            <a:extLst>
              <a:ext uri="{FF2B5EF4-FFF2-40B4-BE49-F238E27FC236}">
                <a16:creationId xmlns:a16="http://schemas.microsoft.com/office/drawing/2014/main" id="{A044224F-6A60-A88A-07E4-2CA8FE6E4B77}"/>
              </a:ext>
            </a:extLst>
          </p:cNvPr>
          <p:cNvPicPr>
            <a:picLocks noChangeAspect="1"/>
          </p:cNvPicPr>
          <p:nvPr/>
        </p:nvPicPr>
        <p:blipFill>
          <a:blip r:embed="rId3"/>
          <a:stretch>
            <a:fillRect/>
          </a:stretch>
        </p:blipFill>
        <p:spPr>
          <a:xfrm>
            <a:off x="6442135" y="4549613"/>
            <a:ext cx="1351693" cy="399473"/>
          </a:xfrm>
          <a:prstGeom prst="rect">
            <a:avLst/>
          </a:prstGeom>
        </p:spPr>
      </p:pic>
      <p:pic>
        <p:nvPicPr>
          <p:cNvPr id="31" name="Picture 30">
            <a:extLst>
              <a:ext uri="{FF2B5EF4-FFF2-40B4-BE49-F238E27FC236}">
                <a16:creationId xmlns:a16="http://schemas.microsoft.com/office/drawing/2014/main" id="{6FA1EE67-22B7-1046-84D4-D233EDB6A630}"/>
              </a:ext>
            </a:extLst>
          </p:cNvPr>
          <p:cNvPicPr>
            <a:picLocks noChangeAspect="1"/>
          </p:cNvPicPr>
          <p:nvPr/>
        </p:nvPicPr>
        <p:blipFill>
          <a:blip r:embed="rId3"/>
          <a:stretch>
            <a:fillRect/>
          </a:stretch>
        </p:blipFill>
        <p:spPr>
          <a:xfrm>
            <a:off x="8862002" y="4570217"/>
            <a:ext cx="1351693" cy="399473"/>
          </a:xfrm>
          <a:prstGeom prst="rect">
            <a:avLst/>
          </a:prstGeom>
        </p:spPr>
      </p:pic>
      <p:pic>
        <p:nvPicPr>
          <p:cNvPr id="32" name="Picture 31">
            <a:extLst>
              <a:ext uri="{FF2B5EF4-FFF2-40B4-BE49-F238E27FC236}">
                <a16:creationId xmlns:a16="http://schemas.microsoft.com/office/drawing/2014/main" id="{E43C6A5C-679A-2B07-7B49-1C76C153E90D}"/>
              </a:ext>
            </a:extLst>
          </p:cNvPr>
          <p:cNvPicPr>
            <a:picLocks noChangeAspect="1"/>
          </p:cNvPicPr>
          <p:nvPr/>
        </p:nvPicPr>
        <p:blipFill>
          <a:blip r:embed="rId3"/>
          <a:stretch>
            <a:fillRect/>
          </a:stretch>
        </p:blipFill>
        <p:spPr>
          <a:xfrm>
            <a:off x="6400578" y="5184047"/>
            <a:ext cx="1351693" cy="399473"/>
          </a:xfrm>
          <a:prstGeom prst="rect">
            <a:avLst/>
          </a:prstGeom>
        </p:spPr>
      </p:pic>
      <p:pic>
        <p:nvPicPr>
          <p:cNvPr id="33" name="Picture 32">
            <a:extLst>
              <a:ext uri="{FF2B5EF4-FFF2-40B4-BE49-F238E27FC236}">
                <a16:creationId xmlns:a16="http://schemas.microsoft.com/office/drawing/2014/main" id="{EC9F9CDC-B019-029D-55F6-1253E8F843D8}"/>
              </a:ext>
            </a:extLst>
          </p:cNvPr>
          <p:cNvPicPr>
            <a:picLocks noChangeAspect="1"/>
          </p:cNvPicPr>
          <p:nvPr/>
        </p:nvPicPr>
        <p:blipFill>
          <a:blip r:embed="rId3"/>
          <a:stretch>
            <a:fillRect/>
          </a:stretch>
        </p:blipFill>
        <p:spPr>
          <a:xfrm>
            <a:off x="8812072" y="5184047"/>
            <a:ext cx="1351693" cy="399473"/>
          </a:xfrm>
          <a:prstGeom prst="rect">
            <a:avLst/>
          </a:prstGeom>
        </p:spPr>
      </p:pic>
    </p:spTree>
    <p:extLst>
      <p:ext uri="{BB962C8B-B14F-4D97-AF65-F5344CB8AC3E}">
        <p14:creationId xmlns:p14="http://schemas.microsoft.com/office/powerpoint/2010/main" val="3205615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27"/>
                                        </p:tgtEl>
                                      </p:cBhvr>
                                    </p:animEffect>
                                    <p:set>
                                      <p:cBhvr>
                                        <p:cTn id="112" dur="1" fill="hold">
                                          <p:stCondLst>
                                            <p:cond delay="499"/>
                                          </p:stCondLst>
                                        </p:cTn>
                                        <p:tgtEl>
                                          <p:spTgt spid="2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29"/>
                                        </p:tgtEl>
                                      </p:cBhvr>
                                    </p:animEffect>
                                    <p:set>
                                      <p:cBhvr>
                                        <p:cTn id="122" dur="1" fill="hold">
                                          <p:stCondLst>
                                            <p:cond delay="499"/>
                                          </p:stCondLst>
                                        </p:cTn>
                                        <p:tgtEl>
                                          <p:spTgt spid="29"/>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32"/>
                                        </p:tgtEl>
                                      </p:cBhvr>
                                    </p:animEffect>
                                    <p:set>
                                      <p:cBhvr>
                                        <p:cTn id="137" dur="1" fill="hold">
                                          <p:stCondLst>
                                            <p:cond delay="499"/>
                                          </p:stCondLst>
                                        </p:cTn>
                                        <p:tgtEl>
                                          <p:spTgt spid="32"/>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33"/>
                                        </p:tgtEl>
                                      </p:cBhvr>
                                    </p:animEffect>
                                    <p:set>
                                      <p:cBhvr>
                                        <p:cTn id="142" dur="1" fill="hold">
                                          <p:stCondLst>
                                            <p:cond delay="499"/>
                                          </p:stCondLst>
                                        </p:cTn>
                                        <p:tgtEl>
                                          <p:spTgt spid="3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B4938B2-6578-7265-23F3-25A3A288DF54}"/>
              </a:ext>
            </a:extLst>
          </p:cNvPr>
          <p:cNvPicPr>
            <a:picLocks noChangeAspect="1"/>
          </p:cNvPicPr>
          <p:nvPr/>
        </p:nvPicPr>
        <p:blipFill>
          <a:blip r:embed="rId2"/>
          <a:stretch>
            <a:fillRect/>
          </a:stretch>
        </p:blipFill>
        <p:spPr>
          <a:xfrm>
            <a:off x="181970" y="652715"/>
            <a:ext cx="2495238" cy="438095"/>
          </a:xfrm>
          <a:prstGeom prst="rect">
            <a:avLst/>
          </a:prstGeom>
          <a:ln w="25400">
            <a:noFill/>
          </a:ln>
          <a:effectLst/>
        </p:spPr>
      </p:pic>
      <p:pic>
        <p:nvPicPr>
          <p:cNvPr id="3" name="Picture 2">
            <a:extLst>
              <a:ext uri="{FF2B5EF4-FFF2-40B4-BE49-F238E27FC236}">
                <a16:creationId xmlns:a16="http://schemas.microsoft.com/office/drawing/2014/main" id="{9DDE990C-B2E3-28AF-656F-25F590313C2D}"/>
              </a:ext>
            </a:extLst>
          </p:cNvPr>
          <p:cNvPicPr>
            <a:picLocks noChangeAspect="1"/>
          </p:cNvPicPr>
          <p:nvPr/>
        </p:nvPicPr>
        <p:blipFill>
          <a:blip r:embed="rId3"/>
          <a:stretch>
            <a:fillRect/>
          </a:stretch>
        </p:blipFill>
        <p:spPr>
          <a:xfrm>
            <a:off x="4410221" y="3223048"/>
            <a:ext cx="4876800" cy="1221978"/>
          </a:xfrm>
          <a:prstGeom prst="rect">
            <a:avLst/>
          </a:prstGeom>
        </p:spPr>
      </p:pic>
      <p:grpSp>
        <p:nvGrpSpPr>
          <p:cNvPr id="5" name="Group 4">
            <a:extLst>
              <a:ext uri="{FF2B5EF4-FFF2-40B4-BE49-F238E27FC236}">
                <a16:creationId xmlns:a16="http://schemas.microsoft.com/office/drawing/2014/main" id="{50405C2A-2B9E-9379-82B5-38237CDD3120}"/>
              </a:ext>
            </a:extLst>
          </p:cNvPr>
          <p:cNvGrpSpPr/>
          <p:nvPr/>
        </p:nvGrpSpPr>
        <p:grpSpPr>
          <a:xfrm>
            <a:off x="1971821" y="3114701"/>
            <a:ext cx="2606675" cy="830997"/>
            <a:chOff x="304800" y="2495722"/>
            <a:chExt cx="2606675" cy="830997"/>
          </a:xfrm>
        </p:grpSpPr>
        <p:sp>
          <p:nvSpPr>
            <p:cNvPr id="6" name="Text Box 3">
              <a:extLst>
                <a:ext uri="{FF2B5EF4-FFF2-40B4-BE49-F238E27FC236}">
                  <a16:creationId xmlns:a16="http://schemas.microsoft.com/office/drawing/2014/main" id="{954BCEF7-D566-785D-6413-962E0297FC71}"/>
                </a:ext>
              </a:extLst>
            </p:cNvPr>
            <p:cNvSpPr txBox="1">
              <a:spLocks noChangeArrowheads="1"/>
            </p:cNvSpPr>
            <p:nvPr/>
          </p:nvSpPr>
          <p:spPr bwMode="auto">
            <a:xfrm>
              <a:off x="304800" y="2495722"/>
              <a:ext cx="15327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Integration</a:t>
              </a:r>
            </a:p>
            <a:p>
              <a:pPr eaLnBrk="1" hangingPunct="1">
                <a:spcBef>
                  <a:spcPct val="0"/>
                </a:spcBef>
                <a:buFontTx/>
                <a:buNone/>
              </a:pPr>
              <a:r>
                <a:rPr lang="en-US" altLang="en-US" sz="2400" dirty="0">
                  <a:solidFill>
                    <a:srgbClr val="FF0000"/>
                  </a:solidFill>
                </a:rPr>
                <a:t>Symbol</a:t>
              </a:r>
            </a:p>
          </p:txBody>
        </p:sp>
        <p:sp>
          <p:nvSpPr>
            <p:cNvPr id="7" name="Line 4">
              <a:extLst>
                <a:ext uri="{FF2B5EF4-FFF2-40B4-BE49-F238E27FC236}">
                  <a16:creationId xmlns:a16="http://schemas.microsoft.com/office/drawing/2014/main" id="{352EF292-0612-FCF5-597E-163C192B4ED9}"/>
                </a:ext>
              </a:extLst>
            </p:cNvPr>
            <p:cNvSpPr>
              <a:spLocks noChangeShapeType="1"/>
            </p:cNvSpPr>
            <p:nvPr/>
          </p:nvSpPr>
          <p:spPr bwMode="auto">
            <a:xfrm>
              <a:off x="1920875" y="2911647"/>
              <a:ext cx="990600" cy="2286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7">
            <a:extLst>
              <a:ext uri="{FF2B5EF4-FFF2-40B4-BE49-F238E27FC236}">
                <a16:creationId xmlns:a16="http://schemas.microsoft.com/office/drawing/2014/main" id="{59A030C5-2C6B-EE16-28B5-21B15B9E7848}"/>
              </a:ext>
            </a:extLst>
          </p:cNvPr>
          <p:cNvGrpSpPr/>
          <p:nvPr/>
        </p:nvGrpSpPr>
        <p:grpSpPr>
          <a:xfrm>
            <a:off x="4800745" y="4140226"/>
            <a:ext cx="1352550" cy="762000"/>
            <a:chOff x="3133724" y="3521247"/>
            <a:chExt cx="1352550" cy="762000"/>
          </a:xfrm>
        </p:grpSpPr>
        <p:sp>
          <p:nvSpPr>
            <p:cNvPr id="9" name="AutoShape 9">
              <a:extLst>
                <a:ext uri="{FF2B5EF4-FFF2-40B4-BE49-F238E27FC236}">
                  <a16:creationId xmlns:a16="http://schemas.microsoft.com/office/drawing/2014/main" id="{5B17A305-94D5-8387-FE82-C41986C7A0A8}"/>
                </a:ext>
              </a:extLst>
            </p:cNvPr>
            <p:cNvSpPr>
              <a:spLocks/>
            </p:cNvSpPr>
            <p:nvPr/>
          </p:nvSpPr>
          <p:spPr bwMode="auto">
            <a:xfrm rot="16200000">
              <a:off x="3657599" y="3140248"/>
              <a:ext cx="304801" cy="1066800"/>
            </a:xfrm>
            <a:prstGeom prst="leftBrace">
              <a:avLst>
                <a:gd name="adj1" fmla="val 3958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latin typeface="Arial" panose="020B0604020202020204" pitchFamily="34" charset="0"/>
              </a:endParaRPr>
            </a:p>
          </p:txBody>
        </p:sp>
        <p:sp>
          <p:nvSpPr>
            <p:cNvPr id="10" name="Text Box 10">
              <a:extLst>
                <a:ext uri="{FF2B5EF4-FFF2-40B4-BE49-F238E27FC236}">
                  <a16:creationId xmlns:a16="http://schemas.microsoft.com/office/drawing/2014/main" id="{EA500661-B6B7-D5FF-D58C-BCB945B4F832}"/>
                </a:ext>
              </a:extLst>
            </p:cNvPr>
            <p:cNvSpPr txBox="1">
              <a:spLocks noChangeArrowheads="1"/>
            </p:cNvSpPr>
            <p:nvPr/>
          </p:nvSpPr>
          <p:spPr bwMode="auto">
            <a:xfrm>
              <a:off x="3133724" y="3826047"/>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Integrand</a:t>
              </a:r>
            </a:p>
          </p:txBody>
        </p:sp>
      </p:grpSp>
      <p:grpSp>
        <p:nvGrpSpPr>
          <p:cNvPr id="11" name="Group 10">
            <a:extLst>
              <a:ext uri="{FF2B5EF4-FFF2-40B4-BE49-F238E27FC236}">
                <a16:creationId xmlns:a16="http://schemas.microsoft.com/office/drawing/2014/main" id="{15F3B392-7A19-2536-0DFA-C4C99F984588}"/>
              </a:ext>
            </a:extLst>
          </p:cNvPr>
          <p:cNvGrpSpPr/>
          <p:nvPr/>
        </p:nvGrpSpPr>
        <p:grpSpPr>
          <a:xfrm>
            <a:off x="4322605" y="1980233"/>
            <a:ext cx="2949397" cy="1710335"/>
            <a:chOff x="2655584" y="1361254"/>
            <a:chExt cx="2949397" cy="1710335"/>
          </a:xfrm>
        </p:grpSpPr>
        <p:sp>
          <p:nvSpPr>
            <p:cNvPr id="12" name="Line 11">
              <a:extLst>
                <a:ext uri="{FF2B5EF4-FFF2-40B4-BE49-F238E27FC236}">
                  <a16:creationId xmlns:a16="http://schemas.microsoft.com/office/drawing/2014/main" id="{E65D494A-8D77-7B46-D659-AA6F0658AE05}"/>
                </a:ext>
              </a:extLst>
            </p:cNvPr>
            <p:cNvSpPr>
              <a:spLocks noChangeShapeType="1"/>
            </p:cNvSpPr>
            <p:nvPr/>
          </p:nvSpPr>
          <p:spPr bwMode="auto">
            <a:xfrm>
              <a:off x="4114800" y="2183579"/>
              <a:ext cx="609600" cy="88801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2">
              <a:extLst>
                <a:ext uri="{FF2B5EF4-FFF2-40B4-BE49-F238E27FC236}">
                  <a16:creationId xmlns:a16="http://schemas.microsoft.com/office/drawing/2014/main" id="{1DB51A7A-51B5-606F-A2E0-643B80E5590F}"/>
                </a:ext>
              </a:extLst>
            </p:cNvPr>
            <p:cNvSpPr txBox="1">
              <a:spLocks noChangeArrowheads="1"/>
            </p:cNvSpPr>
            <p:nvPr/>
          </p:nvSpPr>
          <p:spPr bwMode="auto">
            <a:xfrm>
              <a:off x="2655584" y="1361254"/>
              <a:ext cx="29493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solidFill>
                    <a:srgbClr val="FF0000"/>
                  </a:solidFill>
                </a:rPr>
                <a:t>Variable of integration</a:t>
              </a:r>
            </a:p>
            <a:p>
              <a:pPr algn="ctr" eaLnBrk="1" hangingPunct="1">
                <a:spcBef>
                  <a:spcPct val="0"/>
                </a:spcBef>
                <a:buFontTx/>
                <a:buNone/>
              </a:pPr>
              <a:r>
                <a:rPr lang="en-US" altLang="en-US" sz="2400" dirty="0">
                  <a:solidFill>
                    <a:srgbClr val="FF0000"/>
                  </a:solidFill>
                </a:rPr>
                <a:t>(dummy variable)</a:t>
              </a:r>
            </a:p>
          </p:txBody>
        </p:sp>
      </p:grpSp>
      <p:grpSp>
        <p:nvGrpSpPr>
          <p:cNvPr id="14" name="Group 13">
            <a:extLst>
              <a:ext uri="{FF2B5EF4-FFF2-40B4-BE49-F238E27FC236}">
                <a16:creationId xmlns:a16="http://schemas.microsoft.com/office/drawing/2014/main" id="{270A2A45-8EE7-3392-51ED-D07D0F3C5253}"/>
              </a:ext>
            </a:extLst>
          </p:cNvPr>
          <p:cNvGrpSpPr/>
          <p:nvPr/>
        </p:nvGrpSpPr>
        <p:grpSpPr>
          <a:xfrm>
            <a:off x="6718230" y="4124179"/>
            <a:ext cx="1959191" cy="766465"/>
            <a:chOff x="5051209" y="3505200"/>
            <a:chExt cx="1959191" cy="766465"/>
          </a:xfrm>
        </p:grpSpPr>
        <p:sp>
          <p:nvSpPr>
            <p:cNvPr id="15" name="Text Box 10">
              <a:extLst>
                <a:ext uri="{FF2B5EF4-FFF2-40B4-BE49-F238E27FC236}">
                  <a16:creationId xmlns:a16="http://schemas.microsoft.com/office/drawing/2014/main" id="{3E16EC85-A2EA-7291-84AB-EDF649176AC1}"/>
                </a:ext>
              </a:extLst>
            </p:cNvPr>
            <p:cNvSpPr txBox="1">
              <a:spLocks noChangeArrowheads="1"/>
            </p:cNvSpPr>
            <p:nvPr/>
          </p:nvSpPr>
          <p:spPr bwMode="auto">
            <a:xfrm>
              <a:off x="5051209" y="3810000"/>
              <a:ext cx="1959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Antiderivative</a:t>
              </a:r>
            </a:p>
          </p:txBody>
        </p:sp>
        <p:sp>
          <p:nvSpPr>
            <p:cNvPr id="16" name="AutoShape 9">
              <a:extLst>
                <a:ext uri="{FF2B5EF4-FFF2-40B4-BE49-F238E27FC236}">
                  <a16:creationId xmlns:a16="http://schemas.microsoft.com/office/drawing/2014/main" id="{1345C5E5-FA6A-F191-0FAA-810C052908CF}"/>
                </a:ext>
              </a:extLst>
            </p:cNvPr>
            <p:cNvSpPr>
              <a:spLocks/>
            </p:cNvSpPr>
            <p:nvPr/>
          </p:nvSpPr>
          <p:spPr bwMode="auto">
            <a:xfrm rot="16200000">
              <a:off x="5867400" y="3124201"/>
              <a:ext cx="304801" cy="1066800"/>
            </a:xfrm>
            <a:prstGeom prst="leftBrace">
              <a:avLst>
                <a:gd name="adj1" fmla="val 3958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7" name="Group 16">
            <a:extLst>
              <a:ext uri="{FF2B5EF4-FFF2-40B4-BE49-F238E27FC236}">
                <a16:creationId xmlns:a16="http://schemas.microsoft.com/office/drawing/2014/main" id="{958863CF-8489-8AD2-EFC6-922BA9ECA99F}"/>
              </a:ext>
            </a:extLst>
          </p:cNvPr>
          <p:cNvGrpSpPr/>
          <p:nvPr/>
        </p:nvGrpSpPr>
        <p:grpSpPr>
          <a:xfrm>
            <a:off x="7956099" y="2084155"/>
            <a:ext cx="3369833" cy="1446471"/>
            <a:chOff x="6289078" y="1465176"/>
            <a:chExt cx="3369833" cy="1446471"/>
          </a:xfrm>
        </p:grpSpPr>
        <p:sp>
          <p:nvSpPr>
            <p:cNvPr id="18" name="Text Box 10">
              <a:extLst>
                <a:ext uri="{FF2B5EF4-FFF2-40B4-BE49-F238E27FC236}">
                  <a16:creationId xmlns:a16="http://schemas.microsoft.com/office/drawing/2014/main" id="{A64D8968-7961-A2F5-3B92-AC5255B5D43A}"/>
                </a:ext>
              </a:extLst>
            </p:cNvPr>
            <p:cNvSpPr txBox="1">
              <a:spLocks noChangeArrowheads="1"/>
            </p:cNvSpPr>
            <p:nvPr/>
          </p:nvSpPr>
          <p:spPr bwMode="auto">
            <a:xfrm>
              <a:off x="6289078" y="1465176"/>
              <a:ext cx="33698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Constant of Integration or</a:t>
              </a:r>
            </a:p>
            <a:p>
              <a:pPr eaLnBrk="1" hangingPunct="1">
                <a:spcBef>
                  <a:spcPct val="0"/>
                </a:spcBef>
                <a:buFontTx/>
                <a:buNone/>
              </a:pPr>
              <a:r>
                <a:rPr lang="en-US" altLang="en-US" sz="2400" dirty="0">
                  <a:solidFill>
                    <a:srgbClr val="FF0000"/>
                  </a:solidFill>
                </a:rPr>
                <a:t>Arbitrary Constant</a:t>
              </a:r>
            </a:p>
          </p:txBody>
        </p:sp>
        <p:sp>
          <p:nvSpPr>
            <p:cNvPr id="19" name="Line 11">
              <a:extLst>
                <a:ext uri="{FF2B5EF4-FFF2-40B4-BE49-F238E27FC236}">
                  <a16:creationId xmlns:a16="http://schemas.microsoft.com/office/drawing/2014/main" id="{1955C698-7956-DC28-1CB0-60EF022D91B8}"/>
                </a:ext>
              </a:extLst>
            </p:cNvPr>
            <p:cNvSpPr>
              <a:spLocks noChangeShapeType="1"/>
            </p:cNvSpPr>
            <p:nvPr/>
          </p:nvSpPr>
          <p:spPr bwMode="auto">
            <a:xfrm>
              <a:off x="7239000" y="2335979"/>
              <a:ext cx="152400" cy="57566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pic>
        <p:nvPicPr>
          <p:cNvPr id="20" name="Picture 19">
            <a:extLst>
              <a:ext uri="{FF2B5EF4-FFF2-40B4-BE49-F238E27FC236}">
                <a16:creationId xmlns:a16="http://schemas.microsoft.com/office/drawing/2014/main" id="{0B254F8D-D554-ED0F-A503-5C9DFAB92210}"/>
              </a:ext>
            </a:extLst>
          </p:cNvPr>
          <p:cNvPicPr>
            <a:picLocks noChangeAspect="1"/>
          </p:cNvPicPr>
          <p:nvPr/>
        </p:nvPicPr>
        <p:blipFill>
          <a:blip r:embed="rId4"/>
          <a:stretch>
            <a:fillRect/>
          </a:stretch>
        </p:blipFill>
        <p:spPr>
          <a:xfrm>
            <a:off x="6572544" y="3530626"/>
            <a:ext cx="2857351" cy="609600"/>
          </a:xfrm>
          <a:prstGeom prst="rect">
            <a:avLst/>
          </a:prstGeom>
        </p:spPr>
      </p:pic>
      <p:pic>
        <p:nvPicPr>
          <p:cNvPr id="21" name="Picture 20">
            <a:extLst>
              <a:ext uri="{FF2B5EF4-FFF2-40B4-BE49-F238E27FC236}">
                <a16:creationId xmlns:a16="http://schemas.microsoft.com/office/drawing/2014/main" id="{3FC8BB8D-42B7-8FE9-72FE-773B417650F7}"/>
              </a:ext>
            </a:extLst>
          </p:cNvPr>
          <p:cNvPicPr>
            <a:picLocks noChangeAspect="1"/>
          </p:cNvPicPr>
          <p:nvPr/>
        </p:nvPicPr>
        <p:blipFill>
          <a:blip r:embed="rId5"/>
          <a:stretch>
            <a:fillRect/>
          </a:stretch>
        </p:blipFill>
        <p:spPr>
          <a:xfrm>
            <a:off x="181970" y="208314"/>
            <a:ext cx="4421243" cy="270816"/>
          </a:xfrm>
          <a:prstGeom prst="rect">
            <a:avLst/>
          </a:prstGeom>
        </p:spPr>
      </p:pic>
      <p:sp>
        <p:nvSpPr>
          <p:cNvPr id="22" name="TextBox 21">
            <a:extLst>
              <a:ext uri="{FF2B5EF4-FFF2-40B4-BE49-F238E27FC236}">
                <a16:creationId xmlns:a16="http://schemas.microsoft.com/office/drawing/2014/main" id="{41EFB57D-79DF-478A-7E91-3BEE7B1A52B0}"/>
              </a:ext>
            </a:extLst>
          </p:cNvPr>
          <p:cNvSpPr txBox="1"/>
          <p:nvPr/>
        </p:nvSpPr>
        <p:spPr>
          <a:xfrm>
            <a:off x="251624" y="5756341"/>
            <a:ext cx="11628998"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This is read “The antiderivative of </a:t>
            </a:r>
            <a:r>
              <a:rPr lang="en-US" sz="2200" b="0" i="1" u="none" strike="noStrike" baseline="0" dirty="0">
                <a:latin typeface="Times New Roman" panose="02020603050405020304" pitchFamily="18" charset="0"/>
                <a:cs typeface="Times New Roman" panose="02020603050405020304" pitchFamily="18" charset="0"/>
              </a:rPr>
              <a:t>f</a:t>
            </a:r>
            <a:r>
              <a:rPr lang="en-US" sz="2200" b="0" u="none" strike="noStrike" baseline="0" dirty="0">
                <a:latin typeface="Times New Roman" panose="02020603050405020304" pitchFamily="18" charset="0"/>
                <a:cs typeface="Times New Roman" panose="02020603050405020304" pitchFamily="18" charset="0"/>
              </a:rPr>
              <a:t> of</a:t>
            </a:r>
            <a:r>
              <a:rPr lang="en-US" sz="2200" b="0" u="none" strike="noStrike" dirty="0">
                <a:latin typeface="Times New Roman" panose="02020603050405020304" pitchFamily="18" charset="0"/>
                <a:cs typeface="Times New Roman" panose="02020603050405020304" pitchFamily="18" charset="0"/>
              </a:rPr>
              <a:t> </a:t>
            </a:r>
            <a:r>
              <a:rPr lang="en-US" sz="2200" b="0" i="1" u="none" strike="noStrike" dirty="0">
                <a:latin typeface="Times New Roman" panose="02020603050405020304" pitchFamily="18" charset="0"/>
                <a:cs typeface="Times New Roman" panose="02020603050405020304" pitchFamily="18" charset="0"/>
              </a:rPr>
              <a:t>x dx</a:t>
            </a:r>
            <a:r>
              <a:rPr lang="en-US" sz="2200" b="0" u="none" strike="noStrike" dirty="0">
                <a:latin typeface="Times New Roman" panose="02020603050405020304" pitchFamily="18" charset="0"/>
                <a:cs typeface="Times New Roman" panose="02020603050405020304" pitchFamily="18" charset="0"/>
              </a:rPr>
              <a:t>” or “The indefinite integral </a:t>
            </a:r>
            <a:r>
              <a:rPr lang="en-US" sz="2200" dirty="0">
                <a:latin typeface="Times New Roman" panose="02020603050405020304" pitchFamily="18" charset="0"/>
                <a:cs typeface="Times New Roman" panose="02020603050405020304" pitchFamily="18" charset="0"/>
              </a:rPr>
              <a:t>of </a:t>
            </a:r>
            <a:r>
              <a:rPr lang="en-US" sz="2200" i="1"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of </a:t>
            </a:r>
            <a:r>
              <a:rPr lang="en-US" sz="2200" i="1" dirty="0">
                <a:latin typeface="Times New Roman" panose="02020603050405020304" pitchFamily="18" charset="0"/>
                <a:cs typeface="Times New Roman" panose="02020603050405020304" pitchFamily="18" charset="0"/>
              </a:rPr>
              <a:t>x dx.</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38795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61B385-AA83-6182-3DDB-1CF6584498EE}"/>
              </a:ext>
            </a:extLst>
          </p:cNvPr>
          <p:cNvPicPr>
            <a:picLocks noChangeAspect="1"/>
          </p:cNvPicPr>
          <p:nvPr/>
        </p:nvPicPr>
        <p:blipFill>
          <a:blip r:embed="rId2"/>
          <a:stretch>
            <a:fillRect/>
          </a:stretch>
        </p:blipFill>
        <p:spPr>
          <a:xfrm>
            <a:off x="350492" y="1091475"/>
            <a:ext cx="4991533" cy="4938188"/>
          </a:xfrm>
          <a:prstGeom prst="rect">
            <a:avLst/>
          </a:prstGeom>
        </p:spPr>
      </p:pic>
      <p:pic>
        <p:nvPicPr>
          <p:cNvPr id="8" name="Picture 7">
            <a:extLst>
              <a:ext uri="{FF2B5EF4-FFF2-40B4-BE49-F238E27FC236}">
                <a16:creationId xmlns:a16="http://schemas.microsoft.com/office/drawing/2014/main" id="{47AC4E54-BD74-B6BB-4CD9-29557D219040}"/>
              </a:ext>
            </a:extLst>
          </p:cNvPr>
          <p:cNvPicPr>
            <a:picLocks noChangeAspect="1"/>
          </p:cNvPicPr>
          <p:nvPr/>
        </p:nvPicPr>
        <p:blipFill>
          <a:blip r:embed="rId3"/>
          <a:stretch>
            <a:fillRect/>
          </a:stretch>
        </p:blipFill>
        <p:spPr>
          <a:xfrm>
            <a:off x="181970" y="385968"/>
            <a:ext cx="11083636" cy="551157"/>
          </a:xfrm>
          <a:prstGeom prst="rect">
            <a:avLst/>
          </a:prstGeom>
        </p:spPr>
      </p:pic>
      <p:pic>
        <p:nvPicPr>
          <p:cNvPr id="10" name="Picture 9">
            <a:extLst>
              <a:ext uri="{FF2B5EF4-FFF2-40B4-BE49-F238E27FC236}">
                <a16:creationId xmlns:a16="http://schemas.microsoft.com/office/drawing/2014/main" id="{9AD55FF1-12E7-DD02-7C9F-F97EF15D5A12}"/>
              </a:ext>
            </a:extLst>
          </p:cNvPr>
          <p:cNvPicPr>
            <a:picLocks noChangeAspect="1"/>
          </p:cNvPicPr>
          <p:nvPr/>
        </p:nvPicPr>
        <p:blipFill>
          <a:blip r:embed="rId4"/>
          <a:stretch>
            <a:fillRect/>
          </a:stretch>
        </p:blipFill>
        <p:spPr>
          <a:xfrm>
            <a:off x="6621257" y="1458141"/>
            <a:ext cx="4343776" cy="4808637"/>
          </a:xfrm>
          <a:prstGeom prst="rect">
            <a:avLst/>
          </a:prstGeom>
        </p:spPr>
      </p:pic>
      <p:pic>
        <p:nvPicPr>
          <p:cNvPr id="12" name="Picture 11">
            <a:extLst>
              <a:ext uri="{FF2B5EF4-FFF2-40B4-BE49-F238E27FC236}">
                <a16:creationId xmlns:a16="http://schemas.microsoft.com/office/drawing/2014/main" id="{26308807-8A80-EFA8-733C-9D0D62CFDFF9}"/>
              </a:ext>
            </a:extLst>
          </p:cNvPr>
          <p:cNvPicPr>
            <a:picLocks noChangeAspect="1"/>
          </p:cNvPicPr>
          <p:nvPr/>
        </p:nvPicPr>
        <p:blipFill>
          <a:blip r:embed="rId5"/>
          <a:stretch>
            <a:fillRect/>
          </a:stretch>
        </p:blipFill>
        <p:spPr>
          <a:xfrm>
            <a:off x="1013531" y="1632366"/>
            <a:ext cx="2887469" cy="787399"/>
          </a:xfrm>
          <a:prstGeom prst="rect">
            <a:avLst/>
          </a:prstGeom>
        </p:spPr>
      </p:pic>
      <p:pic>
        <p:nvPicPr>
          <p:cNvPr id="13" name="Picture 12">
            <a:extLst>
              <a:ext uri="{FF2B5EF4-FFF2-40B4-BE49-F238E27FC236}">
                <a16:creationId xmlns:a16="http://schemas.microsoft.com/office/drawing/2014/main" id="{6B2AFB48-C9FC-16DF-664F-E722025FA18D}"/>
              </a:ext>
            </a:extLst>
          </p:cNvPr>
          <p:cNvPicPr>
            <a:picLocks noChangeAspect="1"/>
          </p:cNvPicPr>
          <p:nvPr/>
        </p:nvPicPr>
        <p:blipFill>
          <a:blip r:embed="rId5"/>
          <a:stretch>
            <a:fillRect/>
          </a:stretch>
        </p:blipFill>
        <p:spPr>
          <a:xfrm>
            <a:off x="463867" y="2541223"/>
            <a:ext cx="1503079" cy="787399"/>
          </a:xfrm>
          <a:prstGeom prst="rect">
            <a:avLst/>
          </a:prstGeom>
        </p:spPr>
      </p:pic>
      <p:graphicFrame>
        <p:nvGraphicFramePr>
          <p:cNvPr id="14" name="Object 13">
            <a:extLst>
              <a:ext uri="{FF2B5EF4-FFF2-40B4-BE49-F238E27FC236}">
                <a16:creationId xmlns:a16="http://schemas.microsoft.com/office/drawing/2014/main" id="{F9BF3872-4AC2-CAD3-F082-BFC47724EC6D}"/>
              </a:ext>
            </a:extLst>
          </p:cNvPr>
          <p:cNvGraphicFramePr>
            <a:graphicFrameLocks noChangeAspect="1"/>
          </p:cNvGraphicFramePr>
          <p:nvPr>
            <p:extLst>
              <p:ext uri="{D42A27DB-BD31-4B8C-83A1-F6EECF244321}">
                <p14:modId xmlns:p14="http://schemas.microsoft.com/office/powerpoint/2010/main" val="3281057642"/>
              </p:ext>
            </p:extLst>
          </p:nvPr>
        </p:nvGraphicFramePr>
        <p:xfrm>
          <a:off x="1035050" y="1736725"/>
          <a:ext cx="788988" cy="523875"/>
        </p:xfrm>
        <a:graphic>
          <a:graphicData uri="http://schemas.openxmlformats.org/presentationml/2006/ole">
            <mc:AlternateContent xmlns:mc="http://schemas.openxmlformats.org/markup-compatibility/2006">
              <mc:Choice xmlns:v="urn:schemas-microsoft-com:vml" Requires="v">
                <p:oleObj name="Equation" r:id="rId6" imgW="419040" imgH="279360" progId="Equation.DSMT4">
                  <p:embed/>
                </p:oleObj>
              </mc:Choice>
              <mc:Fallback>
                <p:oleObj name="Equation" r:id="rId6" imgW="419040" imgH="279360" progId="Equation.DSMT4">
                  <p:embed/>
                  <p:pic>
                    <p:nvPicPr>
                      <p:cNvPr id="11" name="Object 10">
                        <a:extLst>
                          <a:ext uri="{FF2B5EF4-FFF2-40B4-BE49-F238E27FC236}">
                            <a16:creationId xmlns:a16="http://schemas.microsoft.com/office/drawing/2014/main" id="{F9BF3872-4AC2-CAD3-F082-BFC47724EC6D}"/>
                          </a:ext>
                        </a:extLst>
                      </p:cNvPr>
                      <p:cNvPicPr>
                        <a:picLocks noChangeAspect="1" noChangeArrowheads="1"/>
                      </p:cNvPicPr>
                      <p:nvPr/>
                    </p:nvPicPr>
                    <p:blipFill>
                      <a:blip r:embed="rId7"/>
                      <a:srcRect/>
                      <a:stretch>
                        <a:fillRect/>
                      </a:stretch>
                    </p:blipFill>
                    <p:spPr bwMode="auto">
                      <a:xfrm>
                        <a:off x="1035050" y="1736725"/>
                        <a:ext cx="78898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EB839862-1E82-992E-F80E-10D6C2479956}"/>
              </a:ext>
            </a:extLst>
          </p:cNvPr>
          <p:cNvGraphicFramePr>
            <a:graphicFrameLocks noChangeAspect="1"/>
          </p:cNvGraphicFramePr>
          <p:nvPr>
            <p:extLst>
              <p:ext uri="{D42A27DB-BD31-4B8C-83A1-F6EECF244321}">
                <p14:modId xmlns:p14="http://schemas.microsoft.com/office/powerpoint/2010/main" val="1916454529"/>
              </p:ext>
            </p:extLst>
          </p:nvPr>
        </p:nvGraphicFramePr>
        <p:xfrm>
          <a:off x="1852635" y="1795691"/>
          <a:ext cx="2844800" cy="381000"/>
        </p:xfrm>
        <a:graphic>
          <a:graphicData uri="http://schemas.openxmlformats.org/presentationml/2006/ole">
            <mc:AlternateContent xmlns:mc="http://schemas.openxmlformats.org/markup-compatibility/2006">
              <mc:Choice xmlns:v="urn:schemas-microsoft-com:vml" Requires="v">
                <p:oleObj name="Equation" r:id="rId8" imgW="1511280" imgH="203040" progId="Equation.DSMT4">
                  <p:embed/>
                </p:oleObj>
              </mc:Choice>
              <mc:Fallback>
                <p:oleObj name="Equation" r:id="rId8" imgW="1511280" imgH="203040" progId="Equation.DSMT4">
                  <p:embed/>
                  <p:pic>
                    <p:nvPicPr>
                      <p:cNvPr id="14" name="Object 13">
                        <a:extLst>
                          <a:ext uri="{FF2B5EF4-FFF2-40B4-BE49-F238E27FC236}">
                            <a16:creationId xmlns:a16="http://schemas.microsoft.com/office/drawing/2014/main" id="{F9BF3872-4AC2-CAD3-F082-BFC47724EC6D}"/>
                          </a:ext>
                        </a:extLst>
                      </p:cNvPr>
                      <p:cNvPicPr>
                        <a:picLocks noChangeAspect="1" noChangeArrowheads="1"/>
                      </p:cNvPicPr>
                      <p:nvPr/>
                    </p:nvPicPr>
                    <p:blipFill>
                      <a:blip r:embed="rId9"/>
                      <a:srcRect/>
                      <a:stretch>
                        <a:fillRect/>
                      </a:stretch>
                    </p:blipFill>
                    <p:spPr bwMode="auto">
                      <a:xfrm>
                        <a:off x="1852635" y="1795691"/>
                        <a:ext cx="284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15">
            <a:extLst>
              <a:ext uri="{FF2B5EF4-FFF2-40B4-BE49-F238E27FC236}">
                <a16:creationId xmlns:a16="http://schemas.microsoft.com/office/drawing/2014/main" id="{31C9901D-B529-1E74-3176-94AF10764AD5}"/>
              </a:ext>
            </a:extLst>
          </p:cNvPr>
          <p:cNvPicPr>
            <a:picLocks noChangeAspect="1"/>
          </p:cNvPicPr>
          <p:nvPr/>
        </p:nvPicPr>
        <p:blipFill>
          <a:blip r:embed="rId5"/>
          <a:stretch>
            <a:fillRect/>
          </a:stretch>
        </p:blipFill>
        <p:spPr>
          <a:xfrm>
            <a:off x="1966946" y="2541222"/>
            <a:ext cx="3243160" cy="787399"/>
          </a:xfrm>
          <a:prstGeom prst="rect">
            <a:avLst/>
          </a:prstGeom>
        </p:spPr>
      </p:pic>
      <p:pic>
        <p:nvPicPr>
          <p:cNvPr id="17" name="Picture 16">
            <a:extLst>
              <a:ext uri="{FF2B5EF4-FFF2-40B4-BE49-F238E27FC236}">
                <a16:creationId xmlns:a16="http://schemas.microsoft.com/office/drawing/2014/main" id="{B358EDCC-B345-AA3F-0FB3-A7C0F98DC9A1}"/>
              </a:ext>
            </a:extLst>
          </p:cNvPr>
          <p:cNvPicPr>
            <a:picLocks noChangeAspect="1"/>
          </p:cNvPicPr>
          <p:nvPr/>
        </p:nvPicPr>
        <p:blipFill>
          <a:blip r:embed="rId5"/>
          <a:stretch>
            <a:fillRect/>
          </a:stretch>
        </p:blipFill>
        <p:spPr>
          <a:xfrm>
            <a:off x="475427" y="3376586"/>
            <a:ext cx="1227961" cy="787399"/>
          </a:xfrm>
          <a:prstGeom prst="rect">
            <a:avLst/>
          </a:prstGeom>
        </p:spPr>
      </p:pic>
      <p:pic>
        <p:nvPicPr>
          <p:cNvPr id="18" name="Picture 17">
            <a:extLst>
              <a:ext uri="{FF2B5EF4-FFF2-40B4-BE49-F238E27FC236}">
                <a16:creationId xmlns:a16="http://schemas.microsoft.com/office/drawing/2014/main" id="{982B4F37-9D6A-12DB-D330-BF331D53609F}"/>
              </a:ext>
            </a:extLst>
          </p:cNvPr>
          <p:cNvPicPr>
            <a:picLocks noChangeAspect="1"/>
          </p:cNvPicPr>
          <p:nvPr/>
        </p:nvPicPr>
        <p:blipFill>
          <a:blip r:embed="rId5"/>
          <a:stretch>
            <a:fillRect/>
          </a:stretch>
        </p:blipFill>
        <p:spPr>
          <a:xfrm>
            <a:off x="1703388" y="3429000"/>
            <a:ext cx="2066045" cy="787399"/>
          </a:xfrm>
          <a:prstGeom prst="rect">
            <a:avLst/>
          </a:prstGeom>
        </p:spPr>
      </p:pic>
      <p:pic>
        <p:nvPicPr>
          <p:cNvPr id="19" name="Picture 18">
            <a:extLst>
              <a:ext uri="{FF2B5EF4-FFF2-40B4-BE49-F238E27FC236}">
                <a16:creationId xmlns:a16="http://schemas.microsoft.com/office/drawing/2014/main" id="{8B7A5963-BA46-6361-0DBF-2817BEEA4733}"/>
              </a:ext>
            </a:extLst>
          </p:cNvPr>
          <p:cNvPicPr>
            <a:picLocks noChangeAspect="1"/>
          </p:cNvPicPr>
          <p:nvPr/>
        </p:nvPicPr>
        <p:blipFill>
          <a:blip r:embed="rId5"/>
          <a:stretch>
            <a:fillRect/>
          </a:stretch>
        </p:blipFill>
        <p:spPr>
          <a:xfrm>
            <a:off x="612986" y="4309424"/>
            <a:ext cx="1353960" cy="787399"/>
          </a:xfrm>
          <a:prstGeom prst="rect">
            <a:avLst/>
          </a:prstGeom>
        </p:spPr>
      </p:pic>
      <p:pic>
        <p:nvPicPr>
          <p:cNvPr id="20" name="Picture 19">
            <a:extLst>
              <a:ext uri="{FF2B5EF4-FFF2-40B4-BE49-F238E27FC236}">
                <a16:creationId xmlns:a16="http://schemas.microsoft.com/office/drawing/2014/main" id="{8B73ECCE-2AD6-6CB1-6F93-66AEC8AD1C15}"/>
              </a:ext>
            </a:extLst>
          </p:cNvPr>
          <p:cNvPicPr>
            <a:picLocks noChangeAspect="1"/>
          </p:cNvPicPr>
          <p:nvPr/>
        </p:nvPicPr>
        <p:blipFill>
          <a:blip r:embed="rId5"/>
          <a:stretch>
            <a:fillRect/>
          </a:stretch>
        </p:blipFill>
        <p:spPr>
          <a:xfrm>
            <a:off x="1929282" y="4216399"/>
            <a:ext cx="2066045" cy="787399"/>
          </a:xfrm>
          <a:prstGeom prst="rect">
            <a:avLst/>
          </a:prstGeom>
        </p:spPr>
      </p:pic>
      <p:pic>
        <p:nvPicPr>
          <p:cNvPr id="21" name="Picture 20">
            <a:extLst>
              <a:ext uri="{FF2B5EF4-FFF2-40B4-BE49-F238E27FC236}">
                <a16:creationId xmlns:a16="http://schemas.microsoft.com/office/drawing/2014/main" id="{B2CEA37B-A414-C006-897B-F47E757EC416}"/>
              </a:ext>
            </a:extLst>
          </p:cNvPr>
          <p:cNvPicPr>
            <a:picLocks noChangeAspect="1"/>
          </p:cNvPicPr>
          <p:nvPr/>
        </p:nvPicPr>
        <p:blipFill>
          <a:blip r:embed="rId5"/>
          <a:stretch>
            <a:fillRect/>
          </a:stretch>
        </p:blipFill>
        <p:spPr>
          <a:xfrm>
            <a:off x="612986" y="5123031"/>
            <a:ext cx="1353960" cy="787399"/>
          </a:xfrm>
          <a:prstGeom prst="rect">
            <a:avLst/>
          </a:prstGeom>
        </p:spPr>
      </p:pic>
      <p:pic>
        <p:nvPicPr>
          <p:cNvPr id="22" name="Picture 21">
            <a:extLst>
              <a:ext uri="{FF2B5EF4-FFF2-40B4-BE49-F238E27FC236}">
                <a16:creationId xmlns:a16="http://schemas.microsoft.com/office/drawing/2014/main" id="{7D47DA16-ECF8-EC83-5105-204C06518966}"/>
              </a:ext>
            </a:extLst>
          </p:cNvPr>
          <p:cNvPicPr>
            <a:picLocks noChangeAspect="1"/>
          </p:cNvPicPr>
          <p:nvPr/>
        </p:nvPicPr>
        <p:blipFill>
          <a:blip r:embed="rId5"/>
          <a:stretch>
            <a:fillRect/>
          </a:stretch>
        </p:blipFill>
        <p:spPr>
          <a:xfrm>
            <a:off x="1966946" y="5180210"/>
            <a:ext cx="2066045" cy="787399"/>
          </a:xfrm>
          <a:prstGeom prst="rect">
            <a:avLst/>
          </a:prstGeom>
        </p:spPr>
      </p:pic>
      <p:pic>
        <p:nvPicPr>
          <p:cNvPr id="23" name="Picture 22">
            <a:extLst>
              <a:ext uri="{FF2B5EF4-FFF2-40B4-BE49-F238E27FC236}">
                <a16:creationId xmlns:a16="http://schemas.microsoft.com/office/drawing/2014/main" id="{33DB6F4C-8745-7A45-6EE5-EA97B210A620}"/>
              </a:ext>
            </a:extLst>
          </p:cNvPr>
          <p:cNvPicPr>
            <a:picLocks noChangeAspect="1"/>
          </p:cNvPicPr>
          <p:nvPr/>
        </p:nvPicPr>
        <p:blipFill>
          <a:blip r:embed="rId5"/>
          <a:stretch>
            <a:fillRect/>
          </a:stretch>
        </p:blipFill>
        <p:spPr>
          <a:xfrm>
            <a:off x="8422567" y="1484348"/>
            <a:ext cx="2066045" cy="787399"/>
          </a:xfrm>
          <a:prstGeom prst="rect">
            <a:avLst/>
          </a:prstGeom>
        </p:spPr>
      </p:pic>
      <p:pic>
        <p:nvPicPr>
          <p:cNvPr id="24" name="Picture 23">
            <a:extLst>
              <a:ext uri="{FF2B5EF4-FFF2-40B4-BE49-F238E27FC236}">
                <a16:creationId xmlns:a16="http://schemas.microsoft.com/office/drawing/2014/main" id="{39430F56-D074-7346-8059-81624F95F181}"/>
              </a:ext>
            </a:extLst>
          </p:cNvPr>
          <p:cNvPicPr>
            <a:picLocks noChangeAspect="1"/>
          </p:cNvPicPr>
          <p:nvPr/>
        </p:nvPicPr>
        <p:blipFill>
          <a:blip r:embed="rId5"/>
          <a:stretch>
            <a:fillRect/>
          </a:stretch>
        </p:blipFill>
        <p:spPr>
          <a:xfrm>
            <a:off x="6489338" y="2337422"/>
            <a:ext cx="2066045" cy="859686"/>
          </a:xfrm>
          <a:prstGeom prst="rect">
            <a:avLst/>
          </a:prstGeom>
        </p:spPr>
      </p:pic>
      <p:pic>
        <p:nvPicPr>
          <p:cNvPr id="25" name="Picture 24">
            <a:extLst>
              <a:ext uri="{FF2B5EF4-FFF2-40B4-BE49-F238E27FC236}">
                <a16:creationId xmlns:a16="http://schemas.microsoft.com/office/drawing/2014/main" id="{C3E547A3-F039-1588-B58D-A3C3E8AC4E89}"/>
              </a:ext>
            </a:extLst>
          </p:cNvPr>
          <p:cNvPicPr>
            <a:picLocks noChangeAspect="1"/>
          </p:cNvPicPr>
          <p:nvPr/>
        </p:nvPicPr>
        <p:blipFill>
          <a:blip r:embed="rId5"/>
          <a:stretch>
            <a:fillRect/>
          </a:stretch>
        </p:blipFill>
        <p:spPr>
          <a:xfrm>
            <a:off x="8555383" y="2541222"/>
            <a:ext cx="2066045" cy="419066"/>
          </a:xfrm>
          <a:prstGeom prst="rect">
            <a:avLst/>
          </a:prstGeom>
        </p:spPr>
      </p:pic>
      <p:pic>
        <p:nvPicPr>
          <p:cNvPr id="26" name="Picture 25">
            <a:extLst>
              <a:ext uri="{FF2B5EF4-FFF2-40B4-BE49-F238E27FC236}">
                <a16:creationId xmlns:a16="http://schemas.microsoft.com/office/drawing/2014/main" id="{14B73088-52FE-0E07-FA57-08EC61F2E220}"/>
              </a:ext>
            </a:extLst>
          </p:cNvPr>
          <p:cNvPicPr>
            <a:picLocks noChangeAspect="1"/>
          </p:cNvPicPr>
          <p:nvPr/>
        </p:nvPicPr>
        <p:blipFill>
          <a:blip r:embed="rId5"/>
          <a:stretch>
            <a:fillRect/>
          </a:stretch>
        </p:blipFill>
        <p:spPr>
          <a:xfrm>
            <a:off x="6489338" y="3229763"/>
            <a:ext cx="2066045" cy="859686"/>
          </a:xfrm>
          <a:prstGeom prst="rect">
            <a:avLst/>
          </a:prstGeom>
        </p:spPr>
      </p:pic>
      <p:pic>
        <p:nvPicPr>
          <p:cNvPr id="27" name="Picture 26">
            <a:extLst>
              <a:ext uri="{FF2B5EF4-FFF2-40B4-BE49-F238E27FC236}">
                <a16:creationId xmlns:a16="http://schemas.microsoft.com/office/drawing/2014/main" id="{D867DB89-DCF1-22F8-4099-E30575A4F747}"/>
              </a:ext>
            </a:extLst>
          </p:cNvPr>
          <p:cNvPicPr>
            <a:picLocks noChangeAspect="1"/>
          </p:cNvPicPr>
          <p:nvPr/>
        </p:nvPicPr>
        <p:blipFill>
          <a:blip r:embed="rId5"/>
          <a:stretch>
            <a:fillRect/>
          </a:stretch>
        </p:blipFill>
        <p:spPr>
          <a:xfrm>
            <a:off x="8555382" y="3560569"/>
            <a:ext cx="2066045" cy="419066"/>
          </a:xfrm>
          <a:prstGeom prst="rect">
            <a:avLst/>
          </a:prstGeom>
        </p:spPr>
      </p:pic>
      <p:pic>
        <p:nvPicPr>
          <p:cNvPr id="28" name="Picture 27">
            <a:extLst>
              <a:ext uri="{FF2B5EF4-FFF2-40B4-BE49-F238E27FC236}">
                <a16:creationId xmlns:a16="http://schemas.microsoft.com/office/drawing/2014/main" id="{97A505ED-58F2-5F31-C71D-33FA96053D76}"/>
              </a:ext>
            </a:extLst>
          </p:cNvPr>
          <p:cNvPicPr>
            <a:picLocks noChangeAspect="1"/>
          </p:cNvPicPr>
          <p:nvPr/>
        </p:nvPicPr>
        <p:blipFill>
          <a:blip r:embed="rId5"/>
          <a:stretch>
            <a:fillRect/>
          </a:stretch>
        </p:blipFill>
        <p:spPr>
          <a:xfrm>
            <a:off x="6412977" y="4232594"/>
            <a:ext cx="2066045" cy="859686"/>
          </a:xfrm>
          <a:prstGeom prst="rect">
            <a:avLst/>
          </a:prstGeom>
        </p:spPr>
      </p:pic>
      <p:pic>
        <p:nvPicPr>
          <p:cNvPr id="29" name="Picture 28">
            <a:extLst>
              <a:ext uri="{FF2B5EF4-FFF2-40B4-BE49-F238E27FC236}">
                <a16:creationId xmlns:a16="http://schemas.microsoft.com/office/drawing/2014/main" id="{AC991737-6507-7053-13D8-8B91D9BC8885}"/>
              </a:ext>
            </a:extLst>
          </p:cNvPr>
          <p:cNvPicPr>
            <a:picLocks noChangeAspect="1"/>
          </p:cNvPicPr>
          <p:nvPr/>
        </p:nvPicPr>
        <p:blipFill>
          <a:blip r:embed="rId5"/>
          <a:stretch>
            <a:fillRect/>
          </a:stretch>
        </p:blipFill>
        <p:spPr>
          <a:xfrm>
            <a:off x="8479021" y="4431287"/>
            <a:ext cx="2066045" cy="419066"/>
          </a:xfrm>
          <a:prstGeom prst="rect">
            <a:avLst/>
          </a:prstGeom>
        </p:spPr>
      </p:pic>
      <p:pic>
        <p:nvPicPr>
          <p:cNvPr id="30" name="Picture 29">
            <a:extLst>
              <a:ext uri="{FF2B5EF4-FFF2-40B4-BE49-F238E27FC236}">
                <a16:creationId xmlns:a16="http://schemas.microsoft.com/office/drawing/2014/main" id="{415CB11F-29A9-420C-4BCB-0C98F6E0196E}"/>
              </a:ext>
            </a:extLst>
          </p:cNvPr>
          <p:cNvPicPr>
            <a:picLocks noChangeAspect="1"/>
          </p:cNvPicPr>
          <p:nvPr/>
        </p:nvPicPr>
        <p:blipFill>
          <a:blip r:embed="rId5"/>
          <a:stretch>
            <a:fillRect/>
          </a:stretch>
        </p:blipFill>
        <p:spPr>
          <a:xfrm>
            <a:off x="6694690" y="5235425"/>
            <a:ext cx="2482202" cy="859686"/>
          </a:xfrm>
          <a:prstGeom prst="rect">
            <a:avLst/>
          </a:prstGeom>
        </p:spPr>
      </p:pic>
      <p:pic>
        <p:nvPicPr>
          <p:cNvPr id="31" name="Picture 30">
            <a:extLst>
              <a:ext uri="{FF2B5EF4-FFF2-40B4-BE49-F238E27FC236}">
                <a16:creationId xmlns:a16="http://schemas.microsoft.com/office/drawing/2014/main" id="{00F8CBDB-5EA5-938B-00BE-DBC43B2D3EA9}"/>
              </a:ext>
            </a:extLst>
          </p:cNvPr>
          <p:cNvPicPr>
            <a:picLocks noChangeAspect="1"/>
          </p:cNvPicPr>
          <p:nvPr/>
        </p:nvPicPr>
        <p:blipFill>
          <a:blip r:embed="rId5"/>
          <a:stretch>
            <a:fillRect/>
          </a:stretch>
        </p:blipFill>
        <p:spPr>
          <a:xfrm>
            <a:off x="9199561" y="5449157"/>
            <a:ext cx="2066045" cy="419066"/>
          </a:xfrm>
          <a:prstGeom prst="rect">
            <a:avLst/>
          </a:prstGeom>
        </p:spPr>
      </p:pic>
      <p:sp>
        <p:nvSpPr>
          <p:cNvPr id="32" name="TextBox 31">
            <a:extLst>
              <a:ext uri="{FF2B5EF4-FFF2-40B4-BE49-F238E27FC236}">
                <a16:creationId xmlns:a16="http://schemas.microsoft.com/office/drawing/2014/main" id="{F9F767AD-A631-FE0A-7AC8-2928F99A2946}"/>
              </a:ext>
            </a:extLst>
          </p:cNvPr>
          <p:cNvSpPr txBox="1"/>
          <p:nvPr/>
        </p:nvSpPr>
        <p:spPr>
          <a:xfrm>
            <a:off x="340659" y="6177046"/>
            <a:ext cx="2116606"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More to come!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756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28"/>
                                        </p:tgtEl>
                                      </p:cBhvr>
                                    </p:animEffect>
                                    <p:set>
                                      <p:cBhvr>
                                        <p:cTn id="96" dur="1" fill="hold">
                                          <p:stCondLst>
                                            <p:cond delay="499"/>
                                          </p:stCondLst>
                                        </p:cTn>
                                        <p:tgtEl>
                                          <p:spTgt spid="2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31"/>
                                        </p:tgtEl>
                                      </p:cBhvr>
                                    </p:animEffect>
                                    <p:set>
                                      <p:cBhvr>
                                        <p:cTn id="111" dur="1" fill="hold">
                                          <p:stCondLst>
                                            <p:cond delay="499"/>
                                          </p:stCondLst>
                                        </p:cTn>
                                        <p:tgtEl>
                                          <p:spTgt spid="3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848</Words>
  <Application>Microsoft Office PowerPoint</Application>
  <PresentationFormat>Widescreen</PresentationFormat>
  <Paragraphs>96</Paragraphs>
  <Slides>19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Calibri Light</vt:lpstr>
      <vt:lpstr>Cambria Math</vt:lpstr>
      <vt:lpstr>CenturyOldStyle-Italic</vt:lpstr>
      <vt:lpstr>Times New Roman</vt:lpstr>
      <vt:lpstr>TimesLTStd-Italic</vt:lpstr>
      <vt:lpstr>TimesLTStd-Roman</vt:lpstr>
      <vt:lpstr>TimesNewRoman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135</cp:revision>
  <dcterms:created xsi:type="dcterms:W3CDTF">2022-06-05T19:04:41Z</dcterms:created>
  <dcterms:modified xsi:type="dcterms:W3CDTF">2024-07-24T03:55:25Z</dcterms:modified>
</cp:coreProperties>
</file>