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67" r:id="rId4"/>
    <p:sldId id="268" r:id="rId5"/>
    <p:sldId id="269" r:id="rId6"/>
    <p:sldId id="264" r:id="rId7"/>
    <p:sldId id="274" r:id="rId8"/>
    <p:sldId id="275" r:id="rId9"/>
    <p:sldId id="276" r:id="rId10"/>
    <p:sldId id="277" r:id="rId11"/>
    <p:sldId id="278" r:id="rId12"/>
    <p:sldId id="279" r:id="rId13"/>
    <p:sldId id="280" r:id="rId14"/>
    <p:sldId id="283" r:id="rId15"/>
    <p:sldId id="284" r:id="rId16"/>
    <p:sldId id="285" r:id="rId17"/>
    <p:sldId id="281" r:id="rId18"/>
    <p:sldId id="286" r:id="rId19"/>
    <p:sldId id="287" r:id="rId20"/>
    <p:sldId id="288"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7" autoAdjust="0"/>
    <p:restoredTop sz="94660"/>
  </p:normalViewPr>
  <p:slideViewPr>
    <p:cSldViewPr snapToGrid="0">
      <p:cViewPr varScale="1">
        <p:scale>
          <a:sx n="65" d="100"/>
          <a:sy n="65" d="100"/>
        </p:scale>
        <p:origin x="66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7/22/2024</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7/22/2024</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7/22/2024</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7/22/2024</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7/22/2024</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7/22/2024</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7/22/2024</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7/22/2024</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7/22/2024</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7/22/2024</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7/22/2024</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7/22/2024</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50.png"/><Relationship Id="rId7" Type="http://schemas.openxmlformats.org/officeDocument/2006/relationships/oleObject" Target="../embeddings/oleObject25.bin"/><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oleObject" Target="../embeddings/oleObject30.bin"/><Relationship Id="rId18" Type="http://schemas.openxmlformats.org/officeDocument/2006/relationships/oleObject" Target="../embeddings/oleObject33.bin"/><Relationship Id="rId26" Type="http://schemas.openxmlformats.org/officeDocument/2006/relationships/oleObject" Target="../embeddings/oleObject37.bin"/><Relationship Id="rId39" Type="http://schemas.openxmlformats.org/officeDocument/2006/relationships/image" Target="../media/image43.png"/><Relationship Id="rId3" Type="http://schemas.openxmlformats.org/officeDocument/2006/relationships/image" Target="../media/image55.wmf"/><Relationship Id="rId21" Type="http://schemas.openxmlformats.org/officeDocument/2006/relationships/image" Target="../media/image65.wmf"/><Relationship Id="rId34" Type="http://schemas.openxmlformats.org/officeDocument/2006/relationships/image" Target="../media/image73.png"/><Relationship Id="rId7" Type="http://schemas.openxmlformats.org/officeDocument/2006/relationships/image" Target="../media/image58.png"/><Relationship Id="rId12" Type="http://schemas.openxmlformats.org/officeDocument/2006/relationships/image" Target="../media/image61.wmf"/><Relationship Id="rId17" Type="http://schemas.openxmlformats.org/officeDocument/2006/relationships/image" Target="../media/image63.wmf"/><Relationship Id="rId25" Type="http://schemas.openxmlformats.org/officeDocument/2006/relationships/image" Target="../media/image67.wmf"/><Relationship Id="rId33" Type="http://schemas.openxmlformats.org/officeDocument/2006/relationships/image" Target="../media/image72.png"/><Relationship Id="rId38" Type="http://schemas.openxmlformats.org/officeDocument/2006/relationships/image" Target="../media/image75.png"/><Relationship Id="rId2" Type="http://schemas.openxmlformats.org/officeDocument/2006/relationships/oleObject" Target="../embeddings/oleObject26.bin"/><Relationship Id="rId16" Type="http://schemas.openxmlformats.org/officeDocument/2006/relationships/oleObject" Target="../embeddings/oleObject32.bin"/><Relationship Id="rId20" Type="http://schemas.openxmlformats.org/officeDocument/2006/relationships/oleObject" Target="../embeddings/oleObject34.bin"/><Relationship Id="rId29" Type="http://schemas.openxmlformats.org/officeDocument/2006/relationships/oleObject" Target="../embeddings/oleObject39.bin"/><Relationship Id="rId1" Type="http://schemas.openxmlformats.org/officeDocument/2006/relationships/slideLayout" Target="../slideLayouts/slideLayout1.xml"/><Relationship Id="rId6" Type="http://schemas.openxmlformats.org/officeDocument/2006/relationships/image" Target="../media/image57.wmf"/><Relationship Id="rId11" Type="http://schemas.openxmlformats.org/officeDocument/2006/relationships/oleObject" Target="../embeddings/oleObject29.bin"/><Relationship Id="rId24" Type="http://schemas.openxmlformats.org/officeDocument/2006/relationships/oleObject" Target="../embeddings/oleObject36.bin"/><Relationship Id="rId32" Type="http://schemas.openxmlformats.org/officeDocument/2006/relationships/image" Target="../media/image71.png"/><Relationship Id="rId37" Type="http://schemas.openxmlformats.org/officeDocument/2006/relationships/image" Target="../media/image50.png"/><Relationship Id="rId40" Type="http://schemas.openxmlformats.org/officeDocument/2006/relationships/image" Target="../media/image76.png"/><Relationship Id="rId5" Type="http://schemas.openxmlformats.org/officeDocument/2006/relationships/oleObject" Target="../embeddings/oleObject27.bin"/><Relationship Id="rId15" Type="http://schemas.openxmlformats.org/officeDocument/2006/relationships/oleObject" Target="../embeddings/oleObject31.bin"/><Relationship Id="rId23" Type="http://schemas.openxmlformats.org/officeDocument/2006/relationships/image" Target="../media/image66.wmf"/><Relationship Id="rId28" Type="http://schemas.openxmlformats.org/officeDocument/2006/relationships/oleObject" Target="../embeddings/oleObject38.bin"/><Relationship Id="rId36" Type="http://schemas.openxmlformats.org/officeDocument/2006/relationships/image" Target="../media/image74.wmf"/><Relationship Id="rId10" Type="http://schemas.openxmlformats.org/officeDocument/2006/relationships/image" Target="../media/image60.png"/><Relationship Id="rId19" Type="http://schemas.openxmlformats.org/officeDocument/2006/relationships/image" Target="../media/image64.wmf"/><Relationship Id="rId31" Type="http://schemas.openxmlformats.org/officeDocument/2006/relationships/image" Target="../media/image70.png"/><Relationship Id="rId4" Type="http://schemas.openxmlformats.org/officeDocument/2006/relationships/image" Target="../media/image56.png"/><Relationship Id="rId9" Type="http://schemas.openxmlformats.org/officeDocument/2006/relationships/image" Target="../media/image59.wmf"/><Relationship Id="rId14" Type="http://schemas.openxmlformats.org/officeDocument/2006/relationships/image" Target="../media/image62.wmf"/><Relationship Id="rId22" Type="http://schemas.openxmlformats.org/officeDocument/2006/relationships/oleObject" Target="../embeddings/oleObject35.bin"/><Relationship Id="rId27" Type="http://schemas.openxmlformats.org/officeDocument/2006/relationships/image" Target="../media/image68.wmf"/><Relationship Id="rId30" Type="http://schemas.openxmlformats.org/officeDocument/2006/relationships/image" Target="../media/image69.wmf"/><Relationship Id="rId35" Type="http://schemas.openxmlformats.org/officeDocument/2006/relationships/oleObject" Target="../embeddings/oleObject40.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84.wmf"/><Relationship Id="rId18" Type="http://schemas.openxmlformats.org/officeDocument/2006/relationships/oleObject" Target="../embeddings/oleObject46.bin"/><Relationship Id="rId3" Type="http://schemas.openxmlformats.org/officeDocument/2006/relationships/image" Target="../media/image78.png"/><Relationship Id="rId21" Type="http://schemas.openxmlformats.org/officeDocument/2006/relationships/image" Target="../media/image88.wmf"/><Relationship Id="rId7" Type="http://schemas.openxmlformats.org/officeDocument/2006/relationships/image" Target="../media/image81.png"/><Relationship Id="rId12" Type="http://schemas.openxmlformats.org/officeDocument/2006/relationships/oleObject" Target="../embeddings/oleObject43.bin"/><Relationship Id="rId17" Type="http://schemas.openxmlformats.org/officeDocument/2006/relationships/image" Target="../media/image86.wmf"/><Relationship Id="rId2" Type="http://schemas.openxmlformats.org/officeDocument/2006/relationships/image" Target="../media/image77.png"/><Relationship Id="rId16" Type="http://schemas.openxmlformats.org/officeDocument/2006/relationships/oleObject" Target="../embeddings/oleObject45.bin"/><Relationship Id="rId20" Type="http://schemas.openxmlformats.org/officeDocument/2006/relationships/oleObject" Target="../embeddings/oleObject47.bin"/><Relationship Id="rId1" Type="http://schemas.openxmlformats.org/officeDocument/2006/relationships/slideLayout" Target="../slideLayouts/slideLayout1.xml"/><Relationship Id="rId6" Type="http://schemas.openxmlformats.org/officeDocument/2006/relationships/image" Target="../media/image80.png"/><Relationship Id="rId11" Type="http://schemas.openxmlformats.org/officeDocument/2006/relationships/image" Target="../media/image83.wmf"/><Relationship Id="rId5" Type="http://schemas.openxmlformats.org/officeDocument/2006/relationships/image" Target="../media/image43.png"/><Relationship Id="rId15" Type="http://schemas.openxmlformats.org/officeDocument/2006/relationships/image" Target="../media/image85.wmf"/><Relationship Id="rId10" Type="http://schemas.openxmlformats.org/officeDocument/2006/relationships/oleObject" Target="../embeddings/oleObject42.bin"/><Relationship Id="rId19" Type="http://schemas.openxmlformats.org/officeDocument/2006/relationships/image" Target="../media/image87.wmf"/><Relationship Id="rId4" Type="http://schemas.openxmlformats.org/officeDocument/2006/relationships/image" Target="../media/image79.png"/><Relationship Id="rId9" Type="http://schemas.openxmlformats.org/officeDocument/2006/relationships/image" Target="../media/image82.wmf"/><Relationship Id="rId14" Type="http://schemas.openxmlformats.org/officeDocument/2006/relationships/oleObject" Target="../embeddings/oleObject44.bin"/></Relationships>
</file>

<file path=ppt/slides/_rels/slide14.xml.rels><?xml version="1.0" encoding="UTF-8" standalone="yes"?>
<Relationships xmlns="http://schemas.openxmlformats.org/package/2006/relationships"><Relationship Id="rId13" Type="http://schemas.openxmlformats.org/officeDocument/2006/relationships/image" Target="../media/image94.png"/><Relationship Id="rId18" Type="http://schemas.openxmlformats.org/officeDocument/2006/relationships/image" Target="../media/image99.png"/><Relationship Id="rId26" Type="http://schemas.openxmlformats.org/officeDocument/2006/relationships/oleObject" Target="../embeddings/oleObject52.bin"/><Relationship Id="rId39" Type="http://schemas.openxmlformats.org/officeDocument/2006/relationships/oleObject" Target="../embeddings/oleObject53.bin"/><Relationship Id="rId21" Type="http://schemas.openxmlformats.org/officeDocument/2006/relationships/image" Target="../media/image102.png"/><Relationship Id="rId34" Type="http://schemas.openxmlformats.org/officeDocument/2006/relationships/image" Target="../media/image112.png"/><Relationship Id="rId42" Type="http://schemas.openxmlformats.org/officeDocument/2006/relationships/oleObject" Target="../embeddings/oleObject54.bin"/><Relationship Id="rId47" Type="http://schemas.openxmlformats.org/officeDocument/2006/relationships/image" Target="../media/image114.wmf"/><Relationship Id="rId50" Type="http://schemas.openxmlformats.org/officeDocument/2006/relationships/image" Target="../media/image115.wmf"/><Relationship Id="rId55" Type="http://schemas.openxmlformats.org/officeDocument/2006/relationships/image" Target="../media/image119.wmf"/><Relationship Id="rId7" Type="http://schemas.openxmlformats.org/officeDocument/2006/relationships/image" Target="../media/image88.wmf"/><Relationship Id="rId12" Type="http://schemas.openxmlformats.org/officeDocument/2006/relationships/image" Target="../media/image93.png"/><Relationship Id="rId17" Type="http://schemas.openxmlformats.org/officeDocument/2006/relationships/image" Target="../media/image98.png"/><Relationship Id="rId25" Type="http://schemas.openxmlformats.org/officeDocument/2006/relationships/image" Target="../media/image104.wmf"/><Relationship Id="rId33" Type="http://schemas.openxmlformats.org/officeDocument/2006/relationships/image" Target="../media/image111.png"/><Relationship Id="rId38" Type="http://schemas.openxmlformats.org/officeDocument/2006/relationships/image" Target="../media/image20.wmf"/><Relationship Id="rId46" Type="http://schemas.openxmlformats.org/officeDocument/2006/relationships/oleObject" Target="../embeddings/oleObject56.bin"/><Relationship Id="rId2" Type="http://schemas.openxmlformats.org/officeDocument/2006/relationships/oleObject" Target="../embeddings/oleObject48.bin"/><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107.png"/><Relationship Id="rId41" Type="http://schemas.openxmlformats.org/officeDocument/2006/relationships/oleObject" Target="../embeddings/oleObject16.bin"/><Relationship Id="rId54" Type="http://schemas.openxmlformats.org/officeDocument/2006/relationships/oleObject" Target="../embeddings/oleObject58.bin"/><Relationship Id="rId1" Type="http://schemas.openxmlformats.org/officeDocument/2006/relationships/slideLayout" Target="../slideLayouts/slideLayout1.xml"/><Relationship Id="rId6" Type="http://schemas.openxmlformats.org/officeDocument/2006/relationships/oleObject" Target="../embeddings/oleObject49.bin"/><Relationship Id="rId11" Type="http://schemas.openxmlformats.org/officeDocument/2006/relationships/image" Target="../media/image92.png"/><Relationship Id="rId24" Type="http://schemas.openxmlformats.org/officeDocument/2006/relationships/oleObject" Target="../embeddings/oleObject51.bin"/><Relationship Id="rId32" Type="http://schemas.openxmlformats.org/officeDocument/2006/relationships/image" Target="../media/image110.png"/><Relationship Id="rId37" Type="http://schemas.openxmlformats.org/officeDocument/2006/relationships/oleObject" Target="../embeddings/oleObject13.bin"/><Relationship Id="rId40" Type="http://schemas.openxmlformats.org/officeDocument/2006/relationships/image" Target="../media/image21.wmf"/><Relationship Id="rId45" Type="http://schemas.openxmlformats.org/officeDocument/2006/relationships/image" Target="../media/image113.wmf"/><Relationship Id="rId53" Type="http://schemas.openxmlformats.org/officeDocument/2006/relationships/image" Target="../media/image118.png"/><Relationship Id="rId5" Type="http://schemas.openxmlformats.org/officeDocument/2006/relationships/image" Target="../media/image43.png"/><Relationship Id="rId15" Type="http://schemas.openxmlformats.org/officeDocument/2006/relationships/image" Target="../media/image96.png"/><Relationship Id="rId23" Type="http://schemas.openxmlformats.org/officeDocument/2006/relationships/image" Target="../media/image103.wmf"/><Relationship Id="rId28" Type="http://schemas.openxmlformats.org/officeDocument/2006/relationships/image" Target="../media/image106.png"/><Relationship Id="rId36" Type="http://schemas.openxmlformats.org/officeDocument/2006/relationships/image" Target="../media/image19.wmf"/><Relationship Id="rId49" Type="http://schemas.openxmlformats.org/officeDocument/2006/relationships/oleObject" Target="../embeddings/oleObject57.bin"/><Relationship Id="rId10" Type="http://schemas.openxmlformats.org/officeDocument/2006/relationships/image" Target="../media/image91.png"/><Relationship Id="rId19" Type="http://schemas.openxmlformats.org/officeDocument/2006/relationships/image" Target="../media/image100.png"/><Relationship Id="rId31" Type="http://schemas.openxmlformats.org/officeDocument/2006/relationships/image" Target="../media/image109.png"/><Relationship Id="rId44" Type="http://schemas.openxmlformats.org/officeDocument/2006/relationships/oleObject" Target="../embeddings/oleObject55.bin"/><Relationship Id="rId52" Type="http://schemas.openxmlformats.org/officeDocument/2006/relationships/image" Target="../media/image117.png"/><Relationship Id="rId4" Type="http://schemas.openxmlformats.org/officeDocument/2006/relationships/image" Target="../media/image78.png"/><Relationship Id="rId9" Type="http://schemas.openxmlformats.org/officeDocument/2006/relationships/image" Target="../media/image90.png"/><Relationship Id="rId14" Type="http://schemas.openxmlformats.org/officeDocument/2006/relationships/image" Target="../media/image95.png"/><Relationship Id="rId22" Type="http://schemas.openxmlformats.org/officeDocument/2006/relationships/oleObject" Target="../embeddings/oleObject50.bin"/><Relationship Id="rId27" Type="http://schemas.openxmlformats.org/officeDocument/2006/relationships/image" Target="../media/image105.wmf"/><Relationship Id="rId30" Type="http://schemas.openxmlformats.org/officeDocument/2006/relationships/image" Target="../media/image108.png"/><Relationship Id="rId35" Type="http://schemas.openxmlformats.org/officeDocument/2006/relationships/oleObject" Target="../embeddings/oleObject12.bin"/><Relationship Id="rId43" Type="http://schemas.openxmlformats.org/officeDocument/2006/relationships/image" Target="../media/image112.wmf"/><Relationship Id="rId48" Type="http://schemas.openxmlformats.org/officeDocument/2006/relationships/oleObject" Target="../embeddings/oleObject22.bin"/><Relationship Id="rId56" Type="http://schemas.openxmlformats.org/officeDocument/2006/relationships/oleObject" Target="../embeddings/oleObject47.bin"/><Relationship Id="rId8" Type="http://schemas.openxmlformats.org/officeDocument/2006/relationships/image" Target="../media/image70.png"/><Relationship Id="rId51" Type="http://schemas.openxmlformats.org/officeDocument/2006/relationships/image" Target="../media/image116.png"/><Relationship Id="rId3" Type="http://schemas.openxmlformats.org/officeDocument/2006/relationships/image" Target="../media/image8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image" Target="../media/image120.png"/><Relationship Id="rId1" Type="http://schemas.openxmlformats.org/officeDocument/2006/relationships/slideLayout" Target="../slideLayouts/slideLayout1.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wmf"/></Relationships>
</file>

<file path=ppt/slides/_rels/slide16.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image" Target="../media/image124.wmf"/><Relationship Id="rId7" Type="http://schemas.openxmlformats.org/officeDocument/2006/relationships/oleObject" Target="../embeddings/oleObject62.bin"/><Relationship Id="rId2" Type="http://schemas.openxmlformats.org/officeDocument/2006/relationships/oleObject" Target="../embeddings/oleObject60.bin"/><Relationship Id="rId1" Type="http://schemas.openxmlformats.org/officeDocument/2006/relationships/slideLayout" Target="../slideLayouts/slideLayout1.xml"/><Relationship Id="rId6" Type="http://schemas.openxmlformats.org/officeDocument/2006/relationships/image" Target="../media/image120.png"/><Relationship Id="rId5" Type="http://schemas.openxmlformats.org/officeDocument/2006/relationships/image" Target="../media/image125.wmf"/><Relationship Id="rId4" Type="http://schemas.openxmlformats.org/officeDocument/2006/relationships/oleObject" Target="../embeddings/oleObject61.bin"/><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13" Type="http://schemas.openxmlformats.org/officeDocument/2006/relationships/image" Target="../media/image133.png"/><Relationship Id="rId18" Type="http://schemas.openxmlformats.org/officeDocument/2006/relationships/oleObject" Target="../embeddings/oleObject66.bin"/><Relationship Id="rId26" Type="http://schemas.openxmlformats.org/officeDocument/2006/relationships/image" Target="../media/image1410.png"/><Relationship Id="rId39" Type="http://schemas.openxmlformats.org/officeDocument/2006/relationships/oleObject" Target="../embeddings/oleObject69.bin"/><Relationship Id="rId21" Type="http://schemas.openxmlformats.org/officeDocument/2006/relationships/image" Target="../media/image137.png"/><Relationship Id="rId34" Type="http://schemas.openxmlformats.org/officeDocument/2006/relationships/image" Target="../media/image63.wmf"/><Relationship Id="rId42" Type="http://schemas.openxmlformats.org/officeDocument/2006/relationships/image" Target="../media/image146.wmf"/><Relationship Id="rId47" Type="http://schemas.openxmlformats.org/officeDocument/2006/relationships/image" Target="../media/image150.png"/><Relationship Id="rId50" Type="http://schemas.openxmlformats.org/officeDocument/2006/relationships/image" Target="../media/image152.png"/><Relationship Id="rId55" Type="http://schemas.openxmlformats.org/officeDocument/2006/relationships/oleObject" Target="../embeddings/oleObject75.bin"/><Relationship Id="rId63" Type="http://schemas.openxmlformats.org/officeDocument/2006/relationships/image" Target="../media/image160.wmf"/><Relationship Id="rId7" Type="http://schemas.openxmlformats.org/officeDocument/2006/relationships/image" Target="../media/image128.png"/><Relationship Id="rId2" Type="http://schemas.openxmlformats.org/officeDocument/2006/relationships/oleObject" Target="../embeddings/oleObject63.bin"/><Relationship Id="rId16" Type="http://schemas.openxmlformats.org/officeDocument/2006/relationships/oleObject" Target="../embeddings/oleObject65.bin"/><Relationship Id="rId20" Type="http://schemas.openxmlformats.org/officeDocument/2006/relationships/image" Target="../media/image97.png"/><Relationship Id="rId29" Type="http://schemas.openxmlformats.org/officeDocument/2006/relationships/image" Target="../media/image61.wmf"/><Relationship Id="rId41" Type="http://schemas.openxmlformats.org/officeDocument/2006/relationships/oleObject" Target="../embeddings/oleObject70.bin"/><Relationship Id="rId54" Type="http://schemas.openxmlformats.org/officeDocument/2006/relationships/image" Target="../media/image154.wmf"/><Relationship Id="rId62" Type="http://schemas.openxmlformats.org/officeDocument/2006/relationships/oleObject" Target="../embeddings/oleObject77.bin"/><Relationship Id="rId1" Type="http://schemas.openxmlformats.org/officeDocument/2006/relationships/slideLayout" Target="../slideLayouts/slideLayout1.xml"/><Relationship Id="rId6" Type="http://schemas.openxmlformats.org/officeDocument/2006/relationships/image" Target="../media/image90.png"/><Relationship Id="rId11" Type="http://schemas.openxmlformats.org/officeDocument/2006/relationships/image" Target="../media/image131.png"/><Relationship Id="rId24" Type="http://schemas.openxmlformats.org/officeDocument/2006/relationships/image" Target="../media/image140.png"/><Relationship Id="rId32" Type="http://schemas.openxmlformats.org/officeDocument/2006/relationships/oleObject" Target="../embeddings/oleObject31.bin"/><Relationship Id="rId37" Type="http://schemas.openxmlformats.org/officeDocument/2006/relationships/oleObject" Target="../embeddings/oleObject68.bin"/><Relationship Id="rId40" Type="http://schemas.openxmlformats.org/officeDocument/2006/relationships/image" Target="../media/image145.wmf"/><Relationship Id="rId45" Type="http://schemas.openxmlformats.org/officeDocument/2006/relationships/oleObject" Target="../embeddings/oleObject71.bin"/><Relationship Id="rId53" Type="http://schemas.openxmlformats.org/officeDocument/2006/relationships/oleObject" Target="../embeddings/oleObject74.bin"/><Relationship Id="rId58" Type="http://schemas.openxmlformats.org/officeDocument/2006/relationships/image" Target="../media/image157.png"/><Relationship Id="rId5" Type="http://schemas.openxmlformats.org/officeDocument/2006/relationships/image" Target="../media/image70.png"/><Relationship Id="rId15" Type="http://schemas.openxmlformats.org/officeDocument/2006/relationships/image" Target="../media/image134.wmf"/><Relationship Id="rId23" Type="http://schemas.openxmlformats.org/officeDocument/2006/relationships/image" Target="../media/image139.png"/><Relationship Id="rId28" Type="http://schemas.openxmlformats.org/officeDocument/2006/relationships/oleObject" Target="../embeddings/oleObject29.bin"/><Relationship Id="rId36" Type="http://schemas.openxmlformats.org/officeDocument/2006/relationships/image" Target="../media/image143.wmf"/><Relationship Id="rId49" Type="http://schemas.openxmlformats.org/officeDocument/2006/relationships/image" Target="../media/image151.wmf"/><Relationship Id="rId57" Type="http://schemas.openxmlformats.org/officeDocument/2006/relationships/image" Target="../media/image156.png"/><Relationship Id="rId61" Type="http://schemas.openxmlformats.org/officeDocument/2006/relationships/image" Target="../media/image159.png"/><Relationship Id="rId10" Type="http://schemas.openxmlformats.org/officeDocument/2006/relationships/image" Target="../media/image130.png"/><Relationship Id="rId19" Type="http://schemas.openxmlformats.org/officeDocument/2006/relationships/image" Target="../media/image136.wmf"/><Relationship Id="rId31" Type="http://schemas.openxmlformats.org/officeDocument/2006/relationships/image" Target="../media/image62.wmf"/><Relationship Id="rId44" Type="http://schemas.openxmlformats.org/officeDocument/2006/relationships/image" Target="../media/image148.png"/><Relationship Id="rId52" Type="http://schemas.openxmlformats.org/officeDocument/2006/relationships/image" Target="../media/image153.wmf"/><Relationship Id="rId60" Type="http://schemas.openxmlformats.org/officeDocument/2006/relationships/image" Target="../media/image158.wmf"/><Relationship Id="rId4" Type="http://schemas.openxmlformats.org/officeDocument/2006/relationships/image" Target="../media/image120.png"/><Relationship Id="rId9" Type="http://schemas.openxmlformats.org/officeDocument/2006/relationships/image" Target="../media/image93.png"/><Relationship Id="rId14" Type="http://schemas.openxmlformats.org/officeDocument/2006/relationships/oleObject" Target="../embeddings/oleObject64.bin"/><Relationship Id="rId22" Type="http://schemas.openxmlformats.org/officeDocument/2006/relationships/image" Target="../media/image138.png"/><Relationship Id="rId27" Type="http://schemas.openxmlformats.org/officeDocument/2006/relationships/image" Target="../media/image142.png"/><Relationship Id="rId30" Type="http://schemas.openxmlformats.org/officeDocument/2006/relationships/oleObject" Target="../embeddings/oleObject30.bin"/><Relationship Id="rId35" Type="http://schemas.openxmlformats.org/officeDocument/2006/relationships/oleObject" Target="../embeddings/oleObject67.bin"/><Relationship Id="rId43" Type="http://schemas.openxmlformats.org/officeDocument/2006/relationships/image" Target="../media/image147.png"/><Relationship Id="rId48" Type="http://schemas.openxmlformats.org/officeDocument/2006/relationships/oleObject" Target="../embeddings/oleObject72.bin"/><Relationship Id="rId56" Type="http://schemas.openxmlformats.org/officeDocument/2006/relationships/image" Target="../media/image155.wmf"/><Relationship Id="rId64" Type="http://schemas.openxmlformats.org/officeDocument/2006/relationships/image" Target="../media/image161.png"/><Relationship Id="rId8" Type="http://schemas.openxmlformats.org/officeDocument/2006/relationships/image" Target="../media/image129.png"/><Relationship Id="rId51" Type="http://schemas.openxmlformats.org/officeDocument/2006/relationships/oleObject" Target="../embeddings/oleObject73.bin"/><Relationship Id="rId3" Type="http://schemas.openxmlformats.org/officeDocument/2006/relationships/image" Target="../media/image127.wmf"/><Relationship Id="rId12" Type="http://schemas.openxmlformats.org/officeDocument/2006/relationships/image" Target="../media/image132.png"/><Relationship Id="rId17" Type="http://schemas.openxmlformats.org/officeDocument/2006/relationships/image" Target="../media/image135.wmf"/><Relationship Id="rId25" Type="http://schemas.openxmlformats.org/officeDocument/2006/relationships/image" Target="../media/image141.png"/><Relationship Id="rId33" Type="http://schemas.openxmlformats.org/officeDocument/2006/relationships/oleObject" Target="../embeddings/oleObject32.bin"/><Relationship Id="rId38" Type="http://schemas.openxmlformats.org/officeDocument/2006/relationships/image" Target="../media/image144.wmf"/><Relationship Id="rId46" Type="http://schemas.openxmlformats.org/officeDocument/2006/relationships/image" Target="../media/image149.wmf"/><Relationship Id="rId59" Type="http://schemas.openxmlformats.org/officeDocument/2006/relationships/oleObject" Target="../embeddings/oleObject76.bin"/></Relationships>
</file>

<file path=ppt/slides/_rels/slide18.xml.rels><?xml version="1.0" encoding="UTF-8" standalone="yes"?>
<Relationships xmlns="http://schemas.openxmlformats.org/package/2006/relationships"><Relationship Id="rId8" Type="http://schemas.openxmlformats.org/officeDocument/2006/relationships/image" Target="../media/image165.wmf"/><Relationship Id="rId13" Type="http://schemas.openxmlformats.org/officeDocument/2006/relationships/image" Target="../media/image167.wmf"/><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oleObject" Target="../embeddings/oleObject82.bin"/><Relationship Id="rId2" Type="http://schemas.openxmlformats.org/officeDocument/2006/relationships/image" Target="../media/image162.png"/><Relationship Id="rId1" Type="http://schemas.openxmlformats.org/officeDocument/2006/relationships/slideLayout" Target="../slideLayouts/slideLayout1.xml"/><Relationship Id="rId6" Type="http://schemas.openxmlformats.org/officeDocument/2006/relationships/image" Target="../media/image164.wmf"/><Relationship Id="rId11" Type="http://schemas.openxmlformats.org/officeDocument/2006/relationships/image" Target="../media/image43.png"/><Relationship Id="rId5" Type="http://schemas.openxmlformats.org/officeDocument/2006/relationships/oleObject" Target="../embeddings/oleObject79.bin"/><Relationship Id="rId10" Type="http://schemas.openxmlformats.org/officeDocument/2006/relationships/image" Target="../media/image166.wmf"/><Relationship Id="rId4" Type="http://schemas.openxmlformats.org/officeDocument/2006/relationships/image" Target="../media/image163.wmf"/><Relationship Id="rId9" Type="http://schemas.openxmlformats.org/officeDocument/2006/relationships/oleObject" Target="../embeddings/oleObject81.bin"/></Relationships>
</file>

<file path=ppt/slides/_rels/slide19.xml.rels><?xml version="1.0" encoding="UTF-8" standalone="yes"?>
<Relationships xmlns="http://schemas.openxmlformats.org/package/2006/relationships"><Relationship Id="rId13" Type="http://schemas.openxmlformats.org/officeDocument/2006/relationships/image" Target="../media/image171.png"/><Relationship Id="rId18" Type="http://schemas.openxmlformats.org/officeDocument/2006/relationships/image" Target="../media/image174.wmf"/><Relationship Id="rId26" Type="http://schemas.openxmlformats.org/officeDocument/2006/relationships/image" Target="../media/image181.png"/><Relationship Id="rId39" Type="http://schemas.openxmlformats.org/officeDocument/2006/relationships/oleObject" Target="../embeddings/oleObject92.bin"/><Relationship Id="rId21" Type="http://schemas.openxmlformats.org/officeDocument/2006/relationships/image" Target="../media/image176.png"/><Relationship Id="rId34" Type="http://schemas.openxmlformats.org/officeDocument/2006/relationships/image" Target="../media/image182.wmf"/><Relationship Id="rId42" Type="http://schemas.openxmlformats.org/officeDocument/2006/relationships/image" Target="../media/image186.wmf"/><Relationship Id="rId47" Type="http://schemas.openxmlformats.org/officeDocument/2006/relationships/image" Target="../media/image191.png"/><Relationship Id="rId50" Type="http://schemas.openxmlformats.org/officeDocument/2006/relationships/image" Target="../media/image194.png"/><Relationship Id="rId55" Type="http://schemas.openxmlformats.org/officeDocument/2006/relationships/oleObject" Target="../embeddings/oleObject94.bin"/><Relationship Id="rId7" Type="http://schemas.openxmlformats.org/officeDocument/2006/relationships/image" Target="../media/image70.png"/><Relationship Id="rId12" Type="http://schemas.openxmlformats.org/officeDocument/2006/relationships/image" Target="../media/image170.png"/><Relationship Id="rId17" Type="http://schemas.openxmlformats.org/officeDocument/2006/relationships/oleObject" Target="../embeddings/oleObject86.bin"/><Relationship Id="rId25" Type="http://schemas.openxmlformats.org/officeDocument/2006/relationships/image" Target="../media/image180.png"/><Relationship Id="rId33" Type="http://schemas.openxmlformats.org/officeDocument/2006/relationships/oleObject" Target="../embeddings/oleObject89.bin"/><Relationship Id="rId38" Type="http://schemas.openxmlformats.org/officeDocument/2006/relationships/image" Target="../media/image184.wmf"/><Relationship Id="rId46" Type="http://schemas.openxmlformats.org/officeDocument/2006/relationships/image" Target="../media/image190.png"/><Relationship Id="rId2" Type="http://schemas.openxmlformats.org/officeDocument/2006/relationships/image" Target="../media/image162.png"/><Relationship Id="rId16" Type="http://schemas.openxmlformats.org/officeDocument/2006/relationships/image" Target="../media/image173.wmf"/><Relationship Id="rId20" Type="http://schemas.openxmlformats.org/officeDocument/2006/relationships/image" Target="../media/image175.wmf"/><Relationship Id="rId29" Type="http://schemas.openxmlformats.org/officeDocument/2006/relationships/oleObject" Target="../embeddings/oleObject13.bin"/><Relationship Id="rId41" Type="http://schemas.openxmlformats.org/officeDocument/2006/relationships/oleObject" Target="../embeddings/oleObject93.bin"/><Relationship Id="rId54" Type="http://schemas.openxmlformats.org/officeDocument/2006/relationships/image" Target="../media/image198.png"/><Relationship Id="rId1" Type="http://schemas.openxmlformats.org/officeDocument/2006/relationships/slideLayout" Target="../slideLayouts/slideLayout1.xml"/><Relationship Id="rId6" Type="http://schemas.openxmlformats.org/officeDocument/2006/relationships/image" Target="../media/image165.wmf"/><Relationship Id="rId11" Type="http://schemas.openxmlformats.org/officeDocument/2006/relationships/image" Target="../media/image93.png"/><Relationship Id="rId24" Type="http://schemas.openxmlformats.org/officeDocument/2006/relationships/image" Target="../media/image179.png"/><Relationship Id="rId32" Type="http://schemas.openxmlformats.org/officeDocument/2006/relationships/image" Target="../media/image21.wmf"/><Relationship Id="rId37" Type="http://schemas.openxmlformats.org/officeDocument/2006/relationships/oleObject" Target="../embeddings/oleObject91.bin"/><Relationship Id="rId40" Type="http://schemas.openxmlformats.org/officeDocument/2006/relationships/image" Target="../media/image185.wmf"/><Relationship Id="rId45" Type="http://schemas.openxmlformats.org/officeDocument/2006/relationships/image" Target="../media/image189.png"/><Relationship Id="rId53" Type="http://schemas.openxmlformats.org/officeDocument/2006/relationships/image" Target="../media/image197.png"/><Relationship Id="rId5" Type="http://schemas.openxmlformats.org/officeDocument/2006/relationships/oleObject" Target="../embeddings/oleObject84.bin"/><Relationship Id="rId15" Type="http://schemas.openxmlformats.org/officeDocument/2006/relationships/oleObject" Target="../embeddings/oleObject85.bin"/><Relationship Id="rId23" Type="http://schemas.openxmlformats.org/officeDocument/2006/relationships/image" Target="../media/image178.png"/><Relationship Id="rId28" Type="http://schemas.openxmlformats.org/officeDocument/2006/relationships/image" Target="../media/image181.wmf"/><Relationship Id="rId36" Type="http://schemas.openxmlformats.org/officeDocument/2006/relationships/image" Target="../media/image183.wmf"/><Relationship Id="rId49" Type="http://schemas.openxmlformats.org/officeDocument/2006/relationships/image" Target="../media/image193.png"/><Relationship Id="rId10" Type="http://schemas.openxmlformats.org/officeDocument/2006/relationships/image" Target="../media/image169.png"/><Relationship Id="rId19" Type="http://schemas.openxmlformats.org/officeDocument/2006/relationships/oleObject" Target="../embeddings/oleObject87.bin"/><Relationship Id="rId31" Type="http://schemas.openxmlformats.org/officeDocument/2006/relationships/oleObject" Target="../embeddings/oleObject53.bin"/><Relationship Id="rId44" Type="http://schemas.openxmlformats.org/officeDocument/2006/relationships/image" Target="../media/image188.png"/><Relationship Id="rId52" Type="http://schemas.openxmlformats.org/officeDocument/2006/relationships/image" Target="../media/image196.png"/><Relationship Id="rId4" Type="http://schemas.openxmlformats.org/officeDocument/2006/relationships/image" Target="../media/image164.wmf"/><Relationship Id="rId9" Type="http://schemas.openxmlformats.org/officeDocument/2006/relationships/image" Target="../media/image168.png"/><Relationship Id="rId14" Type="http://schemas.openxmlformats.org/officeDocument/2006/relationships/image" Target="../media/image172.png"/><Relationship Id="rId22" Type="http://schemas.openxmlformats.org/officeDocument/2006/relationships/image" Target="../media/image177.png"/><Relationship Id="rId27" Type="http://schemas.openxmlformats.org/officeDocument/2006/relationships/oleObject" Target="../embeddings/oleObject88.bin"/><Relationship Id="rId30" Type="http://schemas.openxmlformats.org/officeDocument/2006/relationships/image" Target="../media/image20.wmf"/><Relationship Id="rId35" Type="http://schemas.openxmlformats.org/officeDocument/2006/relationships/oleObject" Target="../embeddings/oleObject90.bin"/><Relationship Id="rId43" Type="http://schemas.openxmlformats.org/officeDocument/2006/relationships/image" Target="../media/image187.png"/><Relationship Id="rId48" Type="http://schemas.openxmlformats.org/officeDocument/2006/relationships/image" Target="../media/image192.png"/><Relationship Id="rId56" Type="http://schemas.openxmlformats.org/officeDocument/2006/relationships/image" Target="../media/image199.wmf"/><Relationship Id="rId8" Type="http://schemas.openxmlformats.org/officeDocument/2006/relationships/image" Target="../media/image71.png"/><Relationship Id="rId51" Type="http://schemas.openxmlformats.org/officeDocument/2006/relationships/image" Target="../media/image195.png"/><Relationship Id="rId3" Type="http://schemas.openxmlformats.org/officeDocument/2006/relationships/oleObject" Target="../embeddings/oleObject83.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03.wmf"/><Relationship Id="rId13" Type="http://schemas.openxmlformats.org/officeDocument/2006/relationships/oleObject" Target="../embeddings/oleObject99.bin"/><Relationship Id="rId3" Type="http://schemas.openxmlformats.org/officeDocument/2006/relationships/image" Target="../media/image43.png"/><Relationship Id="rId7" Type="http://schemas.openxmlformats.org/officeDocument/2006/relationships/oleObject" Target="../embeddings/oleObject96.bin"/><Relationship Id="rId12" Type="http://schemas.openxmlformats.org/officeDocument/2006/relationships/image" Target="../media/image205.wmf"/><Relationship Id="rId2"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202.wmf"/><Relationship Id="rId11" Type="http://schemas.openxmlformats.org/officeDocument/2006/relationships/oleObject" Target="../embeddings/oleObject98.bin"/><Relationship Id="rId5" Type="http://schemas.openxmlformats.org/officeDocument/2006/relationships/oleObject" Target="../embeddings/oleObject95.bin"/><Relationship Id="rId10" Type="http://schemas.openxmlformats.org/officeDocument/2006/relationships/image" Target="../media/image204.wmf"/><Relationship Id="rId4" Type="http://schemas.openxmlformats.org/officeDocument/2006/relationships/image" Target="../media/image201.png"/><Relationship Id="rId9" Type="http://schemas.openxmlformats.org/officeDocument/2006/relationships/oleObject" Target="../embeddings/oleObject97.bin"/><Relationship Id="rId14" Type="http://schemas.openxmlformats.org/officeDocument/2006/relationships/image" Target="../media/image206.wmf"/></Relationships>
</file>

<file path=ppt/slides/_rels/slide21.xml.rels><?xml version="1.0" encoding="UTF-8" standalone="yes"?>
<Relationships xmlns="http://schemas.openxmlformats.org/package/2006/relationships"><Relationship Id="rId13" Type="http://schemas.openxmlformats.org/officeDocument/2006/relationships/oleObject" Target="../embeddings/oleObject101.bin"/><Relationship Id="rId18" Type="http://schemas.openxmlformats.org/officeDocument/2006/relationships/image" Target="../media/image214.wmf"/><Relationship Id="rId26" Type="http://schemas.openxmlformats.org/officeDocument/2006/relationships/image" Target="../media/image181.wmf"/><Relationship Id="rId39" Type="http://schemas.openxmlformats.org/officeDocument/2006/relationships/oleObject" Target="../embeddings/oleObject109.bin"/><Relationship Id="rId3" Type="http://schemas.openxmlformats.org/officeDocument/2006/relationships/image" Target="../media/image205.wmf"/><Relationship Id="rId21" Type="http://schemas.openxmlformats.org/officeDocument/2006/relationships/image" Target="../media/image217.png"/><Relationship Id="rId34" Type="http://schemas.openxmlformats.org/officeDocument/2006/relationships/image" Target="../media/image221.wmf"/><Relationship Id="rId42" Type="http://schemas.openxmlformats.org/officeDocument/2006/relationships/image" Target="../media/image225.wmf"/><Relationship Id="rId47" Type="http://schemas.openxmlformats.org/officeDocument/2006/relationships/image" Target="../media/image230.png"/><Relationship Id="rId7" Type="http://schemas.openxmlformats.org/officeDocument/2006/relationships/image" Target="../media/image207.png"/><Relationship Id="rId12" Type="http://schemas.openxmlformats.org/officeDocument/2006/relationships/image" Target="../media/image211.png"/><Relationship Id="rId17" Type="http://schemas.openxmlformats.org/officeDocument/2006/relationships/oleObject" Target="../embeddings/oleObject103.bin"/><Relationship Id="rId25" Type="http://schemas.openxmlformats.org/officeDocument/2006/relationships/oleObject" Target="../embeddings/oleObject104.bin"/><Relationship Id="rId33" Type="http://schemas.openxmlformats.org/officeDocument/2006/relationships/oleObject" Target="../embeddings/oleObject106.bin"/><Relationship Id="rId38" Type="http://schemas.openxmlformats.org/officeDocument/2006/relationships/image" Target="../media/image223.wmf"/><Relationship Id="rId46" Type="http://schemas.openxmlformats.org/officeDocument/2006/relationships/image" Target="../media/image229.png"/><Relationship Id="rId2" Type="http://schemas.openxmlformats.org/officeDocument/2006/relationships/oleObject" Target="../embeddings/oleObject100.bin"/><Relationship Id="rId16" Type="http://schemas.openxmlformats.org/officeDocument/2006/relationships/image" Target="../media/image213.wmf"/><Relationship Id="rId20" Type="http://schemas.openxmlformats.org/officeDocument/2006/relationships/image" Target="../media/image216.png"/><Relationship Id="rId29" Type="http://schemas.openxmlformats.org/officeDocument/2006/relationships/oleObject" Target="../embeddings/oleObject53.bin"/><Relationship Id="rId41" Type="http://schemas.openxmlformats.org/officeDocument/2006/relationships/oleObject" Target="../embeddings/oleObject110.bin"/><Relationship Id="rId1" Type="http://schemas.openxmlformats.org/officeDocument/2006/relationships/slideLayout" Target="../slideLayouts/slideLayout1.xml"/><Relationship Id="rId6" Type="http://schemas.openxmlformats.org/officeDocument/2006/relationships/image" Target="../media/image90.png"/><Relationship Id="rId11" Type="http://schemas.openxmlformats.org/officeDocument/2006/relationships/image" Target="../media/image210.png"/><Relationship Id="rId24" Type="http://schemas.openxmlformats.org/officeDocument/2006/relationships/image" Target="../media/image220.png"/><Relationship Id="rId32" Type="http://schemas.openxmlformats.org/officeDocument/2006/relationships/image" Target="../media/image220.wmf"/><Relationship Id="rId37" Type="http://schemas.openxmlformats.org/officeDocument/2006/relationships/oleObject" Target="../embeddings/oleObject108.bin"/><Relationship Id="rId40" Type="http://schemas.openxmlformats.org/officeDocument/2006/relationships/image" Target="../media/image224.wmf"/><Relationship Id="rId45" Type="http://schemas.openxmlformats.org/officeDocument/2006/relationships/image" Target="../media/image228.png"/><Relationship Id="rId5" Type="http://schemas.openxmlformats.org/officeDocument/2006/relationships/image" Target="../media/image200.png"/><Relationship Id="rId15" Type="http://schemas.openxmlformats.org/officeDocument/2006/relationships/oleObject" Target="../embeddings/oleObject102.bin"/><Relationship Id="rId23" Type="http://schemas.openxmlformats.org/officeDocument/2006/relationships/image" Target="../media/image219.png"/><Relationship Id="rId28" Type="http://schemas.openxmlformats.org/officeDocument/2006/relationships/image" Target="../media/image20.wmf"/><Relationship Id="rId36" Type="http://schemas.openxmlformats.org/officeDocument/2006/relationships/image" Target="../media/image222.wmf"/><Relationship Id="rId49" Type="http://schemas.openxmlformats.org/officeDocument/2006/relationships/image" Target="../media/image234.png"/><Relationship Id="rId10" Type="http://schemas.openxmlformats.org/officeDocument/2006/relationships/image" Target="../media/image209.png"/><Relationship Id="rId19" Type="http://schemas.openxmlformats.org/officeDocument/2006/relationships/image" Target="../media/image215.png"/><Relationship Id="rId31" Type="http://schemas.openxmlformats.org/officeDocument/2006/relationships/oleObject" Target="../embeddings/oleObject105.bin"/><Relationship Id="rId44" Type="http://schemas.openxmlformats.org/officeDocument/2006/relationships/image" Target="../media/image227.png"/><Relationship Id="rId4" Type="http://schemas.openxmlformats.org/officeDocument/2006/relationships/image" Target="../media/image70.png"/><Relationship Id="rId9" Type="http://schemas.openxmlformats.org/officeDocument/2006/relationships/image" Target="../media/image93.png"/><Relationship Id="rId14" Type="http://schemas.openxmlformats.org/officeDocument/2006/relationships/image" Target="../media/image212.wmf"/><Relationship Id="rId22" Type="http://schemas.openxmlformats.org/officeDocument/2006/relationships/image" Target="../media/image218.png"/><Relationship Id="rId27" Type="http://schemas.openxmlformats.org/officeDocument/2006/relationships/oleObject" Target="../embeddings/oleObject13.bin"/><Relationship Id="rId30" Type="http://schemas.openxmlformats.org/officeDocument/2006/relationships/image" Target="../media/image21.wmf"/><Relationship Id="rId35" Type="http://schemas.openxmlformats.org/officeDocument/2006/relationships/oleObject" Target="../embeddings/oleObject107.bin"/><Relationship Id="rId43" Type="http://schemas.openxmlformats.org/officeDocument/2006/relationships/image" Target="../media/image226.png"/><Relationship Id="rId48" Type="http://schemas.openxmlformats.org/officeDocument/2006/relationships/image" Target="../media/image231.png"/><Relationship Id="rId8" Type="http://schemas.openxmlformats.org/officeDocument/2006/relationships/image" Target="../media/image208.png"/></Relationships>
</file>

<file path=ppt/slides/_rels/slide3.xml.rels><?xml version="1.0" encoding="UTF-8" standalone="yes"?>
<Relationships xmlns="http://schemas.openxmlformats.org/package/2006/relationships"><Relationship Id="rId8" Type="http://schemas.openxmlformats.org/officeDocument/2006/relationships/hyperlink" Target="http://media.pearsoncmg.com/aw/aw_briggs_calculus_et_2/if/files/Ch04/bccalcet02_0404_04-51.cdf" TargetMode="External"/><Relationship Id="rId13" Type="http://schemas.openxmlformats.org/officeDocument/2006/relationships/oleObject" Target="../embeddings/oleObject5.bin"/><Relationship Id="rId18" Type="http://schemas.openxmlformats.org/officeDocument/2006/relationships/image" Target="../media/image14.wmf"/><Relationship Id="rId26" Type="http://schemas.openxmlformats.org/officeDocument/2006/relationships/image" Target="../media/image18.wmf"/><Relationship Id="rId3" Type="http://schemas.openxmlformats.org/officeDocument/2006/relationships/image" Target="../media/image6.wmf"/><Relationship Id="rId21" Type="http://schemas.openxmlformats.org/officeDocument/2006/relationships/oleObject" Target="../embeddings/oleObject9.bin"/><Relationship Id="rId7" Type="http://schemas.openxmlformats.org/officeDocument/2006/relationships/image" Target="../media/image8.wmf"/><Relationship Id="rId12" Type="http://schemas.openxmlformats.org/officeDocument/2006/relationships/image" Target="../media/image11.wmf"/><Relationship Id="rId17" Type="http://schemas.openxmlformats.org/officeDocument/2006/relationships/oleObject" Target="../embeddings/oleObject7.bin"/><Relationship Id="rId25" Type="http://schemas.openxmlformats.org/officeDocument/2006/relationships/oleObject" Target="../embeddings/oleObject11.bin"/><Relationship Id="rId2" Type="http://schemas.openxmlformats.org/officeDocument/2006/relationships/oleObject" Target="../embeddings/oleObject1.bin"/><Relationship Id="rId16" Type="http://schemas.openxmlformats.org/officeDocument/2006/relationships/image" Target="../media/image13.wmf"/><Relationship Id="rId20" Type="http://schemas.openxmlformats.org/officeDocument/2006/relationships/image" Target="../media/image15.wmf"/><Relationship Id="rId1" Type="http://schemas.openxmlformats.org/officeDocument/2006/relationships/slideLayout" Target="../slideLayouts/slideLayout1.xml"/><Relationship Id="rId6" Type="http://schemas.openxmlformats.org/officeDocument/2006/relationships/oleObject" Target="../embeddings/oleObject3.bin"/><Relationship Id="rId11" Type="http://schemas.openxmlformats.org/officeDocument/2006/relationships/oleObject" Target="../embeddings/oleObject4.bin"/><Relationship Id="rId24" Type="http://schemas.openxmlformats.org/officeDocument/2006/relationships/image" Target="../media/image17.wmf"/><Relationship Id="rId5" Type="http://schemas.openxmlformats.org/officeDocument/2006/relationships/image" Target="../media/image7.wmf"/><Relationship Id="rId15" Type="http://schemas.openxmlformats.org/officeDocument/2006/relationships/oleObject" Target="../embeddings/oleObject6.bin"/><Relationship Id="rId23" Type="http://schemas.openxmlformats.org/officeDocument/2006/relationships/oleObject" Target="../embeddings/oleObject10.bin"/><Relationship Id="rId10" Type="http://schemas.openxmlformats.org/officeDocument/2006/relationships/image" Target="../media/image10.png"/><Relationship Id="rId19"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image" Target="../media/image9.png"/><Relationship Id="rId14" Type="http://schemas.openxmlformats.org/officeDocument/2006/relationships/image" Target="../media/image12.wmf"/><Relationship Id="rId22" Type="http://schemas.openxmlformats.org/officeDocument/2006/relationships/image" Target="../media/image16.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18.bin"/><Relationship Id="rId18" Type="http://schemas.openxmlformats.org/officeDocument/2006/relationships/image" Target="../media/image25.wmf"/><Relationship Id="rId26" Type="http://schemas.openxmlformats.org/officeDocument/2006/relationships/image" Target="../media/image29.png"/><Relationship Id="rId3" Type="http://schemas.openxmlformats.org/officeDocument/2006/relationships/image" Target="../media/image19.wmf"/><Relationship Id="rId21" Type="http://schemas.openxmlformats.org/officeDocument/2006/relationships/oleObject" Target="../embeddings/oleObject22.bin"/><Relationship Id="rId34" Type="http://schemas.openxmlformats.org/officeDocument/2006/relationships/image" Target="../media/image37.png"/><Relationship Id="rId7" Type="http://schemas.openxmlformats.org/officeDocument/2006/relationships/image" Target="../media/image21.wmf"/><Relationship Id="rId12" Type="http://schemas.openxmlformats.org/officeDocument/2006/relationships/image" Target="../media/image22.wmf"/><Relationship Id="rId17" Type="http://schemas.openxmlformats.org/officeDocument/2006/relationships/oleObject" Target="../embeddings/oleObject20.bin"/><Relationship Id="rId25" Type="http://schemas.openxmlformats.org/officeDocument/2006/relationships/image" Target="../media/image28.wmf"/><Relationship Id="rId33" Type="http://schemas.openxmlformats.org/officeDocument/2006/relationships/image" Target="../media/image36.png"/><Relationship Id="rId2" Type="http://schemas.openxmlformats.org/officeDocument/2006/relationships/oleObject" Target="../embeddings/oleObject12.bin"/><Relationship Id="rId16" Type="http://schemas.openxmlformats.org/officeDocument/2006/relationships/image" Target="../media/image24.wmf"/><Relationship Id="rId20" Type="http://schemas.openxmlformats.org/officeDocument/2006/relationships/image" Target="../media/image26.wmf"/><Relationship Id="rId29"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oleObject" Target="../embeddings/oleObject14.bin"/><Relationship Id="rId11" Type="http://schemas.openxmlformats.org/officeDocument/2006/relationships/oleObject" Target="../embeddings/oleObject17.bin"/><Relationship Id="rId24" Type="http://schemas.openxmlformats.org/officeDocument/2006/relationships/oleObject" Target="../embeddings/oleObject24.bin"/><Relationship Id="rId32" Type="http://schemas.openxmlformats.org/officeDocument/2006/relationships/image" Target="../media/image35.png"/><Relationship Id="rId5" Type="http://schemas.openxmlformats.org/officeDocument/2006/relationships/image" Target="../media/image20.wmf"/><Relationship Id="rId15" Type="http://schemas.openxmlformats.org/officeDocument/2006/relationships/oleObject" Target="../embeddings/oleObject19.bin"/><Relationship Id="rId23" Type="http://schemas.openxmlformats.org/officeDocument/2006/relationships/image" Target="../media/image27.wmf"/><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oleObject" Target="../embeddings/oleObject16.bin"/><Relationship Id="rId19" Type="http://schemas.openxmlformats.org/officeDocument/2006/relationships/oleObject" Target="../embeddings/oleObject21.bin"/><Relationship Id="rId31" Type="http://schemas.openxmlformats.org/officeDocument/2006/relationships/image" Target="../media/image34.png"/><Relationship Id="rId4" Type="http://schemas.openxmlformats.org/officeDocument/2006/relationships/oleObject" Target="../embeddings/oleObject13.bin"/><Relationship Id="rId9" Type="http://schemas.openxmlformats.org/officeDocument/2006/relationships/image" Target="../media/image12.wmf"/><Relationship Id="rId14" Type="http://schemas.openxmlformats.org/officeDocument/2006/relationships/image" Target="../media/image23.wmf"/><Relationship Id="rId22" Type="http://schemas.openxmlformats.org/officeDocument/2006/relationships/oleObject" Target="../embeddings/oleObject23.bin"/><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AE99-FEF1-F559-98EC-9E8DF37A9E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C7C886-79FE-9AD5-116B-78BA15BAEA4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Newton_3y">
            <a:extLst>
              <a:ext uri="{FF2B5EF4-FFF2-40B4-BE49-F238E27FC236}">
                <a16:creationId xmlns:a16="http://schemas.microsoft.com/office/drawing/2014/main" id="{68A0681D-B03B-FB78-EE0F-B2844994E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25" y="1319780"/>
            <a:ext cx="2724150" cy="3105150"/>
          </a:xfrm>
          <a:prstGeom prst="rect">
            <a:avLst/>
          </a:prstGeom>
          <a:noFill/>
          <a:ln w="19050">
            <a:solidFill>
              <a:schemeClr val="accent1"/>
            </a:solidFill>
            <a:miter lim="800000"/>
            <a:headEnd/>
            <a:tailEnd/>
          </a:ln>
          <a:effectLst>
            <a:outerShdw blurRad="50800" dist="101600" dir="2700000" algn="tl"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81DD699-3611-55D2-AEF4-AFF8F36D9E7D}"/>
              </a:ext>
            </a:extLst>
          </p:cNvPr>
          <p:cNvSpPr>
            <a:spLocks noChangeArrowheads="1"/>
          </p:cNvSpPr>
          <p:nvPr/>
        </p:nvSpPr>
        <p:spPr bwMode="auto">
          <a:xfrm>
            <a:off x="5075237" y="4615070"/>
            <a:ext cx="2041525" cy="711200"/>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1"/>
              <a:t>Sir Isaac Newton</a:t>
            </a:r>
          </a:p>
          <a:p>
            <a:pPr algn="ctr" eaLnBrk="1" hangingPunct="1">
              <a:spcBef>
                <a:spcPct val="0"/>
              </a:spcBef>
              <a:buFontTx/>
              <a:buNone/>
            </a:pPr>
            <a:r>
              <a:rPr lang="en-US" altLang="en-US" sz="2000" b="1"/>
              <a:t>1643 – 1727 </a:t>
            </a:r>
            <a:endParaRPr lang="en-US" altLang="en-US" sz="2000"/>
          </a:p>
        </p:txBody>
      </p:sp>
      <p:sp>
        <p:nvSpPr>
          <p:cNvPr id="5" name="Rectangle 4">
            <a:extLst>
              <a:ext uri="{FF2B5EF4-FFF2-40B4-BE49-F238E27FC236}">
                <a16:creationId xmlns:a16="http://schemas.microsoft.com/office/drawing/2014/main" id="{027B5A0C-9563-D898-D19D-233B4DCCA7C8}"/>
              </a:ext>
            </a:extLst>
          </p:cNvPr>
          <p:cNvSpPr>
            <a:spLocks noChangeArrowheads="1"/>
          </p:cNvSpPr>
          <p:nvPr/>
        </p:nvSpPr>
        <p:spPr bwMode="auto">
          <a:xfrm>
            <a:off x="476843" y="5516410"/>
            <a:ext cx="11284059" cy="1016000"/>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squar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t>Isaac Newton</a:t>
            </a:r>
            <a:r>
              <a:rPr lang="en-US" altLang="en-US" sz="2000"/>
              <a:t> was the greatest English mathematician of his generation. He laid the foundation for differential and integral calculus. His work on optics and gravitation make him one of the greatest scientists the world has known. </a:t>
            </a:r>
          </a:p>
        </p:txBody>
      </p:sp>
      <p:pic>
        <p:nvPicPr>
          <p:cNvPr id="7" name="Picture 6">
            <a:extLst>
              <a:ext uri="{FF2B5EF4-FFF2-40B4-BE49-F238E27FC236}">
                <a16:creationId xmlns:a16="http://schemas.microsoft.com/office/drawing/2014/main" id="{2D56857E-C13B-6B10-38B8-E6158FF1B6A8}"/>
              </a:ext>
            </a:extLst>
          </p:cNvPr>
          <p:cNvPicPr>
            <a:picLocks noChangeAspect="1"/>
          </p:cNvPicPr>
          <p:nvPr/>
        </p:nvPicPr>
        <p:blipFill>
          <a:blip r:embed="rId3"/>
          <a:stretch>
            <a:fillRect/>
          </a:stretch>
        </p:blipFill>
        <p:spPr>
          <a:xfrm>
            <a:off x="336616" y="325590"/>
            <a:ext cx="5567591" cy="551275"/>
          </a:xfrm>
          <a:prstGeom prst="rect">
            <a:avLst/>
          </a:prstGeom>
          <a:ln w="19050">
            <a:solidFill>
              <a:schemeClr val="accent1"/>
            </a:solidFill>
          </a:ln>
          <a:effectLst>
            <a:outerShdw blurRad="50800" dist="101600" dir="2700000" algn="tl" rotWithShape="0">
              <a:schemeClr val="accent1">
                <a:alpha val="40000"/>
              </a:schemeClr>
            </a:outerShdw>
          </a:effectLst>
        </p:spPr>
      </p:pic>
    </p:spTree>
    <p:extLst>
      <p:ext uri="{BB962C8B-B14F-4D97-AF65-F5344CB8AC3E}">
        <p14:creationId xmlns:p14="http://schemas.microsoft.com/office/powerpoint/2010/main" val="358514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0C96FA-5F85-3911-D7C8-E9F26C7B2BB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9AA635D-5E3F-F0AC-072C-1B9BE27D84A6}"/>
              </a:ext>
            </a:extLst>
          </p:cNvPr>
          <p:cNvPicPr>
            <a:picLocks noChangeAspect="1"/>
          </p:cNvPicPr>
          <p:nvPr/>
        </p:nvPicPr>
        <p:blipFill>
          <a:blip r:embed="rId2"/>
          <a:stretch>
            <a:fillRect/>
          </a:stretch>
        </p:blipFill>
        <p:spPr>
          <a:xfrm>
            <a:off x="1057984" y="399721"/>
            <a:ext cx="10076033" cy="2441613"/>
          </a:xfrm>
          <a:prstGeom prst="rect">
            <a:avLst/>
          </a:prstGeom>
          <a:ln w="19050">
            <a:solidFill>
              <a:srgbClr val="FF0000"/>
            </a:solidFill>
          </a:ln>
        </p:spPr>
      </p:pic>
      <p:pic>
        <p:nvPicPr>
          <p:cNvPr id="5" name="Picture 4" descr="Chart&#10;&#10;Description automatically generated">
            <a:extLst>
              <a:ext uri="{FF2B5EF4-FFF2-40B4-BE49-F238E27FC236}">
                <a16:creationId xmlns:a16="http://schemas.microsoft.com/office/drawing/2014/main" id="{2DA808ED-1F94-E92F-8FDB-C2D848440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575" y="3029279"/>
            <a:ext cx="3429000" cy="3429000"/>
          </a:xfrm>
          <a:prstGeom prst="rect">
            <a:avLst/>
          </a:prstGeom>
        </p:spPr>
      </p:pic>
      <p:pic>
        <p:nvPicPr>
          <p:cNvPr id="6" name="Picture 5" descr="A picture containing sky&#10;&#10;Description automatically generated">
            <a:extLst>
              <a:ext uri="{FF2B5EF4-FFF2-40B4-BE49-F238E27FC236}">
                <a16:creationId xmlns:a16="http://schemas.microsoft.com/office/drawing/2014/main" id="{1543AF3A-AD6B-F0F0-8377-9AE12E2B79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1102" y="3029279"/>
            <a:ext cx="3200400" cy="3200400"/>
          </a:xfrm>
          <a:prstGeom prst="rect">
            <a:avLst/>
          </a:prstGeom>
        </p:spPr>
      </p:pic>
      <p:pic>
        <p:nvPicPr>
          <p:cNvPr id="7" name="Picture 6">
            <a:extLst>
              <a:ext uri="{FF2B5EF4-FFF2-40B4-BE49-F238E27FC236}">
                <a16:creationId xmlns:a16="http://schemas.microsoft.com/office/drawing/2014/main" id="{FF700E29-9E14-107B-9B96-9782F8610C92}"/>
              </a:ext>
            </a:extLst>
          </p:cNvPr>
          <p:cNvPicPr>
            <a:picLocks noChangeAspect="1"/>
          </p:cNvPicPr>
          <p:nvPr/>
        </p:nvPicPr>
        <p:blipFill>
          <a:blip r:embed="rId5"/>
          <a:stretch>
            <a:fillRect/>
          </a:stretch>
        </p:blipFill>
        <p:spPr>
          <a:xfrm>
            <a:off x="1371600" y="1849339"/>
            <a:ext cx="9458179" cy="430886"/>
          </a:xfrm>
          <a:prstGeom prst="rect">
            <a:avLst/>
          </a:prstGeom>
        </p:spPr>
      </p:pic>
      <p:pic>
        <p:nvPicPr>
          <p:cNvPr id="8" name="Picture 7">
            <a:extLst>
              <a:ext uri="{FF2B5EF4-FFF2-40B4-BE49-F238E27FC236}">
                <a16:creationId xmlns:a16="http://schemas.microsoft.com/office/drawing/2014/main" id="{1475E0F3-8DE5-AC27-DB44-8847677DBE6B}"/>
              </a:ext>
            </a:extLst>
          </p:cNvPr>
          <p:cNvPicPr>
            <a:picLocks noChangeAspect="1"/>
          </p:cNvPicPr>
          <p:nvPr/>
        </p:nvPicPr>
        <p:blipFill>
          <a:blip r:embed="rId5"/>
          <a:stretch>
            <a:fillRect/>
          </a:stretch>
        </p:blipFill>
        <p:spPr>
          <a:xfrm>
            <a:off x="1371600" y="2335236"/>
            <a:ext cx="9458179" cy="417151"/>
          </a:xfrm>
          <a:prstGeom prst="rect">
            <a:avLst/>
          </a:prstGeom>
        </p:spPr>
      </p:pic>
      <p:sp>
        <p:nvSpPr>
          <p:cNvPr id="9" name="TextBox 8">
            <a:extLst>
              <a:ext uri="{FF2B5EF4-FFF2-40B4-BE49-F238E27FC236}">
                <a16:creationId xmlns:a16="http://schemas.microsoft.com/office/drawing/2014/main" id="{FEB37E40-8A68-5228-2ED3-8D6108815B52}"/>
              </a:ext>
            </a:extLst>
          </p:cNvPr>
          <p:cNvSpPr txBox="1"/>
          <p:nvPr/>
        </p:nvSpPr>
        <p:spPr>
          <a:xfrm>
            <a:off x="9762980" y="481092"/>
            <a:ext cx="1066800" cy="430887"/>
          </a:xfrm>
          <a:prstGeom prst="rect">
            <a:avLst/>
          </a:prstGeom>
          <a:noFill/>
        </p:spPr>
        <p:txBody>
          <a:bodyPr wrap="squar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(OLE)</a:t>
            </a:r>
            <a:endParaRPr lang="en-US" sz="2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EA5AAA4-BF07-4D5E-1350-9103B35BBF39}"/>
              </a:ext>
            </a:extLst>
          </p:cNvPr>
          <p:cNvSpPr txBox="1"/>
          <p:nvPr/>
        </p:nvSpPr>
        <p:spPr>
          <a:xfrm>
            <a:off x="2639269" y="5497500"/>
            <a:ext cx="2529292" cy="430887"/>
          </a:xfrm>
          <a:prstGeom prst="rect">
            <a:avLst/>
          </a:prstGeom>
          <a:noFill/>
        </p:spPr>
        <p:txBody>
          <a:bodyPr wrap="square">
            <a:spAutoFit/>
          </a:bodyPr>
          <a:lstStyle/>
          <a:p>
            <a:r>
              <a:rPr lang="en-US" sz="2200" b="1" i="0" u="none" strike="noStrike" baseline="0" dirty="0">
                <a:solidFill>
                  <a:srgbClr val="FF0000"/>
                </a:solidFill>
                <a:latin typeface="TimesLTStd-Roman"/>
              </a:rPr>
              <a:t>Absolute Minimum</a:t>
            </a:r>
            <a:endParaRPr lang="en-US" sz="2200" b="1" dirty="0">
              <a:solidFill>
                <a:srgbClr val="FF0000"/>
              </a:solidFill>
            </a:endParaRPr>
          </a:p>
        </p:txBody>
      </p:sp>
      <p:sp>
        <p:nvSpPr>
          <p:cNvPr id="11" name="TextBox 10">
            <a:extLst>
              <a:ext uri="{FF2B5EF4-FFF2-40B4-BE49-F238E27FC236}">
                <a16:creationId xmlns:a16="http://schemas.microsoft.com/office/drawing/2014/main" id="{3DB371E6-F5BB-7897-B377-99E1D44961BA}"/>
              </a:ext>
            </a:extLst>
          </p:cNvPr>
          <p:cNvSpPr txBox="1"/>
          <p:nvPr/>
        </p:nvSpPr>
        <p:spPr>
          <a:xfrm>
            <a:off x="7612209" y="3298956"/>
            <a:ext cx="2783589" cy="430887"/>
          </a:xfrm>
          <a:prstGeom prst="rect">
            <a:avLst/>
          </a:prstGeom>
          <a:noFill/>
        </p:spPr>
        <p:txBody>
          <a:bodyPr wrap="square">
            <a:spAutoFit/>
          </a:bodyPr>
          <a:lstStyle/>
          <a:p>
            <a:r>
              <a:rPr lang="en-US" sz="2200" b="1" i="0" u="none" strike="noStrike" baseline="0" dirty="0">
                <a:solidFill>
                  <a:srgbClr val="FF0000"/>
                </a:solidFill>
                <a:latin typeface="TimesLTStd-Roman"/>
              </a:rPr>
              <a:t>Absolute Maximum</a:t>
            </a:r>
            <a:endParaRPr lang="en-US" sz="2200" b="1" dirty="0">
              <a:solidFill>
                <a:srgbClr val="FF0000"/>
              </a:solidFill>
            </a:endParaRPr>
          </a:p>
        </p:txBody>
      </p:sp>
    </p:spTree>
    <p:extLst>
      <p:ext uri="{BB962C8B-B14F-4D97-AF65-F5344CB8AC3E}">
        <p14:creationId xmlns:p14="http://schemas.microsoft.com/office/powerpoint/2010/main" val="904225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2000"/>
                                        <p:tgtEl>
                                          <p:spTgt spid="5"/>
                                        </p:tgtEl>
                                      </p:cBhvr>
                                    </p:animEffect>
                                    <p:anim calcmode="lin" valueType="num">
                                      <p:cBhvr>
                                        <p:cTn id="41" dur="2000" fill="hold"/>
                                        <p:tgtEl>
                                          <p:spTgt spid="5"/>
                                        </p:tgtEl>
                                        <p:attrNameLst>
                                          <p:attrName>ppt_w</p:attrName>
                                        </p:attrNameLst>
                                      </p:cBhvr>
                                      <p:tavLst>
                                        <p:tav tm="0" fmla="#ppt_w*sin(2.5*pi*$)">
                                          <p:val>
                                            <p:fltVal val="0"/>
                                          </p:val>
                                        </p:tav>
                                        <p:tav tm="100000">
                                          <p:val>
                                            <p:fltVal val="1"/>
                                          </p:val>
                                        </p:tav>
                                      </p:tavLst>
                                    </p:anim>
                                    <p:anim calcmode="lin" valueType="num">
                                      <p:cBhvr>
                                        <p:cTn id="42"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80">
                                          <p:stCondLst>
                                            <p:cond delay="0"/>
                                          </p:stCondLst>
                                        </p:cTn>
                                        <p:tgtEl>
                                          <p:spTgt spid="10"/>
                                        </p:tgtEl>
                                      </p:cBhvr>
                                    </p:animEffect>
                                    <p:anim calcmode="lin" valueType="num">
                                      <p:cBhvr>
                                        <p:cTn id="4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3" dur="26">
                                          <p:stCondLst>
                                            <p:cond delay="650"/>
                                          </p:stCondLst>
                                        </p:cTn>
                                        <p:tgtEl>
                                          <p:spTgt spid="10"/>
                                        </p:tgtEl>
                                      </p:cBhvr>
                                      <p:to x="100000" y="60000"/>
                                    </p:animScale>
                                    <p:animScale>
                                      <p:cBhvr>
                                        <p:cTn id="54" dur="166" decel="50000">
                                          <p:stCondLst>
                                            <p:cond delay="676"/>
                                          </p:stCondLst>
                                        </p:cTn>
                                        <p:tgtEl>
                                          <p:spTgt spid="10"/>
                                        </p:tgtEl>
                                      </p:cBhvr>
                                      <p:to x="100000" y="100000"/>
                                    </p:animScale>
                                    <p:animScale>
                                      <p:cBhvr>
                                        <p:cTn id="55" dur="26">
                                          <p:stCondLst>
                                            <p:cond delay="1312"/>
                                          </p:stCondLst>
                                        </p:cTn>
                                        <p:tgtEl>
                                          <p:spTgt spid="10"/>
                                        </p:tgtEl>
                                      </p:cBhvr>
                                      <p:to x="100000" y="80000"/>
                                    </p:animScale>
                                    <p:animScale>
                                      <p:cBhvr>
                                        <p:cTn id="56" dur="166" decel="50000">
                                          <p:stCondLst>
                                            <p:cond delay="1338"/>
                                          </p:stCondLst>
                                        </p:cTn>
                                        <p:tgtEl>
                                          <p:spTgt spid="10"/>
                                        </p:tgtEl>
                                      </p:cBhvr>
                                      <p:to x="100000" y="100000"/>
                                    </p:animScale>
                                    <p:animScale>
                                      <p:cBhvr>
                                        <p:cTn id="57" dur="26">
                                          <p:stCondLst>
                                            <p:cond delay="1642"/>
                                          </p:stCondLst>
                                        </p:cTn>
                                        <p:tgtEl>
                                          <p:spTgt spid="10"/>
                                        </p:tgtEl>
                                      </p:cBhvr>
                                      <p:to x="100000" y="90000"/>
                                    </p:animScale>
                                    <p:animScale>
                                      <p:cBhvr>
                                        <p:cTn id="58" dur="166" decel="50000">
                                          <p:stCondLst>
                                            <p:cond delay="1668"/>
                                          </p:stCondLst>
                                        </p:cTn>
                                        <p:tgtEl>
                                          <p:spTgt spid="10"/>
                                        </p:tgtEl>
                                      </p:cBhvr>
                                      <p:to x="100000" y="100000"/>
                                    </p:animScale>
                                    <p:animScale>
                                      <p:cBhvr>
                                        <p:cTn id="59" dur="26">
                                          <p:stCondLst>
                                            <p:cond delay="1808"/>
                                          </p:stCondLst>
                                        </p:cTn>
                                        <p:tgtEl>
                                          <p:spTgt spid="10"/>
                                        </p:tgtEl>
                                      </p:cBhvr>
                                      <p:to x="100000" y="95000"/>
                                    </p:animScale>
                                    <p:animScale>
                                      <p:cBhvr>
                                        <p:cTn id="60" dur="166" decel="50000">
                                          <p:stCondLst>
                                            <p:cond delay="1834"/>
                                          </p:stCondLst>
                                        </p:cTn>
                                        <p:tgtEl>
                                          <p:spTgt spid="10"/>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80">
                                          <p:stCondLst>
                                            <p:cond delay="0"/>
                                          </p:stCondLst>
                                        </p:cTn>
                                        <p:tgtEl>
                                          <p:spTgt spid="6"/>
                                        </p:tgtEl>
                                      </p:cBhvr>
                                    </p:animEffect>
                                    <p:anim calcmode="lin" valueType="num">
                                      <p:cBhvr>
                                        <p:cTn id="6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1" dur="26">
                                          <p:stCondLst>
                                            <p:cond delay="650"/>
                                          </p:stCondLst>
                                        </p:cTn>
                                        <p:tgtEl>
                                          <p:spTgt spid="6"/>
                                        </p:tgtEl>
                                      </p:cBhvr>
                                      <p:to x="100000" y="60000"/>
                                    </p:animScale>
                                    <p:animScale>
                                      <p:cBhvr>
                                        <p:cTn id="72" dur="166" decel="50000">
                                          <p:stCondLst>
                                            <p:cond delay="676"/>
                                          </p:stCondLst>
                                        </p:cTn>
                                        <p:tgtEl>
                                          <p:spTgt spid="6"/>
                                        </p:tgtEl>
                                      </p:cBhvr>
                                      <p:to x="100000" y="100000"/>
                                    </p:animScale>
                                    <p:animScale>
                                      <p:cBhvr>
                                        <p:cTn id="73" dur="26">
                                          <p:stCondLst>
                                            <p:cond delay="1312"/>
                                          </p:stCondLst>
                                        </p:cTn>
                                        <p:tgtEl>
                                          <p:spTgt spid="6"/>
                                        </p:tgtEl>
                                      </p:cBhvr>
                                      <p:to x="100000" y="80000"/>
                                    </p:animScale>
                                    <p:animScale>
                                      <p:cBhvr>
                                        <p:cTn id="74" dur="166" decel="50000">
                                          <p:stCondLst>
                                            <p:cond delay="1338"/>
                                          </p:stCondLst>
                                        </p:cTn>
                                        <p:tgtEl>
                                          <p:spTgt spid="6"/>
                                        </p:tgtEl>
                                      </p:cBhvr>
                                      <p:to x="100000" y="100000"/>
                                    </p:animScale>
                                    <p:animScale>
                                      <p:cBhvr>
                                        <p:cTn id="75" dur="26">
                                          <p:stCondLst>
                                            <p:cond delay="1642"/>
                                          </p:stCondLst>
                                        </p:cTn>
                                        <p:tgtEl>
                                          <p:spTgt spid="6"/>
                                        </p:tgtEl>
                                      </p:cBhvr>
                                      <p:to x="100000" y="90000"/>
                                    </p:animScale>
                                    <p:animScale>
                                      <p:cBhvr>
                                        <p:cTn id="76" dur="166" decel="50000">
                                          <p:stCondLst>
                                            <p:cond delay="1668"/>
                                          </p:stCondLst>
                                        </p:cTn>
                                        <p:tgtEl>
                                          <p:spTgt spid="6"/>
                                        </p:tgtEl>
                                      </p:cBhvr>
                                      <p:to x="100000" y="100000"/>
                                    </p:animScale>
                                    <p:animScale>
                                      <p:cBhvr>
                                        <p:cTn id="77" dur="26">
                                          <p:stCondLst>
                                            <p:cond delay="1808"/>
                                          </p:stCondLst>
                                        </p:cTn>
                                        <p:tgtEl>
                                          <p:spTgt spid="6"/>
                                        </p:tgtEl>
                                      </p:cBhvr>
                                      <p:to x="100000" y="95000"/>
                                    </p:animScale>
                                    <p:animScale>
                                      <p:cBhvr>
                                        <p:cTn id="78" dur="166" decel="50000">
                                          <p:stCondLst>
                                            <p:cond delay="1834"/>
                                          </p:stCondLst>
                                        </p:cTn>
                                        <p:tgtEl>
                                          <p:spTgt spid="6"/>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down)">
                                      <p:cBhvr>
                                        <p:cTn id="83" dur="580">
                                          <p:stCondLst>
                                            <p:cond delay="0"/>
                                          </p:stCondLst>
                                        </p:cTn>
                                        <p:tgtEl>
                                          <p:spTgt spid="11"/>
                                        </p:tgtEl>
                                      </p:cBhvr>
                                    </p:animEffect>
                                    <p:anim calcmode="lin" valueType="num">
                                      <p:cBhvr>
                                        <p:cTn id="8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9" dur="26">
                                          <p:stCondLst>
                                            <p:cond delay="650"/>
                                          </p:stCondLst>
                                        </p:cTn>
                                        <p:tgtEl>
                                          <p:spTgt spid="11"/>
                                        </p:tgtEl>
                                      </p:cBhvr>
                                      <p:to x="100000" y="60000"/>
                                    </p:animScale>
                                    <p:animScale>
                                      <p:cBhvr>
                                        <p:cTn id="90" dur="166" decel="50000">
                                          <p:stCondLst>
                                            <p:cond delay="676"/>
                                          </p:stCondLst>
                                        </p:cTn>
                                        <p:tgtEl>
                                          <p:spTgt spid="11"/>
                                        </p:tgtEl>
                                      </p:cBhvr>
                                      <p:to x="100000" y="100000"/>
                                    </p:animScale>
                                    <p:animScale>
                                      <p:cBhvr>
                                        <p:cTn id="91" dur="26">
                                          <p:stCondLst>
                                            <p:cond delay="1312"/>
                                          </p:stCondLst>
                                        </p:cTn>
                                        <p:tgtEl>
                                          <p:spTgt spid="11"/>
                                        </p:tgtEl>
                                      </p:cBhvr>
                                      <p:to x="100000" y="80000"/>
                                    </p:animScale>
                                    <p:animScale>
                                      <p:cBhvr>
                                        <p:cTn id="92" dur="166" decel="50000">
                                          <p:stCondLst>
                                            <p:cond delay="1338"/>
                                          </p:stCondLst>
                                        </p:cTn>
                                        <p:tgtEl>
                                          <p:spTgt spid="11"/>
                                        </p:tgtEl>
                                      </p:cBhvr>
                                      <p:to x="100000" y="100000"/>
                                    </p:animScale>
                                    <p:animScale>
                                      <p:cBhvr>
                                        <p:cTn id="93" dur="26">
                                          <p:stCondLst>
                                            <p:cond delay="1642"/>
                                          </p:stCondLst>
                                        </p:cTn>
                                        <p:tgtEl>
                                          <p:spTgt spid="11"/>
                                        </p:tgtEl>
                                      </p:cBhvr>
                                      <p:to x="100000" y="90000"/>
                                    </p:animScale>
                                    <p:animScale>
                                      <p:cBhvr>
                                        <p:cTn id="94" dur="166" decel="50000">
                                          <p:stCondLst>
                                            <p:cond delay="1668"/>
                                          </p:stCondLst>
                                        </p:cTn>
                                        <p:tgtEl>
                                          <p:spTgt spid="11"/>
                                        </p:tgtEl>
                                      </p:cBhvr>
                                      <p:to x="100000" y="100000"/>
                                    </p:animScale>
                                    <p:animScale>
                                      <p:cBhvr>
                                        <p:cTn id="95" dur="26">
                                          <p:stCondLst>
                                            <p:cond delay="1808"/>
                                          </p:stCondLst>
                                        </p:cTn>
                                        <p:tgtEl>
                                          <p:spTgt spid="11"/>
                                        </p:tgtEl>
                                      </p:cBhvr>
                                      <p:to x="100000" y="95000"/>
                                    </p:animScale>
                                    <p:animScale>
                                      <p:cBhvr>
                                        <p:cTn id="9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0C96FA-5F85-3911-D7C8-E9F26C7B2BB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8FB5BCE-EC5D-599F-821B-8CF4735E441E}"/>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11" name="Text Box 9">
            <a:extLst>
              <a:ext uri="{FF2B5EF4-FFF2-40B4-BE49-F238E27FC236}">
                <a16:creationId xmlns:a16="http://schemas.microsoft.com/office/drawing/2014/main" id="{4CE2AE9F-F357-A256-FF33-57EFFBB106D4}"/>
              </a:ext>
            </a:extLst>
          </p:cNvPr>
          <p:cNvSpPr txBox="1">
            <a:spLocks noChangeArrowheads="1"/>
          </p:cNvSpPr>
          <p:nvPr/>
        </p:nvSpPr>
        <p:spPr bwMode="auto">
          <a:xfrm>
            <a:off x="296126" y="170749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13" name="TextBox 12">
            <a:extLst>
              <a:ext uri="{FF2B5EF4-FFF2-40B4-BE49-F238E27FC236}">
                <a16:creationId xmlns:a16="http://schemas.microsoft.com/office/drawing/2014/main" id="{43A75A04-BCA0-EB46-ECAB-FC39F58C6969}"/>
              </a:ext>
            </a:extLst>
          </p:cNvPr>
          <p:cNvSpPr txBox="1"/>
          <p:nvPr/>
        </p:nvSpPr>
        <p:spPr>
          <a:xfrm>
            <a:off x="1668657" y="274394"/>
            <a:ext cx="9817575" cy="1446550"/>
          </a:xfrm>
          <a:prstGeom prst="rect">
            <a:avLst/>
          </a:prstGeom>
          <a:noFill/>
        </p:spPr>
        <p:txBody>
          <a:bodyPr wrap="square">
            <a:spAutoFit/>
          </a:bodyPr>
          <a:lstStyle/>
          <a:p>
            <a:pPr algn="l"/>
            <a:r>
              <a:rPr lang="en-US" sz="2200" b="0" i="0" u="none" strike="noStrike" baseline="0" dirty="0">
                <a:latin typeface="TimesLTStd-Roman"/>
              </a:rPr>
              <a:t>A package to be mailed using the US postal service may not measure more than 108 inches in length plus girth. (Length is the longest dimension and girth is the largest distance around the package, perpendicular to the length.) Find the dimensions of the rectangular box with square base of greatest volume that may be mailed.</a:t>
            </a:r>
            <a:endParaRPr lang="en-US" sz="2200" dirty="0"/>
          </a:p>
        </p:txBody>
      </p:sp>
      <p:sp>
        <p:nvSpPr>
          <p:cNvPr id="14" name="Text Box 27">
            <a:extLst>
              <a:ext uri="{FF2B5EF4-FFF2-40B4-BE49-F238E27FC236}">
                <a16:creationId xmlns:a16="http://schemas.microsoft.com/office/drawing/2014/main" id="{2B0C1070-E3D6-5313-6C2E-E391D632FD9C}"/>
              </a:ext>
            </a:extLst>
          </p:cNvPr>
          <p:cNvSpPr txBox="1">
            <a:spLocks noChangeArrowheads="1"/>
          </p:cNvSpPr>
          <p:nvPr/>
        </p:nvSpPr>
        <p:spPr bwMode="auto">
          <a:xfrm>
            <a:off x="222304" y="2272488"/>
            <a:ext cx="48368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   </a:t>
            </a:r>
            <a:r>
              <a:rPr lang="en-US" altLang="en-US" sz="2200" b="1" u="sng" dirty="0"/>
              <a:t>Objective</a:t>
            </a:r>
            <a:r>
              <a:rPr lang="en-US" altLang="en-US" sz="2200" dirty="0"/>
              <a:t>: Maximize Volume of Box</a:t>
            </a:r>
          </a:p>
        </p:txBody>
      </p:sp>
      <p:pic>
        <p:nvPicPr>
          <p:cNvPr id="16" name="Picture 15">
            <a:extLst>
              <a:ext uri="{FF2B5EF4-FFF2-40B4-BE49-F238E27FC236}">
                <a16:creationId xmlns:a16="http://schemas.microsoft.com/office/drawing/2014/main" id="{FB572F2A-E857-4A5A-A188-10821C660694}"/>
              </a:ext>
            </a:extLst>
          </p:cNvPr>
          <p:cNvPicPr>
            <a:picLocks noChangeAspect="1"/>
          </p:cNvPicPr>
          <p:nvPr/>
        </p:nvPicPr>
        <p:blipFill>
          <a:blip r:embed="rId2"/>
          <a:stretch>
            <a:fillRect/>
          </a:stretch>
        </p:blipFill>
        <p:spPr>
          <a:xfrm>
            <a:off x="8074141" y="2272488"/>
            <a:ext cx="3349134" cy="3011665"/>
          </a:xfrm>
          <a:prstGeom prst="rect">
            <a:avLst/>
          </a:prstGeom>
        </p:spPr>
      </p:pic>
      <p:sp>
        <p:nvSpPr>
          <p:cNvPr id="20" name="TextBox 19">
            <a:extLst>
              <a:ext uri="{FF2B5EF4-FFF2-40B4-BE49-F238E27FC236}">
                <a16:creationId xmlns:a16="http://schemas.microsoft.com/office/drawing/2014/main" id="{FD591003-4723-E99E-14D8-835499F1798D}"/>
              </a:ext>
            </a:extLst>
          </p:cNvPr>
          <p:cNvSpPr txBox="1"/>
          <p:nvPr/>
        </p:nvSpPr>
        <p:spPr>
          <a:xfrm>
            <a:off x="621010" y="2727825"/>
            <a:ext cx="4928958" cy="430887"/>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Let </a:t>
            </a:r>
            <a:r>
              <a:rPr lang="en-US" sz="2200" i="1" dirty="0">
                <a:latin typeface="Times New Roman" panose="02020603050405020304" pitchFamily="18" charset="0"/>
                <a:cs typeface="Times New Roman" panose="02020603050405020304" pitchFamily="18" charset="0"/>
              </a:rPr>
              <a:t>x </a:t>
            </a:r>
            <a:r>
              <a:rPr lang="en-US" sz="2200" dirty="0">
                <a:latin typeface="Times New Roman" panose="02020603050405020304" pitchFamily="18" charset="0"/>
                <a:cs typeface="Times New Roman" panose="02020603050405020304" pitchFamily="18" charset="0"/>
              </a:rPr>
              <a:t>&gt;</a:t>
            </a:r>
            <a:r>
              <a:rPr lang="en-US" sz="2200" b="0" i="0" u="none" strike="noStrike" baseline="0" dirty="0">
                <a:latin typeface="Times New Roman" panose="02020603050405020304" pitchFamily="18" charset="0"/>
                <a:cs typeface="Times New Roman" panose="02020603050405020304" pitchFamily="18" charset="0"/>
              </a:rPr>
              <a:t> 0 be the length of the package (in)</a:t>
            </a:r>
            <a:endParaRPr lang="en-US" sz="22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B27A151-1798-65EE-E01C-29611A3B5EF4}"/>
              </a:ext>
            </a:extLst>
          </p:cNvPr>
          <p:cNvSpPr txBox="1"/>
          <p:nvPr/>
        </p:nvSpPr>
        <p:spPr>
          <a:xfrm>
            <a:off x="8258940" y="3959473"/>
            <a:ext cx="547662"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x</a:t>
            </a:r>
            <a:endParaRPr lang="en-US" sz="2200" dirty="0"/>
          </a:p>
        </p:txBody>
      </p:sp>
      <p:sp>
        <p:nvSpPr>
          <p:cNvPr id="24" name="TextBox 23">
            <a:extLst>
              <a:ext uri="{FF2B5EF4-FFF2-40B4-BE49-F238E27FC236}">
                <a16:creationId xmlns:a16="http://schemas.microsoft.com/office/drawing/2014/main" id="{7D43D27D-14DE-D1E2-C07A-56D3027A47F2}"/>
              </a:ext>
            </a:extLst>
          </p:cNvPr>
          <p:cNvSpPr txBox="1"/>
          <p:nvPr/>
        </p:nvSpPr>
        <p:spPr>
          <a:xfrm>
            <a:off x="621009" y="3236952"/>
            <a:ext cx="6435029" cy="430887"/>
          </a:xfrm>
          <a:prstGeom prst="rect">
            <a:avLst/>
          </a:prstGeom>
          <a:noFill/>
        </p:spPr>
        <p:txBody>
          <a:bodyPr wrap="square">
            <a:spAutoFit/>
          </a:bodyPr>
          <a:lstStyle/>
          <a:p>
            <a:r>
              <a:rPr lang="en-US" sz="2200" b="0" i="1" u="none" strike="noStrike" baseline="0" dirty="0">
                <a:latin typeface="Times New Roman" panose="02020603050405020304" pitchFamily="18" charset="0"/>
                <a:cs typeface="Times New Roman" panose="02020603050405020304" pitchFamily="18" charset="0"/>
              </a:rPr>
              <a:t>y &gt;</a:t>
            </a:r>
            <a:r>
              <a:rPr lang="en-US" sz="2200" b="0" i="0" u="none" strike="noStrike" baseline="0" dirty="0">
                <a:latin typeface="Times New Roman" panose="02020603050405020304" pitchFamily="18" charset="0"/>
                <a:cs typeface="Times New Roman" panose="02020603050405020304" pitchFamily="18" charset="0"/>
              </a:rPr>
              <a:t> 0 be the length of the sides of the square base (in)</a:t>
            </a:r>
            <a:endParaRPr lang="en-US" sz="22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393FFF37-B0A8-0FA2-AD03-306ED10F9B16}"/>
              </a:ext>
            </a:extLst>
          </p:cNvPr>
          <p:cNvSpPr txBox="1"/>
          <p:nvPr/>
        </p:nvSpPr>
        <p:spPr>
          <a:xfrm>
            <a:off x="9623804" y="5152594"/>
            <a:ext cx="424816" cy="430887"/>
          </a:xfrm>
          <a:prstGeom prst="rect">
            <a:avLst/>
          </a:prstGeom>
          <a:noFill/>
        </p:spPr>
        <p:txBody>
          <a:bodyPr wrap="square">
            <a:spAutoFit/>
          </a:bodyPr>
          <a:lstStyle/>
          <a:p>
            <a:r>
              <a:rPr lang="en-US" sz="2200" b="0" i="1" u="none" strike="noStrike" baseline="0" dirty="0">
                <a:latin typeface="Times New Roman" panose="02020603050405020304" pitchFamily="18" charset="0"/>
                <a:cs typeface="Times New Roman" panose="02020603050405020304" pitchFamily="18" charset="0"/>
              </a:rPr>
              <a:t>y </a:t>
            </a:r>
            <a:endParaRPr lang="en-US" sz="2200" dirty="0"/>
          </a:p>
        </p:txBody>
      </p:sp>
      <p:sp>
        <p:nvSpPr>
          <p:cNvPr id="27" name="Text Box 29">
            <a:extLst>
              <a:ext uri="{FF2B5EF4-FFF2-40B4-BE49-F238E27FC236}">
                <a16:creationId xmlns:a16="http://schemas.microsoft.com/office/drawing/2014/main" id="{FCA3F9E2-0E9A-1753-35D7-FA443A692742}"/>
              </a:ext>
            </a:extLst>
          </p:cNvPr>
          <p:cNvSpPr txBox="1">
            <a:spLocks noChangeArrowheads="1"/>
          </p:cNvSpPr>
          <p:nvPr/>
        </p:nvSpPr>
        <p:spPr bwMode="auto">
          <a:xfrm>
            <a:off x="222304" y="4728798"/>
            <a:ext cx="30235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II   </a:t>
            </a:r>
            <a:r>
              <a:rPr lang="en-US" altLang="en-US" sz="2200" b="1" u="sng" dirty="0"/>
              <a:t>Objective Function</a:t>
            </a:r>
          </a:p>
        </p:txBody>
      </p:sp>
      <p:sp>
        <p:nvSpPr>
          <p:cNvPr id="29" name="TextBox 28">
            <a:extLst>
              <a:ext uri="{FF2B5EF4-FFF2-40B4-BE49-F238E27FC236}">
                <a16:creationId xmlns:a16="http://schemas.microsoft.com/office/drawing/2014/main" id="{6ED64A52-27EA-52E1-0492-D0921597521B}"/>
              </a:ext>
            </a:extLst>
          </p:cNvPr>
          <p:cNvSpPr txBox="1"/>
          <p:nvPr/>
        </p:nvSpPr>
        <p:spPr>
          <a:xfrm>
            <a:off x="641079" y="3818808"/>
            <a:ext cx="6170976" cy="430887"/>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We have the constraint equation </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x </a:t>
            </a:r>
            <a:r>
              <a:rPr lang="en-US" sz="2200" b="0" i="0" u="none" strike="noStrike" baseline="0" dirty="0">
                <a:latin typeface="Times New Roman" panose="02020603050405020304" pitchFamily="18" charset="0"/>
                <a:cs typeface="Times New Roman" panose="02020603050405020304" pitchFamily="18" charset="0"/>
              </a:rPr>
              <a:t>+ 4</a:t>
            </a:r>
            <a:r>
              <a:rPr lang="en-US" sz="2200" i="1" dirty="0">
                <a:latin typeface="Times New Roman" panose="02020603050405020304" pitchFamily="18" charset="0"/>
                <a:cs typeface="Times New Roman" panose="02020603050405020304" pitchFamily="18" charset="0"/>
              </a:rPr>
              <a:t>y</a:t>
            </a:r>
            <a:r>
              <a:rPr lang="en-US" sz="2200" b="0" i="0" u="none" strike="noStrike" baseline="0" dirty="0">
                <a:latin typeface="Times New Roman" panose="02020603050405020304" pitchFamily="18" charset="0"/>
                <a:cs typeface="Times New Roman" panose="02020603050405020304" pitchFamily="18" charset="0"/>
              </a:rPr>
              <a:t> = 108</a:t>
            </a:r>
            <a:endParaRPr lang="en-US" sz="2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4D6E157-A051-ABF8-9107-86F5AFF91A58}"/>
              </a:ext>
            </a:extLst>
          </p:cNvPr>
          <p:cNvSpPr txBox="1"/>
          <p:nvPr/>
        </p:nvSpPr>
        <p:spPr>
          <a:xfrm>
            <a:off x="10523539" y="4968403"/>
            <a:ext cx="424816" cy="430887"/>
          </a:xfrm>
          <a:prstGeom prst="rect">
            <a:avLst/>
          </a:prstGeom>
          <a:noFill/>
        </p:spPr>
        <p:txBody>
          <a:bodyPr wrap="square">
            <a:spAutoFit/>
          </a:bodyPr>
          <a:lstStyle/>
          <a:p>
            <a:r>
              <a:rPr lang="en-US" sz="2200" b="0" i="1" u="none" strike="noStrike" baseline="0" dirty="0">
                <a:latin typeface="Times New Roman" panose="02020603050405020304" pitchFamily="18" charset="0"/>
                <a:cs typeface="Times New Roman" panose="02020603050405020304" pitchFamily="18" charset="0"/>
              </a:rPr>
              <a:t>y </a:t>
            </a:r>
            <a:endParaRPr lang="en-US" sz="2200" dirty="0"/>
          </a:p>
        </p:txBody>
      </p:sp>
      <p:sp>
        <p:nvSpPr>
          <p:cNvPr id="5" name="TextBox 4">
            <a:extLst>
              <a:ext uri="{FF2B5EF4-FFF2-40B4-BE49-F238E27FC236}">
                <a16:creationId xmlns:a16="http://schemas.microsoft.com/office/drawing/2014/main" id="{D862C906-8B5D-04C1-D297-7DE087E745E5}"/>
              </a:ext>
            </a:extLst>
          </p:cNvPr>
          <p:cNvSpPr txBox="1"/>
          <p:nvPr/>
        </p:nvSpPr>
        <p:spPr>
          <a:xfrm>
            <a:off x="9936784" y="4537516"/>
            <a:ext cx="424816" cy="430887"/>
          </a:xfrm>
          <a:prstGeom prst="rect">
            <a:avLst/>
          </a:prstGeom>
          <a:noFill/>
        </p:spPr>
        <p:txBody>
          <a:bodyPr wrap="square">
            <a:spAutoFit/>
          </a:bodyPr>
          <a:lstStyle/>
          <a:p>
            <a:r>
              <a:rPr lang="en-US" sz="2200" b="0" i="1" u="none" strike="noStrike" baseline="0" dirty="0">
                <a:latin typeface="Times New Roman" panose="02020603050405020304" pitchFamily="18" charset="0"/>
                <a:cs typeface="Times New Roman" panose="02020603050405020304" pitchFamily="18" charset="0"/>
              </a:rPr>
              <a:t>y </a:t>
            </a:r>
            <a:endParaRPr lang="en-US" sz="2200" dirty="0"/>
          </a:p>
        </p:txBody>
      </p:sp>
      <p:sp>
        <p:nvSpPr>
          <p:cNvPr id="6" name="TextBox 5">
            <a:extLst>
              <a:ext uri="{FF2B5EF4-FFF2-40B4-BE49-F238E27FC236}">
                <a16:creationId xmlns:a16="http://schemas.microsoft.com/office/drawing/2014/main" id="{C11AF9EC-A3F6-5836-F559-AD76CF2135B3}"/>
              </a:ext>
            </a:extLst>
          </p:cNvPr>
          <p:cNvSpPr txBox="1"/>
          <p:nvPr/>
        </p:nvSpPr>
        <p:spPr>
          <a:xfrm>
            <a:off x="9062101" y="4695391"/>
            <a:ext cx="424816" cy="430887"/>
          </a:xfrm>
          <a:prstGeom prst="rect">
            <a:avLst/>
          </a:prstGeom>
          <a:noFill/>
        </p:spPr>
        <p:txBody>
          <a:bodyPr wrap="square">
            <a:spAutoFit/>
          </a:bodyPr>
          <a:lstStyle/>
          <a:p>
            <a:r>
              <a:rPr lang="en-US" sz="2200" b="0" i="1" u="none" strike="noStrike" baseline="0" dirty="0">
                <a:latin typeface="Times New Roman" panose="02020603050405020304" pitchFamily="18" charset="0"/>
                <a:cs typeface="Times New Roman" panose="02020603050405020304" pitchFamily="18" charset="0"/>
              </a:rPr>
              <a:t>y </a:t>
            </a:r>
            <a:endParaRPr lang="en-US" sz="2200" dirty="0"/>
          </a:p>
        </p:txBody>
      </p:sp>
      <p:pic>
        <p:nvPicPr>
          <p:cNvPr id="8" name="Picture 7">
            <a:extLst>
              <a:ext uri="{FF2B5EF4-FFF2-40B4-BE49-F238E27FC236}">
                <a16:creationId xmlns:a16="http://schemas.microsoft.com/office/drawing/2014/main" id="{53E0C0B2-9106-9CEF-BE70-52BD5CF731F5}"/>
              </a:ext>
            </a:extLst>
          </p:cNvPr>
          <p:cNvPicPr>
            <a:picLocks noChangeAspect="1"/>
          </p:cNvPicPr>
          <p:nvPr/>
        </p:nvPicPr>
        <p:blipFill>
          <a:blip r:embed="rId3"/>
          <a:stretch>
            <a:fillRect/>
          </a:stretch>
        </p:blipFill>
        <p:spPr>
          <a:xfrm>
            <a:off x="4370084" y="4294447"/>
            <a:ext cx="1564352" cy="314602"/>
          </a:xfrm>
          <a:prstGeom prst="rect">
            <a:avLst/>
          </a:prstGeom>
        </p:spPr>
      </p:pic>
      <p:pic>
        <p:nvPicPr>
          <p:cNvPr id="12" name="Picture 11">
            <a:extLst>
              <a:ext uri="{FF2B5EF4-FFF2-40B4-BE49-F238E27FC236}">
                <a16:creationId xmlns:a16="http://schemas.microsoft.com/office/drawing/2014/main" id="{E4CDB763-2F83-8CFE-4481-303A9A2D9B74}"/>
              </a:ext>
            </a:extLst>
          </p:cNvPr>
          <p:cNvPicPr>
            <a:picLocks noChangeAspect="1"/>
          </p:cNvPicPr>
          <p:nvPr/>
        </p:nvPicPr>
        <p:blipFill>
          <a:blip r:embed="rId4"/>
          <a:stretch>
            <a:fillRect/>
          </a:stretch>
        </p:blipFill>
        <p:spPr>
          <a:xfrm>
            <a:off x="1472176" y="5208471"/>
            <a:ext cx="1120734" cy="406385"/>
          </a:xfrm>
          <a:prstGeom prst="rect">
            <a:avLst/>
          </a:prstGeom>
        </p:spPr>
      </p:pic>
      <p:pic>
        <p:nvPicPr>
          <p:cNvPr id="17" name="Picture 16">
            <a:extLst>
              <a:ext uri="{FF2B5EF4-FFF2-40B4-BE49-F238E27FC236}">
                <a16:creationId xmlns:a16="http://schemas.microsoft.com/office/drawing/2014/main" id="{92F44638-9496-CC65-E175-57298D025F6D}"/>
              </a:ext>
            </a:extLst>
          </p:cNvPr>
          <p:cNvPicPr>
            <a:picLocks noChangeAspect="1"/>
          </p:cNvPicPr>
          <p:nvPr/>
        </p:nvPicPr>
        <p:blipFill>
          <a:blip r:embed="rId5"/>
          <a:stretch>
            <a:fillRect/>
          </a:stretch>
        </p:blipFill>
        <p:spPr>
          <a:xfrm>
            <a:off x="1754964" y="5679534"/>
            <a:ext cx="1971603" cy="400035"/>
          </a:xfrm>
          <a:prstGeom prst="rect">
            <a:avLst/>
          </a:prstGeom>
        </p:spPr>
      </p:pic>
      <p:pic>
        <p:nvPicPr>
          <p:cNvPr id="19" name="Picture 18">
            <a:extLst>
              <a:ext uri="{FF2B5EF4-FFF2-40B4-BE49-F238E27FC236}">
                <a16:creationId xmlns:a16="http://schemas.microsoft.com/office/drawing/2014/main" id="{8D93F5AF-C06B-7DAB-D20B-C95A2DF04630}"/>
              </a:ext>
            </a:extLst>
          </p:cNvPr>
          <p:cNvPicPr>
            <a:picLocks noChangeAspect="1"/>
          </p:cNvPicPr>
          <p:nvPr/>
        </p:nvPicPr>
        <p:blipFill>
          <a:blip r:embed="rId6"/>
          <a:stretch>
            <a:fillRect/>
          </a:stretch>
        </p:blipFill>
        <p:spPr>
          <a:xfrm>
            <a:off x="1791219" y="6128124"/>
            <a:ext cx="1879531" cy="409560"/>
          </a:xfrm>
          <a:prstGeom prst="rect">
            <a:avLst/>
          </a:prstGeom>
        </p:spPr>
      </p:pic>
      <p:cxnSp>
        <p:nvCxnSpPr>
          <p:cNvPr id="21" name="Straight Connector 20">
            <a:extLst>
              <a:ext uri="{FF2B5EF4-FFF2-40B4-BE49-F238E27FC236}">
                <a16:creationId xmlns:a16="http://schemas.microsoft.com/office/drawing/2014/main" id="{D7E11FF1-C230-4B14-CF64-A974C027B0E9}"/>
              </a:ext>
            </a:extLst>
          </p:cNvPr>
          <p:cNvCxnSpPr/>
          <p:nvPr/>
        </p:nvCxnSpPr>
        <p:spPr>
          <a:xfrm>
            <a:off x="4886396" y="4827234"/>
            <a:ext cx="0" cy="174372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Box 29">
            <a:extLst>
              <a:ext uri="{FF2B5EF4-FFF2-40B4-BE49-F238E27FC236}">
                <a16:creationId xmlns:a16="http://schemas.microsoft.com/office/drawing/2014/main" id="{7734FA58-AE1D-60D8-5D69-75EB5ACA9513}"/>
              </a:ext>
            </a:extLst>
          </p:cNvPr>
          <p:cNvSpPr txBox="1">
            <a:spLocks noChangeArrowheads="1"/>
          </p:cNvSpPr>
          <p:nvPr/>
        </p:nvSpPr>
        <p:spPr bwMode="auto">
          <a:xfrm>
            <a:off x="5141482" y="4770617"/>
            <a:ext cx="16097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III  </a:t>
            </a:r>
            <a:r>
              <a:rPr lang="en-US" altLang="en-US" sz="2200" b="1" u="sng" dirty="0"/>
              <a:t>Domain</a:t>
            </a:r>
          </a:p>
        </p:txBody>
      </p:sp>
      <p:graphicFrame>
        <p:nvGraphicFramePr>
          <p:cNvPr id="25" name="Object 9">
            <a:extLst>
              <a:ext uri="{FF2B5EF4-FFF2-40B4-BE49-F238E27FC236}">
                <a16:creationId xmlns:a16="http://schemas.microsoft.com/office/drawing/2014/main" id="{F2B226E4-F473-CC99-3C48-E6F5E754DBFC}"/>
              </a:ext>
            </a:extLst>
          </p:cNvPr>
          <p:cNvGraphicFramePr>
            <a:graphicFrameLocks noChangeAspect="1"/>
          </p:cNvGraphicFramePr>
          <p:nvPr>
            <p:extLst>
              <p:ext uri="{D42A27DB-BD31-4B8C-83A1-F6EECF244321}">
                <p14:modId xmlns:p14="http://schemas.microsoft.com/office/powerpoint/2010/main" val="3919568398"/>
              </p:ext>
            </p:extLst>
          </p:nvPr>
        </p:nvGraphicFramePr>
        <p:xfrm>
          <a:off x="5751339" y="5284153"/>
          <a:ext cx="1274763" cy="469900"/>
        </p:xfrm>
        <a:graphic>
          <a:graphicData uri="http://schemas.openxmlformats.org/presentationml/2006/ole">
            <mc:AlternateContent xmlns:mc="http://schemas.openxmlformats.org/markup-compatibility/2006">
              <mc:Choice xmlns:v="urn:schemas-microsoft-com:vml" Requires="v">
                <p:oleObj name="Equation" r:id="rId7" imgW="685800" imgH="253800" progId="Equation.DSMT4">
                  <p:embed/>
                </p:oleObj>
              </mc:Choice>
              <mc:Fallback>
                <p:oleObj name="Equation" r:id="rId7" imgW="685800" imgH="25380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8"/>
                      <a:srcRect/>
                      <a:stretch>
                        <a:fillRect/>
                      </a:stretch>
                    </p:blipFill>
                    <p:spPr bwMode="auto">
                      <a:xfrm>
                        <a:off x="5751339" y="5284153"/>
                        <a:ext cx="12747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97352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000"/>
                                        <p:tgtEl>
                                          <p:spTgt spid="16"/>
                                        </p:tgtEl>
                                      </p:cBhvr>
                                    </p:animEffect>
                                    <p:anim calcmode="lin" valueType="num">
                                      <p:cBhvr>
                                        <p:cTn id="28" dur="2000" fill="hold"/>
                                        <p:tgtEl>
                                          <p:spTgt spid="16"/>
                                        </p:tgtEl>
                                        <p:attrNameLst>
                                          <p:attrName>ppt_w</p:attrName>
                                        </p:attrNameLst>
                                      </p:cBhvr>
                                      <p:tavLst>
                                        <p:tav tm="0" fmla="#ppt_w*sin(2.5*pi*$)">
                                          <p:val>
                                            <p:fltVal val="0"/>
                                          </p:val>
                                        </p:tav>
                                        <p:tav tm="100000">
                                          <p:val>
                                            <p:fltVal val="1"/>
                                          </p:val>
                                        </p:tav>
                                      </p:tavLst>
                                    </p:anim>
                                    <p:anim calcmode="lin" valueType="num">
                                      <p:cBhvr>
                                        <p:cTn id="2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80">
                                          <p:stCondLst>
                                            <p:cond delay="0"/>
                                          </p:stCondLst>
                                        </p:cTn>
                                        <p:tgtEl>
                                          <p:spTgt spid="22"/>
                                        </p:tgtEl>
                                      </p:cBhvr>
                                    </p:animEffect>
                                    <p:anim calcmode="lin" valueType="num">
                                      <p:cBhvr>
                                        <p:cTn id="4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5" dur="26">
                                          <p:stCondLst>
                                            <p:cond delay="650"/>
                                          </p:stCondLst>
                                        </p:cTn>
                                        <p:tgtEl>
                                          <p:spTgt spid="22"/>
                                        </p:tgtEl>
                                      </p:cBhvr>
                                      <p:to x="100000" y="60000"/>
                                    </p:animScale>
                                    <p:animScale>
                                      <p:cBhvr>
                                        <p:cTn id="46" dur="166" decel="50000">
                                          <p:stCondLst>
                                            <p:cond delay="676"/>
                                          </p:stCondLst>
                                        </p:cTn>
                                        <p:tgtEl>
                                          <p:spTgt spid="22"/>
                                        </p:tgtEl>
                                      </p:cBhvr>
                                      <p:to x="100000" y="100000"/>
                                    </p:animScale>
                                    <p:animScale>
                                      <p:cBhvr>
                                        <p:cTn id="47" dur="26">
                                          <p:stCondLst>
                                            <p:cond delay="1312"/>
                                          </p:stCondLst>
                                        </p:cTn>
                                        <p:tgtEl>
                                          <p:spTgt spid="22"/>
                                        </p:tgtEl>
                                      </p:cBhvr>
                                      <p:to x="100000" y="80000"/>
                                    </p:animScale>
                                    <p:animScale>
                                      <p:cBhvr>
                                        <p:cTn id="48" dur="166" decel="50000">
                                          <p:stCondLst>
                                            <p:cond delay="1338"/>
                                          </p:stCondLst>
                                        </p:cTn>
                                        <p:tgtEl>
                                          <p:spTgt spid="22"/>
                                        </p:tgtEl>
                                      </p:cBhvr>
                                      <p:to x="100000" y="100000"/>
                                    </p:animScale>
                                    <p:animScale>
                                      <p:cBhvr>
                                        <p:cTn id="49" dur="26">
                                          <p:stCondLst>
                                            <p:cond delay="1642"/>
                                          </p:stCondLst>
                                        </p:cTn>
                                        <p:tgtEl>
                                          <p:spTgt spid="22"/>
                                        </p:tgtEl>
                                      </p:cBhvr>
                                      <p:to x="100000" y="90000"/>
                                    </p:animScale>
                                    <p:animScale>
                                      <p:cBhvr>
                                        <p:cTn id="50" dur="166" decel="50000">
                                          <p:stCondLst>
                                            <p:cond delay="1668"/>
                                          </p:stCondLst>
                                        </p:cTn>
                                        <p:tgtEl>
                                          <p:spTgt spid="22"/>
                                        </p:tgtEl>
                                      </p:cBhvr>
                                      <p:to x="100000" y="100000"/>
                                    </p:animScale>
                                    <p:animScale>
                                      <p:cBhvr>
                                        <p:cTn id="51" dur="26">
                                          <p:stCondLst>
                                            <p:cond delay="1808"/>
                                          </p:stCondLst>
                                        </p:cTn>
                                        <p:tgtEl>
                                          <p:spTgt spid="22"/>
                                        </p:tgtEl>
                                      </p:cBhvr>
                                      <p:to x="100000" y="95000"/>
                                    </p:animScale>
                                    <p:animScale>
                                      <p:cBhvr>
                                        <p:cTn id="52" dur="166" decel="50000">
                                          <p:stCondLst>
                                            <p:cond delay="1834"/>
                                          </p:stCondLst>
                                        </p:cTn>
                                        <p:tgtEl>
                                          <p:spTgt spid="2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80">
                                          <p:stCondLst>
                                            <p:cond delay="0"/>
                                          </p:stCondLst>
                                        </p:cTn>
                                        <p:tgtEl>
                                          <p:spTgt spid="26"/>
                                        </p:tgtEl>
                                      </p:cBhvr>
                                    </p:animEffect>
                                    <p:anim calcmode="lin" valueType="num">
                                      <p:cBhvr>
                                        <p:cTn id="6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8" dur="26">
                                          <p:stCondLst>
                                            <p:cond delay="650"/>
                                          </p:stCondLst>
                                        </p:cTn>
                                        <p:tgtEl>
                                          <p:spTgt spid="26"/>
                                        </p:tgtEl>
                                      </p:cBhvr>
                                      <p:to x="100000" y="60000"/>
                                    </p:animScale>
                                    <p:animScale>
                                      <p:cBhvr>
                                        <p:cTn id="69" dur="166" decel="50000">
                                          <p:stCondLst>
                                            <p:cond delay="676"/>
                                          </p:stCondLst>
                                        </p:cTn>
                                        <p:tgtEl>
                                          <p:spTgt spid="26"/>
                                        </p:tgtEl>
                                      </p:cBhvr>
                                      <p:to x="100000" y="100000"/>
                                    </p:animScale>
                                    <p:animScale>
                                      <p:cBhvr>
                                        <p:cTn id="70" dur="26">
                                          <p:stCondLst>
                                            <p:cond delay="1312"/>
                                          </p:stCondLst>
                                        </p:cTn>
                                        <p:tgtEl>
                                          <p:spTgt spid="26"/>
                                        </p:tgtEl>
                                      </p:cBhvr>
                                      <p:to x="100000" y="80000"/>
                                    </p:animScale>
                                    <p:animScale>
                                      <p:cBhvr>
                                        <p:cTn id="71" dur="166" decel="50000">
                                          <p:stCondLst>
                                            <p:cond delay="1338"/>
                                          </p:stCondLst>
                                        </p:cTn>
                                        <p:tgtEl>
                                          <p:spTgt spid="26"/>
                                        </p:tgtEl>
                                      </p:cBhvr>
                                      <p:to x="100000" y="100000"/>
                                    </p:animScale>
                                    <p:animScale>
                                      <p:cBhvr>
                                        <p:cTn id="72" dur="26">
                                          <p:stCondLst>
                                            <p:cond delay="1642"/>
                                          </p:stCondLst>
                                        </p:cTn>
                                        <p:tgtEl>
                                          <p:spTgt spid="26"/>
                                        </p:tgtEl>
                                      </p:cBhvr>
                                      <p:to x="100000" y="90000"/>
                                    </p:animScale>
                                    <p:animScale>
                                      <p:cBhvr>
                                        <p:cTn id="73" dur="166" decel="50000">
                                          <p:stCondLst>
                                            <p:cond delay="1668"/>
                                          </p:stCondLst>
                                        </p:cTn>
                                        <p:tgtEl>
                                          <p:spTgt spid="26"/>
                                        </p:tgtEl>
                                      </p:cBhvr>
                                      <p:to x="100000" y="100000"/>
                                    </p:animScale>
                                    <p:animScale>
                                      <p:cBhvr>
                                        <p:cTn id="74" dur="26">
                                          <p:stCondLst>
                                            <p:cond delay="1808"/>
                                          </p:stCondLst>
                                        </p:cTn>
                                        <p:tgtEl>
                                          <p:spTgt spid="26"/>
                                        </p:tgtEl>
                                      </p:cBhvr>
                                      <p:to x="100000" y="95000"/>
                                    </p:animScale>
                                    <p:animScale>
                                      <p:cBhvr>
                                        <p:cTn id="75" dur="166" decel="50000">
                                          <p:stCondLst>
                                            <p:cond delay="1834"/>
                                          </p:stCondLst>
                                        </p:cTn>
                                        <p:tgtEl>
                                          <p:spTgt spid="26"/>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down)">
                                      <p:cBhvr>
                                        <p:cTn id="80" dur="580">
                                          <p:stCondLst>
                                            <p:cond delay="0"/>
                                          </p:stCondLst>
                                        </p:cTn>
                                        <p:tgtEl>
                                          <p:spTgt spid="3"/>
                                        </p:tgtEl>
                                      </p:cBhvr>
                                    </p:animEffect>
                                    <p:anim calcmode="lin" valueType="num">
                                      <p:cBhvr>
                                        <p:cTn id="8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86" dur="26">
                                          <p:stCondLst>
                                            <p:cond delay="650"/>
                                          </p:stCondLst>
                                        </p:cTn>
                                        <p:tgtEl>
                                          <p:spTgt spid="3"/>
                                        </p:tgtEl>
                                      </p:cBhvr>
                                      <p:to x="100000" y="60000"/>
                                    </p:animScale>
                                    <p:animScale>
                                      <p:cBhvr>
                                        <p:cTn id="87" dur="166" decel="50000">
                                          <p:stCondLst>
                                            <p:cond delay="676"/>
                                          </p:stCondLst>
                                        </p:cTn>
                                        <p:tgtEl>
                                          <p:spTgt spid="3"/>
                                        </p:tgtEl>
                                      </p:cBhvr>
                                      <p:to x="100000" y="100000"/>
                                    </p:animScale>
                                    <p:animScale>
                                      <p:cBhvr>
                                        <p:cTn id="88" dur="26">
                                          <p:stCondLst>
                                            <p:cond delay="1312"/>
                                          </p:stCondLst>
                                        </p:cTn>
                                        <p:tgtEl>
                                          <p:spTgt spid="3"/>
                                        </p:tgtEl>
                                      </p:cBhvr>
                                      <p:to x="100000" y="80000"/>
                                    </p:animScale>
                                    <p:animScale>
                                      <p:cBhvr>
                                        <p:cTn id="89" dur="166" decel="50000">
                                          <p:stCondLst>
                                            <p:cond delay="1338"/>
                                          </p:stCondLst>
                                        </p:cTn>
                                        <p:tgtEl>
                                          <p:spTgt spid="3"/>
                                        </p:tgtEl>
                                      </p:cBhvr>
                                      <p:to x="100000" y="100000"/>
                                    </p:animScale>
                                    <p:animScale>
                                      <p:cBhvr>
                                        <p:cTn id="90" dur="26">
                                          <p:stCondLst>
                                            <p:cond delay="1642"/>
                                          </p:stCondLst>
                                        </p:cTn>
                                        <p:tgtEl>
                                          <p:spTgt spid="3"/>
                                        </p:tgtEl>
                                      </p:cBhvr>
                                      <p:to x="100000" y="90000"/>
                                    </p:animScale>
                                    <p:animScale>
                                      <p:cBhvr>
                                        <p:cTn id="91" dur="166" decel="50000">
                                          <p:stCondLst>
                                            <p:cond delay="1668"/>
                                          </p:stCondLst>
                                        </p:cTn>
                                        <p:tgtEl>
                                          <p:spTgt spid="3"/>
                                        </p:tgtEl>
                                      </p:cBhvr>
                                      <p:to x="100000" y="100000"/>
                                    </p:animScale>
                                    <p:animScale>
                                      <p:cBhvr>
                                        <p:cTn id="92" dur="26">
                                          <p:stCondLst>
                                            <p:cond delay="1808"/>
                                          </p:stCondLst>
                                        </p:cTn>
                                        <p:tgtEl>
                                          <p:spTgt spid="3"/>
                                        </p:tgtEl>
                                      </p:cBhvr>
                                      <p:to x="100000" y="95000"/>
                                    </p:animScale>
                                    <p:animScale>
                                      <p:cBhvr>
                                        <p:cTn id="93" dur="166" decel="50000">
                                          <p:stCondLst>
                                            <p:cond delay="1834"/>
                                          </p:stCondLst>
                                        </p:cTn>
                                        <p:tgtEl>
                                          <p:spTgt spid="3"/>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down)">
                                      <p:cBhvr>
                                        <p:cTn id="98" dur="580">
                                          <p:stCondLst>
                                            <p:cond delay="0"/>
                                          </p:stCondLst>
                                        </p:cTn>
                                        <p:tgtEl>
                                          <p:spTgt spid="5"/>
                                        </p:tgtEl>
                                      </p:cBhvr>
                                    </p:animEffect>
                                    <p:anim calcmode="lin" valueType="num">
                                      <p:cBhvr>
                                        <p:cTn id="9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4" dur="26">
                                          <p:stCondLst>
                                            <p:cond delay="650"/>
                                          </p:stCondLst>
                                        </p:cTn>
                                        <p:tgtEl>
                                          <p:spTgt spid="5"/>
                                        </p:tgtEl>
                                      </p:cBhvr>
                                      <p:to x="100000" y="60000"/>
                                    </p:animScale>
                                    <p:animScale>
                                      <p:cBhvr>
                                        <p:cTn id="105" dur="166" decel="50000">
                                          <p:stCondLst>
                                            <p:cond delay="676"/>
                                          </p:stCondLst>
                                        </p:cTn>
                                        <p:tgtEl>
                                          <p:spTgt spid="5"/>
                                        </p:tgtEl>
                                      </p:cBhvr>
                                      <p:to x="100000" y="100000"/>
                                    </p:animScale>
                                    <p:animScale>
                                      <p:cBhvr>
                                        <p:cTn id="106" dur="26">
                                          <p:stCondLst>
                                            <p:cond delay="1312"/>
                                          </p:stCondLst>
                                        </p:cTn>
                                        <p:tgtEl>
                                          <p:spTgt spid="5"/>
                                        </p:tgtEl>
                                      </p:cBhvr>
                                      <p:to x="100000" y="80000"/>
                                    </p:animScale>
                                    <p:animScale>
                                      <p:cBhvr>
                                        <p:cTn id="107" dur="166" decel="50000">
                                          <p:stCondLst>
                                            <p:cond delay="1338"/>
                                          </p:stCondLst>
                                        </p:cTn>
                                        <p:tgtEl>
                                          <p:spTgt spid="5"/>
                                        </p:tgtEl>
                                      </p:cBhvr>
                                      <p:to x="100000" y="100000"/>
                                    </p:animScale>
                                    <p:animScale>
                                      <p:cBhvr>
                                        <p:cTn id="108" dur="26">
                                          <p:stCondLst>
                                            <p:cond delay="1642"/>
                                          </p:stCondLst>
                                        </p:cTn>
                                        <p:tgtEl>
                                          <p:spTgt spid="5"/>
                                        </p:tgtEl>
                                      </p:cBhvr>
                                      <p:to x="100000" y="90000"/>
                                    </p:animScale>
                                    <p:animScale>
                                      <p:cBhvr>
                                        <p:cTn id="109" dur="166" decel="50000">
                                          <p:stCondLst>
                                            <p:cond delay="1668"/>
                                          </p:stCondLst>
                                        </p:cTn>
                                        <p:tgtEl>
                                          <p:spTgt spid="5"/>
                                        </p:tgtEl>
                                      </p:cBhvr>
                                      <p:to x="100000" y="100000"/>
                                    </p:animScale>
                                    <p:animScale>
                                      <p:cBhvr>
                                        <p:cTn id="110" dur="26">
                                          <p:stCondLst>
                                            <p:cond delay="1808"/>
                                          </p:stCondLst>
                                        </p:cTn>
                                        <p:tgtEl>
                                          <p:spTgt spid="5"/>
                                        </p:tgtEl>
                                      </p:cBhvr>
                                      <p:to x="100000" y="95000"/>
                                    </p:animScale>
                                    <p:animScale>
                                      <p:cBhvr>
                                        <p:cTn id="111" dur="166" decel="50000">
                                          <p:stCondLst>
                                            <p:cond delay="1834"/>
                                          </p:stCondLst>
                                        </p:cTn>
                                        <p:tgtEl>
                                          <p:spTgt spid="5"/>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grpId="0" nodeType="clickEffect">
                                  <p:stCondLst>
                                    <p:cond delay="0"/>
                                  </p:stCondLst>
                                  <p:childTnLst>
                                    <p:set>
                                      <p:cBhvr>
                                        <p:cTn id="115" dur="1" fill="hold">
                                          <p:stCondLst>
                                            <p:cond delay="0"/>
                                          </p:stCondLst>
                                        </p:cTn>
                                        <p:tgtEl>
                                          <p:spTgt spid="6"/>
                                        </p:tgtEl>
                                        <p:attrNameLst>
                                          <p:attrName>style.visibility</p:attrName>
                                        </p:attrNameLst>
                                      </p:cBhvr>
                                      <p:to>
                                        <p:strVal val="visible"/>
                                      </p:to>
                                    </p:set>
                                    <p:animEffect transition="in" filter="wipe(down)">
                                      <p:cBhvr>
                                        <p:cTn id="116" dur="580">
                                          <p:stCondLst>
                                            <p:cond delay="0"/>
                                          </p:stCondLst>
                                        </p:cTn>
                                        <p:tgtEl>
                                          <p:spTgt spid="6"/>
                                        </p:tgtEl>
                                      </p:cBhvr>
                                    </p:animEffect>
                                    <p:anim calcmode="lin" valueType="num">
                                      <p:cBhvr>
                                        <p:cTn id="1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22" dur="26">
                                          <p:stCondLst>
                                            <p:cond delay="650"/>
                                          </p:stCondLst>
                                        </p:cTn>
                                        <p:tgtEl>
                                          <p:spTgt spid="6"/>
                                        </p:tgtEl>
                                      </p:cBhvr>
                                      <p:to x="100000" y="60000"/>
                                    </p:animScale>
                                    <p:animScale>
                                      <p:cBhvr>
                                        <p:cTn id="123" dur="166" decel="50000">
                                          <p:stCondLst>
                                            <p:cond delay="676"/>
                                          </p:stCondLst>
                                        </p:cTn>
                                        <p:tgtEl>
                                          <p:spTgt spid="6"/>
                                        </p:tgtEl>
                                      </p:cBhvr>
                                      <p:to x="100000" y="100000"/>
                                    </p:animScale>
                                    <p:animScale>
                                      <p:cBhvr>
                                        <p:cTn id="124" dur="26">
                                          <p:stCondLst>
                                            <p:cond delay="1312"/>
                                          </p:stCondLst>
                                        </p:cTn>
                                        <p:tgtEl>
                                          <p:spTgt spid="6"/>
                                        </p:tgtEl>
                                      </p:cBhvr>
                                      <p:to x="100000" y="80000"/>
                                    </p:animScale>
                                    <p:animScale>
                                      <p:cBhvr>
                                        <p:cTn id="125" dur="166" decel="50000">
                                          <p:stCondLst>
                                            <p:cond delay="1338"/>
                                          </p:stCondLst>
                                        </p:cTn>
                                        <p:tgtEl>
                                          <p:spTgt spid="6"/>
                                        </p:tgtEl>
                                      </p:cBhvr>
                                      <p:to x="100000" y="100000"/>
                                    </p:animScale>
                                    <p:animScale>
                                      <p:cBhvr>
                                        <p:cTn id="126" dur="26">
                                          <p:stCondLst>
                                            <p:cond delay="1642"/>
                                          </p:stCondLst>
                                        </p:cTn>
                                        <p:tgtEl>
                                          <p:spTgt spid="6"/>
                                        </p:tgtEl>
                                      </p:cBhvr>
                                      <p:to x="100000" y="90000"/>
                                    </p:animScale>
                                    <p:animScale>
                                      <p:cBhvr>
                                        <p:cTn id="127" dur="166" decel="50000">
                                          <p:stCondLst>
                                            <p:cond delay="1668"/>
                                          </p:stCondLst>
                                        </p:cTn>
                                        <p:tgtEl>
                                          <p:spTgt spid="6"/>
                                        </p:tgtEl>
                                      </p:cBhvr>
                                      <p:to x="100000" y="100000"/>
                                    </p:animScale>
                                    <p:animScale>
                                      <p:cBhvr>
                                        <p:cTn id="128" dur="26">
                                          <p:stCondLst>
                                            <p:cond delay="1808"/>
                                          </p:stCondLst>
                                        </p:cTn>
                                        <p:tgtEl>
                                          <p:spTgt spid="6"/>
                                        </p:tgtEl>
                                      </p:cBhvr>
                                      <p:to x="100000" y="95000"/>
                                    </p:animScale>
                                    <p:animScale>
                                      <p:cBhvr>
                                        <p:cTn id="129" dur="166" decel="50000">
                                          <p:stCondLst>
                                            <p:cond delay="1834"/>
                                          </p:stCondLst>
                                        </p:cTn>
                                        <p:tgtEl>
                                          <p:spTgt spid="6"/>
                                        </p:tgtEl>
                                      </p:cBhvr>
                                      <p:to x="100000" y="100000"/>
                                    </p:animScale>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fade">
                                      <p:cBhvr>
                                        <p:cTn id="134" dur="500"/>
                                        <p:tgtEl>
                                          <p:spTgt spid="2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8"/>
                                        </p:tgtEl>
                                        <p:attrNameLst>
                                          <p:attrName>style.visibility</p:attrName>
                                        </p:attrNameLst>
                                      </p:cBhvr>
                                      <p:to>
                                        <p:strVal val="visible"/>
                                      </p:to>
                                    </p:set>
                                    <p:animEffect transition="in" filter="fade">
                                      <p:cBhvr>
                                        <p:cTn id="139" dur="500"/>
                                        <p:tgtEl>
                                          <p:spTgt spid="8"/>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grpId="0" nodeType="click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dissolve">
                                      <p:cBhvr>
                                        <p:cTn id="144" dur="500"/>
                                        <p:tgtEl>
                                          <p:spTgt spid="27"/>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12"/>
                                        </p:tgtEl>
                                        <p:attrNameLst>
                                          <p:attrName>style.visibility</p:attrName>
                                        </p:attrNameLst>
                                      </p:cBhvr>
                                      <p:to>
                                        <p:strVal val="visible"/>
                                      </p:to>
                                    </p:set>
                                    <p:animEffect transition="in" filter="fade">
                                      <p:cBhvr>
                                        <p:cTn id="149" dur="500"/>
                                        <p:tgtEl>
                                          <p:spTgt spid="12"/>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17"/>
                                        </p:tgtEl>
                                        <p:attrNameLst>
                                          <p:attrName>style.visibility</p:attrName>
                                        </p:attrNameLst>
                                      </p:cBhvr>
                                      <p:to>
                                        <p:strVal val="visible"/>
                                      </p:to>
                                    </p:set>
                                    <p:animEffect transition="in" filter="fade">
                                      <p:cBhvr>
                                        <p:cTn id="154" dur="500"/>
                                        <p:tgtEl>
                                          <p:spTgt spid="1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19"/>
                                        </p:tgtEl>
                                        <p:attrNameLst>
                                          <p:attrName>style.visibility</p:attrName>
                                        </p:attrNameLst>
                                      </p:cBhvr>
                                      <p:to>
                                        <p:strVal val="visible"/>
                                      </p:to>
                                    </p:set>
                                    <p:animEffect transition="in" filter="fade">
                                      <p:cBhvr>
                                        <p:cTn id="159" dur="500"/>
                                        <p:tgtEl>
                                          <p:spTgt spid="19"/>
                                        </p:tgtEl>
                                      </p:cBhvr>
                                    </p:animEffect>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nodeType="clickEffect">
                                  <p:stCondLst>
                                    <p:cond delay="0"/>
                                  </p:stCondLst>
                                  <p:childTnLst>
                                    <p:set>
                                      <p:cBhvr>
                                        <p:cTn id="163" dur="1" fill="hold">
                                          <p:stCondLst>
                                            <p:cond delay="0"/>
                                          </p:stCondLst>
                                        </p:cTn>
                                        <p:tgtEl>
                                          <p:spTgt spid="21"/>
                                        </p:tgtEl>
                                        <p:attrNameLst>
                                          <p:attrName>style.visibility</p:attrName>
                                        </p:attrNameLst>
                                      </p:cBhvr>
                                      <p:to>
                                        <p:strVal val="visible"/>
                                      </p:to>
                                    </p:set>
                                    <p:animEffect transition="in" filter="fade">
                                      <p:cBhvr>
                                        <p:cTn id="164" dur="1000"/>
                                        <p:tgtEl>
                                          <p:spTgt spid="21"/>
                                        </p:tgtEl>
                                      </p:cBhvr>
                                    </p:animEffect>
                                    <p:anim calcmode="lin" valueType="num">
                                      <p:cBhvr>
                                        <p:cTn id="165" dur="1000" fill="hold"/>
                                        <p:tgtEl>
                                          <p:spTgt spid="21"/>
                                        </p:tgtEl>
                                        <p:attrNameLst>
                                          <p:attrName>ppt_x</p:attrName>
                                        </p:attrNameLst>
                                      </p:cBhvr>
                                      <p:tavLst>
                                        <p:tav tm="0">
                                          <p:val>
                                            <p:strVal val="#ppt_x"/>
                                          </p:val>
                                        </p:tav>
                                        <p:tav tm="100000">
                                          <p:val>
                                            <p:strVal val="#ppt_x"/>
                                          </p:val>
                                        </p:tav>
                                      </p:tavLst>
                                    </p:anim>
                                    <p:anim calcmode="lin" valueType="num">
                                      <p:cBhvr>
                                        <p:cTn id="16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23"/>
                                        </p:tgtEl>
                                        <p:attrNameLst>
                                          <p:attrName>style.visibility</p:attrName>
                                        </p:attrNameLst>
                                      </p:cBhvr>
                                      <p:to>
                                        <p:strVal val="visible"/>
                                      </p:to>
                                    </p:set>
                                    <p:animEffect transition="in" filter="dissolve">
                                      <p:cBhvr>
                                        <p:cTn id="171" dur="500"/>
                                        <p:tgtEl>
                                          <p:spTgt spid="23"/>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nodeType="clickEffect">
                                  <p:stCondLst>
                                    <p:cond delay="0"/>
                                  </p:stCondLst>
                                  <p:childTnLst>
                                    <p:set>
                                      <p:cBhvr>
                                        <p:cTn id="175" dur="1" fill="hold">
                                          <p:stCondLst>
                                            <p:cond delay="0"/>
                                          </p:stCondLst>
                                        </p:cTn>
                                        <p:tgtEl>
                                          <p:spTgt spid="25"/>
                                        </p:tgtEl>
                                        <p:attrNameLst>
                                          <p:attrName>style.visibility</p:attrName>
                                        </p:attrNameLst>
                                      </p:cBhvr>
                                      <p:to>
                                        <p:strVal val="visible"/>
                                      </p:to>
                                    </p:set>
                                    <p:animEffect transition="in" filter="dissolve">
                                      <p:cBhvr>
                                        <p:cTn id="17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p:bldP spid="20" grpId="0"/>
      <p:bldP spid="22" grpId="0"/>
      <p:bldP spid="24" grpId="0"/>
      <p:bldP spid="26" grpId="0"/>
      <p:bldP spid="27" grpId="0"/>
      <p:bldP spid="29" grpId="0"/>
      <p:bldP spid="3" grpId="0"/>
      <p:bldP spid="5" grpId="0"/>
      <p:bldP spid="6"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9">
            <a:extLst>
              <a:ext uri="{FF2B5EF4-FFF2-40B4-BE49-F238E27FC236}">
                <a16:creationId xmlns:a16="http://schemas.microsoft.com/office/drawing/2014/main" id="{C93B59E4-C4C6-DECA-62B3-1BE11CA97BC8}"/>
              </a:ext>
            </a:extLst>
          </p:cNvPr>
          <p:cNvSpPr txBox="1">
            <a:spLocks noChangeArrowheads="1"/>
          </p:cNvSpPr>
          <p:nvPr/>
        </p:nvSpPr>
        <p:spPr bwMode="auto">
          <a:xfrm>
            <a:off x="266787" y="26010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 Box 29">
            <a:extLst>
              <a:ext uri="{FF2B5EF4-FFF2-40B4-BE49-F238E27FC236}">
                <a16:creationId xmlns:a16="http://schemas.microsoft.com/office/drawing/2014/main" id="{1699E0B4-1151-1204-20AC-EF6FFA860448}"/>
              </a:ext>
            </a:extLst>
          </p:cNvPr>
          <p:cNvSpPr txBox="1">
            <a:spLocks noChangeArrowheads="1"/>
          </p:cNvSpPr>
          <p:nvPr/>
        </p:nvSpPr>
        <p:spPr bwMode="auto">
          <a:xfrm>
            <a:off x="266787" y="797488"/>
            <a:ext cx="27521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IV  “</a:t>
            </a:r>
            <a:r>
              <a:rPr lang="en-US" altLang="en-US" sz="2200" b="1" u="sng" dirty="0"/>
              <a:t>Calculus Time</a:t>
            </a:r>
            <a:r>
              <a:rPr lang="en-US" altLang="en-US" sz="2200" b="1" dirty="0"/>
              <a:t>”</a:t>
            </a:r>
          </a:p>
        </p:txBody>
      </p:sp>
      <p:graphicFrame>
        <p:nvGraphicFramePr>
          <p:cNvPr id="6" name="Object 9">
            <a:extLst>
              <a:ext uri="{FF2B5EF4-FFF2-40B4-BE49-F238E27FC236}">
                <a16:creationId xmlns:a16="http://schemas.microsoft.com/office/drawing/2014/main" id="{1AB9255F-AB5D-F4E6-0BBC-CC1F1D468226}"/>
              </a:ext>
            </a:extLst>
          </p:cNvPr>
          <p:cNvGraphicFramePr>
            <a:graphicFrameLocks noChangeAspect="1"/>
          </p:cNvGraphicFramePr>
          <p:nvPr>
            <p:extLst>
              <p:ext uri="{D42A27DB-BD31-4B8C-83A1-F6EECF244321}">
                <p14:modId xmlns:p14="http://schemas.microsoft.com/office/powerpoint/2010/main" val="2940217880"/>
              </p:ext>
            </p:extLst>
          </p:nvPr>
        </p:nvGraphicFramePr>
        <p:xfrm>
          <a:off x="631255" y="1436802"/>
          <a:ext cx="2243138" cy="425450"/>
        </p:xfrm>
        <a:graphic>
          <a:graphicData uri="http://schemas.openxmlformats.org/presentationml/2006/ole">
            <mc:AlternateContent xmlns:mc="http://schemas.openxmlformats.org/markup-compatibility/2006">
              <mc:Choice xmlns:v="urn:schemas-microsoft-com:vml" Requires="v">
                <p:oleObj name="Equation" r:id="rId2" imgW="1206360" imgH="228600" progId="Equation.DSMT4">
                  <p:embed/>
                </p:oleObj>
              </mc:Choice>
              <mc:Fallback>
                <p:oleObj name="Equation" r:id="rId2" imgW="1206360" imgH="22860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3"/>
                      <a:srcRect/>
                      <a:stretch>
                        <a:fillRect/>
                      </a:stretch>
                    </p:blipFill>
                    <p:spPr bwMode="auto">
                      <a:xfrm>
                        <a:off x="631255" y="1436802"/>
                        <a:ext cx="2243138"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 name="Picture 7">
            <a:extLst>
              <a:ext uri="{FF2B5EF4-FFF2-40B4-BE49-F238E27FC236}">
                <a16:creationId xmlns:a16="http://schemas.microsoft.com/office/drawing/2014/main" id="{4A3928F3-3EE9-CAC1-4CD2-3D3C823990F0}"/>
              </a:ext>
            </a:extLst>
          </p:cNvPr>
          <p:cNvPicPr>
            <a:picLocks noChangeAspect="1"/>
          </p:cNvPicPr>
          <p:nvPr/>
        </p:nvPicPr>
        <p:blipFill>
          <a:blip r:embed="rId4"/>
          <a:stretch>
            <a:fillRect/>
          </a:stretch>
        </p:blipFill>
        <p:spPr>
          <a:xfrm>
            <a:off x="521380" y="2050471"/>
            <a:ext cx="2692301" cy="409560"/>
          </a:xfrm>
          <a:prstGeom prst="rect">
            <a:avLst/>
          </a:prstGeom>
        </p:spPr>
      </p:pic>
      <p:graphicFrame>
        <p:nvGraphicFramePr>
          <p:cNvPr id="9" name="Object 9">
            <a:extLst>
              <a:ext uri="{FF2B5EF4-FFF2-40B4-BE49-F238E27FC236}">
                <a16:creationId xmlns:a16="http://schemas.microsoft.com/office/drawing/2014/main" id="{A8734E8E-72C0-F8BB-C37C-676C33370CD9}"/>
              </a:ext>
            </a:extLst>
          </p:cNvPr>
          <p:cNvGraphicFramePr>
            <a:graphicFrameLocks noChangeAspect="1"/>
          </p:cNvGraphicFramePr>
          <p:nvPr>
            <p:extLst>
              <p:ext uri="{D42A27DB-BD31-4B8C-83A1-F6EECF244321}">
                <p14:modId xmlns:p14="http://schemas.microsoft.com/office/powerpoint/2010/main" val="503363020"/>
              </p:ext>
            </p:extLst>
          </p:nvPr>
        </p:nvGraphicFramePr>
        <p:xfrm>
          <a:off x="521380" y="2684348"/>
          <a:ext cx="1581150" cy="377825"/>
        </p:xfrm>
        <a:graphic>
          <a:graphicData uri="http://schemas.openxmlformats.org/presentationml/2006/ole">
            <mc:AlternateContent xmlns:mc="http://schemas.openxmlformats.org/markup-compatibility/2006">
              <mc:Choice xmlns:v="urn:schemas-microsoft-com:vml" Requires="v">
                <p:oleObj name="Equation" r:id="rId5" imgW="850680" imgH="203040" progId="Equation.DSMT4">
                  <p:embed/>
                </p:oleObj>
              </mc:Choice>
              <mc:Fallback>
                <p:oleObj name="Equation" r:id="rId5" imgW="850680" imgH="203040" progId="Equation.DSMT4">
                  <p:embed/>
                  <p:pic>
                    <p:nvPicPr>
                      <p:cNvPr id="6" name="Object 9">
                        <a:extLst>
                          <a:ext uri="{FF2B5EF4-FFF2-40B4-BE49-F238E27FC236}">
                            <a16:creationId xmlns:a16="http://schemas.microsoft.com/office/drawing/2014/main" id="{1AB9255F-AB5D-F4E6-0BBC-CC1F1D468226}"/>
                          </a:ext>
                        </a:extLst>
                      </p:cNvPr>
                      <p:cNvPicPr>
                        <a:picLocks noChangeAspect="1" noChangeArrowheads="1"/>
                      </p:cNvPicPr>
                      <p:nvPr/>
                    </p:nvPicPr>
                    <p:blipFill>
                      <a:blip r:embed="rId6"/>
                      <a:srcRect/>
                      <a:stretch>
                        <a:fillRect/>
                      </a:stretch>
                    </p:blipFill>
                    <p:spPr bwMode="auto">
                      <a:xfrm>
                        <a:off x="521380" y="2684348"/>
                        <a:ext cx="158115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 name="Picture 10">
            <a:extLst>
              <a:ext uri="{FF2B5EF4-FFF2-40B4-BE49-F238E27FC236}">
                <a16:creationId xmlns:a16="http://schemas.microsoft.com/office/drawing/2014/main" id="{803F08E3-49F8-9EC9-8353-274B51DB1456}"/>
              </a:ext>
            </a:extLst>
          </p:cNvPr>
          <p:cNvPicPr>
            <a:picLocks noChangeAspect="1"/>
          </p:cNvPicPr>
          <p:nvPr/>
        </p:nvPicPr>
        <p:blipFill>
          <a:blip r:embed="rId7"/>
          <a:stretch>
            <a:fillRect/>
          </a:stretch>
        </p:blipFill>
        <p:spPr>
          <a:xfrm>
            <a:off x="358695" y="3810101"/>
            <a:ext cx="2111297" cy="377811"/>
          </a:xfrm>
          <a:prstGeom prst="rect">
            <a:avLst/>
          </a:prstGeom>
        </p:spPr>
      </p:pic>
      <p:graphicFrame>
        <p:nvGraphicFramePr>
          <p:cNvPr id="13" name="Object 9">
            <a:extLst>
              <a:ext uri="{FF2B5EF4-FFF2-40B4-BE49-F238E27FC236}">
                <a16:creationId xmlns:a16="http://schemas.microsoft.com/office/drawing/2014/main" id="{703DA8D8-163C-2C50-23A2-757C64E70523}"/>
              </a:ext>
            </a:extLst>
          </p:cNvPr>
          <p:cNvGraphicFramePr>
            <a:graphicFrameLocks noChangeAspect="1"/>
          </p:cNvGraphicFramePr>
          <p:nvPr>
            <p:extLst>
              <p:ext uri="{D42A27DB-BD31-4B8C-83A1-F6EECF244321}">
                <p14:modId xmlns:p14="http://schemas.microsoft.com/office/powerpoint/2010/main" val="1402176912"/>
              </p:ext>
            </p:extLst>
          </p:nvPr>
        </p:nvGraphicFramePr>
        <p:xfrm>
          <a:off x="521380" y="3223354"/>
          <a:ext cx="1887537" cy="425450"/>
        </p:xfrm>
        <a:graphic>
          <a:graphicData uri="http://schemas.openxmlformats.org/presentationml/2006/ole">
            <mc:AlternateContent xmlns:mc="http://schemas.openxmlformats.org/markup-compatibility/2006">
              <mc:Choice xmlns:v="urn:schemas-microsoft-com:vml" Requires="v">
                <p:oleObj name="Equation" r:id="rId8" imgW="1015920" imgH="228600" progId="Equation.DSMT4">
                  <p:embed/>
                </p:oleObj>
              </mc:Choice>
              <mc:Fallback>
                <p:oleObj name="Equation" r:id="rId8" imgW="1015920" imgH="228600" progId="Equation.DSMT4">
                  <p:embed/>
                  <p:pic>
                    <p:nvPicPr>
                      <p:cNvPr id="9" name="Object 9">
                        <a:extLst>
                          <a:ext uri="{FF2B5EF4-FFF2-40B4-BE49-F238E27FC236}">
                            <a16:creationId xmlns:a16="http://schemas.microsoft.com/office/drawing/2014/main" id="{A8734E8E-72C0-F8BB-C37C-676C33370CD9}"/>
                          </a:ext>
                        </a:extLst>
                      </p:cNvPr>
                      <p:cNvPicPr>
                        <a:picLocks noChangeAspect="1" noChangeArrowheads="1"/>
                      </p:cNvPicPr>
                      <p:nvPr/>
                    </p:nvPicPr>
                    <p:blipFill>
                      <a:blip r:embed="rId9"/>
                      <a:srcRect/>
                      <a:stretch>
                        <a:fillRect/>
                      </a:stretch>
                    </p:blipFill>
                    <p:spPr bwMode="auto">
                      <a:xfrm>
                        <a:off x="521380" y="3223354"/>
                        <a:ext cx="1887537"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 name="Picture 14">
            <a:extLst>
              <a:ext uri="{FF2B5EF4-FFF2-40B4-BE49-F238E27FC236}">
                <a16:creationId xmlns:a16="http://schemas.microsoft.com/office/drawing/2014/main" id="{BBF4A518-0590-1D21-50A4-F82927D8F4DA}"/>
              </a:ext>
            </a:extLst>
          </p:cNvPr>
          <p:cNvPicPr>
            <a:picLocks noChangeAspect="1"/>
          </p:cNvPicPr>
          <p:nvPr/>
        </p:nvPicPr>
        <p:blipFill>
          <a:blip r:embed="rId10"/>
          <a:stretch>
            <a:fillRect/>
          </a:stretch>
        </p:blipFill>
        <p:spPr>
          <a:xfrm>
            <a:off x="408896" y="4396525"/>
            <a:ext cx="2549431" cy="301614"/>
          </a:xfrm>
          <a:prstGeom prst="rect">
            <a:avLst/>
          </a:prstGeom>
        </p:spPr>
      </p:pic>
      <p:graphicFrame>
        <p:nvGraphicFramePr>
          <p:cNvPr id="16" name="Object 40">
            <a:extLst>
              <a:ext uri="{FF2B5EF4-FFF2-40B4-BE49-F238E27FC236}">
                <a16:creationId xmlns:a16="http://schemas.microsoft.com/office/drawing/2014/main" id="{5151F65A-6B64-9F92-A95D-D692EEBC6A63}"/>
              </a:ext>
            </a:extLst>
          </p:cNvPr>
          <p:cNvGraphicFramePr>
            <a:graphicFrameLocks noChangeAspect="1"/>
          </p:cNvGraphicFramePr>
          <p:nvPr>
            <p:extLst>
              <p:ext uri="{D42A27DB-BD31-4B8C-83A1-F6EECF244321}">
                <p14:modId xmlns:p14="http://schemas.microsoft.com/office/powerpoint/2010/main" val="4143423132"/>
              </p:ext>
            </p:extLst>
          </p:nvPr>
        </p:nvGraphicFramePr>
        <p:xfrm>
          <a:off x="1637326" y="5132398"/>
          <a:ext cx="274637" cy="384175"/>
        </p:xfrm>
        <a:graphic>
          <a:graphicData uri="http://schemas.openxmlformats.org/presentationml/2006/ole">
            <mc:AlternateContent xmlns:mc="http://schemas.openxmlformats.org/markup-compatibility/2006">
              <mc:Choice xmlns:v="urn:schemas-microsoft-com:vml" Requires="v">
                <p:oleObj name="Equation" r:id="rId11" imgW="126725" imgH="177415" progId="Equation.DSMT4">
                  <p:embed/>
                </p:oleObj>
              </mc:Choice>
              <mc:Fallback>
                <p:oleObj name="Equation" r:id="rId11" imgW="126725" imgH="177415" progId="Equation.DSMT4">
                  <p:embed/>
                  <p:pic>
                    <p:nvPicPr>
                      <p:cNvPr id="35" name="Object 40">
                        <a:extLst>
                          <a:ext uri="{FF2B5EF4-FFF2-40B4-BE49-F238E27FC236}">
                            <a16:creationId xmlns:a16="http://schemas.microsoft.com/office/drawing/2014/main" id="{B97189EC-8C3A-76E5-F2A4-CC9E42C4B1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7326" y="5132398"/>
                        <a:ext cx="2746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44">
            <a:extLst>
              <a:ext uri="{FF2B5EF4-FFF2-40B4-BE49-F238E27FC236}">
                <a16:creationId xmlns:a16="http://schemas.microsoft.com/office/drawing/2014/main" id="{2DC7C618-E219-27E0-EBA5-955E951238B5}"/>
              </a:ext>
            </a:extLst>
          </p:cNvPr>
          <p:cNvGraphicFramePr>
            <a:graphicFrameLocks noChangeAspect="1"/>
          </p:cNvGraphicFramePr>
          <p:nvPr>
            <p:extLst>
              <p:ext uri="{D42A27DB-BD31-4B8C-83A1-F6EECF244321}">
                <p14:modId xmlns:p14="http://schemas.microsoft.com/office/powerpoint/2010/main" val="3676735281"/>
              </p:ext>
            </p:extLst>
          </p:nvPr>
        </p:nvGraphicFramePr>
        <p:xfrm>
          <a:off x="1055987" y="5206540"/>
          <a:ext cx="301625" cy="301625"/>
        </p:xfrm>
        <a:graphic>
          <a:graphicData uri="http://schemas.openxmlformats.org/presentationml/2006/ole">
            <mc:AlternateContent xmlns:mc="http://schemas.openxmlformats.org/markup-compatibility/2006">
              <mc:Choice xmlns:v="urn:schemas-microsoft-com:vml" Requires="v">
                <p:oleObj name="Equation" r:id="rId13" imgW="139700" imgH="139700" progId="Equation.DSMT4">
                  <p:embed/>
                </p:oleObj>
              </mc:Choice>
              <mc:Fallback>
                <p:oleObj name="Equation" r:id="rId13" imgW="139700" imgH="139700" progId="Equation.DSMT4">
                  <p:embed/>
                  <p:pic>
                    <p:nvPicPr>
                      <p:cNvPr id="39" name="Object 44">
                        <a:extLst>
                          <a:ext uri="{FF2B5EF4-FFF2-40B4-BE49-F238E27FC236}">
                            <a16:creationId xmlns:a16="http://schemas.microsoft.com/office/drawing/2014/main" id="{95E0B7B9-B7C6-68DE-C6FE-17F6D7E416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5987" y="5206540"/>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Line 45">
            <a:extLst>
              <a:ext uri="{FF2B5EF4-FFF2-40B4-BE49-F238E27FC236}">
                <a16:creationId xmlns:a16="http://schemas.microsoft.com/office/drawing/2014/main" id="{93740786-5E9C-F818-8188-A67B21FF20EC}"/>
              </a:ext>
            </a:extLst>
          </p:cNvPr>
          <p:cNvSpPr>
            <a:spLocks noChangeShapeType="1"/>
          </p:cNvSpPr>
          <p:nvPr/>
        </p:nvSpPr>
        <p:spPr bwMode="auto">
          <a:xfrm flipV="1">
            <a:off x="1015619" y="5795551"/>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5" name="Object 56">
            <a:extLst>
              <a:ext uri="{FF2B5EF4-FFF2-40B4-BE49-F238E27FC236}">
                <a16:creationId xmlns:a16="http://schemas.microsoft.com/office/drawing/2014/main" id="{788C4B21-20E8-08CC-0577-A6B36F2E03FD}"/>
              </a:ext>
            </a:extLst>
          </p:cNvPr>
          <p:cNvGraphicFramePr>
            <a:graphicFrameLocks noChangeAspect="1"/>
          </p:cNvGraphicFramePr>
          <p:nvPr>
            <p:extLst>
              <p:ext uri="{D42A27DB-BD31-4B8C-83A1-F6EECF244321}">
                <p14:modId xmlns:p14="http://schemas.microsoft.com/office/powerpoint/2010/main" val="3702564859"/>
              </p:ext>
            </p:extLst>
          </p:nvPr>
        </p:nvGraphicFramePr>
        <p:xfrm>
          <a:off x="358695" y="5774782"/>
          <a:ext cx="274637" cy="384175"/>
        </p:xfrm>
        <a:graphic>
          <a:graphicData uri="http://schemas.openxmlformats.org/presentationml/2006/ole">
            <mc:AlternateContent xmlns:mc="http://schemas.openxmlformats.org/markup-compatibility/2006">
              <mc:Choice xmlns:v="urn:schemas-microsoft-com:vml" Requires="v">
                <p:oleObj name="Equation" r:id="rId15" imgW="126725" imgH="177415" progId="Equation.DSMT4">
                  <p:embed/>
                </p:oleObj>
              </mc:Choice>
              <mc:Fallback>
                <p:oleObj name="Equation" r:id="rId15" imgW="126725" imgH="177415" progId="Equation.DSMT4">
                  <p:embed/>
                  <p:pic>
                    <p:nvPicPr>
                      <p:cNvPr id="51" name="Object 56">
                        <a:extLst>
                          <a:ext uri="{FF2B5EF4-FFF2-40B4-BE49-F238E27FC236}">
                            <a16:creationId xmlns:a16="http://schemas.microsoft.com/office/drawing/2014/main" id="{3632473B-58C6-0FBF-B9EE-79BDBED9A3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695" y="5774782"/>
                        <a:ext cx="2746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Line 57">
            <a:extLst>
              <a:ext uri="{FF2B5EF4-FFF2-40B4-BE49-F238E27FC236}">
                <a16:creationId xmlns:a16="http://schemas.microsoft.com/office/drawing/2014/main" id="{5A0394BA-CA6C-EF93-B5AA-B868F0CDE759}"/>
              </a:ext>
            </a:extLst>
          </p:cNvPr>
          <p:cNvSpPr>
            <a:spLocks noChangeShapeType="1"/>
          </p:cNvSpPr>
          <p:nvPr/>
        </p:nvSpPr>
        <p:spPr bwMode="auto">
          <a:xfrm>
            <a:off x="2142543" y="5817584"/>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7" name="Object 58">
            <a:extLst>
              <a:ext uri="{FF2B5EF4-FFF2-40B4-BE49-F238E27FC236}">
                <a16:creationId xmlns:a16="http://schemas.microsoft.com/office/drawing/2014/main" id="{68410E33-283F-1E69-1E3F-0EB198E3E696}"/>
              </a:ext>
            </a:extLst>
          </p:cNvPr>
          <p:cNvGraphicFramePr>
            <a:graphicFrameLocks noChangeAspect="1"/>
          </p:cNvGraphicFramePr>
          <p:nvPr>
            <p:extLst>
              <p:ext uri="{D42A27DB-BD31-4B8C-83A1-F6EECF244321}">
                <p14:modId xmlns:p14="http://schemas.microsoft.com/office/powerpoint/2010/main" val="2448823847"/>
              </p:ext>
            </p:extLst>
          </p:nvPr>
        </p:nvGraphicFramePr>
        <p:xfrm>
          <a:off x="2203604" y="5295911"/>
          <a:ext cx="274638" cy="220662"/>
        </p:xfrm>
        <a:graphic>
          <a:graphicData uri="http://schemas.openxmlformats.org/presentationml/2006/ole">
            <mc:AlternateContent xmlns:mc="http://schemas.openxmlformats.org/markup-compatibility/2006">
              <mc:Choice xmlns:v="urn:schemas-microsoft-com:vml" Requires="v">
                <p:oleObj name="Equation" r:id="rId16" imgW="126780" imgH="101424" progId="Equation.DSMT4">
                  <p:embed/>
                </p:oleObj>
              </mc:Choice>
              <mc:Fallback>
                <p:oleObj name="Equation" r:id="rId16" imgW="126780" imgH="101424" progId="Equation.DSMT4">
                  <p:embed/>
                  <p:pic>
                    <p:nvPicPr>
                      <p:cNvPr id="53" name="Object 58">
                        <a:extLst>
                          <a:ext uri="{FF2B5EF4-FFF2-40B4-BE49-F238E27FC236}">
                            <a16:creationId xmlns:a16="http://schemas.microsoft.com/office/drawing/2014/main" id="{DCBFC5E4-E555-8C57-96C4-444E85CDFE4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03604" y="5295911"/>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14">
            <a:extLst>
              <a:ext uri="{FF2B5EF4-FFF2-40B4-BE49-F238E27FC236}">
                <a16:creationId xmlns:a16="http://schemas.microsoft.com/office/drawing/2014/main" id="{BFE53292-F595-2607-C043-0E0C6C099318}"/>
              </a:ext>
            </a:extLst>
          </p:cNvPr>
          <p:cNvGraphicFramePr>
            <a:graphicFrameLocks noChangeAspect="1"/>
          </p:cNvGraphicFramePr>
          <p:nvPr>
            <p:extLst>
              <p:ext uri="{D42A27DB-BD31-4B8C-83A1-F6EECF244321}">
                <p14:modId xmlns:p14="http://schemas.microsoft.com/office/powerpoint/2010/main" val="4126074460"/>
              </p:ext>
            </p:extLst>
          </p:nvPr>
        </p:nvGraphicFramePr>
        <p:xfrm>
          <a:off x="963613" y="4899871"/>
          <a:ext cx="441325" cy="242887"/>
        </p:xfrm>
        <a:graphic>
          <a:graphicData uri="http://schemas.openxmlformats.org/presentationml/2006/ole">
            <mc:AlternateContent xmlns:mc="http://schemas.openxmlformats.org/markup-compatibility/2006">
              <mc:Choice xmlns:v="urn:schemas-microsoft-com:vml" Requires="v">
                <p:oleObj name="Equation" r:id="rId18" imgW="368280" imgH="203040" progId="Equation.DSMT4">
                  <p:embed/>
                </p:oleObj>
              </mc:Choice>
              <mc:Fallback>
                <p:oleObj name="Equation" r:id="rId18" imgW="368280" imgH="203040" progId="Equation.DSMT4">
                  <p:embed/>
                  <p:pic>
                    <p:nvPicPr>
                      <p:cNvPr id="54" name="Object 14">
                        <a:extLst>
                          <a:ext uri="{FF2B5EF4-FFF2-40B4-BE49-F238E27FC236}">
                            <a16:creationId xmlns:a16="http://schemas.microsoft.com/office/drawing/2014/main" id="{4765F22E-9EAC-90A7-4340-07CF7EEA6C67}"/>
                          </a:ext>
                        </a:extLst>
                      </p:cNvPr>
                      <p:cNvPicPr>
                        <a:picLocks noChangeAspect="1" noChangeArrowheads="1"/>
                      </p:cNvPicPr>
                      <p:nvPr/>
                    </p:nvPicPr>
                    <p:blipFill>
                      <a:blip r:embed="rId19"/>
                      <a:srcRect/>
                      <a:stretch>
                        <a:fillRect/>
                      </a:stretch>
                    </p:blipFill>
                    <p:spPr bwMode="auto">
                      <a:xfrm>
                        <a:off x="963613" y="4899871"/>
                        <a:ext cx="441325" cy="242887"/>
                      </a:xfrm>
                      <a:prstGeom prst="rect">
                        <a:avLst/>
                      </a:prstGeom>
                      <a:noFill/>
                      <a:ln>
                        <a:noFill/>
                      </a:ln>
                      <a:effectLst/>
                    </p:spPr>
                  </p:pic>
                </p:oleObj>
              </mc:Fallback>
            </mc:AlternateContent>
          </a:graphicData>
        </a:graphic>
      </p:graphicFrame>
      <p:graphicFrame>
        <p:nvGraphicFramePr>
          <p:cNvPr id="29" name="Object 14">
            <a:extLst>
              <a:ext uri="{FF2B5EF4-FFF2-40B4-BE49-F238E27FC236}">
                <a16:creationId xmlns:a16="http://schemas.microsoft.com/office/drawing/2014/main" id="{0A9A9615-1CF6-1F58-BC3C-265D7721CF6C}"/>
              </a:ext>
            </a:extLst>
          </p:cNvPr>
          <p:cNvGraphicFramePr>
            <a:graphicFrameLocks noChangeAspect="1"/>
          </p:cNvGraphicFramePr>
          <p:nvPr>
            <p:extLst>
              <p:ext uri="{D42A27DB-BD31-4B8C-83A1-F6EECF244321}">
                <p14:modId xmlns:p14="http://schemas.microsoft.com/office/powerpoint/2010/main" val="2275330339"/>
              </p:ext>
            </p:extLst>
          </p:nvPr>
        </p:nvGraphicFramePr>
        <p:xfrm>
          <a:off x="2076450" y="4922096"/>
          <a:ext cx="531813" cy="241300"/>
        </p:xfrm>
        <a:graphic>
          <a:graphicData uri="http://schemas.openxmlformats.org/presentationml/2006/ole">
            <mc:AlternateContent xmlns:mc="http://schemas.openxmlformats.org/markup-compatibility/2006">
              <mc:Choice xmlns:v="urn:schemas-microsoft-com:vml" Requires="v">
                <p:oleObj name="Equation" r:id="rId20" imgW="444240" imgH="203040" progId="Equation.DSMT4">
                  <p:embed/>
                </p:oleObj>
              </mc:Choice>
              <mc:Fallback>
                <p:oleObj name="Equation" r:id="rId20" imgW="444240" imgH="203040" progId="Equation.DSMT4">
                  <p:embed/>
                  <p:pic>
                    <p:nvPicPr>
                      <p:cNvPr id="55" name="Object 14">
                        <a:extLst>
                          <a:ext uri="{FF2B5EF4-FFF2-40B4-BE49-F238E27FC236}">
                            <a16:creationId xmlns:a16="http://schemas.microsoft.com/office/drawing/2014/main" id="{A0A93669-4361-299D-C655-34190ABBF9FA}"/>
                          </a:ext>
                        </a:extLst>
                      </p:cNvPr>
                      <p:cNvPicPr>
                        <a:picLocks noChangeAspect="1" noChangeArrowheads="1"/>
                      </p:cNvPicPr>
                      <p:nvPr/>
                    </p:nvPicPr>
                    <p:blipFill>
                      <a:blip r:embed="rId21"/>
                      <a:srcRect/>
                      <a:stretch>
                        <a:fillRect/>
                      </a:stretch>
                    </p:blipFill>
                    <p:spPr bwMode="auto">
                      <a:xfrm>
                        <a:off x="2076450" y="4922096"/>
                        <a:ext cx="531813" cy="241300"/>
                      </a:xfrm>
                      <a:prstGeom prst="rect">
                        <a:avLst/>
                      </a:prstGeom>
                      <a:noFill/>
                      <a:ln>
                        <a:noFill/>
                      </a:ln>
                      <a:effectLst/>
                    </p:spPr>
                  </p:pic>
                </p:oleObj>
              </mc:Fallback>
            </mc:AlternateContent>
          </a:graphicData>
        </a:graphic>
      </p:graphicFrame>
      <p:graphicFrame>
        <p:nvGraphicFramePr>
          <p:cNvPr id="30" name="Object 9">
            <a:extLst>
              <a:ext uri="{FF2B5EF4-FFF2-40B4-BE49-F238E27FC236}">
                <a16:creationId xmlns:a16="http://schemas.microsoft.com/office/drawing/2014/main" id="{97D936C2-653C-EDC3-A699-A42870F2EC95}"/>
              </a:ext>
            </a:extLst>
          </p:cNvPr>
          <p:cNvGraphicFramePr>
            <a:graphicFrameLocks noChangeAspect="1"/>
          </p:cNvGraphicFramePr>
          <p:nvPr>
            <p:extLst>
              <p:ext uri="{D42A27DB-BD31-4B8C-83A1-F6EECF244321}">
                <p14:modId xmlns:p14="http://schemas.microsoft.com/office/powerpoint/2010/main" val="3133628453"/>
              </p:ext>
            </p:extLst>
          </p:nvPr>
        </p:nvGraphicFramePr>
        <p:xfrm>
          <a:off x="1581558" y="5785576"/>
          <a:ext cx="364910" cy="362585"/>
        </p:xfrm>
        <a:graphic>
          <a:graphicData uri="http://schemas.openxmlformats.org/presentationml/2006/ole">
            <mc:AlternateContent xmlns:mc="http://schemas.openxmlformats.org/markup-compatibility/2006">
              <mc:Choice xmlns:v="urn:schemas-microsoft-com:vml" Requires="v">
                <p:oleObj name="Equation" r:id="rId22" imgW="177480" imgH="177480" progId="Equation.DSMT4">
                  <p:embed/>
                </p:oleObj>
              </mc:Choice>
              <mc:Fallback>
                <p:oleObj name="Equation" r:id="rId22" imgW="177480" imgH="177480" progId="Equation.DSMT4">
                  <p:embed/>
                  <p:pic>
                    <p:nvPicPr>
                      <p:cNvPr id="58" name="Object 9">
                        <a:extLst>
                          <a:ext uri="{FF2B5EF4-FFF2-40B4-BE49-F238E27FC236}">
                            <a16:creationId xmlns:a16="http://schemas.microsoft.com/office/drawing/2014/main" id="{064B08F9-4009-4DFD-A277-9DFEFB30E3E1}"/>
                          </a:ext>
                        </a:extLst>
                      </p:cNvPr>
                      <p:cNvPicPr>
                        <a:picLocks noChangeAspect="1" noChangeArrowheads="1"/>
                      </p:cNvPicPr>
                      <p:nvPr/>
                    </p:nvPicPr>
                    <p:blipFill>
                      <a:blip r:embed="rId23"/>
                      <a:srcRect/>
                      <a:stretch>
                        <a:fillRect/>
                      </a:stretch>
                    </p:blipFill>
                    <p:spPr bwMode="auto">
                      <a:xfrm>
                        <a:off x="1581558" y="5785576"/>
                        <a:ext cx="364910" cy="3625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3" name="Group 32">
            <a:extLst>
              <a:ext uri="{FF2B5EF4-FFF2-40B4-BE49-F238E27FC236}">
                <a16:creationId xmlns:a16="http://schemas.microsoft.com/office/drawing/2014/main" id="{0C31CF73-8077-11D2-6134-8556C4B6877D}"/>
              </a:ext>
            </a:extLst>
          </p:cNvPr>
          <p:cNvGrpSpPr/>
          <p:nvPr/>
        </p:nvGrpSpPr>
        <p:grpSpPr>
          <a:xfrm>
            <a:off x="485695" y="5157046"/>
            <a:ext cx="3076655" cy="679089"/>
            <a:chOff x="485695" y="5087938"/>
            <a:chExt cx="3076655" cy="679089"/>
          </a:xfrm>
        </p:grpSpPr>
        <p:grpSp>
          <p:nvGrpSpPr>
            <p:cNvPr id="19" name="Group 18">
              <a:extLst>
                <a:ext uri="{FF2B5EF4-FFF2-40B4-BE49-F238E27FC236}">
                  <a16:creationId xmlns:a16="http://schemas.microsoft.com/office/drawing/2014/main" id="{D5300AB9-EFA8-7889-7E33-F30D724F2785}"/>
                </a:ext>
              </a:extLst>
            </p:cNvPr>
            <p:cNvGrpSpPr/>
            <p:nvPr/>
          </p:nvGrpSpPr>
          <p:grpSpPr>
            <a:xfrm>
              <a:off x="485695" y="5087938"/>
              <a:ext cx="3076655" cy="679089"/>
              <a:chOff x="6295372" y="2829669"/>
              <a:chExt cx="3076655" cy="679089"/>
            </a:xfrm>
          </p:grpSpPr>
          <p:graphicFrame>
            <p:nvGraphicFramePr>
              <p:cNvPr id="20" name="Object 49">
                <a:extLst>
                  <a:ext uri="{FF2B5EF4-FFF2-40B4-BE49-F238E27FC236}">
                    <a16:creationId xmlns:a16="http://schemas.microsoft.com/office/drawing/2014/main" id="{7350CFEF-CD42-03FA-426D-D4D823165405}"/>
                  </a:ext>
                </a:extLst>
              </p:cNvPr>
              <p:cNvGraphicFramePr>
                <a:graphicFrameLocks noChangeAspect="1"/>
              </p:cNvGraphicFramePr>
              <p:nvPr>
                <p:extLst>
                  <p:ext uri="{D42A27DB-BD31-4B8C-83A1-F6EECF244321}">
                    <p14:modId xmlns:p14="http://schemas.microsoft.com/office/powerpoint/2010/main" val="1968181560"/>
                  </p:ext>
                </p:extLst>
              </p:nvPr>
            </p:nvGraphicFramePr>
            <p:xfrm>
              <a:off x="9054527" y="2829669"/>
              <a:ext cx="317500" cy="319087"/>
            </p:xfrm>
            <a:graphic>
              <a:graphicData uri="http://schemas.openxmlformats.org/presentationml/2006/ole">
                <mc:AlternateContent xmlns:mc="http://schemas.openxmlformats.org/markup-compatibility/2006">
                  <mc:Choice xmlns:v="urn:schemas-microsoft-com:vml" Requires="v">
                    <p:oleObj name="Equation" r:id="rId24" imgW="177480" imgH="177480" progId="Equation.DSMT4">
                      <p:embed/>
                    </p:oleObj>
                  </mc:Choice>
                  <mc:Fallback>
                    <p:oleObj name="Equation" r:id="rId24" imgW="177480" imgH="177480" progId="Equation.DSMT4">
                      <p:embed/>
                      <p:pic>
                        <p:nvPicPr>
                          <p:cNvPr id="44" name="Object 49">
                            <a:extLst>
                              <a:ext uri="{FF2B5EF4-FFF2-40B4-BE49-F238E27FC236}">
                                <a16:creationId xmlns:a16="http://schemas.microsoft.com/office/drawing/2014/main" id="{B5CF24BA-357B-B8B8-E5F4-4D1FC24756E0}"/>
                              </a:ext>
                            </a:extLst>
                          </p:cNvPr>
                          <p:cNvPicPr>
                            <a:picLocks noChangeAspect="1" noChangeArrowheads="1"/>
                          </p:cNvPicPr>
                          <p:nvPr/>
                        </p:nvPicPr>
                        <p:blipFill>
                          <a:blip r:embed="rId25"/>
                          <a:srcRect/>
                          <a:stretch>
                            <a:fillRect/>
                          </a:stretch>
                        </p:blipFill>
                        <p:spPr bwMode="auto">
                          <a:xfrm>
                            <a:off x="9054527" y="2829669"/>
                            <a:ext cx="317500"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Line 50">
                <a:extLst>
                  <a:ext uri="{FF2B5EF4-FFF2-40B4-BE49-F238E27FC236}">
                    <a16:creationId xmlns:a16="http://schemas.microsoft.com/office/drawing/2014/main" id="{CCF78514-6CBA-C50A-5CB3-6E3784F81909}"/>
                  </a:ext>
                </a:extLst>
              </p:cNvPr>
              <p:cNvSpPr>
                <a:spLocks noChangeShapeType="1"/>
              </p:cNvSpPr>
              <p:nvPr/>
            </p:nvSpPr>
            <p:spPr bwMode="auto">
              <a:xfrm flipV="1">
                <a:off x="6295372" y="3319298"/>
                <a:ext cx="2577900" cy="1036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2" name="Line 51">
                <a:extLst>
                  <a:ext uri="{FF2B5EF4-FFF2-40B4-BE49-F238E27FC236}">
                    <a16:creationId xmlns:a16="http://schemas.microsoft.com/office/drawing/2014/main" id="{698C532C-085F-F5C9-1866-4B1C3A34DE0D}"/>
                  </a:ext>
                </a:extLst>
              </p:cNvPr>
              <p:cNvSpPr>
                <a:spLocks noChangeShapeType="1"/>
              </p:cNvSpPr>
              <p:nvPr/>
            </p:nvSpPr>
            <p:spPr bwMode="auto">
              <a:xfrm>
                <a:off x="7572459" y="3253464"/>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Text Box 53">
                <a:extLst>
                  <a:ext uri="{FF2B5EF4-FFF2-40B4-BE49-F238E27FC236}">
                    <a16:creationId xmlns:a16="http://schemas.microsoft.com/office/drawing/2014/main" id="{9ED1D1FE-4367-FE85-AAEE-8C4C87F8D4BF}"/>
                  </a:ext>
                </a:extLst>
              </p:cNvPr>
              <p:cNvSpPr txBox="1">
                <a:spLocks noChangeArrowheads="1"/>
              </p:cNvSpPr>
              <p:nvPr/>
            </p:nvSpPr>
            <p:spPr bwMode="auto">
              <a:xfrm>
                <a:off x="9017780" y="3077871"/>
                <a:ext cx="3097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i="1" dirty="0"/>
                  <a:t>y</a:t>
                </a:r>
              </a:p>
            </p:txBody>
          </p:sp>
          <p:sp>
            <p:nvSpPr>
              <p:cNvPr id="24" name="Line 54">
                <a:extLst>
                  <a:ext uri="{FF2B5EF4-FFF2-40B4-BE49-F238E27FC236}">
                    <a16:creationId xmlns:a16="http://schemas.microsoft.com/office/drawing/2014/main" id="{A314295F-78CA-E432-ABF3-DD193959C9AA}"/>
                  </a:ext>
                </a:extLst>
              </p:cNvPr>
              <p:cNvSpPr>
                <a:spLocks noChangeShapeType="1"/>
              </p:cNvSpPr>
              <p:nvPr/>
            </p:nvSpPr>
            <p:spPr bwMode="auto">
              <a:xfrm>
                <a:off x="6295372" y="3248841"/>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 name="Line 51">
              <a:extLst>
                <a:ext uri="{FF2B5EF4-FFF2-40B4-BE49-F238E27FC236}">
                  <a16:creationId xmlns:a16="http://schemas.microsoft.com/office/drawing/2014/main" id="{7F1E2394-B982-402F-6AFB-70CC4C5AF60B}"/>
                </a:ext>
              </a:extLst>
            </p:cNvPr>
            <p:cNvSpPr>
              <a:spLocks noChangeShapeType="1"/>
            </p:cNvSpPr>
            <p:nvPr/>
          </p:nvSpPr>
          <p:spPr bwMode="auto">
            <a:xfrm>
              <a:off x="2648675" y="5511733"/>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32" name="Object 9">
            <a:extLst>
              <a:ext uri="{FF2B5EF4-FFF2-40B4-BE49-F238E27FC236}">
                <a16:creationId xmlns:a16="http://schemas.microsoft.com/office/drawing/2014/main" id="{53DB9BC8-E2C4-CD3B-D10E-7E755CA63DA5}"/>
              </a:ext>
            </a:extLst>
          </p:cNvPr>
          <p:cNvGraphicFramePr>
            <a:graphicFrameLocks noChangeAspect="1"/>
          </p:cNvGraphicFramePr>
          <p:nvPr>
            <p:extLst>
              <p:ext uri="{D42A27DB-BD31-4B8C-83A1-F6EECF244321}">
                <p14:modId xmlns:p14="http://schemas.microsoft.com/office/powerpoint/2010/main" val="3363663668"/>
              </p:ext>
            </p:extLst>
          </p:nvPr>
        </p:nvGraphicFramePr>
        <p:xfrm>
          <a:off x="2461983" y="5762998"/>
          <a:ext cx="417513" cy="361950"/>
        </p:xfrm>
        <a:graphic>
          <a:graphicData uri="http://schemas.openxmlformats.org/presentationml/2006/ole">
            <mc:AlternateContent xmlns:mc="http://schemas.openxmlformats.org/markup-compatibility/2006">
              <mc:Choice xmlns:v="urn:schemas-microsoft-com:vml" Requires="v">
                <p:oleObj name="Equation" r:id="rId26" imgW="203040" imgH="177480" progId="Equation.DSMT4">
                  <p:embed/>
                </p:oleObj>
              </mc:Choice>
              <mc:Fallback>
                <p:oleObj name="Equation" r:id="rId26" imgW="203040" imgH="177480" progId="Equation.DSMT4">
                  <p:embed/>
                  <p:pic>
                    <p:nvPicPr>
                      <p:cNvPr id="30" name="Object 9">
                        <a:extLst>
                          <a:ext uri="{FF2B5EF4-FFF2-40B4-BE49-F238E27FC236}">
                            <a16:creationId xmlns:a16="http://schemas.microsoft.com/office/drawing/2014/main" id="{97D936C2-653C-EDC3-A699-A42870F2EC95}"/>
                          </a:ext>
                        </a:extLst>
                      </p:cNvPr>
                      <p:cNvPicPr>
                        <a:picLocks noChangeAspect="1" noChangeArrowheads="1"/>
                      </p:cNvPicPr>
                      <p:nvPr/>
                    </p:nvPicPr>
                    <p:blipFill>
                      <a:blip r:embed="rId27"/>
                      <a:srcRect/>
                      <a:stretch>
                        <a:fillRect/>
                      </a:stretch>
                    </p:blipFill>
                    <p:spPr bwMode="auto">
                      <a:xfrm>
                        <a:off x="2461983" y="5762998"/>
                        <a:ext cx="417513"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TextBox 34">
            <a:extLst>
              <a:ext uri="{FF2B5EF4-FFF2-40B4-BE49-F238E27FC236}">
                <a16:creationId xmlns:a16="http://schemas.microsoft.com/office/drawing/2014/main" id="{2512ED93-431D-E839-A398-DD00BC4D0C61}"/>
              </a:ext>
            </a:extLst>
          </p:cNvPr>
          <p:cNvSpPr txBox="1"/>
          <p:nvPr/>
        </p:nvSpPr>
        <p:spPr>
          <a:xfrm>
            <a:off x="279511" y="6258267"/>
            <a:ext cx="6166884" cy="430887"/>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By OLE, there is an absolute maximum when </a:t>
            </a:r>
            <a:r>
              <a:rPr lang="en-US" sz="2200" i="1" dirty="0">
                <a:latin typeface="Times New Roman" panose="02020603050405020304" pitchFamily="18" charset="0"/>
                <a:cs typeface="Times New Roman" panose="02020603050405020304" pitchFamily="18" charset="0"/>
              </a:rPr>
              <a:t>y</a:t>
            </a:r>
            <a:r>
              <a:rPr lang="en-US" sz="2200" b="0" i="0" u="none" strike="noStrike" baseline="0" dirty="0">
                <a:latin typeface="Times New Roman" panose="02020603050405020304" pitchFamily="18" charset="0"/>
                <a:cs typeface="Times New Roman" panose="02020603050405020304" pitchFamily="18" charset="0"/>
              </a:rPr>
              <a:t> = 18.</a:t>
            </a:r>
            <a:endParaRPr lang="en-US" sz="2200" dirty="0">
              <a:latin typeface="Times New Roman" panose="02020603050405020304" pitchFamily="18" charset="0"/>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3E8D3AA2-7DC1-B29E-C193-6A1DC38101A2}"/>
              </a:ext>
            </a:extLst>
          </p:cNvPr>
          <p:cNvCxnSpPr/>
          <p:nvPr/>
        </p:nvCxnSpPr>
        <p:spPr>
          <a:xfrm>
            <a:off x="6379386" y="260104"/>
            <a:ext cx="0" cy="60198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7" name="Object 9">
            <a:extLst>
              <a:ext uri="{FF2B5EF4-FFF2-40B4-BE49-F238E27FC236}">
                <a16:creationId xmlns:a16="http://schemas.microsoft.com/office/drawing/2014/main" id="{9B13E490-0F73-09AE-2004-FE63137B0E18}"/>
              </a:ext>
            </a:extLst>
          </p:cNvPr>
          <p:cNvGraphicFramePr>
            <a:graphicFrameLocks noChangeAspect="1"/>
          </p:cNvGraphicFramePr>
          <p:nvPr>
            <p:extLst>
              <p:ext uri="{D42A27DB-BD31-4B8C-83A1-F6EECF244321}">
                <p14:modId xmlns:p14="http://schemas.microsoft.com/office/powerpoint/2010/main" val="2366118256"/>
              </p:ext>
            </p:extLst>
          </p:nvPr>
        </p:nvGraphicFramePr>
        <p:xfrm>
          <a:off x="6871230" y="304255"/>
          <a:ext cx="2243138" cy="425450"/>
        </p:xfrm>
        <a:graphic>
          <a:graphicData uri="http://schemas.openxmlformats.org/presentationml/2006/ole">
            <mc:AlternateContent xmlns:mc="http://schemas.openxmlformats.org/markup-compatibility/2006">
              <mc:Choice xmlns:v="urn:schemas-microsoft-com:vml" Requires="v">
                <p:oleObj name="Equation" r:id="rId28" imgW="1206360" imgH="228600" progId="Equation.DSMT4">
                  <p:embed/>
                </p:oleObj>
              </mc:Choice>
              <mc:Fallback>
                <p:oleObj name="Equation" r:id="rId28" imgW="1206360" imgH="228600" progId="Equation.DSMT4">
                  <p:embed/>
                  <p:pic>
                    <p:nvPicPr>
                      <p:cNvPr id="6" name="Object 9">
                        <a:extLst>
                          <a:ext uri="{FF2B5EF4-FFF2-40B4-BE49-F238E27FC236}">
                            <a16:creationId xmlns:a16="http://schemas.microsoft.com/office/drawing/2014/main" id="{1AB9255F-AB5D-F4E6-0BBC-CC1F1D468226}"/>
                          </a:ext>
                        </a:extLst>
                      </p:cNvPr>
                      <p:cNvPicPr>
                        <a:picLocks noChangeAspect="1" noChangeArrowheads="1"/>
                      </p:cNvPicPr>
                      <p:nvPr/>
                    </p:nvPicPr>
                    <p:blipFill>
                      <a:blip r:embed="rId3"/>
                      <a:srcRect/>
                      <a:stretch>
                        <a:fillRect/>
                      </a:stretch>
                    </p:blipFill>
                    <p:spPr bwMode="auto">
                      <a:xfrm>
                        <a:off x="6871230" y="304255"/>
                        <a:ext cx="2243138"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9">
            <a:extLst>
              <a:ext uri="{FF2B5EF4-FFF2-40B4-BE49-F238E27FC236}">
                <a16:creationId xmlns:a16="http://schemas.microsoft.com/office/drawing/2014/main" id="{62A4C8DE-5374-EEF8-51CC-5799B349B2F1}"/>
              </a:ext>
            </a:extLst>
          </p:cNvPr>
          <p:cNvGraphicFramePr>
            <a:graphicFrameLocks noChangeAspect="1"/>
          </p:cNvGraphicFramePr>
          <p:nvPr>
            <p:extLst>
              <p:ext uri="{D42A27DB-BD31-4B8C-83A1-F6EECF244321}">
                <p14:modId xmlns:p14="http://schemas.microsoft.com/office/powerpoint/2010/main" val="3283504297"/>
              </p:ext>
            </p:extLst>
          </p:nvPr>
        </p:nvGraphicFramePr>
        <p:xfrm>
          <a:off x="6787747" y="905481"/>
          <a:ext cx="2881313" cy="425450"/>
        </p:xfrm>
        <a:graphic>
          <a:graphicData uri="http://schemas.openxmlformats.org/presentationml/2006/ole">
            <mc:AlternateContent xmlns:mc="http://schemas.openxmlformats.org/markup-compatibility/2006">
              <mc:Choice xmlns:v="urn:schemas-microsoft-com:vml" Requires="v">
                <p:oleObj name="Equation" r:id="rId29" imgW="1549080" imgH="228600" progId="Equation.DSMT4">
                  <p:embed/>
                </p:oleObj>
              </mc:Choice>
              <mc:Fallback>
                <p:oleObj name="Equation" r:id="rId29" imgW="1549080" imgH="228600" progId="Equation.DSMT4">
                  <p:embed/>
                  <p:pic>
                    <p:nvPicPr>
                      <p:cNvPr id="38" name="Object 9">
                        <a:extLst>
                          <a:ext uri="{FF2B5EF4-FFF2-40B4-BE49-F238E27FC236}">
                            <a16:creationId xmlns:a16="http://schemas.microsoft.com/office/drawing/2014/main" id="{FD9DF87B-9074-9AAA-CE34-42BB990486AB}"/>
                          </a:ext>
                        </a:extLst>
                      </p:cNvPr>
                      <p:cNvPicPr>
                        <a:picLocks noChangeAspect="1" noChangeArrowheads="1"/>
                      </p:cNvPicPr>
                      <p:nvPr/>
                    </p:nvPicPr>
                    <p:blipFill>
                      <a:blip r:embed="rId30"/>
                      <a:srcRect/>
                      <a:stretch>
                        <a:fillRect/>
                      </a:stretch>
                    </p:blipFill>
                    <p:spPr bwMode="auto">
                      <a:xfrm>
                        <a:off x="6787747" y="905481"/>
                        <a:ext cx="2881313"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29">
            <a:extLst>
              <a:ext uri="{FF2B5EF4-FFF2-40B4-BE49-F238E27FC236}">
                <a16:creationId xmlns:a16="http://schemas.microsoft.com/office/drawing/2014/main" id="{787BC0D0-1786-52DC-21B9-E03B76DAE27B}"/>
              </a:ext>
            </a:extLst>
          </p:cNvPr>
          <p:cNvSpPr txBox="1">
            <a:spLocks noChangeArrowheads="1"/>
          </p:cNvSpPr>
          <p:nvPr/>
        </p:nvSpPr>
        <p:spPr bwMode="auto">
          <a:xfrm>
            <a:off x="6481295" y="5109985"/>
            <a:ext cx="552873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altLang="en-US" sz="2200" b="1" dirty="0"/>
              <a:t>V </a:t>
            </a:r>
            <a:r>
              <a:rPr lang="en-US" altLang="en-US" sz="2200" b="1" u="sng" dirty="0"/>
              <a:t>Conclusion</a:t>
            </a:r>
            <a:r>
              <a:rPr lang="en-US" altLang="en-US" sz="2200" b="1" dirty="0"/>
              <a:t>: </a:t>
            </a:r>
            <a:r>
              <a:rPr lang="en-US" sz="2200" dirty="0">
                <a:cs typeface="Times New Roman" panose="02020603050405020304" pitchFamily="18" charset="0"/>
              </a:rPr>
              <a:t>Thus, the dimensions that give the greatest volume are 18in × 18in × 36in, giving a greatest possible volume of 11,664 in</a:t>
            </a:r>
            <a:r>
              <a:rPr lang="en-US" sz="2200" baseline="30000" dirty="0">
                <a:cs typeface="Times New Roman" panose="02020603050405020304" pitchFamily="18" charset="0"/>
              </a:rPr>
              <a:t>3</a:t>
            </a:r>
            <a:r>
              <a:rPr lang="en-US" sz="2200" dirty="0">
                <a:cs typeface="Times New Roman" panose="02020603050405020304" pitchFamily="18" charset="0"/>
              </a:rPr>
              <a:t>.</a:t>
            </a:r>
            <a:endParaRPr lang="en-US" altLang="en-US" sz="2200" b="1" baseline="30000" dirty="0"/>
          </a:p>
        </p:txBody>
      </p:sp>
      <p:pic>
        <p:nvPicPr>
          <p:cNvPr id="12" name="Picture 11">
            <a:extLst>
              <a:ext uri="{FF2B5EF4-FFF2-40B4-BE49-F238E27FC236}">
                <a16:creationId xmlns:a16="http://schemas.microsoft.com/office/drawing/2014/main" id="{6584B12A-BA78-754B-75BD-9B94E2294E14}"/>
              </a:ext>
            </a:extLst>
          </p:cNvPr>
          <p:cNvPicPr>
            <a:picLocks noChangeAspect="1"/>
          </p:cNvPicPr>
          <p:nvPr/>
        </p:nvPicPr>
        <p:blipFill>
          <a:blip r:embed="rId31"/>
          <a:stretch>
            <a:fillRect/>
          </a:stretch>
        </p:blipFill>
        <p:spPr>
          <a:xfrm>
            <a:off x="7445349" y="1440892"/>
            <a:ext cx="3105150" cy="2343150"/>
          </a:xfrm>
          <a:prstGeom prst="rect">
            <a:avLst/>
          </a:prstGeom>
        </p:spPr>
      </p:pic>
      <p:pic>
        <p:nvPicPr>
          <p:cNvPr id="34" name="Picture 33">
            <a:extLst>
              <a:ext uri="{FF2B5EF4-FFF2-40B4-BE49-F238E27FC236}">
                <a16:creationId xmlns:a16="http://schemas.microsoft.com/office/drawing/2014/main" id="{B99CC5C2-BC07-F791-1CCB-56C059E5F2E7}"/>
              </a:ext>
            </a:extLst>
          </p:cNvPr>
          <p:cNvPicPr>
            <a:picLocks noChangeAspect="1"/>
          </p:cNvPicPr>
          <p:nvPr/>
        </p:nvPicPr>
        <p:blipFill>
          <a:blip r:embed="rId32"/>
          <a:stretch>
            <a:fillRect/>
          </a:stretch>
        </p:blipFill>
        <p:spPr>
          <a:xfrm>
            <a:off x="7450507" y="1439943"/>
            <a:ext cx="3105150" cy="2343150"/>
          </a:xfrm>
          <a:prstGeom prst="rect">
            <a:avLst/>
          </a:prstGeom>
        </p:spPr>
      </p:pic>
      <p:pic>
        <p:nvPicPr>
          <p:cNvPr id="40" name="Picture 39">
            <a:extLst>
              <a:ext uri="{FF2B5EF4-FFF2-40B4-BE49-F238E27FC236}">
                <a16:creationId xmlns:a16="http://schemas.microsoft.com/office/drawing/2014/main" id="{7273BCF7-283F-F827-6C6A-7DC20BC18C67}"/>
              </a:ext>
            </a:extLst>
          </p:cNvPr>
          <p:cNvPicPr>
            <a:picLocks noChangeAspect="1"/>
          </p:cNvPicPr>
          <p:nvPr/>
        </p:nvPicPr>
        <p:blipFill>
          <a:blip r:embed="rId33"/>
          <a:stretch>
            <a:fillRect/>
          </a:stretch>
        </p:blipFill>
        <p:spPr>
          <a:xfrm>
            <a:off x="7459364" y="1442443"/>
            <a:ext cx="3105150" cy="2343150"/>
          </a:xfrm>
          <a:prstGeom prst="rect">
            <a:avLst/>
          </a:prstGeom>
        </p:spPr>
      </p:pic>
      <p:pic>
        <p:nvPicPr>
          <p:cNvPr id="42" name="Picture 41">
            <a:extLst>
              <a:ext uri="{FF2B5EF4-FFF2-40B4-BE49-F238E27FC236}">
                <a16:creationId xmlns:a16="http://schemas.microsoft.com/office/drawing/2014/main" id="{18DEB9E6-7287-8CDE-E52F-D076DA8E31F6}"/>
              </a:ext>
            </a:extLst>
          </p:cNvPr>
          <p:cNvPicPr>
            <a:picLocks noChangeAspect="1"/>
          </p:cNvPicPr>
          <p:nvPr/>
        </p:nvPicPr>
        <p:blipFill>
          <a:blip r:embed="rId34"/>
          <a:stretch>
            <a:fillRect/>
          </a:stretch>
        </p:blipFill>
        <p:spPr>
          <a:xfrm>
            <a:off x="7454474" y="1442501"/>
            <a:ext cx="3105150" cy="2343150"/>
          </a:xfrm>
          <a:prstGeom prst="rect">
            <a:avLst/>
          </a:prstGeom>
        </p:spPr>
      </p:pic>
      <p:graphicFrame>
        <p:nvGraphicFramePr>
          <p:cNvPr id="43" name="Object 9">
            <a:extLst>
              <a:ext uri="{FF2B5EF4-FFF2-40B4-BE49-F238E27FC236}">
                <a16:creationId xmlns:a16="http://schemas.microsoft.com/office/drawing/2014/main" id="{ED1D43F7-BB77-107A-65BC-3014035A34BF}"/>
              </a:ext>
            </a:extLst>
          </p:cNvPr>
          <p:cNvGraphicFramePr>
            <a:graphicFrameLocks noChangeAspect="1"/>
          </p:cNvGraphicFramePr>
          <p:nvPr>
            <p:extLst>
              <p:ext uri="{D42A27DB-BD31-4B8C-83A1-F6EECF244321}">
                <p14:modId xmlns:p14="http://schemas.microsoft.com/office/powerpoint/2010/main" val="212845868"/>
              </p:ext>
            </p:extLst>
          </p:nvPr>
        </p:nvGraphicFramePr>
        <p:xfrm>
          <a:off x="9681460" y="763155"/>
          <a:ext cx="1111250" cy="519112"/>
        </p:xfrm>
        <a:graphic>
          <a:graphicData uri="http://schemas.openxmlformats.org/presentationml/2006/ole">
            <mc:AlternateContent xmlns:mc="http://schemas.openxmlformats.org/markup-compatibility/2006">
              <mc:Choice xmlns:v="urn:schemas-microsoft-com:vml" Requires="v">
                <p:oleObj name="Equation" r:id="rId35" imgW="596880" imgH="279360" progId="Equation.DSMT4">
                  <p:embed/>
                </p:oleObj>
              </mc:Choice>
              <mc:Fallback>
                <p:oleObj name="Equation" r:id="rId35" imgW="596880" imgH="279360" progId="Equation.DSMT4">
                  <p:embed/>
                  <p:pic>
                    <p:nvPicPr>
                      <p:cNvPr id="39" name="Object 9">
                        <a:extLst>
                          <a:ext uri="{FF2B5EF4-FFF2-40B4-BE49-F238E27FC236}">
                            <a16:creationId xmlns:a16="http://schemas.microsoft.com/office/drawing/2014/main" id="{62A4C8DE-5374-EEF8-51CC-5799B349B2F1}"/>
                          </a:ext>
                        </a:extLst>
                      </p:cNvPr>
                      <p:cNvPicPr>
                        <a:picLocks noChangeAspect="1" noChangeArrowheads="1"/>
                      </p:cNvPicPr>
                      <p:nvPr/>
                    </p:nvPicPr>
                    <p:blipFill>
                      <a:blip r:embed="rId36"/>
                      <a:srcRect/>
                      <a:stretch>
                        <a:fillRect/>
                      </a:stretch>
                    </p:blipFill>
                    <p:spPr bwMode="auto">
                      <a:xfrm>
                        <a:off x="9681460" y="763155"/>
                        <a:ext cx="111125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4" name="Picture 43">
            <a:extLst>
              <a:ext uri="{FF2B5EF4-FFF2-40B4-BE49-F238E27FC236}">
                <a16:creationId xmlns:a16="http://schemas.microsoft.com/office/drawing/2014/main" id="{904AA986-517D-04D7-0050-B5BE8C9A4913}"/>
              </a:ext>
            </a:extLst>
          </p:cNvPr>
          <p:cNvPicPr>
            <a:picLocks noChangeAspect="1"/>
          </p:cNvPicPr>
          <p:nvPr/>
        </p:nvPicPr>
        <p:blipFill>
          <a:blip r:embed="rId37"/>
          <a:stretch>
            <a:fillRect/>
          </a:stretch>
        </p:blipFill>
        <p:spPr>
          <a:xfrm>
            <a:off x="6769963" y="3925039"/>
            <a:ext cx="1720787" cy="346062"/>
          </a:xfrm>
          <a:prstGeom prst="rect">
            <a:avLst/>
          </a:prstGeom>
        </p:spPr>
      </p:pic>
      <p:pic>
        <p:nvPicPr>
          <p:cNvPr id="46" name="Picture 45">
            <a:extLst>
              <a:ext uri="{FF2B5EF4-FFF2-40B4-BE49-F238E27FC236}">
                <a16:creationId xmlns:a16="http://schemas.microsoft.com/office/drawing/2014/main" id="{CAB42A7F-CE73-D694-DD72-207DFFDF116D}"/>
              </a:ext>
            </a:extLst>
          </p:cNvPr>
          <p:cNvPicPr>
            <a:picLocks noChangeAspect="1"/>
          </p:cNvPicPr>
          <p:nvPr/>
        </p:nvPicPr>
        <p:blipFill>
          <a:blip r:embed="rId38"/>
          <a:stretch>
            <a:fillRect/>
          </a:stretch>
        </p:blipFill>
        <p:spPr>
          <a:xfrm>
            <a:off x="6763680" y="4382456"/>
            <a:ext cx="2769450" cy="359714"/>
          </a:xfrm>
          <a:prstGeom prst="rect">
            <a:avLst/>
          </a:prstGeom>
        </p:spPr>
      </p:pic>
      <p:pic>
        <p:nvPicPr>
          <p:cNvPr id="47" name="Picture 46">
            <a:extLst>
              <a:ext uri="{FF2B5EF4-FFF2-40B4-BE49-F238E27FC236}">
                <a16:creationId xmlns:a16="http://schemas.microsoft.com/office/drawing/2014/main" id="{5D660366-157C-D0DA-F6E0-44BA4F51849E}"/>
              </a:ext>
            </a:extLst>
          </p:cNvPr>
          <p:cNvPicPr>
            <a:picLocks noChangeAspect="1"/>
          </p:cNvPicPr>
          <p:nvPr/>
        </p:nvPicPr>
        <p:blipFill>
          <a:blip r:embed="rId39"/>
          <a:stretch>
            <a:fillRect/>
          </a:stretch>
        </p:blipFill>
        <p:spPr>
          <a:xfrm>
            <a:off x="8876030" y="4343151"/>
            <a:ext cx="863788" cy="556720"/>
          </a:xfrm>
          <a:prstGeom prst="rect">
            <a:avLst/>
          </a:prstGeom>
        </p:spPr>
      </p:pic>
      <p:pic>
        <p:nvPicPr>
          <p:cNvPr id="49" name="Picture 48">
            <a:extLst>
              <a:ext uri="{FF2B5EF4-FFF2-40B4-BE49-F238E27FC236}">
                <a16:creationId xmlns:a16="http://schemas.microsoft.com/office/drawing/2014/main" id="{21B8EA7A-861A-DE6C-CE42-1CAADEED09C9}"/>
              </a:ext>
            </a:extLst>
          </p:cNvPr>
          <p:cNvPicPr>
            <a:picLocks noChangeAspect="1"/>
          </p:cNvPicPr>
          <p:nvPr/>
        </p:nvPicPr>
        <p:blipFill>
          <a:blip r:embed="rId40"/>
          <a:stretch>
            <a:fillRect/>
          </a:stretch>
        </p:blipFill>
        <p:spPr>
          <a:xfrm>
            <a:off x="7452491" y="1447296"/>
            <a:ext cx="3105150" cy="2343150"/>
          </a:xfrm>
          <a:prstGeom prst="rect">
            <a:avLst/>
          </a:prstGeom>
        </p:spPr>
      </p:pic>
      <p:sp>
        <p:nvSpPr>
          <p:cNvPr id="50" name="Rectangle 49">
            <a:extLst>
              <a:ext uri="{FF2B5EF4-FFF2-40B4-BE49-F238E27FC236}">
                <a16:creationId xmlns:a16="http://schemas.microsoft.com/office/drawing/2014/main" id="{162A68E4-0DEB-BB26-63EC-AFBFCCB4B3E8}"/>
              </a:ext>
            </a:extLst>
          </p:cNvPr>
          <p:cNvSpPr/>
          <p:nvPr/>
        </p:nvSpPr>
        <p:spPr>
          <a:xfrm>
            <a:off x="721380" y="6280907"/>
            <a:ext cx="662815" cy="400110"/>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479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2000"/>
                                        <p:tgtEl>
                                          <p:spTgt spid="33"/>
                                        </p:tgtEl>
                                      </p:cBhvr>
                                    </p:animEffect>
                                    <p:anim calcmode="lin" valueType="num">
                                      <p:cBhvr>
                                        <p:cTn id="48" dur="2000" fill="hold"/>
                                        <p:tgtEl>
                                          <p:spTgt spid="33"/>
                                        </p:tgtEl>
                                        <p:attrNameLst>
                                          <p:attrName>ppt_w</p:attrName>
                                        </p:attrNameLst>
                                      </p:cBhvr>
                                      <p:tavLst>
                                        <p:tav tm="0" fmla="#ppt_w*sin(2.5*pi*$)">
                                          <p:val>
                                            <p:fltVal val="0"/>
                                          </p:val>
                                        </p:tav>
                                        <p:tav tm="100000">
                                          <p:val>
                                            <p:fltVal val="1"/>
                                          </p:val>
                                        </p:tav>
                                      </p:tavLst>
                                    </p:anim>
                                    <p:anim calcmode="lin" valueType="num">
                                      <p:cBhvr>
                                        <p:cTn id="49"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2000"/>
                                        <p:tgtEl>
                                          <p:spTgt spid="25"/>
                                        </p:tgtEl>
                                      </p:cBhvr>
                                    </p:animEffect>
                                    <p:anim calcmode="lin" valueType="num">
                                      <p:cBhvr>
                                        <p:cTn id="55" dur="2000" fill="hold"/>
                                        <p:tgtEl>
                                          <p:spTgt spid="25"/>
                                        </p:tgtEl>
                                        <p:attrNameLst>
                                          <p:attrName>ppt_w</p:attrName>
                                        </p:attrNameLst>
                                      </p:cBhvr>
                                      <p:tavLst>
                                        <p:tav tm="0" fmla="#ppt_w*sin(2.5*pi*$)">
                                          <p:val>
                                            <p:fltVal val="0"/>
                                          </p:val>
                                        </p:tav>
                                        <p:tav tm="100000">
                                          <p:val>
                                            <p:fltVal val="1"/>
                                          </p:val>
                                        </p:tav>
                                      </p:tavLst>
                                    </p:anim>
                                    <p:anim calcmode="lin" valueType="num">
                                      <p:cBhvr>
                                        <p:cTn id="56"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2000"/>
                                        <p:tgtEl>
                                          <p:spTgt spid="30"/>
                                        </p:tgtEl>
                                      </p:cBhvr>
                                    </p:animEffect>
                                    <p:anim calcmode="lin" valueType="num">
                                      <p:cBhvr>
                                        <p:cTn id="62" dur="2000" fill="hold"/>
                                        <p:tgtEl>
                                          <p:spTgt spid="30"/>
                                        </p:tgtEl>
                                        <p:attrNameLst>
                                          <p:attrName>ppt_w</p:attrName>
                                        </p:attrNameLst>
                                      </p:cBhvr>
                                      <p:tavLst>
                                        <p:tav tm="0" fmla="#ppt_w*sin(2.5*pi*$)">
                                          <p:val>
                                            <p:fltVal val="0"/>
                                          </p:val>
                                        </p:tav>
                                        <p:tav tm="100000">
                                          <p:val>
                                            <p:fltVal val="1"/>
                                          </p:val>
                                        </p:tav>
                                      </p:tavLst>
                                    </p:anim>
                                    <p:anim calcmode="lin" valueType="num">
                                      <p:cBhvr>
                                        <p:cTn id="63"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2000"/>
                                        <p:tgtEl>
                                          <p:spTgt spid="32"/>
                                        </p:tgtEl>
                                      </p:cBhvr>
                                    </p:animEffect>
                                    <p:anim calcmode="lin" valueType="num">
                                      <p:cBhvr>
                                        <p:cTn id="69" dur="2000" fill="hold"/>
                                        <p:tgtEl>
                                          <p:spTgt spid="32"/>
                                        </p:tgtEl>
                                        <p:attrNameLst>
                                          <p:attrName>ppt_w</p:attrName>
                                        </p:attrNameLst>
                                      </p:cBhvr>
                                      <p:tavLst>
                                        <p:tav tm="0" fmla="#ppt_w*sin(2.5*pi*$)">
                                          <p:val>
                                            <p:fltVal val="0"/>
                                          </p:val>
                                        </p:tav>
                                        <p:tav tm="100000">
                                          <p:val>
                                            <p:fltVal val="1"/>
                                          </p:val>
                                        </p:tav>
                                      </p:tavLst>
                                    </p:anim>
                                    <p:anim calcmode="lin" valueType="num">
                                      <p:cBhvr>
                                        <p:cTn id="70"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80">
                                          <p:stCondLst>
                                            <p:cond delay="0"/>
                                          </p:stCondLst>
                                        </p:cTn>
                                        <p:tgtEl>
                                          <p:spTgt spid="16"/>
                                        </p:tgtEl>
                                      </p:cBhvr>
                                    </p:animEffect>
                                    <p:anim calcmode="lin" valueType="num">
                                      <p:cBhvr>
                                        <p:cTn id="7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1" dur="26">
                                          <p:stCondLst>
                                            <p:cond delay="650"/>
                                          </p:stCondLst>
                                        </p:cTn>
                                        <p:tgtEl>
                                          <p:spTgt spid="16"/>
                                        </p:tgtEl>
                                      </p:cBhvr>
                                      <p:to x="100000" y="60000"/>
                                    </p:animScale>
                                    <p:animScale>
                                      <p:cBhvr>
                                        <p:cTn id="82" dur="166" decel="50000">
                                          <p:stCondLst>
                                            <p:cond delay="676"/>
                                          </p:stCondLst>
                                        </p:cTn>
                                        <p:tgtEl>
                                          <p:spTgt spid="16"/>
                                        </p:tgtEl>
                                      </p:cBhvr>
                                      <p:to x="100000" y="100000"/>
                                    </p:animScale>
                                    <p:animScale>
                                      <p:cBhvr>
                                        <p:cTn id="83" dur="26">
                                          <p:stCondLst>
                                            <p:cond delay="1312"/>
                                          </p:stCondLst>
                                        </p:cTn>
                                        <p:tgtEl>
                                          <p:spTgt spid="16"/>
                                        </p:tgtEl>
                                      </p:cBhvr>
                                      <p:to x="100000" y="80000"/>
                                    </p:animScale>
                                    <p:animScale>
                                      <p:cBhvr>
                                        <p:cTn id="84" dur="166" decel="50000">
                                          <p:stCondLst>
                                            <p:cond delay="1338"/>
                                          </p:stCondLst>
                                        </p:cTn>
                                        <p:tgtEl>
                                          <p:spTgt spid="16"/>
                                        </p:tgtEl>
                                      </p:cBhvr>
                                      <p:to x="100000" y="100000"/>
                                    </p:animScale>
                                    <p:animScale>
                                      <p:cBhvr>
                                        <p:cTn id="85" dur="26">
                                          <p:stCondLst>
                                            <p:cond delay="1642"/>
                                          </p:stCondLst>
                                        </p:cTn>
                                        <p:tgtEl>
                                          <p:spTgt spid="16"/>
                                        </p:tgtEl>
                                      </p:cBhvr>
                                      <p:to x="100000" y="90000"/>
                                    </p:animScale>
                                    <p:animScale>
                                      <p:cBhvr>
                                        <p:cTn id="86" dur="166" decel="50000">
                                          <p:stCondLst>
                                            <p:cond delay="1668"/>
                                          </p:stCondLst>
                                        </p:cTn>
                                        <p:tgtEl>
                                          <p:spTgt spid="16"/>
                                        </p:tgtEl>
                                      </p:cBhvr>
                                      <p:to x="100000" y="100000"/>
                                    </p:animScale>
                                    <p:animScale>
                                      <p:cBhvr>
                                        <p:cTn id="87" dur="26">
                                          <p:stCondLst>
                                            <p:cond delay="1808"/>
                                          </p:stCondLst>
                                        </p:cTn>
                                        <p:tgtEl>
                                          <p:spTgt spid="16"/>
                                        </p:tgtEl>
                                      </p:cBhvr>
                                      <p:to x="100000" y="95000"/>
                                    </p:animScale>
                                    <p:animScale>
                                      <p:cBhvr>
                                        <p:cTn id="88" dur="166" decel="50000">
                                          <p:stCondLst>
                                            <p:cond delay="1834"/>
                                          </p:stCondLst>
                                        </p:cTn>
                                        <p:tgtEl>
                                          <p:spTgt spid="16"/>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down)">
                                      <p:cBhvr>
                                        <p:cTn id="93" dur="580">
                                          <p:stCondLst>
                                            <p:cond delay="0"/>
                                          </p:stCondLst>
                                        </p:cTn>
                                        <p:tgtEl>
                                          <p:spTgt spid="28"/>
                                        </p:tgtEl>
                                      </p:cBhvr>
                                    </p:animEffect>
                                    <p:anim calcmode="lin" valueType="num">
                                      <p:cBhvr>
                                        <p:cTn id="9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99" dur="26">
                                          <p:stCondLst>
                                            <p:cond delay="650"/>
                                          </p:stCondLst>
                                        </p:cTn>
                                        <p:tgtEl>
                                          <p:spTgt spid="28"/>
                                        </p:tgtEl>
                                      </p:cBhvr>
                                      <p:to x="100000" y="60000"/>
                                    </p:animScale>
                                    <p:animScale>
                                      <p:cBhvr>
                                        <p:cTn id="100" dur="166" decel="50000">
                                          <p:stCondLst>
                                            <p:cond delay="676"/>
                                          </p:stCondLst>
                                        </p:cTn>
                                        <p:tgtEl>
                                          <p:spTgt spid="28"/>
                                        </p:tgtEl>
                                      </p:cBhvr>
                                      <p:to x="100000" y="100000"/>
                                    </p:animScale>
                                    <p:animScale>
                                      <p:cBhvr>
                                        <p:cTn id="101" dur="26">
                                          <p:stCondLst>
                                            <p:cond delay="1312"/>
                                          </p:stCondLst>
                                        </p:cTn>
                                        <p:tgtEl>
                                          <p:spTgt spid="28"/>
                                        </p:tgtEl>
                                      </p:cBhvr>
                                      <p:to x="100000" y="80000"/>
                                    </p:animScale>
                                    <p:animScale>
                                      <p:cBhvr>
                                        <p:cTn id="102" dur="166" decel="50000">
                                          <p:stCondLst>
                                            <p:cond delay="1338"/>
                                          </p:stCondLst>
                                        </p:cTn>
                                        <p:tgtEl>
                                          <p:spTgt spid="28"/>
                                        </p:tgtEl>
                                      </p:cBhvr>
                                      <p:to x="100000" y="100000"/>
                                    </p:animScale>
                                    <p:animScale>
                                      <p:cBhvr>
                                        <p:cTn id="103" dur="26">
                                          <p:stCondLst>
                                            <p:cond delay="1642"/>
                                          </p:stCondLst>
                                        </p:cTn>
                                        <p:tgtEl>
                                          <p:spTgt spid="28"/>
                                        </p:tgtEl>
                                      </p:cBhvr>
                                      <p:to x="100000" y="90000"/>
                                    </p:animScale>
                                    <p:animScale>
                                      <p:cBhvr>
                                        <p:cTn id="104" dur="166" decel="50000">
                                          <p:stCondLst>
                                            <p:cond delay="1668"/>
                                          </p:stCondLst>
                                        </p:cTn>
                                        <p:tgtEl>
                                          <p:spTgt spid="28"/>
                                        </p:tgtEl>
                                      </p:cBhvr>
                                      <p:to x="100000" y="100000"/>
                                    </p:animScale>
                                    <p:animScale>
                                      <p:cBhvr>
                                        <p:cTn id="105" dur="26">
                                          <p:stCondLst>
                                            <p:cond delay="1808"/>
                                          </p:stCondLst>
                                        </p:cTn>
                                        <p:tgtEl>
                                          <p:spTgt spid="28"/>
                                        </p:tgtEl>
                                      </p:cBhvr>
                                      <p:to x="100000" y="95000"/>
                                    </p:animScale>
                                    <p:animScale>
                                      <p:cBhvr>
                                        <p:cTn id="106" dur="166" decel="50000">
                                          <p:stCondLst>
                                            <p:cond delay="1834"/>
                                          </p:stCondLst>
                                        </p:cTn>
                                        <p:tgtEl>
                                          <p:spTgt spid="28"/>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80">
                                          <p:stCondLst>
                                            <p:cond delay="0"/>
                                          </p:stCondLst>
                                        </p:cTn>
                                        <p:tgtEl>
                                          <p:spTgt spid="17"/>
                                        </p:tgtEl>
                                      </p:cBhvr>
                                    </p:animEffect>
                                    <p:anim calcmode="lin" valueType="num">
                                      <p:cBhvr>
                                        <p:cTn id="11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7" dur="26">
                                          <p:stCondLst>
                                            <p:cond delay="650"/>
                                          </p:stCondLst>
                                        </p:cTn>
                                        <p:tgtEl>
                                          <p:spTgt spid="17"/>
                                        </p:tgtEl>
                                      </p:cBhvr>
                                      <p:to x="100000" y="60000"/>
                                    </p:animScale>
                                    <p:animScale>
                                      <p:cBhvr>
                                        <p:cTn id="118" dur="166" decel="50000">
                                          <p:stCondLst>
                                            <p:cond delay="676"/>
                                          </p:stCondLst>
                                        </p:cTn>
                                        <p:tgtEl>
                                          <p:spTgt spid="17"/>
                                        </p:tgtEl>
                                      </p:cBhvr>
                                      <p:to x="100000" y="100000"/>
                                    </p:animScale>
                                    <p:animScale>
                                      <p:cBhvr>
                                        <p:cTn id="119" dur="26">
                                          <p:stCondLst>
                                            <p:cond delay="1312"/>
                                          </p:stCondLst>
                                        </p:cTn>
                                        <p:tgtEl>
                                          <p:spTgt spid="17"/>
                                        </p:tgtEl>
                                      </p:cBhvr>
                                      <p:to x="100000" y="80000"/>
                                    </p:animScale>
                                    <p:animScale>
                                      <p:cBhvr>
                                        <p:cTn id="120" dur="166" decel="50000">
                                          <p:stCondLst>
                                            <p:cond delay="1338"/>
                                          </p:stCondLst>
                                        </p:cTn>
                                        <p:tgtEl>
                                          <p:spTgt spid="17"/>
                                        </p:tgtEl>
                                      </p:cBhvr>
                                      <p:to x="100000" y="100000"/>
                                    </p:animScale>
                                    <p:animScale>
                                      <p:cBhvr>
                                        <p:cTn id="121" dur="26">
                                          <p:stCondLst>
                                            <p:cond delay="1642"/>
                                          </p:stCondLst>
                                        </p:cTn>
                                        <p:tgtEl>
                                          <p:spTgt spid="17"/>
                                        </p:tgtEl>
                                      </p:cBhvr>
                                      <p:to x="100000" y="90000"/>
                                    </p:animScale>
                                    <p:animScale>
                                      <p:cBhvr>
                                        <p:cTn id="122" dur="166" decel="50000">
                                          <p:stCondLst>
                                            <p:cond delay="1668"/>
                                          </p:stCondLst>
                                        </p:cTn>
                                        <p:tgtEl>
                                          <p:spTgt spid="17"/>
                                        </p:tgtEl>
                                      </p:cBhvr>
                                      <p:to x="100000" y="100000"/>
                                    </p:animScale>
                                    <p:animScale>
                                      <p:cBhvr>
                                        <p:cTn id="123" dur="26">
                                          <p:stCondLst>
                                            <p:cond delay="1808"/>
                                          </p:stCondLst>
                                        </p:cTn>
                                        <p:tgtEl>
                                          <p:spTgt spid="17"/>
                                        </p:tgtEl>
                                      </p:cBhvr>
                                      <p:to x="100000" y="95000"/>
                                    </p:animScale>
                                    <p:animScale>
                                      <p:cBhvr>
                                        <p:cTn id="124" dur="166" decel="50000">
                                          <p:stCondLst>
                                            <p:cond delay="1834"/>
                                          </p:stCondLst>
                                        </p:cTn>
                                        <p:tgtEl>
                                          <p:spTgt spid="17"/>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45" presetClass="entr" presetSubtype="0" fill="hold" grpId="0" nodeType="clickEffect">
                                  <p:stCondLst>
                                    <p:cond delay="0"/>
                                  </p:stCondLst>
                                  <p:childTnLst>
                                    <p:set>
                                      <p:cBhvr>
                                        <p:cTn id="128" dur="1" fill="hold">
                                          <p:stCondLst>
                                            <p:cond delay="0"/>
                                          </p:stCondLst>
                                        </p:cTn>
                                        <p:tgtEl>
                                          <p:spTgt spid="18"/>
                                        </p:tgtEl>
                                        <p:attrNameLst>
                                          <p:attrName>style.visibility</p:attrName>
                                        </p:attrNameLst>
                                      </p:cBhvr>
                                      <p:to>
                                        <p:strVal val="visible"/>
                                      </p:to>
                                    </p:set>
                                    <p:animEffect transition="in" filter="fade">
                                      <p:cBhvr>
                                        <p:cTn id="129" dur="2000"/>
                                        <p:tgtEl>
                                          <p:spTgt spid="18"/>
                                        </p:tgtEl>
                                      </p:cBhvr>
                                    </p:animEffect>
                                    <p:anim calcmode="lin" valueType="num">
                                      <p:cBhvr>
                                        <p:cTn id="130" dur="2000" fill="hold"/>
                                        <p:tgtEl>
                                          <p:spTgt spid="18"/>
                                        </p:tgtEl>
                                        <p:attrNameLst>
                                          <p:attrName>ppt_w</p:attrName>
                                        </p:attrNameLst>
                                      </p:cBhvr>
                                      <p:tavLst>
                                        <p:tav tm="0" fmla="#ppt_w*sin(2.5*pi*$)">
                                          <p:val>
                                            <p:fltVal val="0"/>
                                          </p:val>
                                        </p:tav>
                                        <p:tav tm="100000">
                                          <p:val>
                                            <p:fltVal val="1"/>
                                          </p:val>
                                        </p:tav>
                                      </p:tavLst>
                                    </p:anim>
                                    <p:anim calcmode="lin" valueType="num">
                                      <p:cBhvr>
                                        <p:cTn id="131"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nodeType="click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wipe(down)">
                                      <p:cBhvr>
                                        <p:cTn id="136" dur="580">
                                          <p:stCondLst>
                                            <p:cond delay="0"/>
                                          </p:stCondLst>
                                        </p:cTn>
                                        <p:tgtEl>
                                          <p:spTgt spid="29"/>
                                        </p:tgtEl>
                                      </p:cBhvr>
                                    </p:animEffect>
                                    <p:anim calcmode="lin" valueType="num">
                                      <p:cBhvr>
                                        <p:cTn id="137"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42" dur="26">
                                          <p:stCondLst>
                                            <p:cond delay="650"/>
                                          </p:stCondLst>
                                        </p:cTn>
                                        <p:tgtEl>
                                          <p:spTgt spid="29"/>
                                        </p:tgtEl>
                                      </p:cBhvr>
                                      <p:to x="100000" y="60000"/>
                                    </p:animScale>
                                    <p:animScale>
                                      <p:cBhvr>
                                        <p:cTn id="143" dur="166" decel="50000">
                                          <p:stCondLst>
                                            <p:cond delay="676"/>
                                          </p:stCondLst>
                                        </p:cTn>
                                        <p:tgtEl>
                                          <p:spTgt spid="29"/>
                                        </p:tgtEl>
                                      </p:cBhvr>
                                      <p:to x="100000" y="100000"/>
                                    </p:animScale>
                                    <p:animScale>
                                      <p:cBhvr>
                                        <p:cTn id="144" dur="26">
                                          <p:stCondLst>
                                            <p:cond delay="1312"/>
                                          </p:stCondLst>
                                        </p:cTn>
                                        <p:tgtEl>
                                          <p:spTgt spid="29"/>
                                        </p:tgtEl>
                                      </p:cBhvr>
                                      <p:to x="100000" y="80000"/>
                                    </p:animScale>
                                    <p:animScale>
                                      <p:cBhvr>
                                        <p:cTn id="145" dur="166" decel="50000">
                                          <p:stCondLst>
                                            <p:cond delay="1338"/>
                                          </p:stCondLst>
                                        </p:cTn>
                                        <p:tgtEl>
                                          <p:spTgt spid="29"/>
                                        </p:tgtEl>
                                      </p:cBhvr>
                                      <p:to x="100000" y="100000"/>
                                    </p:animScale>
                                    <p:animScale>
                                      <p:cBhvr>
                                        <p:cTn id="146" dur="26">
                                          <p:stCondLst>
                                            <p:cond delay="1642"/>
                                          </p:stCondLst>
                                        </p:cTn>
                                        <p:tgtEl>
                                          <p:spTgt spid="29"/>
                                        </p:tgtEl>
                                      </p:cBhvr>
                                      <p:to x="100000" y="90000"/>
                                    </p:animScale>
                                    <p:animScale>
                                      <p:cBhvr>
                                        <p:cTn id="147" dur="166" decel="50000">
                                          <p:stCondLst>
                                            <p:cond delay="1668"/>
                                          </p:stCondLst>
                                        </p:cTn>
                                        <p:tgtEl>
                                          <p:spTgt spid="29"/>
                                        </p:tgtEl>
                                      </p:cBhvr>
                                      <p:to x="100000" y="100000"/>
                                    </p:animScale>
                                    <p:animScale>
                                      <p:cBhvr>
                                        <p:cTn id="148" dur="26">
                                          <p:stCondLst>
                                            <p:cond delay="1808"/>
                                          </p:stCondLst>
                                        </p:cTn>
                                        <p:tgtEl>
                                          <p:spTgt spid="29"/>
                                        </p:tgtEl>
                                      </p:cBhvr>
                                      <p:to x="100000" y="95000"/>
                                    </p:animScale>
                                    <p:animScale>
                                      <p:cBhvr>
                                        <p:cTn id="149" dur="166" decel="50000">
                                          <p:stCondLst>
                                            <p:cond delay="1834"/>
                                          </p:stCondLst>
                                        </p:cTn>
                                        <p:tgtEl>
                                          <p:spTgt spid="29"/>
                                        </p:tgtEl>
                                      </p:cBhvr>
                                      <p:to x="100000" y="100000"/>
                                    </p:animScale>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nodeType="clickEffect">
                                  <p:stCondLst>
                                    <p:cond delay="0"/>
                                  </p:stCondLst>
                                  <p:childTnLst>
                                    <p:set>
                                      <p:cBhvr>
                                        <p:cTn id="153" dur="1" fill="hold">
                                          <p:stCondLst>
                                            <p:cond delay="0"/>
                                          </p:stCondLst>
                                        </p:cTn>
                                        <p:tgtEl>
                                          <p:spTgt spid="27"/>
                                        </p:tgtEl>
                                        <p:attrNameLst>
                                          <p:attrName>style.visibility</p:attrName>
                                        </p:attrNameLst>
                                      </p:cBhvr>
                                      <p:to>
                                        <p:strVal val="visible"/>
                                      </p:to>
                                    </p:set>
                                    <p:animEffect transition="in" filter="wipe(down)">
                                      <p:cBhvr>
                                        <p:cTn id="154" dur="580">
                                          <p:stCondLst>
                                            <p:cond delay="0"/>
                                          </p:stCondLst>
                                        </p:cTn>
                                        <p:tgtEl>
                                          <p:spTgt spid="27"/>
                                        </p:tgtEl>
                                      </p:cBhvr>
                                    </p:animEffect>
                                    <p:anim calcmode="lin" valueType="num">
                                      <p:cBhvr>
                                        <p:cTn id="15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60" dur="26">
                                          <p:stCondLst>
                                            <p:cond delay="650"/>
                                          </p:stCondLst>
                                        </p:cTn>
                                        <p:tgtEl>
                                          <p:spTgt spid="27"/>
                                        </p:tgtEl>
                                      </p:cBhvr>
                                      <p:to x="100000" y="60000"/>
                                    </p:animScale>
                                    <p:animScale>
                                      <p:cBhvr>
                                        <p:cTn id="161" dur="166" decel="50000">
                                          <p:stCondLst>
                                            <p:cond delay="676"/>
                                          </p:stCondLst>
                                        </p:cTn>
                                        <p:tgtEl>
                                          <p:spTgt spid="27"/>
                                        </p:tgtEl>
                                      </p:cBhvr>
                                      <p:to x="100000" y="100000"/>
                                    </p:animScale>
                                    <p:animScale>
                                      <p:cBhvr>
                                        <p:cTn id="162" dur="26">
                                          <p:stCondLst>
                                            <p:cond delay="1312"/>
                                          </p:stCondLst>
                                        </p:cTn>
                                        <p:tgtEl>
                                          <p:spTgt spid="27"/>
                                        </p:tgtEl>
                                      </p:cBhvr>
                                      <p:to x="100000" y="80000"/>
                                    </p:animScale>
                                    <p:animScale>
                                      <p:cBhvr>
                                        <p:cTn id="163" dur="166" decel="50000">
                                          <p:stCondLst>
                                            <p:cond delay="1338"/>
                                          </p:stCondLst>
                                        </p:cTn>
                                        <p:tgtEl>
                                          <p:spTgt spid="27"/>
                                        </p:tgtEl>
                                      </p:cBhvr>
                                      <p:to x="100000" y="100000"/>
                                    </p:animScale>
                                    <p:animScale>
                                      <p:cBhvr>
                                        <p:cTn id="164" dur="26">
                                          <p:stCondLst>
                                            <p:cond delay="1642"/>
                                          </p:stCondLst>
                                        </p:cTn>
                                        <p:tgtEl>
                                          <p:spTgt spid="27"/>
                                        </p:tgtEl>
                                      </p:cBhvr>
                                      <p:to x="100000" y="90000"/>
                                    </p:animScale>
                                    <p:animScale>
                                      <p:cBhvr>
                                        <p:cTn id="165" dur="166" decel="50000">
                                          <p:stCondLst>
                                            <p:cond delay="1668"/>
                                          </p:stCondLst>
                                        </p:cTn>
                                        <p:tgtEl>
                                          <p:spTgt spid="27"/>
                                        </p:tgtEl>
                                      </p:cBhvr>
                                      <p:to x="100000" y="100000"/>
                                    </p:animScale>
                                    <p:animScale>
                                      <p:cBhvr>
                                        <p:cTn id="166" dur="26">
                                          <p:stCondLst>
                                            <p:cond delay="1808"/>
                                          </p:stCondLst>
                                        </p:cTn>
                                        <p:tgtEl>
                                          <p:spTgt spid="27"/>
                                        </p:tgtEl>
                                      </p:cBhvr>
                                      <p:to x="100000" y="95000"/>
                                    </p:animScale>
                                    <p:animScale>
                                      <p:cBhvr>
                                        <p:cTn id="167" dur="166" decel="50000">
                                          <p:stCondLst>
                                            <p:cond delay="1834"/>
                                          </p:stCondLst>
                                        </p:cTn>
                                        <p:tgtEl>
                                          <p:spTgt spid="27"/>
                                        </p:tgtEl>
                                      </p:cBhvr>
                                      <p:to x="100000" y="100000"/>
                                    </p:animScale>
                                  </p:childTnLst>
                                </p:cTn>
                              </p:par>
                            </p:childTnLst>
                          </p:cTn>
                        </p:par>
                      </p:childTnLst>
                    </p:cTn>
                  </p:par>
                  <p:par>
                    <p:cTn id="168" fill="hold">
                      <p:stCondLst>
                        <p:cond delay="indefinite"/>
                      </p:stCondLst>
                      <p:childTnLst>
                        <p:par>
                          <p:cTn id="169" fill="hold">
                            <p:stCondLst>
                              <p:cond delay="0"/>
                            </p:stCondLst>
                            <p:childTnLst>
                              <p:par>
                                <p:cTn id="170" presetID="45" presetClass="entr" presetSubtype="0" fill="hold" grpId="0" nodeType="clickEffect">
                                  <p:stCondLst>
                                    <p:cond delay="0"/>
                                  </p:stCondLst>
                                  <p:childTnLst>
                                    <p:set>
                                      <p:cBhvr>
                                        <p:cTn id="171" dur="1" fill="hold">
                                          <p:stCondLst>
                                            <p:cond delay="0"/>
                                          </p:stCondLst>
                                        </p:cTn>
                                        <p:tgtEl>
                                          <p:spTgt spid="26"/>
                                        </p:tgtEl>
                                        <p:attrNameLst>
                                          <p:attrName>style.visibility</p:attrName>
                                        </p:attrNameLst>
                                      </p:cBhvr>
                                      <p:to>
                                        <p:strVal val="visible"/>
                                      </p:to>
                                    </p:set>
                                    <p:animEffect transition="in" filter="fade">
                                      <p:cBhvr>
                                        <p:cTn id="172" dur="2000"/>
                                        <p:tgtEl>
                                          <p:spTgt spid="26"/>
                                        </p:tgtEl>
                                      </p:cBhvr>
                                    </p:animEffect>
                                    <p:anim calcmode="lin" valueType="num">
                                      <p:cBhvr>
                                        <p:cTn id="173" dur="2000" fill="hold"/>
                                        <p:tgtEl>
                                          <p:spTgt spid="26"/>
                                        </p:tgtEl>
                                        <p:attrNameLst>
                                          <p:attrName>ppt_w</p:attrName>
                                        </p:attrNameLst>
                                      </p:cBhvr>
                                      <p:tavLst>
                                        <p:tav tm="0" fmla="#ppt_w*sin(2.5*pi*$)">
                                          <p:val>
                                            <p:fltVal val="0"/>
                                          </p:val>
                                        </p:tav>
                                        <p:tav tm="100000">
                                          <p:val>
                                            <p:fltVal val="1"/>
                                          </p:val>
                                        </p:tav>
                                      </p:tavLst>
                                    </p:anim>
                                    <p:anim calcmode="lin" valueType="num">
                                      <p:cBhvr>
                                        <p:cTn id="174"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45" presetClass="entr" presetSubtype="0" fill="hold" grpId="0" nodeType="clickEffect">
                                  <p:stCondLst>
                                    <p:cond delay="0"/>
                                  </p:stCondLst>
                                  <p:childTnLst>
                                    <p:set>
                                      <p:cBhvr>
                                        <p:cTn id="178" dur="1" fill="hold">
                                          <p:stCondLst>
                                            <p:cond delay="0"/>
                                          </p:stCondLst>
                                        </p:cTn>
                                        <p:tgtEl>
                                          <p:spTgt spid="35"/>
                                        </p:tgtEl>
                                        <p:attrNameLst>
                                          <p:attrName>style.visibility</p:attrName>
                                        </p:attrNameLst>
                                      </p:cBhvr>
                                      <p:to>
                                        <p:strVal val="visible"/>
                                      </p:to>
                                    </p:set>
                                    <p:animEffect transition="in" filter="fade">
                                      <p:cBhvr>
                                        <p:cTn id="179" dur="2000"/>
                                        <p:tgtEl>
                                          <p:spTgt spid="35"/>
                                        </p:tgtEl>
                                      </p:cBhvr>
                                    </p:animEffect>
                                    <p:anim calcmode="lin" valueType="num">
                                      <p:cBhvr>
                                        <p:cTn id="180" dur="2000" fill="hold"/>
                                        <p:tgtEl>
                                          <p:spTgt spid="35"/>
                                        </p:tgtEl>
                                        <p:attrNameLst>
                                          <p:attrName>ppt_w</p:attrName>
                                        </p:attrNameLst>
                                      </p:cBhvr>
                                      <p:tavLst>
                                        <p:tav tm="0" fmla="#ppt_w*sin(2.5*pi*$)">
                                          <p:val>
                                            <p:fltVal val="0"/>
                                          </p:val>
                                        </p:tav>
                                        <p:tav tm="100000">
                                          <p:val>
                                            <p:fltVal val="1"/>
                                          </p:val>
                                        </p:tav>
                                      </p:tavLst>
                                    </p:anim>
                                    <p:anim calcmode="lin" valueType="num">
                                      <p:cBhvr>
                                        <p:cTn id="181"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82" fill="hold">
                      <p:stCondLst>
                        <p:cond delay="indefinite"/>
                      </p:stCondLst>
                      <p:childTnLst>
                        <p:par>
                          <p:cTn id="183" fill="hold">
                            <p:stCondLst>
                              <p:cond delay="0"/>
                            </p:stCondLst>
                            <p:childTnLst>
                              <p:par>
                                <p:cTn id="184" presetID="26" presetClass="entr" presetSubtype="0" fill="hold" grpId="0" nodeType="clickEffect">
                                  <p:stCondLst>
                                    <p:cond delay="0"/>
                                  </p:stCondLst>
                                  <p:childTnLst>
                                    <p:set>
                                      <p:cBhvr>
                                        <p:cTn id="185" dur="1" fill="hold">
                                          <p:stCondLst>
                                            <p:cond delay="0"/>
                                          </p:stCondLst>
                                        </p:cTn>
                                        <p:tgtEl>
                                          <p:spTgt spid="50"/>
                                        </p:tgtEl>
                                        <p:attrNameLst>
                                          <p:attrName>style.visibility</p:attrName>
                                        </p:attrNameLst>
                                      </p:cBhvr>
                                      <p:to>
                                        <p:strVal val="visible"/>
                                      </p:to>
                                    </p:set>
                                    <p:animEffect transition="in" filter="wipe(down)">
                                      <p:cBhvr>
                                        <p:cTn id="186" dur="580">
                                          <p:stCondLst>
                                            <p:cond delay="0"/>
                                          </p:stCondLst>
                                        </p:cTn>
                                        <p:tgtEl>
                                          <p:spTgt spid="50"/>
                                        </p:tgtEl>
                                      </p:cBhvr>
                                    </p:animEffect>
                                    <p:anim calcmode="lin" valueType="num">
                                      <p:cBhvr>
                                        <p:cTn id="187"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88"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89"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90"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91"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92" dur="26">
                                          <p:stCondLst>
                                            <p:cond delay="650"/>
                                          </p:stCondLst>
                                        </p:cTn>
                                        <p:tgtEl>
                                          <p:spTgt spid="50"/>
                                        </p:tgtEl>
                                      </p:cBhvr>
                                      <p:to x="100000" y="60000"/>
                                    </p:animScale>
                                    <p:animScale>
                                      <p:cBhvr>
                                        <p:cTn id="193" dur="166" decel="50000">
                                          <p:stCondLst>
                                            <p:cond delay="676"/>
                                          </p:stCondLst>
                                        </p:cTn>
                                        <p:tgtEl>
                                          <p:spTgt spid="50"/>
                                        </p:tgtEl>
                                      </p:cBhvr>
                                      <p:to x="100000" y="100000"/>
                                    </p:animScale>
                                    <p:animScale>
                                      <p:cBhvr>
                                        <p:cTn id="194" dur="26">
                                          <p:stCondLst>
                                            <p:cond delay="1312"/>
                                          </p:stCondLst>
                                        </p:cTn>
                                        <p:tgtEl>
                                          <p:spTgt spid="50"/>
                                        </p:tgtEl>
                                      </p:cBhvr>
                                      <p:to x="100000" y="80000"/>
                                    </p:animScale>
                                    <p:animScale>
                                      <p:cBhvr>
                                        <p:cTn id="195" dur="166" decel="50000">
                                          <p:stCondLst>
                                            <p:cond delay="1338"/>
                                          </p:stCondLst>
                                        </p:cTn>
                                        <p:tgtEl>
                                          <p:spTgt spid="50"/>
                                        </p:tgtEl>
                                      </p:cBhvr>
                                      <p:to x="100000" y="100000"/>
                                    </p:animScale>
                                    <p:animScale>
                                      <p:cBhvr>
                                        <p:cTn id="196" dur="26">
                                          <p:stCondLst>
                                            <p:cond delay="1642"/>
                                          </p:stCondLst>
                                        </p:cTn>
                                        <p:tgtEl>
                                          <p:spTgt spid="50"/>
                                        </p:tgtEl>
                                      </p:cBhvr>
                                      <p:to x="100000" y="90000"/>
                                    </p:animScale>
                                    <p:animScale>
                                      <p:cBhvr>
                                        <p:cTn id="197" dur="166" decel="50000">
                                          <p:stCondLst>
                                            <p:cond delay="1668"/>
                                          </p:stCondLst>
                                        </p:cTn>
                                        <p:tgtEl>
                                          <p:spTgt spid="50"/>
                                        </p:tgtEl>
                                      </p:cBhvr>
                                      <p:to x="100000" y="100000"/>
                                    </p:animScale>
                                    <p:animScale>
                                      <p:cBhvr>
                                        <p:cTn id="198" dur="26">
                                          <p:stCondLst>
                                            <p:cond delay="1808"/>
                                          </p:stCondLst>
                                        </p:cTn>
                                        <p:tgtEl>
                                          <p:spTgt spid="50"/>
                                        </p:tgtEl>
                                      </p:cBhvr>
                                      <p:to x="100000" y="95000"/>
                                    </p:animScale>
                                    <p:animScale>
                                      <p:cBhvr>
                                        <p:cTn id="199" dur="166" decel="50000">
                                          <p:stCondLst>
                                            <p:cond delay="1834"/>
                                          </p:stCondLst>
                                        </p:cTn>
                                        <p:tgtEl>
                                          <p:spTgt spid="50"/>
                                        </p:tgtEl>
                                      </p:cBhvr>
                                      <p:to x="100000" y="100000"/>
                                    </p:animScale>
                                  </p:childTnLst>
                                </p:cTn>
                              </p:par>
                            </p:childTnLst>
                          </p:cTn>
                        </p:par>
                      </p:childTnLst>
                    </p:cTn>
                  </p:par>
                  <p:par>
                    <p:cTn id="200" fill="hold">
                      <p:stCondLst>
                        <p:cond delay="indefinite"/>
                      </p:stCondLst>
                      <p:childTnLst>
                        <p:par>
                          <p:cTn id="201" fill="hold">
                            <p:stCondLst>
                              <p:cond delay="0"/>
                            </p:stCondLst>
                            <p:childTnLst>
                              <p:par>
                                <p:cTn id="202" presetID="42" presetClass="entr" presetSubtype="0" fill="hold" nodeType="clickEffect">
                                  <p:stCondLst>
                                    <p:cond delay="0"/>
                                  </p:stCondLst>
                                  <p:childTnLst>
                                    <p:set>
                                      <p:cBhvr>
                                        <p:cTn id="203" dur="1" fill="hold">
                                          <p:stCondLst>
                                            <p:cond delay="0"/>
                                          </p:stCondLst>
                                        </p:cTn>
                                        <p:tgtEl>
                                          <p:spTgt spid="36"/>
                                        </p:tgtEl>
                                        <p:attrNameLst>
                                          <p:attrName>style.visibility</p:attrName>
                                        </p:attrNameLst>
                                      </p:cBhvr>
                                      <p:to>
                                        <p:strVal val="visible"/>
                                      </p:to>
                                    </p:set>
                                    <p:animEffect transition="in" filter="fade">
                                      <p:cBhvr>
                                        <p:cTn id="204" dur="1000"/>
                                        <p:tgtEl>
                                          <p:spTgt spid="36"/>
                                        </p:tgtEl>
                                      </p:cBhvr>
                                    </p:animEffect>
                                    <p:anim calcmode="lin" valueType="num">
                                      <p:cBhvr>
                                        <p:cTn id="205" dur="1000" fill="hold"/>
                                        <p:tgtEl>
                                          <p:spTgt spid="36"/>
                                        </p:tgtEl>
                                        <p:attrNameLst>
                                          <p:attrName>ppt_x</p:attrName>
                                        </p:attrNameLst>
                                      </p:cBhvr>
                                      <p:tavLst>
                                        <p:tav tm="0">
                                          <p:val>
                                            <p:strVal val="#ppt_x"/>
                                          </p:val>
                                        </p:tav>
                                        <p:tav tm="100000">
                                          <p:val>
                                            <p:strVal val="#ppt_x"/>
                                          </p:val>
                                        </p:tav>
                                      </p:tavLst>
                                    </p:anim>
                                    <p:anim calcmode="lin" valueType="num">
                                      <p:cBhvr>
                                        <p:cTn id="20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9" presetClass="entr" presetSubtype="0" fill="hold" nodeType="clickEffect">
                                  <p:stCondLst>
                                    <p:cond delay="0"/>
                                  </p:stCondLst>
                                  <p:childTnLst>
                                    <p:set>
                                      <p:cBhvr>
                                        <p:cTn id="210" dur="1" fill="hold">
                                          <p:stCondLst>
                                            <p:cond delay="0"/>
                                          </p:stCondLst>
                                        </p:cTn>
                                        <p:tgtEl>
                                          <p:spTgt spid="37"/>
                                        </p:tgtEl>
                                        <p:attrNameLst>
                                          <p:attrName>style.visibility</p:attrName>
                                        </p:attrNameLst>
                                      </p:cBhvr>
                                      <p:to>
                                        <p:strVal val="visible"/>
                                      </p:to>
                                    </p:set>
                                    <p:animEffect transition="in" filter="dissolve">
                                      <p:cBhvr>
                                        <p:cTn id="211" dur="500"/>
                                        <p:tgtEl>
                                          <p:spTgt spid="37"/>
                                        </p:tgtEl>
                                      </p:cBhvr>
                                    </p:animEffect>
                                  </p:childTnLst>
                                </p:cTn>
                              </p:par>
                            </p:childTnLst>
                          </p:cTn>
                        </p:par>
                      </p:childTnLst>
                    </p:cTn>
                  </p:par>
                  <p:par>
                    <p:cTn id="212" fill="hold">
                      <p:stCondLst>
                        <p:cond delay="indefinite"/>
                      </p:stCondLst>
                      <p:childTnLst>
                        <p:par>
                          <p:cTn id="213" fill="hold">
                            <p:stCondLst>
                              <p:cond delay="0"/>
                            </p:stCondLst>
                            <p:childTnLst>
                              <p:par>
                                <p:cTn id="214" presetID="9" presetClass="entr" presetSubtype="0" fill="hold" nodeType="clickEffect">
                                  <p:stCondLst>
                                    <p:cond delay="0"/>
                                  </p:stCondLst>
                                  <p:childTnLst>
                                    <p:set>
                                      <p:cBhvr>
                                        <p:cTn id="215" dur="1" fill="hold">
                                          <p:stCondLst>
                                            <p:cond delay="0"/>
                                          </p:stCondLst>
                                        </p:cTn>
                                        <p:tgtEl>
                                          <p:spTgt spid="39"/>
                                        </p:tgtEl>
                                        <p:attrNameLst>
                                          <p:attrName>style.visibility</p:attrName>
                                        </p:attrNameLst>
                                      </p:cBhvr>
                                      <p:to>
                                        <p:strVal val="visible"/>
                                      </p:to>
                                    </p:set>
                                    <p:animEffect transition="in" filter="dissolve">
                                      <p:cBhvr>
                                        <p:cTn id="216" dur="500"/>
                                        <p:tgtEl>
                                          <p:spTgt spid="39"/>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nodeType="clickEffect">
                                  <p:stCondLst>
                                    <p:cond delay="0"/>
                                  </p:stCondLst>
                                  <p:childTnLst>
                                    <p:set>
                                      <p:cBhvr>
                                        <p:cTn id="220" dur="1" fill="hold">
                                          <p:stCondLst>
                                            <p:cond delay="0"/>
                                          </p:stCondLst>
                                        </p:cTn>
                                        <p:tgtEl>
                                          <p:spTgt spid="12"/>
                                        </p:tgtEl>
                                        <p:attrNameLst>
                                          <p:attrName>style.visibility</p:attrName>
                                        </p:attrNameLst>
                                      </p:cBhvr>
                                      <p:to>
                                        <p:strVal val="visible"/>
                                      </p:to>
                                    </p:set>
                                    <p:animEffect transition="in" filter="fade">
                                      <p:cBhvr>
                                        <p:cTn id="221" dur="500"/>
                                        <p:tgtEl>
                                          <p:spTgt spid="12"/>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nodeType="clickEffect">
                                  <p:stCondLst>
                                    <p:cond delay="0"/>
                                  </p:stCondLst>
                                  <p:childTnLst>
                                    <p:set>
                                      <p:cBhvr>
                                        <p:cTn id="225" dur="1" fill="hold">
                                          <p:stCondLst>
                                            <p:cond delay="0"/>
                                          </p:stCondLst>
                                        </p:cTn>
                                        <p:tgtEl>
                                          <p:spTgt spid="34"/>
                                        </p:tgtEl>
                                        <p:attrNameLst>
                                          <p:attrName>style.visibility</p:attrName>
                                        </p:attrNameLst>
                                      </p:cBhvr>
                                      <p:to>
                                        <p:strVal val="visible"/>
                                      </p:to>
                                    </p:set>
                                    <p:animEffect transition="in" filter="fade">
                                      <p:cBhvr>
                                        <p:cTn id="226" dur="500"/>
                                        <p:tgtEl>
                                          <p:spTgt spid="34"/>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nodeType="clickEffect">
                                  <p:stCondLst>
                                    <p:cond delay="0"/>
                                  </p:stCondLst>
                                  <p:childTnLst>
                                    <p:set>
                                      <p:cBhvr>
                                        <p:cTn id="230" dur="1" fill="hold">
                                          <p:stCondLst>
                                            <p:cond delay="0"/>
                                          </p:stCondLst>
                                        </p:cTn>
                                        <p:tgtEl>
                                          <p:spTgt spid="40"/>
                                        </p:tgtEl>
                                        <p:attrNameLst>
                                          <p:attrName>style.visibility</p:attrName>
                                        </p:attrNameLst>
                                      </p:cBhvr>
                                      <p:to>
                                        <p:strVal val="visible"/>
                                      </p:to>
                                    </p:set>
                                    <p:animEffect transition="in" filter="fade">
                                      <p:cBhvr>
                                        <p:cTn id="231" dur="500"/>
                                        <p:tgtEl>
                                          <p:spTgt spid="40"/>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nodeType="clickEffect">
                                  <p:stCondLst>
                                    <p:cond delay="0"/>
                                  </p:stCondLst>
                                  <p:childTnLst>
                                    <p:set>
                                      <p:cBhvr>
                                        <p:cTn id="235" dur="1" fill="hold">
                                          <p:stCondLst>
                                            <p:cond delay="0"/>
                                          </p:stCondLst>
                                        </p:cTn>
                                        <p:tgtEl>
                                          <p:spTgt spid="42"/>
                                        </p:tgtEl>
                                        <p:attrNameLst>
                                          <p:attrName>style.visibility</p:attrName>
                                        </p:attrNameLst>
                                      </p:cBhvr>
                                      <p:to>
                                        <p:strVal val="visible"/>
                                      </p:to>
                                    </p:set>
                                    <p:animEffect transition="in" filter="fade">
                                      <p:cBhvr>
                                        <p:cTn id="236" dur="500"/>
                                        <p:tgtEl>
                                          <p:spTgt spid="42"/>
                                        </p:tgtEl>
                                      </p:cBhvr>
                                    </p:animEffect>
                                  </p:childTnLst>
                                </p:cTn>
                              </p:par>
                            </p:childTnLst>
                          </p:cTn>
                        </p:par>
                      </p:childTnLst>
                    </p:cTn>
                  </p:par>
                  <p:par>
                    <p:cTn id="237" fill="hold">
                      <p:stCondLst>
                        <p:cond delay="indefinite"/>
                      </p:stCondLst>
                      <p:childTnLst>
                        <p:par>
                          <p:cTn id="238" fill="hold">
                            <p:stCondLst>
                              <p:cond delay="0"/>
                            </p:stCondLst>
                            <p:childTnLst>
                              <p:par>
                                <p:cTn id="239" presetID="9" presetClass="entr" presetSubtype="0" fill="hold" nodeType="clickEffect">
                                  <p:stCondLst>
                                    <p:cond delay="0"/>
                                  </p:stCondLst>
                                  <p:childTnLst>
                                    <p:set>
                                      <p:cBhvr>
                                        <p:cTn id="240" dur="1" fill="hold">
                                          <p:stCondLst>
                                            <p:cond delay="0"/>
                                          </p:stCondLst>
                                        </p:cTn>
                                        <p:tgtEl>
                                          <p:spTgt spid="43"/>
                                        </p:tgtEl>
                                        <p:attrNameLst>
                                          <p:attrName>style.visibility</p:attrName>
                                        </p:attrNameLst>
                                      </p:cBhvr>
                                      <p:to>
                                        <p:strVal val="visible"/>
                                      </p:to>
                                    </p:set>
                                    <p:animEffect transition="in" filter="dissolve">
                                      <p:cBhvr>
                                        <p:cTn id="241" dur="500"/>
                                        <p:tgtEl>
                                          <p:spTgt spid="43"/>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nodeType="clickEffect">
                                  <p:stCondLst>
                                    <p:cond delay="0"/>
                                  </p:stCondLst>
                                  <p:childTnLst>
                                    <p:set>
                                      <p:cBhvr>
                                        <p:cTn id="245" dur="1" fill="hold">
                                          <p:stCondLst>
                                            <p:cond delay="0"/>
                                          </p:stCondLst>
                                        </p:cTn>
                                        <p:tgtEl>
                                          <p:spTgt spid="44"/>
                                        </p:tgtEl>
                                        <p:attrNameLst>
                                          <p:attrName>style.visibility</p:attrName>
                                        </p:attrNameLst>
                                      </p:cBhvr>
                                      <p:to>
                                        <p:strVal val="visible"/>
                                      </p:to>
                                    </p:set>
                                    <p:animEffect transition="in" filter="fade">
                                      <p:cBhvr>
                                        <p:cTn id="246" dur="500"/>
                                        <p:tgtEl>
                                          <p:spTgt spid="44"/>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46"/>
                                        </p:tgtEl>
                                        <p:attrNameLst>
                                          <p:attrName>style.visibility</p:attrName>
                                        </p:attrNameLst>
                                      </p:cBhvr>
                                      <p:to>
                                        <p:strVal val="visible"/>
                                      </p:to>
                                    </p:set>
                                    <p:animEffect transition="in" filter="fade">
                                      <p:cBhvr>
                                        <p:cTn id="251" dur="500"/>
                                        <p:tgtEl>
                                          <p:spTgt spid="46"/>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nodeType="clickEffect">
                                  <p:stCondLst>
                                    <p:cond delay="0"/>
                                  </p:stCondLst>
                                  <p:childTnLst>
                                    <p:set>
                                      <p:cBhvr>
                                        <p:cTn id="255" dur="1" fill="hold">
                                          <p:stCondLst>
                                            <p:cond delay="0"/>
                                          </p:stCondLst>
                                        </p:cTn>
                                        <p:tgtEl>
                                          <p:spTgt spid="49"/>
                                        </p:tgtEl>
                                        <p:attrNameLst>
                                          <p:attrName>style.visibility</p:attrName>
                                        </p:attrNameLst>
                                      </p:cBhvr>
                                      <p:to>
                                        <p:strVal val="visible"/>
                                      </p:to>
                                    </p:set>
                                    <p:animEffect transition="in" filter="fade">
                                      <p:cBhvr>
                                        <p:cTn id="256" dur="500"/>
                                        <p:tgtEl>
                                          <p:spTgt spid="49"/>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xit" presetSubtype="0" fill="hold" nodeType="clickEffect">
                                  <p:stCondLst>
                                    <p:cond delay="0"/>
                                  </p:stCondLst>
                                  <p:childTnLst>
                                    <p:animEffect transition="out" filter="fade">
                                      <p:cBhvr>
                                        <p:cTn id="260" dur="500"/>
                                        <p:tgtEl>
                                          <p:spTgt spid="47"/>
                                        </p:tgtEl>
                                      </p:cBhvr>
                                    </p:animEffect>
                                    <p:set>
                                      <p:cBhvr>
                                        <p:cTn id="261" dur="1" fill="hold">
                                          <p:stCondLst>
                                            <p:cond delay="499"/>
                                          </p:stCondLst>
                                        </p:cTn>
                                        <p:tgtEl>
                                          <p:spTgt spid="47"/>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grpId="0" nodeType="clickEffect">
                                  <p:stCondLst>
                                    <p:cond delay="0"/>
                                  </p:stCondLst>
                                  <p:childTnLst>
                                    <p:set>
                                      <p:cBhvr>
                                        <p:cTn id="265" dur="1" fill="hold">
                                          <p:stCondLst>
                                            <p:cond delay="0"/>
                                          </p:stCondLst>
                                        </p:cTn>
                                        <p:tgtEl>
                                          <p:spTgt spid="10"/>
                                        </p:tgtEl>
                                        <p:attrNameLst>
                                          <p:attrName>style.visibility</p:attrName>
                                        </p:attrNameLst>
                                      </p:cBhvr>
                                      <p:to>
                                        <p:strVal val="visible"/>
                                      </p:to>
                                    </p:set>
                                    <p:animEffect transition="in" filter="fade">
                                      <p:cBhvr>
                                        <p:cTn id="26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8" grpId="0" animBg="1"/>
      <p:bldP spid="26" grpId="0" animBg="1"/>
      <p:bldP spid="35" grpId="0"/>
      <p:bldP spid="10"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0C96FA-5F85-3911-D7C8-E9F26C7B2BB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70EBF21-D116-108F-A3EF-69E1F884B434}"/>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2CE7E08A-E4DD-B616-D7FD-BAD478A60D84}"/>
              </a:ext>
            </a:extLst>
          </p:cNvPr>
          <p:cNvSpPr txBox="1">
            <a:spLocks noChangeArrowheads="1"/>
          </p:cNvSpPr>
          <p:nvPr/>
        </p:nvSpPr>
        <p:spPr bwMode="auto">
          <a:xfrm>
            <a:off x="296126" y="111704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2D2667D-4976-94E9-DA43-4319C55590C5}"/>
                  </a:ext>
                </a:extLst>
              </p:cNvPr>
              <p:cNvSpPr txBox="1"/>
              <p:nvPr/>
            </p:nvSpPr>
            <p:spPr>
              <a:xfrm>
                <a:off x="1697997" y="161786"/>
                <a:ext cx="10042507" cy="620491"/>
              </a:xfrm>
              <a:prstGeom prst="rect">
                <a:avLst/>
              </a:prstGeom>
              <a:noFill/>
            </p:spPr>
            <p:txBody>
              <a:bodyPr wrap="square">
                <a:spAutoFit/>
              </a:bodyPr>
              <a:lstStyle/>
              <a:p>
                <a:pPr algn="l"/>
                <a:r>
                  <a:rPr lang="en-US" sz="2200" b="0" i="0" u="none" strike="noStrike" baseline="0" dirty="0">
                    <a:latin typeface="TimesLTStd-Roman"/>
                  </a:rPr>
                  <a:t>Find the area of the largest rectangle that can be inscribed in </a:t>
                </a:r>
                <a:r>
                  <a:rPr lang="es-ES" sz="2200" b="0" i="0" u="none" strike="noStrike" baseline="0" dirty="0" err="1">
                    <a:latin typeface="TimesLTStd-Roman"/>
                  </a:rPr>
                  <a:t>the</a:t>
                </a:r>
                <a:r>
                  <a:rPr lang="es-ES" sz="2200" b="0" i="0" u="none" strike="noStrike" baseline="0" dirty="0">
                    <a:latin typeface="TimesLTStd-Roman"/>
                  </a:rPr>
                  <a:t> </a:t>
                </a:r>
                <a:r>
                  <a:rPr lang="es-ES" sz="2200" b="0" i="0" u="none" strike="noStrike" baseline="0" dirty="0" err="1">
                    <a:latin typeface="TimesLTStd-Roman"/>
                  </a:rPr>
                  <a:t>ellipse</a:t>
                </a:r>
                <a:r>
                  <a:rPr lang="es-ES" sz="2200" b="0" i="0" u="none" strike="noStrike" baseline="0" dirty="0">
                    <a:latin typeface="TimesLTStd-Roman"/>
                  </a:rPr>
                  <a:t>  </a:t>
                </a:r>
                <a14:m>
                  <m:oMath xmlns:m="http://schemas.openxmlformats.org/officeDocument/2006/math">
                    <m:f>
                      <m:fPr>
                        <m:ctrlPr>
                          <a:rPr lang="es-ES" sz="2200" b="0" i="1" u="none" strike="noStrike" baseline="0" smtClean="0">
                            <a:latin typeface="Cambria Math" panose="02040503050406030204" pitchFamily="18" charset="0"/>
                          </a:rPr>
                        </m:ctrlPr>
                      </m:fPr>
                      <m:num>
                        <m:sSup>
                          <m:sSupPr>
                            <m:ctrlPr>
                              <a:rPr lang="es-ES" sz="2200" b="0" i="1" u="none" strike="noStrike" baseline="0" smtClean="0">
                                <a:latin typeface="Cambria Math" panose="02040503050406030204" pitchFamily="18" charset="0"/>
                              </a:rPr>
                            </m:ctrlPr>
                          </m:sSupPr>
                          <m:e>
                            <m:r>
                              <a:rPr lang="en-US" sz="2200" b="0" i="1" u="none" strike="noStrike" baseline="0" smtClean="0">
                                <a:latin typeface="Cambria Math" panose="02040503050406030204" pitchFamily="18" charset="0"/>
                              </a:rPr>
                              <m:t>𝑥</m:t>
                            </m:r>
                          </m:e>
                          <m:sup>
                            <m:r>
                              <a:rPr lang="en-US" sz="2200" b="0" i="1" u="none" strike="noStrike" baseline="0" smtClean="0">
                                <a:latin typeface="Cambria Math" panose="02040503050406030204" pitchFamily="18" charset="0"/>
                              </a:rPr>
                              <m:t>2</m:t>
                            </m:r>
                          </m:sup>
                        </m:sSup>
                      </m:num>
                      <m:den>
                        <m:sSup>
                          <m:sSupPr>
                            <m:ctrlPr>
                              <a:rPr lang="es-ES" sz="2200" b="0" i="1" u="none" strike="noStrike" baseline="0" smtClean="0">
                                <a:latin typeface="Cambria Math" panose="02040503050406030204" pitchFamily="18" charset="0"/>
                              </a:rPr>
                            </m:ctrlPr>
                          </m:sSupPr>
                          <m:e>
                            <m:r>
                              <a:rPr lang="en-US" sz="2200" b="0" i="1" u="none" strike="noStrike" baseline="0" smtClean="0">
                                <a:latin typeface="Cambria Math" panose="02040503050406030204" pitchFamily="18" charset="0"/>
                              </a:rPr>
                              <m:t>𝑎</m:t>
                            </m:r>
                          </m:e>
                          <m:sup>
                            <m:r>
                              <a:rPr lang="en-US" sz="2200" b="0" i="1" u="none" strike="noStrike" baseline="0" smtClean="0">
                                <a:latin typeface="Cambria Math" panose="02040503050406030204" pitchFamily="18" charset="0"/>
                              </a:rPr>
                              <m:t>2</m:t>
                            </m:r>
                          </m:sup>
                        </m:sSup>
                      </m:den>
                    </m:f>
                    <m:r>
                      <a:rPr lang="en-US" sz="2200" b="0" i="1" u="none" strike="noStrike" baseline="0" smtClean="0">
                        <a:latin typeface="Cambria Math" panose="02040503050406030204" pitchFamily="18" charset="0"/>
                      </a:rPr>
                      <m:t>+</m:t>
                    </m:r>
                    <m:f>
                      <m:fPr>
                        <m:ctrlPr>
                          <a:rPr lang="en-US" sz="2200" b="0" i="1" u="none" strike="noStrike" baseline="0" smtClean="0">
                            <a:latin typeface="Cambria Math" panose="02040503050406030204" pitchFamily="18" charset="0"/>
                          </a:rPr>
                        </m:ctrlPr>
                      </m:fPr>
                      <m:num>
                        <m:sSup>
                          <m:sSupPr>
                            <m:ctrlPr>
                              <a:rPr lang="en-US" sz="2200" b="0" i="1" u="none" strike="noStrike" baseline="0" smtClean="0">
                                <a:latin typeface="Cambria Math" panose="02040503050406030204" pitchFamily="18" charset="0"/>
                              </a:rPr>
                            </m:ctrlPr>
                          </m:sSupPr>
                          <m:e>
                            <m:r>
                              <a:rPr lang="en-US" sz="2200" b="0" i="1" u="none" strike="noStrike" baseline="0" smtClean="0">
                                <a:latin typeface="Cambria Math" panose="02040503050406030204" pitchFamily="18" charset="0"/>
                              </a:rPr>
                              <m:t>𝑦</m:t>
                            </m:r>
                          </m:e>
                          <m:sup>
                            <m:r>
                              <a:rPr lang="en-US" sz="2200" b="0" i="1" u="none" strike="noStrike" baseline="0" smtClean="0">
                                <a:latin typeface="Cambria Math" panose="02040503050406030204" pitchFamily="18" charset="0"/>
                              </a:rPr>
                              <m:t>2</m:t>
                            </m:r>
                          </m:sup>
                        </m:sSup>
                      </m:num>
                      <m:den>
                        <m:sSup>
                          <m:sSupPr>
                            <m:ctrlPr>
                              <a:rPr lang="en-US" sz="2200" b="0" i="1" u="none" strike="noStrike" baseline="0" smtClean="0">
                                <a:latin typeface="Cambria Math" panose="02040503050406030204" pitchFamily="18" charset="0"/>
                              </a:rPr>
                            </m:ctrlPr>
                          </m:sSupPr>
                          <m:e>
                            <m:r>
                              <a:rPr lang="en-US" sz="2200" b="0" i="1" u="none" strike="noStrike" baseline="0" smtClean="0">
                                <a:latin typeface="Cambria Math" panose="02040503050406030204" pitchFamily="18" charset="0"/>
                              </a:rPr>
                              <m:t>𝑏</m:t>
                            </m:r>
                          </m:e>
                          <m:sup>
                            <m:r>
                              <a:rPr lang="en-US" sz="2200" b="0" i="1" u="none" strike="noStrike" baseline="0" smtClean="0">
                                <a:latin typeface="Cambria Math" panose="02040503050406030204" pitchFamily="18" charset="0"/>
                              </a:rPr>
                              <m:t>2</m:t>
                            </m:r>
                          </m:sup>
                        </m:sSup>
                      </m:den>
                    </m:f>
                    <m:r>
                      <a:rPr lang="en-US" sz="2200" b="0" i="1" u="none" strike="noStrike" baseline="0" smtClean="0">
                        <a:latin typeface="Cambria Math" panose="02040503050406030204" pitchFamily="18" charset="0"/>
                      </a:rPr>
                      <m:t>=1</m:t>
                    </m:r>
                  </m:oMath>
                </a14:m>
                <a:r>
                  <a:rPr lang="es-ES" sz="2200" b="0" i="0" u="none" strike="noStrike" baseline="0" dirty="0">
                    <a:latin typeface="TimesLTStd-Roman"/>
                  </a:rPr>
                  <a:t>.</a:t>
                </a:r>
                <a:endParaRPr lang="en-US" sz="2200" dirty="0"/>
              </a:p>
            </p:txBody>
          </p:sp>
        </mc:Choice>
        <mc:Fallback xmlns="">
          <p:sp>
            <p:nvSpPr>
              <p:cNvPr id="7" name="TextBox 6">
                <a:extLst>
                  <a:ext uri="{FF2B5EF4-FFF2-40B4-BE49-F238E27FC236}">
                    <a16:creationId xmlns:a16="http://schemas.microsoft.com/office/drawing/2014/main" id="{32D2667D-4976-94E9-DA43-4319C55590C5}"/>
                  </a:ext>
                </a:extLst>
              </p:cNvPr>
              <p:cNvSpPr txBox="1">
                <a:spLocks noRot="1" noChangeAspect="1" noMove="1" noResize="1" noEditPoints="1" noAdjustHandles="1" noChangeArrowheads="1" noChangeShapeType="1" noTextEdit="1"/>
              </p:cNvSpPr>
              <p:nvPr/>
            </p:nvSpPr>
            <p:spPr>
              <a:xfrm>
                <a:off x="1697997" y="161786"/>
                <a:ext cx="10042507" cy="620491"/>
              </a:xfrm>
              <a:prstGeom prst="rect">
                <a:avLst/>
              </a:prstGeom>
              <a:blipFill>
                <a:blip r:embed="rId2"/>
                <a:stretch>
                  <a:fillRect l="-789" b="-6931"/>
                </a:stretch>
              </a:blipFill>
            </p:spPr>
            <p:txBody>
              <a:bodyPr/>
              <a:lstStyle/>
              <a:p>
                <a:r>
                  <a:rPr lang="en-US">
                    <a:noFill/>
                  </a:rPr>
                  <a:t> </a:t>
                </a:r>
              </a:p>
            </p:txBody>
          </p:sp>
        </mc:Fallback>
      </mc:AlternateContent>
      <p:sp>
        <p:nvSpPr>
          <p:cNvPr id="8" name="Text Box 27">
            <a:extLst>
              <a:ext uri="{FF2B5EF4-FFF2-40B4-BE49-F238E27FC236}">
                <a16:creationId xmlns:a16="http://schemas.microsoft.com/office/drawing/2014/main" id="{2FF1B067-EE88-E387-48AD-BB3DDD948E68}"/>
              </a:ext>
            </a:extLst>
          </p:cNvPr>
          <p:cNvSpPr txBox="1">
            <a:spLocks noChangeArrowheads="1"/>
          </p:cNvSpPr>
          <p:nvPr/>
        </p:nvSpPr>
        <p:spPr bwMode="auto">
          <a:xfrm>
            <a:off x="241863" y="1661259"/>
            <a:ext cx="67730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   </a:t>
            </a:r>
            <a:r>
              <a:rPr lang="en-US" altLang="en-US" sz="2200" b="1" u="sng" dirty="0"/>
              <a:t>Objective</a:t>
            </a:r>
            <a:r>
              <a:rPr lang="en-US" altLang="en-US" sz="2200" dirty="0"/>
              <a:t>: Maximize the area of the inscribe rectangle.</a:t>
            </a:r>
          </a:p>
        </p:txBody>
      </p:sp>
      <p:sp>
        <p:nvSpPr>
          <p:cNvPr id="11" name="Text Box 29">
            <a:extLst>
              <a:ext uri="{FF2B5EF4-FFF2-40B4-BE49-F238E27FC236}">
                <a16:creationId xmlns:a16="http://schemas.microsoft.com/office/drawing/2014/main" id="{2018DDDF-590A-5EA5-7AD3-4E2F3E50D93B}"/>
              </a:ext>
            </a:extLst>
          </p:cNvPr>
          <p:cNvSpPr txBox="1">
            <a:spLocks noChangeArrowheads="1"/>
          </p:cNvSpPr>
          <p:nvPr/>
        </p:nvSpPr>
        <p:spPr bwMode="auto">
          <a:xfrm>
            <a:off x="266201" y="4465488"/>
            <a:ext cx="29290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II   </a:t>
            </a:r>
            <a:r>
              <a:rPr lang="en-US" altLang="en-US" sz="2200" b="1" u="sng" dirty="0"/>
              <a:t>Objective Function</a:t>
            </a:r>
          </a:p>
        </p:txBody>
      </p:sp>
      <p:pic>
        <p:nvPicPr>
          <p:cNvPr id="13" name="Picture 12">
            <a:extLst>
              <a:ext uri="{FF2B5EF4-FFF2-40B4-BE49-F238E27FC236}">
                <a16:creationId xmlns:a16="http://schemas.microsoft.com/office/drawing/2014/main" id="{64E4EF14-67AC-480E-2EB4-3C2F85B8B0FE}"/>
              </a:ext>
            </a:extLst>
          </p:cNvPr>
          <p:cNvPicPr>
            <a:picLocks noChangeAspect="1"/>
          </p:cNvPicPr>
          <p:nvPr/>
        </p:nvPicPr>
        <p:blipFill>
          <a:blip r:embed="rId3"/>
          <a:stretch>
            <a:fillRect/>
          </a:stretch>
        </p:blipFill>
        <p:spPr>
          <a:xfrm>
            <a:off x="4254788" y="2398212"/>
            <a:ext cx="3799700" cy="2504030"/>
          </a:xfrm>
          <a:prstGeom prst="rect">
            <a:avLst/>
          </a:prstGeom>
        </p:spPr>
      </p:pic>
      <p:pic>
        <p:nvPicPr>
          <p:cNvPr id="16" name="Picture 15">
            <a:extLst>
              <a:ext uri="{FF2B5EF4-FFF2-40B4-BE49-F238E27FC236}">
                <a16:creationId xmlns:a16="http://schemas.microsoft.com/office/drawing/2014/main" id="{971D94C1-F4EF-4E94-61FF-5E103ACCCC56}"/>
              </a:ext>
            </a:extLst>
          </p:cNvPr>
          <p:cNvPicPr>
            <a:picLocks noChangeAspect="1"/>
          </p:cNvPicPr>
          <p:nvPr/>
        </p:nvPicPr>
        <p:blipFill>
          <a:blip r:embed="rId4"/>
          <a:stretch>
            <a:fillRect/>
          </a:stretch>
        </p:blipFill>
        <p:spPr>
          <a:xfrm>
            <a:off x="3807405" y="2181219"/>
            <a:ext cx="1665861" cy="747368"/>
          </a:xfrm>
          <a:prstGeom prst="rect">
            <a:avLst/>
          </a:prstGeom>
        </p:spPr>
      </p:pic>
      <p:pic>
        <p:nvPicPr>
          <p:cNvPr id="17" name="Picture 16">
            <a:extLst>
              <a:ext uri="{FF2B5EF4-FFF2-40B4-BE49-F238E27FC236}">
                <a16:creationId xmlns:a16="http://schemas.microsoft.com/office/drawing/2014/main" id="{DB929314-0535-E27A-2195-EA30177DCE78}"/>
              </a:ext>
            </a:extLst>
          </p:cNvPr>
          <p:cNvPicPr>
            <a:picLocks noChangeAspect="1"/>
          </p:cNvPicPr>
          <p:nvPr/>
        </p:nvPicPr>
        <p:blipFill>
          <a:blip r:embed="rId5"/>
          <a:stretch>
            <a:fillRect/>
          </a:stretch>
        </p:blipFill>
        <p:spPr>
          <a:xfrm>
            <a:off x="7611959" y="3451223"/>
            <a:ext cx="183582" cy="241486"/>
          </a:xfrm>
          <a:prstGeom prst="rect">
            <a:avLst/>
          </a:prstGeom>
        </p:spPr>
      </p:pic>
      <p:pic>
        <p:nvPicPr>
          <p:cNvPr id="18" name="Picture 17">
            <a:extLst>
              <a:ext uri="{FF2B5EF4-FFF2-40B4-BE49-F238E27FC236}">
                <a16:creationId xmlns:a16="http://schemas.microsoft.com/office/drawing/2014/main" id="{EC0B1133-5600-4A03-405D-2E436A389428}"/>
              </a:ext>
            </a:extLst>
          </p:cNvPr>
          <p:cNvPicPr>
            <a:picLocks noChangeAspect="1"/>
          </p:cNvPicPr>
          <p:nvPr/>
        </p:nvPicPr>
        <p:blipFill>
          <a:blip r:embed="rId5"/>
          <a:stretch>
            <a:fillRect/>
          </a:stretch>
        </p:blipFill>
        <p:spPr>
          <a:xfrm>
            <a:off x="6133679" y="2687101"/>
            <a:ext cx="183582" cy="241486"/>
          </a:xfrm>
          <a:prstGeom prst="rect">
            <a:avLst/>
          </a:prstGeom>
        </p:spPr>
      </p:pic>
      <p:pic>
        <p:nvPicPr>
          <p:cNvPr id="19" name="Picture 18">
            <a:extLst>
              <a:ext uri="{FF2B5EF4-FFF2-40B4-BE49-F238E27FC236}">
                <a16:creationId xmlns:a16="http://schemas.microsoft.com/office/drawing/2014/main" id="{0F9AFFD2-8B8D-3B70-3A6F-CC4ED6106FC1}"/>
              </a:ext>
            </a:extLst>
          </p:cNvPr>
          <p:cNvPicPr>
            <a:picLocks noChangeAspect="1"/>
          </p:cNvPicPr>
          <p:nvPr/>
        </p:nvPicPr>
        <p:blipFill>
          <a:blip r:embed="rId5"/>
          <a:stretch>
            <a:fillRect/>
          </a:stretch>
        </p:blipFill>
        <p:spPr>
          <a:xfrm>
            <a:off x="7124279" y="2904815"/>
            <a:ext cx="518860" cy="241486"/>
          </a:xfrm>
          <a:prstGeom prst="rect">
            <a:avLst/>
          </a:prstGeom>
        </p:spPr>
      </p:pic>
      <p:pic>
        <p:nvPicPr>
          <p:cNvPr id="20" name="Picture 19">
            <a:extLst>
              <a:ext uri="{FF2B5EF4-FFF2-40B4-BE49-F238E27FC236}">
                <a16:creationId xmlns:a16="http://schemas.microsoft.com/office/drawing/2014/main" id="{A56EC9AF-9A2B-1388-7CCC-49C25C18F2A9}"/>
              </a:ext>
            </a:extLst>
          </p:cNvPr>
          <p:cNvPicPr>
            <a:picLocks noChangeAspect="1"/>
          </p:cNvPicPr>
          <p:nvPr/>
        </p:nvPicPr>
        <p:blipFill>
          <a:blip r:embed="rId5"/>
          <a:stretch>
            <a:fillRect/>
          </a:stretch>
        </p:blipFill>
        <p:spPr>
          <a:xfrm>
            <a:off x="6529919" y="3292347"/>
            <a:ext cx="183582" cy="241486"/>
          </a:xfrm>
          <a:prstGeom prst="rect">
            <a:avLst/>
          </a:prstGeom>
        </p:spPr>
      </p:pic>
      <p:pic>
        <p:nvPicPr>
          <p:cNvPr id="21" name="Picture 20">
            <a:extLst>
              <a:ext uri="{FF2B5EF4-FFF2-40B4-BE49-F238E27FC236}">
                <a16:creationId xmlns:a16="http://schemas.microsoft.com/office/drawing/2014/main" id="{485D3599-1809-352B-9A17-E2D3CB549DE3}"/>
              </a:ext>
            </a:extLst>
          </p:cNvPr>
          <p:cNvPicPr>
            <a:picLocks noChangeAspect="1"/>
          </p:cNvPicPr>
          <p:nvPr/>
        </p:nvPicPr>
        <p:blipFill>
          <a:blip r:embed="rId5"/>
          <a:stretch>
            <a:fillRect/>
          </a:stretch>
        </p:blipFill>
        <p:spPr>
          <a:xfrm>
            <a:off x="6906565" y="3383787"/>
            <a:ext cx="183582" cy="241486"/>
          </a:xfrm>
          <a:prstGeom prst="rect">
            <a:avLst/>
          </a:prstGeom>
        </p:spPr>
      </p:pic>
      <p:sp>
        <p:nvSpPr>
          <p:cNvPr id="23" name="TextBox 22">
            <a:extLst>
              <a:ext uri="{FF2B5EF4-FFF2-40B4-BE49-F238E27FC236}">
                <a16:creationId xmlns:a16="http://schemas.microsoft.com/office/drawing/2014/main" id="{F062BE52-A30D-B984-AFF3-8AE06C53C9F0}"/>
              </a:ext>
            </a:extLst>
          </p:cNvPr>
          <p:cNvSpPr txBox="1"/>
          <p:nvPr/>
        </p:nvSpPr>
        <p:spPr>
          <a:xfrm>
            <a:off x="478465" y="2144643"/>
            <a:ext cx="1435405" cy="430887"/>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Let </a:t>
            </a:r>
            <a:r>
              <a:rPr lang="en-US" sz="2200" i="1" dirty="0">
                <a:latin typeface="Times New Roman" panose="02020603050405020304" pitchFamily="18" charset="0"/>
                <a:cs typeface="Times New Roman" panose="02020603050405020304" pitchFamily="18" charset="0"/>
              </a:rPr>
              <a:t>x </a:t>
            </a:r>
            <a:r>
              <a:rPr lang="en-US" sz="2200" dirty="0">
                <a:latin typeface="Times New Roman" panose="02020603050405020304" pitchFamily="18" charset="0"/>
                <a:cs typeface="Times New Roman" panose="02020603050405020304" pitchFamily="18" charset="0"/>
              </a:rPr>
              <a:t>&gt;</a:t>
            </a:r>
            <a:r>
              <a:rPr lang="en-US" sz="2200" b="0" i="0" u="none" strike="noStrike" baseline="0" dirty="0">
                <a:latin typeface="Times New Roman" panose="02020603050405020304" pitchFamily="18" charset="0"/>
                <a:cs typeface="Times New Roman" panose="02020603050405020304" pitchFamily="18" charset="0"/>
              </a:rPr>
              <a:t> 0 </a:t>
            </a:r>
            <a:endParaRPr lang="en-US" sz="2200" dirty="0"/>
          </a:p>
        </p:txBody>
      </p:sp>
      <p:sp>
        <p:nvSpPr>
          <p:cNvPr id="25" name="TextBox 24">
            <a:extLst>
              <a:ext uri="{FF2B5EF4-FFF2-40B4-BE49-F238E27FC236}">
                <a16:creationId xmlns:a16="http://schemas.microsoft.com/office/drawing/2014/main" id="{D1F6B6C4-138C-9C95-9B81-1E5B7FB3626E}"/>
              </a:ext>
            </a:extLst>
          </p:cNvPr>
          <p:cNvSpPr txBox="1"/>
          <p:nvPr/>
        </p:nvSpPr>
        <p:spPr>
          <a:xfrm>
            <a:off x="880183" y="2555404"/>
            <a:ext cx="956931" cy="430887"/>
          </a:xfrm>
          <a:prstGeom prst="rect">
            <a:avLst/>
          </a:prstGeom>
          <a:noFill/>
        </p:spPr>
        <p:txBody>
          <a:bodyPr wrap="square">
            <a:spAutoFit/>
          </a:bodyPr>
          <a:lstStyle/>
          <a:p>
            <a:r>
              <a:rPr lang="en-US" sz="2200" b="0" i="1" u="none" strike="noStrike" baseline="0" dirty="0">
                <a:latin typeface="Times New Roman" panose="02020603050405020304" pitchFamily="18" charset="0"/>
                <a:cs typeface="Times New Roman" panose="02020603050405020304" pitchFamily="18" charset="0"/>
              </a:rPr>
              <a:t>y &gt;</a:t>
            </a:r>
            <a:r>
              <a:rPr lang="en-US" sz="2200" b="0" i="0" u="none" strike="noStrike" baseline="0" dirty="0">
                <a:latin typeface="Times New Roman" panose="02020603050405020304" pitchFamily="18" charset="0"/>
                <a:cs typeface="Times New Roman" panose="02020603050405020304" pitchFamily="18" charset="0"/>
              </a:rPr>
              <a:t> 0 </a:t>
            </a:r>
            <a:endParaRPr lang="en-US" sz="2200" dirty="0"/>
          </a:p>
        </p:txBody>
      </p:sp>
      <p:pic>
        <p:nvPicPr>
          <p:cNvPr id="27" name="Picture 26">
            <a:extLst>
              <a:ext uri="{FF2B5EF4-FFF2-40B4-BE49-F238E27FC236}">
                <a16:creationId xmlns:a16="http://schemas.microsoft.com/office/drawing/2014/main" id="{C7EB5D64-0C9F-83D9-9C76-652AD37B1CD1}"/>
              </a:ext>
            </a:extLst>
          </p:cNvPr>
          <p:cNvPicPr>
            <a:picLocks noChangeAspect="1"/>
          </p:cNvPicPr>
          <p:nvPr/>
        </p:nvPicPr>
        <p:blipFill>
          <a:blip r:embed="rId6"/>
          <a:stretch>
            <a:fillRect/>
          </a:stretch>
        </p:blipFill>
        <p:spPr>
          <a:xfrm>
            <a:off x="5499846" y="3234653"/>
            <a:ext cx="257166" cy="231766"/>
          </a:xfrm>
          <a:prstGeom prst="rect">
            <a:avLst/>
          </a:prstGeom>
        </p:spPr>
      </p:pic>
      <p:pic>
        <p:nvPicPr>
          <p:cNvPr id="29" name="Picture 28">
            <a:extLst>
              <a:ext uri="{FF2B5EF4-FFF2-40B4-BE49-F238E27FC236}">
                <a16:creationId xmlns:a16="http://schemas.microsoft.com/office/drawing/2014/main" id="{48119209-2F30-006A-8302-79E9CF2DA4DE}"/>
              </a:ext>
            </a:extLst>
          </p:cNvPr>
          <p:cNvPicPr>
            <a:picLocks noChangeAspect="1"/>
          </p:cNvPicPr>
          <p:nvPr/>
        </p:nvPicPr>
        <p:blipFill>
          <a:blip r:embed="rId7"/>
          <a:stretch>
            <a:fillRect/>
          </a:stretch>
        </p:blipFill>
        <p:spPr>
          <a:xfrm>
            <a:off x="6904793" y="3842266"/>
            <a:ext cx="153665" cy="275898"/>
          </a:xfrm>
          <a:prstGeom prst="rect">
            <a:avLst/>
          </a:prstGeom>
        </p:spPr>
      </p:pic>
      <p:sp>
        <p:nvSpPr>
          <p:cNvPr id="31" name="TextBox 30">
            <a:extLst>
              <a:ext uri="{FF2B5EF4-FFF2-40B4-BE49-F238E27FC236}">
                <a16:creationId xmlns:a16="http://schemas.microsoft.com/office/drawing/2014/main" id="{1F9EF847-FF63-0E87-603A-A1E4B8BCE4EF}"/>
              </a:ext>
            </a:extLst>
          </p:cNvPr>
          <p:cNvSpPr txBox="1"/>
          <p:nvPr/>
        </p:nvSpPr>
        <p:spPr>
          <a:xfrm>
            <a:off x="822071" y="4902242"/>
            <a:ext cx="3508646" cy="430887"/>
          </a:xfrm>
          <a:prstGeom prst="rect">
            <a:avLst/>
          </a:prstGeom>
          <a:noFill/>
        </p:spPr>
        <p:txBody>
          <a:bodyPr wrap="square">
            <a:spAutoFit/>
          </a:bodyPr>
          <a:lstStyle/>
          <a:p>
            <a:r>
              <a:rPr lang="en-US" sz="2200" b="0" i="0" u="none" strike="noStrike" baseline="0" dirty="0">
                <a:latin typeface="TimesNewRoman"/>
              </a:rPr>
              <a:t>The area of the rectangle is</a:t>
            </a:r>
            <a:endParaRPr lang="en-US" sz="2200" dirty="0"/>
          </a:p>
        </p:txBody>
      </p:sp>
      <p:sp>
        <p:nvSpPr>
          <p:cNvPr id="33" name="TextBox 32">
            <a:extLst>
              <a:ext uri="{FF2B5EF4-FFF2-40B4-BE49-F238E27FC236}">
                <a16:creationId xmlns:a16="http://schemas.microsoft.com/office/drawing/2014/main" id="{A3FA00E0-80CF-3A19-CCCA-FCFAF4224E21}"/>
              </a:ext>
            </a:extLst>
          </p:cNvPr>
          <p:cNvSpPr txBox="1"/>
          <p:nvPr/>
        </p:nvSpPr>
        <p:spPr>
          <a:xfrm>
            <a:off x="1196167" y="5328328"/>
            <a:ext cx="2397638"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A</a:t>
            </a:r>
            <a:r>
              <a:rPr lang="en-US" sz="2200" dirty="0">
                <a:latin typeface="Times New Roman" panose="02020603050405020304" pitchFamily="18" charset="0"/>
                <a:cs typeface="Times New Roman" panose="02020603050405020304" pitchFamily="18" charset="0"/>
              </a:rPr>
              <a:t> = </a:t>
            </a:r>
            <a:r>
              <a:rPr lang="en-US" sz="2200" b="0" i="0" u="none" strike="noStrike" baseline="0" dirty="0">
                <a:latin typeface="Times New Roman" panose="02020603050405020304" pitchFamily="18" charset="0"/>
                <a:cs typeface="Times New Roman" panose="02020603050405020304" pitchFamily="18" charset="0"/>
              </a:rPr>
              <a:t>(2</a:t>
            </a:r>
            <a:r>
              <a:rPr lang="en-US" sz="2200" i="1" dirty="0">
                <a:latin typeface="Times New Roman" panose="02020603050405020304" pitchFamily="18" charset="0"/>
                <a:cs typeface="Times New Roman" panose="02020603050405020304" pitchFamily="18" charset="0"/>
              </a:rPr>
              <a:t>x</a:t>
            </a:r>
            <a:r>
              <a:rPr lang="en-US" sz="2200" b="0" i="0" u="none" strike="noStrike" baseline="0" dirty="0">
                <a:latin typeface="Times New Roman" panose="02020603050405020304" pitchFamily="18" charset="0"/>
                <a:cs typeface="Times New Roman" panose="02020603050405020304" pitchFamily="18" charset="0"/>
              </a:rPr>
              <a:t>)(2</a:t>
            </a:r>
            <a:r>
              <a:rPr lang="en-US" sz="2200" i="1" dirty="0">
                <a:latin typeface="Times New Roman" panose="02020603050405020304" pitchFamily="18" charset="0"/>
                <a:cs typeface="Times New Roman" panose="02020603050405020304" pitchFamily="18" charset="0"/>
              </a:rPr>
              <a:t>y</a:t>
            </a:r>
            <a:r>
              <a:rPr lang="en-US" sz="2200" b="0" i="0" u="none" strike="noStrike" baseline="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 4</a:t>
            </a:r>
            <a:r>
              <a:rPr lang="en-US" sz="2200" i="1" dirty="0">
                <a:latin typeface="Times New Roman" panose="02020603050405020304" pitchFamily="18" charset="0"/>
                <a:cs typeface="Times New Roman" panose="02020603050405020304" pitchFamily="18" charset="0"/>
              </a:rPr>
              <a:t>xy</a:t>
            </a:r>
            <a:endParaRPr lang="en-US" sz="2200" dirty="0">
              <a:latin typeface="Times New Roman" panose="02020603050405020304" pitchFamily="18" charset="0"/>
              <a:cs typeface="Times New Roman" panose="02020603050405020304" pitchFamily="18" charset="0"/>
            </a:endParaRPr>
          </a:p>
        </p:txBody>
      </p:sp>
      <p:graphicFrame>
        <p:nvGraphicFramePr>
          <p:cNvPr id="34" name="Object 33">
            <a:extLst>
              <a:ext uri="{FF2B5EF4-FFF2-40B4-BE49-F238E27FC236}">
                <a16:creationId xmlns:a16="http://schemas.microsoft.com/office/drawing/2014/main" id="{E61CFDD3-158B-D1C7-A535-8438A2EDD4EC}"/>
              </a:ext>
            </a:extLst>
          </p:cNvPr>
          <p:cNvGraphicFramePr>
            <a:graphicFrameLocks noChangeAspect="1"/>
          </p:cNvGraphicFramePr>
          <p:nvPr>
            <p:extLst>
              <p:ext uri="{D42A27DB-BD31-4B8C-83A1-F6EECF244321}">
                <p14:modId xmlns:p14="http://schemas.microsoft.com/office/powerpoint/2010/main" val="69751190"/>
              </p:ext>
            </p:extLst>
          </p:nvPr>
        </p:nvGraphicFramePr>
        <p:xfrm>
          <a:off x="852265" y="5650287"/>
          <a:ext cx="5173663" cy="788988"/>
        </p:xfrm>
        <a:graphic>
          <a:graphicData uri="http://schemas.openxmlformats.org/presentationml/2006/ole">
            <mc:AlternateContent xmlns:mc="http://schemas.openxmlformats.org/markup-compatibility/2006">
              <mc:Choice xmlns:v="urn:schemas-microsoft-com:vml" Requires="v">
                <p:oleObj name="Equation" r:id="rId8" imgW="2755800" imgH="419040" progId="Equation.DSMT4">
                  <p:embed/>
                </p:oleObj>
              </mc:Choice>
              <mc:Fallback>
                <p:oleObj name="Equation" r:id="rId8" imgW="2755800" imgH="419040" progId="Equation.DSMT4">
                  <p:embed/>
                  <p:pic>
                    <p:nvPicPr>
                      <p:cNvPr id="12" name="Object 11">
                        <a:extLst>
                          <a:ext uri="{FF2B5EF4-FFF2-40B4-BE49-F238E27FC236}">
                            <a16:creationId xmlns:a16="http://schemas.microsoft.com/office/drawing/2014/main" id="{846A653F-F01A-786C-8EBC-30913AE9F82F}"/>
                          </a:ext>
                        </a:extLst>
                      </p:cNvPr>
                      <p:cNvPicPr>
                        <a:picLocks noChangeAspect="1" noChangeArrowheads="1"/>
                      </p:cNvPicPr>
                      <p:nvPr/>
                    </p:nvPicPr>
                    <p:blipFill>
                      <a:blip r:embed="rId9"/>
                      <a:srcRect/>
                      <a:stretch>
                        <a:fillRect/>
                      </a:stretch>
                    </p:blipFill>
                    <p:spPr bwMode="auto">
                      <a:xfrm>
                        <a:off x="852265" y="5650287"/>
                        <a:ext cx="5173663" cy="78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5" name="Straight Connector 34">
            <a:extLst>
              <a:ext uri="{FF2B5EF4-FFF2-40B4-BE49-F238E27FC236}">
                <a16:creationId xmlns:a16="http://schemas.microsoft.com/office/drawing/2014/main" id="{370567AF-A2EB-DD0F-1FC4-61C128AEF5CB}"/>
              </a:ext>
            </a:extLst>
          </p:cNvPr>
          <p:cNvCxnSpPr/>
          <p:nvPr/>
        </p:nvCxnSpPr>
        <p:spPr>
          <a:xfrm>
            <a:off x="8373001" y="878369"/>
            <a:ext cx="0" cy="547254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6" name="Object 35">
            <a:extLst>
              <a:ext uri="{FF2B5EF4-FFF2-40B4-BE49-F238E27FC236}">
                <a16:creationId xmlns:a16="http://schemas.microsoft.com/office/drawing/2014/main" id="{2840BCF3-E8B9-9138-C703-ECDC15953B44}"/>
              </a:ext>
            </a:extLst>
          </p:cNvPr>
          <p:cNvGraphicFramePr>
            <a:graphicFrameLocks noChangeAspect="1"/>
          </p:cNvGraphicFramePr>
          <p:nvPr>
            <p:extLst>
              <p:ext uri="{D42A27DB-BD31-4B8C-83A1-F6EECF244321}">
                <p14:modId xmlns:p14="http://schemas.microsoft.com/office/powerpoint/2010/main" val="756905300"/>
              </p:ext>
            </p:extLst>
          </p:nvPr>
        </p:nvGraphicFramePr>
        <p:xfrm>
          <a:off x="8905767" y="922607"/>
          <a:ext cx="1358900" cy="788987"/>
        </p:xfrm>
        <a:graphic>
          <a:graphicData uri="http://schemas.openxmlformats.org/presentationml/2006/ole">
            <mc:AlternateContent xmlns:mc="http://schemas.openxmlformats.org/markup-compatibility/2006">
              <mc:Choice xmlns:v="urn:schemas-microsoft-com:vml" Requires="v">
                <p:oleObj name="Equation" r:id="rId10" imgW="723600" imgH="419040" progId="Equation.DSMT4">
                  <p:embed/>
                </p:oleObj>
              </mc:Choice>
              <mc:Fallback>
                <p:oleObj name="Equation" r:id="rId10" imgW="723600" imgH="419040" progId="Equation.DSMT4">
                  <p:embed/>
                  <p:pic>
                    <p:nvPicPr>
                      <p:cNvPr id="34" name="Object 33">
                        <a:extLst>
                          <a:ext uri="{FF2B5EF4-FFF2-40B4-BE49-F238E27FC236}">
                            <a16:creationId xmlns:a16="http://schemas.microsoft.com/office/drawing/2014/main" id="{E61CFDD3-158B-D1C7-A535-8438A2EDD4EC}"/>
                          </a:ext>
                        </a:extLst>
                      </p:cNvPr>
                      <p:cNvPicPr>
                        <a:picLocks noChangeAspect="1" noChangeArrowheads="1"/>
                      </p:cNvPicPr>
                      <p:nvPr/>
                    </p:nvPicPr>
                    <p:blipFill>
                      <a:blip r:embed="rId11"/>
                      <a:srcRect/>
                      <a:stretch>
                        <a:fillRect/>
                      </a:stretch>
                    </p:blipFill>
                    <p:spPr bwMode="auto">
                      <a:xfrm>
                        <a:off x="8905767" y="922607"/>
                        <a:ext cx="1358900"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36">
            <a:extLst>
              <a:ext uri="{FF2B5EF4-FFF2-40B4-BE49-F238E27FC236}">
                <a16:creationId xmlns:a16="http://schemas.microsoft.com/office/drawing/2014/main" id="{5A3795A1-45BE-B056-094F-5BCDCE05D250}"/>
              </a:ext>
            </a:extLst>
          </p:cNvPr>
          <p:cNvGraphicFramePr>
            <a:graphicFrameLocks noChangeAspect="1"/>
          </p:cNvGraphicFramePr>
          <p:nvPr>
            <p:extLst>
              <p:ext uri="{D42A27DB-BD31-4B8C-83A1-F6EECF244321}">
                <p14:modId xmlns:p14="http://schemas.microsoft.com/office/powerpoint/2010/main" val="1848985752"/>
              </p:ext>
            </p:extLst>
          </p:nvPr>
        </p:nvGraphicFramePr>
        <p:xfrm>
          <a:off x="8889775" y="1804318"/>
          <a:ext cx="2074862" cy="908050"/>
        </p:xfrm>
        <a:graphic>
          <a:graphicData uri="http://schemas.openxmlformats.org/presentationml/2006/ole">
            <mc:AlternateContent xmlns:mc="http://schemas.openxmlformats.org/markup-compatibility/2006">
              <mc:Choice xmlns:v="urn:schemas-microsoft-com:vml" Requires="v">
                <p:oleObj name="Equation" r:id="rId12" imgW="1104840" imgH="482400" progId="Equation.DSMT4">
                  <p:embed/>
                </p:oleObj>
              </mc:Choice>
              <mc:Fallback>
                <p:oleObj name="Equation" r:id="rId12" imgW="1104840" imgH="482400" progId="Equation.DSMT4">
                  <p:embed/>
                  <p:pic>
                    <p:nvPicPr>
                      <p:cNvPr id="36" name="Object 35">
                        <a:extLst>
                          <a:ext uri="{FF2B5EF4-FFF2-40B4-BE49-F238E27FC236}">
                            <a16:creationId xmlns:a16="http://schemas.microsoft.com/office/drawing/2014/main" id="{2840BCF3-E8B9-9138-C703-ECDC15953B44}"/>
                          </a:ext>
                        </a:extLst>
                      </p:cNvPr>
                      <p:cNvPicPr>
                        <a:picLocks noChangeAspect="1" noChangeArrowheads="1"/>
                      </p:cNvPicPr>
                      <p:nvPr/>
                    </p:nvPicPr>
                    <p:blipFill>
                      <a:blip r:embed="rId13"/>
                      <a:srcRect/>
                      <a:stretch>
                        <a:fillRect/>
                      </a:stretch>
                    </p:blipFill>
                    <p:spPr bwMode="auto">
                      <a:xfrm>
                        <a:off x="8889775" y="1804318"/>
                        <a:ext cx="2074862"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37">
            <a:extLst>
              <a:ext uri="{FF2B5EF4-FFF2-40B4-BE49-F238E27FC236}">
                <a16:creationId xmlns:a16="http://schemas.microsoft.com/office/drawing/2014/main" id="{C6DAC1F0-3886-33AE-C4F7-A68F23167089}"/>
              </a:ext>
            </a:extLst>
          </p:cNvPr>
          <p:cNvGraphicFramePr>
            <a:graphicFrameLocks noChangeAspect="1"/>
          </p:cNvGraphicFramePr>
          <p:nvPr>
            <p:extLst>
              <p:ext uri="{D42A27DB-BD31-4B8C-83A1-F6EECF244321}">
                <p14:modId xmlns:p14="http://schemas.microsoft.com/office/powerpoint/2010/main" val="2513479277"/>
              </p:ext>
            </p:extLst>
          </p:nvPr>
        </p:nvGraphicFramePr>
        <p:xfrm>
          <a:off x="8919361" y="2760134"/>
          <a:ext cx="2025650" cy="787400"/>
        </p:xfrm>
        <a:graphic>
          <a:graphicData uri="http://schemas.openxmlformats.org/presentationml/2006/ole">
            <mc:AlternateContent xmlns:mc="http://schemas.openxmlformats.org/markup-compatibility/2006">
              <mc:Choice xmlns:v="urn:schemas-microsoft-com:vml" Requires="v">
                <p:oleObj name="Equation" r:id="rId14" imgW="1079280" imgH="419040" progId="Equation.DSMT4">
                  <p:embed/>
                </p:oleObj>
              </mc:Choice>
              <mc:Fallback>
                <p:oleObj name="Equation" r:id="rId14" imgW="1079280" imgH="419040" progId="Equation.DSMT4">
                  <p:embed/>
                  <p:pic>
                    <p:nvPicPr>
                      <p:cNvPr id="37" name="Object 36">
                        <a:extLst>
                          <a:ext uri="{FF2B5EF4-FFF2-40B4-BE49-F238E27FC236}">
                            <a16:creationId xmlns:a16="http://schemas.microsoft.com/office/drawing/2014/main" id="{5A3795A1-45BE-B056-094F-5BCDCE05D250}"/>
                          </a:ext>
                        </a:extLst>
                      </p:cNvPr>
                      <p:cNvPicPr>
                        <a:picLocks noChangeAspect="1" noChangeArrowheads="1"/>
                      </p:cNvPicPr>
                      <p:nvPr/>
                    </p:nvPicPr>
                    <p:blipFill>
                      <a:blip r:embed="rId15"/>
                      <a:srcRect/>
                      <a:stretch>
                        <a:fillRect/>
                      </a:stretch>
                    </p:blipFill>
                    <p:spPr bwMode="auto">
                      <a:xfrm>
                        <a:off x="8919361" y="2760134"/>
                        <a:ext cx="202565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38">
            <a:extLst>
              <a:ext uri="{FF2B5EF4-FFF2-40B4-BE49-F238E27FC236}">
                <a16:creationId xmlns:a16="http://schemas.microsoft.com/office/drawing/2014/main" id="{F37D0632-C79C-2689-8286-6C277E3ED02F}"/>
              </a:ext>
            </a:extLst>
          </p:cNvPr>
          <p:cNvGraphicFramePr>
            <a:graphicFrameLocks noChangeAspect="1"/>
          </p:cNvGraphicFramePr>
          <p:nvPr>
            <p:extLst>
              <p:ext uri="{D42A27DB-BD31-4B8C-83A1-F6EECF244321}">
                <p14:modId xmlns:p14="http://schemas.microsoft.com/office/powerpoint/2010/main" val="871414799"/>
              </p:ext>
            </p:extLst>
          </p:nvPr>
        </p:nvGraphicFramePr>
        <p:xfrm>
          <a:off x="8946880" y="3625392"/>
          <a:ext cx="2287587" cy="858837"/>
        </p:xfrm>
        <a:graphic>
          <a:graphicData uri="http://schemas.openxmlformats.org/presentationml/2006/ole">
            <mc:AlternateContent xmlns:mc="http://schemas.openxmlformats.org/markup-compatibility/2006">
              <mc:Choice xmlns:v="urn:schemas-microsoft-com:vml" Requires="v">
                <p:oleObj name="Equation" r:id="rId16" imgW="1218960" imgH="457200" progId="Equation.DSMT4">
                  <p:embed/>
                </p:oleObj>
              </mc:Choice>
              <mc:Fallback>
                <p:oleObj name="Equation" r:id="rId16" imgW="1218960" imgH="457200" progId="Equation.DSMT4">
                  <p:embed/>
                  <p:pic>
                    <p:nvPicPr>
                      <p:cNvPr id="38" name="Object 37">
                        <a:extLst>
                          <a:ext uri="{FF2B5EF4-FFF2-40B4-BE49-F238E27FC236}">
                            <a16:creationId xmlns:a16="http://schemas.microsoft.com/office/drawing/2014/main" id="{C6DAC1F0-3886-33AE-C4F7-A68F23167089}"/>
                          </a:ext>
                        </a:extLst>
                      </p:cNvPr>
                      <p:cNvPicPr>
                        <a:picLocks noChangeAspect="1" noChangeArrowheads="1"/>
                      </p:cNvPicPr>
                      <p:nvPr/>
                    </p:nvPicPr>
                    <p:blipFill>
                      <a:blip r:embed="rId17"/>
                      <a:srcRect/>
                      <a:stretch>
                        <a:fillRect/>
                      </a:stretch>
                    </p:blipFill>
                    <p:spPr bwMode="auto">
                      <a:xfrm>
                        <a:off x="8946880" y="3625392"/>
                        <a:ext cx="2287587" cy="85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39">
            <a:extLst>
              <a:ext uri="{FF2B5EF4-FFF2-40B4-BE49-F238E27FC236}">
                <a16:creationId xmlns:a16="http://schemas.microsoft.com/office/drawing/2014/main" id="{9D9F155F-5CA5-6CD5-7836-53C12EAA9649}"/>
              </a:ext>
            </a:extLst>
          </p:cNvPr>
          <p:cNvGraphicFramePr>
            <a:graphicFrameLocks noChangeAspect="1"/>
          </p:cNvGraphicFramePr>
          <p:nvPr>
            <p:extLst>
              <p:ext uri="{D42A27DB-BD31-4B8C-83A1-F6EECF244321}">
                <p14:modId xmlns:p14="http://schemas.microsoft.com/office/powerpoint/2010/main" val="1957967557"/>
              </p:ext>
            </p:extLst>
          </p:nvPr>
        </p:nvGraphicFramePr>
        <p:xfrm>
          <a:off x="8992971" y="4642946"/>
          <a:ext cx="1787525" cy="739775"/>
        </p:xfrm>
        <a:graphic>
          <a:graphicData uri="http://schemas.openxmlformats.org/presentationml/2006/ole">
            <mc:AlternateContent xmlns:mc="http://schemas.openxmlformats.org/markup-compatibility/2006">
              <mc:Choice xmlns:v="urn:schemas-microsoft-com:vml" Requires="v">
                <p:oleObj name="Equation" r:id="rId18" imgW="952200" imgH="393480" progId="Equation.DSMT4">
                  <p:embed/>
                </p:oleObj>
              </mc:Choice>
              <mc:Fallback>
                <p:oleObj name="Equation" r:id="rId18" imgW="952200" imgH="393480" progId="Equation.DSMT4">
                  <p:embed/>
                  <p:pic>
                    <p:nvPicPr>
                      <p:cNvPr id="39" name="Object 38">
                        <a:extLst>
                          <a:ext uri="{FF2B5EF4-FFF2-40B4-BE49-F238E27FC236}">
                            <a16:creationId xmlns:a16="http://schemas.microsoft.com/office/drawing/2014/main" id="{F37D0632-C79C-2689-8286-6C277E3ED02F}"/>
                          </a:ext>
                        </a:extLst>
                      </p:cNvPr>
                      <p:cNvPicPr>
                        <a:picLocks noChangeAspect="1" noChangeArrowheads="1"/>
                      </p:cNvPicPr>
                      <p:nvPr/>
                    </p:nvPicPr>
                    <p:blipFill>
                      <a:blip r:embed="rId19"/>
                      <a:srcRect/>
                      <a:stretch>
                        <a:fillRect/>
                      </a:stretch>
                    </p:blipFill>
                    <p:spPr bwMode="auto">
                      <a:xfrm>
                        <a:off x="8992971" y="4642946"/>
                        <a:ext cx="1787525"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40">
            <a:extLst>
              <a:ext uri="{FF2B5EF4-FFF2-40B4-BE49-F238E27FC236}">
                <a16:creationId xmlns:a16="http://schemas.microsoft.com/office/drawing/2014/main" id="{3BD055C2-B968-6AF7-B932-326221BCB83F}"/>
              </a:ext>
            </a:extLst>
          </p:cNvPr>
          <p:cNvGraphicFramePr>
            <a:graphicFrameLocks noChangeAspect="1"/>
          </p:cNvGraphicFramePr>
          <p:nvPr>
            <p:extLst>
              <p:ext uri="{D42A27DB-BD31-4B8C-83A1-F6EECF244321}">
                <p14:modId xmlns:p14="http://schemas.microsoft.com/office/powerpoint/2010/main" val="362020596"/>
              </p:ext>
            </p:extLst>
          </p:nvPr>
        </p:nvGraphicFramePr>
        <p:xfrm>
          <a:off x="8642008" y="5478463"/>
          <a:ext cx="2479675" cy="739775"/>
        </p:xfrm>
        <a:graphic>
          <a:graphicData uri="http://schemas.openxmlformats.org/presentationml/2006/ole">
            <mc:AlternateContent xmlns:mc="http://schemas.openxmlformats.org/markup-compatibility/2006">
              <mc:Choice xmlns:v="urn:schemas-microsoft-com:vml" Requires="v">
                <p:oleObj name="Equation" r:id="rId20" imgW="1320480" imgH="393480" progId="Equation.DSMT4">
                  <p:embed/>
                </p:oleObj>
              </mc:Choice>
              <mc:Fallback>
                <p:oleObj name="Equation" r:id="rId20" imgW="1320480" imgH="393480" progId="Equation.DSMT4">
                  <p:embed/>
                  <p:pic>
                    <p:nvPicPr>
                      <p:cNvPr id="40" name="Object 39">
                        <a:extLst>
                          <a:ext uri="{FF2B5EF4-FFF2-40B4-BE49-F238E27FC236}">
                            <a16:creationId xmlns:a16="http://schemas.microsoft.com/office/drawing/2014/main" id="{9D9F155F-5CA5-6CD5-7836-53C12EAA9649}"/>
                          </a:ext>
                        </a:extLst>
                      </p:cNvPr>
                      <p:cNvPicPr>
                        <a:picLocks noChangeAspect="1" noChangeArrowheads="1"/>
                      </p:cNvPicPr>
                      <p:nvPr/>
                    </p:nvPicPr>
                    <p:blipFill>
                      <a:blip r:embed="rId21"/>
                      <a:srcRect/>
                      <a:stretch>
                        <a:fillRect/>
                      </a:stretch>
                    </p:blipFill>
                    <p:spPr bwMode="auto">
                      <a:xfrm>
                        <a:off x="8642008" y="5478463"/>
                        <a:ext cx="2479675"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34911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anim calcmode="lin" valueType="num">
                                      <p:cBhvr>
                                        <p:cTn id="33" dur="2000" fill="hold"/>
                                        <p:tgtEl>
                                          <p:spTgt spid="16"/>
                                        </p:tgtEl>
                                        <p:attrNameLst>
                                          <p:attrName>ppt_w</p:attrName>
                                        </p:attrNameLst>
                                      </p:cBhvr>
                                      <p:tavLst>
                                        <p:tav tm="0" fmla="#ppt_w*sin(2.5*pi*$)">
                                          <p:val>
                                            <p:fltVal val="0"/>
                                          </p:val>
                                        </p:tav>
                                        <p:tav tm="100000">
                                          <p:val>
                                            <p:fltVal val="1"/>
                                          </p:val>
                                        </p:tav>
                                      </p:tavLst>
                                    </p:anim>
                                    <p:anim calcmode="lin" valueType="num">
                                      <p:cBhvr>
                                        <p:cTn id="3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80">
                                          <p:stCondLst>
                                            <p:cond delay="0"/>
                                          </p:stCondLst>
                                        </p:cTn>
                                        <p:tgtEl>
                                          <p:spTgt spid="27"/>
                                        </p:tgtEl>
                                      </p:cBhvr>
                                    </p:animEffect>
                                    <p:anim calcmode="lin" valueType="num">
                                      <p:cBhvr>
                                        <p:cTn id="7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80" dur="26">
                                          <p:stCondLst>
                                            <p:cond delay="650"/>
                                          </p:stCondLst>
                                        </p:cTn>
                                        <p:tgtEl>
                                          <p:spTgt spid="27"/>
                                        </p:tgtEl>
                                      </p:cBhvr>
                                      <p:to x="100000" y="60000"/>
                                    </p:animScale>
                                    <p:animScale>
                                      <p:cBhvr>
                                        <p:cTn id="81" dur="166" decel="50000">
                                          <p:stCondLst>
                                            <p:cond delay="676"/>
                                          </p:stCondLst>
                                        </p:cTn>
                                        <p:tgtEl>
                                          <p:spTgt spid="27"/>
                                        </p:tgtEl>
                                      </p:cBhvr>
                                      <p:to x="100000" y="100000"/>
                                    </p:animScale>
                                    <p:animScale>
                                      <p:cBhvr>
                                        <p:cTn id="82" dur="26">
                                          <p:stCondLst>
                                            <p:cond delay="1312"/>
                                          </p:stCondLst>
                                        </p:cTn>
                                        <p:tgtEl>
                                          <p:spTgt spid="27"/>
                                        </p:tgtEl>
                                      </p:cBhvr>
                                      <p:to x="100000" y="80000"/>
                                    </p:animScale>
                                    <p:animScale>
                                      <p:cBhvr>
                                        <p:cTn id="83" dur="166" decel="50000">
                                          <p:stCondLst>
                                            <p:cond delay="1338"/>
                                          </p:stCondLst>
                                        </p:cTn>
                                        <p:tgtEl>
                                          <p:spTgt spid="27"/>
                                        </p:tgtEl>
                                      </p:cBhvr>
                                      <p:to x="100000" y="100000"/>
                                    </p:animScale>
                                    <p:animScale>
                                      <p:cBhvr>
                                        <p:cTn id="84" dur="26">
                                          <p:stCondLst>
                                            <p:cond delay="1642"/>
                                          </p:stCondLst>
                                        </p:cTn>
                                        <p:tgtEl>
                                          <p:spTgt spid="27"/>
                                        </p:tgtEl>
                                      </p:cBhvr>
                                      <p:to x="100000" y="90000"/>
                                    </p:animScale>
                                    <p:animScale>
                                      <p:cBhvr>
                                        <p:cTn id="85" dur="166" decel="50000">
                                          <p:stCondLst>
                                            <p:cond delay="1668"/>
                                          </p:stCondLst>
                                        </p:cTn>
                                        <p:tgtEl>
                                          <p:spTgt spid="27"/>
                                        </p:tgtEl>
                                      </p:cBhvr>
                                      <p:to x="100000" y="100000"/>
                                    </p:animScale>
                                    <p:animScale>
                                      <p:cBhvr>
                                        <p:cTn id="86" dur="26">
                                          <p:stCondLst>
                                            <p:cond delay="1808"/>
                                          </p:stCondLst>
                                        </p:cTn>
                                        <p:tgtEl>
                                          <p:spTgt spid="27"/>
                                        </p:tgtEl>
                                      </p:cBhvr>
                                      <p:to x="100000" y="95000"/>
                                    </p:animScale>
                                    <p:animScale>
                                      <p:cBhvr>
                                        <p:cTn id="87" dur="166" decel="50000">
                                          <p:stCondLst>
                                            <p:cond delay="1834"/>
                                          </p:stCondLst>
                                        </p:cTn>
                                        <p:tgtEl>
                                          <p:spTgt spid="27"/>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500"/>
                                        <p:tgtEl>
                                          <p:spTgt spid="1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500"/>
                                        <p:tgtEl>
                                          <p:spTgt spid="3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500"/>
                                        <p:tgtEl>
                                          <p:spTgt spid="3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1000"/>
                                        <p:tgtEl>
                                          <p:spTgt spid="35"/>
                                        </p:tgtEl>
                                      </p:cBhvr>
                                    </p:animEffect>
                                    <p:anim calcmode="lin" valueType="num">
                                      <p:cBhvr>
                                        <p:cTn id="120" dur="1000" fill="hold"/>
                                        <p:tgtEl>
                                          <p:spTgt spid="35"/>
                                        </p:tgtEl>
                                        <p:attrNameLst>
                                          <p:attrName>ppt_x</p:attrName>
                                        </p:attrNameLst>
                                      </p:cBhvr>
                                      <p:tavLst>
                                        <p:tav tm="0">
                                          <p:val>
                                            <p:strVal val="#ppt_x"/>
                                          </p:val>
                                        </p:tav>
                                        <p:tav tm="100000">
                                          <p:val>
                                            <p:strVal val="#ppt_x"/>
                                          </p:val>
                                        </p:tav>
                                      </p:tavLst>
                                    </p:anim>
                                    <p:anim calcmode="lin" valueType="num">
                                      <p:cBhvr>
                                        <p:cTn id="1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fade">
                                      <p:cBhvr>
                                        <p:cTn id="126" dur="500"/>
                                        <p:tgtEl>
                                          <p:spTgt spid="36"/>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fade">
                                      <p:cBhvr>
                                        <p:cTn id="131" dur="500"/>
                                        <p:tgtEl>
                                          <p:spTgt spid="37"/>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500"/>
                                        <p:tgtEl>
                                          <p:spTgt spid="38"/>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fade">
                                      <p:cBhvr>
                                        <p:cTn id="141" dur="500"/>
                                        <p:tgtEl>
                                          <p:spTgt spid="39"/>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40"/>
                                        </p:tgtEl>
                                        <p:attrNameLst>
                                          <p:attrName>style.visibility</p:attrName>
                                        </p:attrNameLst>
                                      </p:cBhvr>
                                      <p:to>
                                        <p:strVal val="visible"/>
                                      </p:to>
                                    </p:set>
                                    <p:animEffect transition="in" filter="fade">
                                      <p:cBhvr>
                                        <p:cTn id="146" dur="500"/>
                                        <p:tgtEl>
                                          <p:spTgt spid="40"/>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fade">
                                      <p:cBhvr>
                                        <p:cTn id="1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8" grpId="0"/>
      <p:bldP spid="11" grpId="0"/>
      <p:bldP spid="23" grpId="0"/>
      <p:bldP spid="25" grpId="0"/>
      <p:bldP spid="31"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0C96FA-5F85-3911-D7C8-E9F26C7B2BB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9">
            <a:extLst>
              <a:ext uri="{FF2B5EF4-FFF2-40B4-BE49-F238E27FC236}">
                <a16:creationId xmlns:a16="http://schemas.microsoft.com/office/drawing/2014/main" id="{A5D67202-512E-A4D2-D77B-AD028A238209}"/>
              </a:ext>
            </a:extLst>
          </p:cNvPr>
          <p:cNvSpPr txBox="1">
            <a:spLocks noChangeArrowheads="1"/>
          </p:cNvSpPr>
          <p:nvPr/>
        </p:nvSpPr>
        <p:spPr bwMode="auto">
          <a:xfrm>
            <a:off x="266787" y="1601581"/>
            <a:ext cx="16097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III  </a:t>
            </a:r>
            <a:r>
              <a:rPr lang="en-US" altLang="en-US" sz="2200" b="1" u="sng" dirty="0"/>
              <a:t>Domain</a:t>
            </a:r>
          </a:p>
        </p:txBody>
      </p:sp>
      <p:sp>
        <p:nvSpPr>
          <p:cNvPr id="5" name="Text Box 9">
            <a:extLst>
              <a:ext uri="{FF2B5EF4-FFF2-40B4-BE49-F238E27FC236}">
                <a16:creationId xmlns:a16="http://schemas.microsoft.com/office/drawing/2014/main" id="{8535BB28-60FA-B1C1-B331-DA43B53A9C44}"/>
              </a:ext>
            </a:extLst>
          </p:cNvPr>
          <p:cNvSpPr txBox="1">
            <a:spLocks noChangeArrowheads="1"/>
          </p:cNvSpPr>
          <p:nvPr/>
        </p:nvSpPr>
        <p:spPr bwMode="auto">
          <a:xfrm>
            <a:off x="266787" y="20694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6" name="Text Box 29">
            <a:extLst>
              <a:ext uri="{FF2B5EF4-FFF2-40B4-BE49-F238E27FC236}">
                <a16:creationId xmlns:a16="http://schemas.microsoft.com/office/drawing/2014/main" id="{98946282-DFE0-83C5-C0F8-320145AD26F6}"/>
              </a:ext>
            </a:extLst>
          </p:cNvPr>
          <p:cNvSpPr txBox="1">
            <a:spLocks noChangeArrowheads="1"/>
          </p:cNvSpPr>
          <p:nvPr/>
        </p:nvSpPr>
        <p:spPr bwMode="auto">
          <a:xfrm>
            <a:off x="266787" y="2187295"/>
            <a:ext cx="27521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IV  “</a:t>
            </a:r>
            <a:r>
              <a:rPr lang="en-US" altLang="en-US" sz="2200" b="1" u="sng" dirty="0"/>
              <a:t>Calculus Time</a:t>
            </a:r>
            <a:r>
              <a:rPr lang="en-US" altLang="en-US" sz="2200" b="1" dirty="0"/>
              <a:t>”</a:t>
            </a:r>
          </a:p>
        </p:txBody>
      </p:sp>
      <p:graphicFrame>
        <p:nvGraphicFramePr>
          <p:cNvPr id="7" name="Object 25">
            <a:extLst>
              <a:ext uri="{FF2B5EF4-FFF2-40B4-BE49-F238E27FC236}">
                <a16:creationId xmlns:a16="http://schemas.microsoft.com/office/drawing/2014/main" id="{F1B5B1FC-E048-7BD9-8AE0-821CD27305A1}"/>
              </a:ext>
            </a:extLst>
          </p:cNvPr>
          <p:cNvGraphicFramePr>
            <a:graphicFrameLocks noChangeAspect="1"/>
          </p:cNvGraphicFramePr>
          <p:nvPr>
            <p:extLst>
              <p:ext uri="{D42A27DB-BD31-4B8C-83A1-F6EECF244321}">
                <p14:modId xmlns:p14="http://schemas.microsoft.com/office/powerpoint/2010/main" val="2501195070"/>
              </p:ext>
            </p:extLst>
          </p:nvPr>
        </p:nvGraphicFramePr>
        <p:xfrm>
          <a:off x="2034128" y="1601581"/>
          <a:ext cx="1158875" cy="504825"/>
        </p:xfrm>
        <a:graphic>
          <a:graphicData uri="http://schemas.openxmlformats.org/presentationml/2006/ole">
            <mc:AlternateContent xmlns:mc="http://schemas.openxmlformats.org/markup-compatibility/2006">
              <mc:Choice xmlns:v="urn:schemas-microsoft-com:vml" Requires="v">
                <p:oleObj name="Equation" r:id="rId2" imgW="583920" imgH="253800" progId="Equation.DSMT4">
                  <p:embed/>
                </p:oleObj>
              </mc:Choice>
              <mc:Fallback>
                <p:oleObj name="Equation" r:id="rId2" imgW="583920" imgH="253800" progId="Equation.DSMT4">
                  <p:embed/>
                  <p:pic>
                    <p:nvPicPr>
                      <p:cNvPr id="15" name="Object 25">
                        <a:extLst>
                          <a:ext uri="{FF2B5EF4-FFF2-40B4-BE49-F238E27FC236}">
                            <a16:creationId xmlns:a16="http://schemas.microsoft.com/office/drawing/2014/main" id="{8E66D056-B6E4-9F4F-52BE-0572B65DA5A0}"/>
                          </a:ext>
                        </a:extLst>
                      </p:cNvPr>
                      <p:cNvPicPr>
                        <a:picLocks noChangeAspect="1" noChangeArrowheads="1"/>
                      </p:cNvPicPr>
                      <p:nvPr/>
                    </p:nvPicPr>
                    <p:blipFill>
                      <a:blip r:embed="rId3"/>
                      <a:srcRect/>
                      <a:stretch>
                        <a:fillRect/>
                      </a:stretch>
                    </p:blipFill>
                    <p:spPr bwMode="auto">
                      <a:xfrm>
                        <a:off x="2034128" y="1601581"/>
                        <a:ext cx="1158875" cy="504825"/>
                      </a:xfrm>
                      <a:prstGeom prst="rect">
                        <a:avLst/>
                      </a:prstGeom>
                      <a:noFill/>
                      <a:ln>
                        <a:noFill/>
                      </a:ln>
                      <a:effectLst/>
                    </p:spPr>
                  </p:pic>
                </p:oleObj>
              </mc:Fallback>
            </mc:AlternateContent>
          </a:graphicData>
        </a:graphic>
      </p:graphicFrame>
      <p:pic>
        <p:nvPicPr>
          <p:cNvPr id="8" name="Picture 7">
            <a:extLst>
              <a:ext uri="{FF2B5EF4-FFF2-40B4-BE49-F238E27FC236}">
                <a16:creationId xmlns:a16="http://schemas.microsoft.com/office/drawing/2014/main" id="{B61E8658-F53B-D74B-50DA-218D6CFB2D62}"/>
              </a:ext>
            </a:extLst>
          </p:cNvPr>
          <p:cNvPicPr>
            <a:picLocks noChangeAspect="1"/>
          </p:cNvPicPr>
          <p:nvPr/>
        </p:nvPicPr>
        <p:blipFill>
          <a:blip r:embed="rId4"/>
          <a:stretch>
            <a:fillRect/>
          </a:stretch>
        </p:blipFill>
        <p:spPr>
          <a:xfrm>
            <a:off x="8037192" y="201969"/>
            <a:ext cx="3799700" cy="2504030"/>
          </a:xfrm>
          <a:prstGeom prst="rect">
            <a:avLst/>
          </a:prstGeom>
        </p:spPr>
      </p:pic>
      <p:pic>
        <p:nvPicPr>
          <p:cNvPr id="9" name="Picture 8">
            <a:extLst>
              <a:ext uri="{FF2B5EF4-FFF2-40B4-BE49-F238E27FC236}">
                <a16:creationId xmlns:a16="http://schemas.microsoft.com/office/drawing/2014/main" id="{C66C3B44-B8C5-7E8A-0A51-7432D82D0B11}"/>
              </a:ext>
            </a:extLst>
          </p:cNvPr>
          <p:cNvPicPr>
            <a:picLocks noChangeAspect="1"/>
          </p:cNvPicPr>
          <p:nvPr/>
        </p:nvPicPr>
        <p:blipFill>
          <a:blip r:embed="rId5"/>
          <a:stretch>
            <a:fillRect/>
          </a:stretch>
        </p:blipFill>
        <p:spPr>
          <a:xfrm>
            <a:off x="2488017" y="1601581"/>
            <a:ext cx="935666" cy="556720"/>
          </a:xfrm>
          <a:prstGeom prst="rect">
            <a:avLst/>
          </a:prstGeom>
        </p:spPr>
      </p:pic>
      <p:graphicFrame>
        <p:nvGraphicFramePr>
          <p:cNvPr id="10" name="Object 9">
            <a:extLst>
              <a:ext uri="{FF2B5EF4-FFF2-40B4-BE49-F238E27FC236}">
                <a16:creationId xmlns:a16="http://schemas.microsoft.com/office/drawing/2014/main" id="{8F970123-41FB-A8D4-A104-E2E03D760AC8}"/>
              </a:ext>
            </a:extLst>
          </p:cNvPr>
          <p:cNvGraphicFramePr>
            <a:graphicFrameLocks noChangeAspect="1"/>
          </p:cNvGraphicFramePr>
          <p:nvPr>
            <p:extLst>
              <p:ext uri="{D42A27DB-BD31-4B8C-83A1-F6EECF244321}">
                <p14:modId xmlns:p14="http://schemas.microsoft.com/office/powerpoint/2010/main" val="3506725528"/>
              </p:ext>
            </p:extLst>
          </p:nvPr>
        </p:nvGraphicFramePr>
        <p:xfrm>
          <a:off x="587845" y="2734858"/>
          <a:ext cx="2479675" cy="739775"/>
        </p:xfrm>
        <a:graphic>
          <a:graphicData uri="http://schemas.openxmlformats.org/presentationml/2006/ole">
            <mc:AlternateContent xmlns:mc="http://schemas.openxmlformats.org/markup-compatibility/2006">
              <mc:Choice xmlns:v="urn:schemas-microsoft-com:vml" Requires="v">
                <p:oleObj name="Equation" r:id="rId6" imgW="1320480" imgH="393480" progId="Equation.DSMT4">
                  <p:embed/>
                </p:oleObj>
              </mc:Choice>
              <mc:Fallback>
                <p:oleObj name="Equation" r:id="rId6" imgW="1320480" imgH="393480" progId="Equation.DSMT4">
                  <p:embed/>
                  <p:pic>
                    <p:nvPicPr>
                      <p:cNvPr id="41" name="Object 40">
                        <a:extLst>
                          <a:ext uri="{FF2B5EF4-FFF2-40B4-BE49-F238E27FC236}">
                            <a16:creationId xmlns:a16="http://schemas.microsoft.com/office/drawing/2014/main" id="{3BD055C2-B968-6AF7-B932-326221BCB83F}"/>
                          </a:ext>
                        </a:extLst>
                      </p:cNvPr>
                      <p:cNvPicPr>
                        <a:picLocks noChangeAspect="1" noChangeArrowheads="1"/>
                      </p:cNvPicPr>
                      <p:nvPr/>
                    </p:nvPicPr>
                    <p:blipFill>
                      <a:blip r:embed="rId7"/>
                      <a:srcRect/>
                      <a:stretch>
                        <a:fillRect/>
                      </a:stretch>
                    </p:blipFill>
                    <p:spPr bwMode="auto">
                      <a:xfrm>
                        <a:off x="587845" y="2734858"/>
                        <a:ext cx="2479675"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 name="Picture 10">
            <a:extLst>
              <a:ext uri="{FF2B5EF4-FFF2-40B4-BE49-F238E27FC236}">
                <a16:creationId xmlns:a16="http://schemas.microsoft.com/office/drawing/2014/main" id="{ADB7FC80-DB80-CB6E-C10E-7DE210206DD9}"/>
              </a:ext>
            </a:extLst>
          </p:cNvPr>
          <p:cNvPicPr>
            <a:picLocks noChangeAspect="1"/>
          </p:cNvPicPr>
          <p:nvPr/>
        </p:nvPicPr>
        <p:blipFill>
          <a:blip r:embed="rId8"/>
          <a:stretch>
            <a:fillRect/>
          </a:stretch>
        </p:blipFill>
        <p:spPr>
          <a:xfrm>
            <a:off x="8606938" y="2873501"/>
            <a:ext cx="3105150" cy="2343150"/>
          </a:xfrm>
          <a:prstGeom prst="rect">
            <a:avLst/>
          </a:prstGeom>
        </p:spPr>
      </p:pic>
      <p:pic>
        <p:nvPicPr>
          <p:cNvPr id="13" name="Picture 12">
            <a:extLst>
              <a:ext uri="{FF2B5EF4-FFF2-40B4-BE49-F238E27FC236}">
                <a16:creationId xmlns:a16="http://schemas.microsoft.com/office/drawing/2014/main" id="{3BA71CC7-EEAB-8056-2E87-C0482509EE2E}"/>
              </a:ext>
            </a:extLst>
          </p:cNvPr>
          <p:cNvPicPr>
            <a:picLocks noChangeAspect="1"/>
          </p:cNvPicPr>
          <p:nvPr/>
        </p:nvPicPr>
        <p:blipFill>
          <a:blip r:embed="rId9"/>
          <a:stretch>
            <a:fillRect/>
          </a:stretch>
        </p:blipFill>
        <p:spPr>
          <a:xfrm>
            <a:off x="8606938" y="2873501"/>
            <a:ext cx="3105150" cy="2343150"/>
          </a:xfrm>
          <a:prstGeom prst="rect">
            <a:avLst/>
          </a:prstGeom>
        </p:spPr>
      </p:pic>
      <p:pic>
        <p:nvPicPr>
          <p:cNvPr id="15" name="Picture 14">
            <a:extLst>
              <a:ext uri="{FF2B5EF4-FFF2-40B4-BE49-F238E27FC236}">
                <a16:creationId xmlns:a16="http://schemas.microsoft.com/office/drawing/2014/main" id="{6FD896C8-5A0C-815D-F3FF-C5FFD39E6BF8}"/>
              </a:ext>
            </a:extLst>
          </p:cNvPr>
          <p:cNvPicPr>
            <a:picLocks noChangeAspect="1"/>
          </p:cNvPicPr>
          <p:nvPr/>
        </p:nvPicPr>
        <p:blipFill>
          <a:blip r:embed="rId10"/>
          <a:stretch>
            <a:fillRect/>
          </a:stretch>
        </p:blipFill>
        <p:spPr>
          <a:xfrm>
            <a:off x="8606938" y="2873501"/>
            <a:ext cx="3105150" cy="2343150"/>
          </a:xfrm>
          <a:prstGeom prst="rect">
            <a:avLst/>
          </a:prstGeom>
        </p:spPr>
      </p:pic>
      <p:pic>
        <p:nvPicPr>
          <p:cNvPr id="17" name="Picture 16">
            <a:extLst>
              <a:ext uri="{FF2B5EF4-FFF2-40B4-BE49-F238E27FC236}">
                <a16:creationId xmlns:a16="http://schemas.microsoft.com/office/drawing/2014/main" id="{30DE865B-7270-9B58-1921-3B8C81BB7395}"/>
              </a:ext>
            </a:extLst>
          </p:cNvPr>
          <p:cNvPicPr>
            <a:picLocks noChangeAspect="1"/>
          </p:cNvPicPr>
          <p:nvPr/>
        </p:nvPicPr>
        <p:blipFill>
          <a:blip r:embed="rId11"/>
          <a:stretch>
            <a:fillRect/>
          </a:stretch>
        </p:blipFill>
        <p:spPr>
          <a:xfrm>
            <a:off x="8606938" y="2873501"/>
            <a:ext cx="3105150" cy="2343150"/>
          </a:xfrm>
          <a:prstGeom prst="rect">
            <a:avLst/>
          </a:prstGeom>
        </p:spPr>
      </p:pic>
      <p:pic>
        <p:nvPicPr>
          <p:cNvPr id="19" name="Picture 18">
            <a:extLst>
              <a:ext uri="{FF2B5EF4-FFF2-40B4-BE49-F238E27FC236}">
                <a16:creationId xmlns:a16="http://schemas.microsoft.com/office/drawing/2014/main" id="{760470BC-C74F-5F57-4FA8-15CE1FDCFADD}"/>
              </a:ext>
            </a:extLst>
          </p:cNvPr>
          <p:cNvPicPr>
            <a:picLocks noChangeAspect="1"/>
          </p:cNvPicPr>
          <p:nvPr/>
        </p:nvPicPr>
        <p:blipFill>
          <a:blip r:embed="rId12"/>
          <a:stretch>
            <a:fillRect/>
          </a:stretch>
        </p:blipFill>
        <p:spPr>
          <a:xfrm>
            <a:off x="8606938" y="2873501"/>
            <a:ext cx="3105150" cy="2343150"/>
          </a:xfrm>
          <a:prstGeom prst="rect">
            <a:avLst/>
          </a:prstGeom>
        </p:spPr>
      </p:pic>
      <p:pic>
        <p:nvPicPr>
          <p:cNvPr id="21" name="Picture 20">
            <a:extLst>
              <a:ext uri="{FF2B5EF4-FFF2-40B4-BE49-F238E27FC236}">
                <a16:creationId xmlns:a16="http://schemas.microsoft.com/office/drawing/2014/main" id="{40E64BB0-334F-126B-4803-7632C923B109}"/>
              </a:ext>
            </a:extLst>
          </p:cNvPr>
          <p:cNvPicPr>
            <a:picLocks noChangeAspect="1"/>
          </p:cNvPicPr>
          <p:nvPr/>
        </p:nvPicPr>
        <p:blipFill>
          <a:blip r:embed="rId13"/>
          <a:stretch>
            <a:fillRect/>
          </a:stretch>
        </p:blipFill>
        <p:spPr>
          <a:xfrm>
            <a:off x="8610380" y="2873501"/>
            <a:ext cx="3105150" cy="2343150"/>
          </a:xfrm>
          <a:prstGeom prst="rect">
            <a:avLst/>
          </a:prstGeom>
        </p:spPr>
      </p:pic>
      <p:pic>
        <p:nvPicPr>
          <p:cNvPr id="23" name="Picture 22">
            <a:extLst>
              <a:ext uri="{FF2B5EF4-FFF2-40B4-BE49-F238E27FC236}">
                <a16:creationId xmlns:a16="http://schemas.microsoft.com/office/drawing/2014/main" id="{E46E76DF-DC37-9BAA-4751-E3169835F232}"/>
              </a:ext>
            </a:extLst>
          </p:cNvPr>
          <p:cNvPicPr>
            <a:picLocks noChangeAspect="1"/>
          </p:cNvPicPr>
          <p:nvPr/>
        </p:nvPicPr>
        <p:blipFill>
          <a:blip r:embed="rId14"/>
          <a:stretch>
            <a:fillRect/>
          </a:stretch>
        </p:blipFill>
        <p:spPr>
          <a:xfrm>
            <a:off x="8613822" y="2873685"/>
            <a:ext cx="3105150" cy="2343150"/>
          </a:xfrm>
          <a:prstGeom prst="rect">
            <a:avLst/>
          </a:prstGeom>
        </p:spPr>
      </p:pic>
      <p:pic>
        <p:nvPicPr>
          <p:cNvPr id="25" name="Picture 24">
            <a:extLst>
              <a:ext uri="{FF2B5EF4-FFF2-40B4-BE49-F238E27FC236}">
                <a16:creationId xmlns:a16="http://schemas.microsoft.com/office/drawing/2014/main" id="{EAB5A5A1-668D-89A5-8EE3-6E470DC8A6BB}"/>
              </a:ext>
            </a:extLst>
          </p:cNvPr>
          <p:cNvPicPr>
            <a:picLocks noChangeAspect="1"/>
          </p:cNvPicPr>
          <p:nvPr/>
        </p:nvPicPr>
        <p:blipFill>
          <a:blip r:embed="rId15"/>
          <a:stretch>
            <a:fillRect/>
          </a:stretch>
        </p:blipFill>
        <p:spPr>
          <a:xfrm>
            <a:off x="8610074" y="2868185"/>
            <a:ext cx="3105150" cy="2343150"/>
          </a:xfrm>
          <a:prstGeom prst="rect">
            <a:avLst/>
          </a:prstGeom>
        </p:spPr>
      </p:pic>
      <p:pic>
        <p:nvPicPr>
          <p:cNvPr id="27" name="Picture 26">
            <a:extLst>
              <a:ext uri="{FF2B5EF4-FFF2-40B4-BE49-F238E27FC236}">
                <a16:creationId xmlns:a16="http://schemas.microsoft.com/office/drawing/2014/main" id="{3F719509-F974-DB5B-2A88-095F9E3BBAAB}"/>
              </a:ext>
            </a:extLst>
          </p:cNvPr>
          <p:cNvPicPr>
            <a:picLocks noChangeAspect="1"/>
          </p:cNvPicPr>
          <p:nvPr/>
        </p:nvPicPr>
        <p:blipFill>
          <a:blip r:embed="rId16"/>
          <a:stretch>
            <a:fillRect/>
          </a:stretch>
        </p:blipFill>
        <p:spPr>
          <a:xfrm>
            <a:off x="8603190" y="2868185"/>
            <a:ext cx="3105150" cy="2343150"/>
          </a:xfrm>
          <a:prstGeom prst="rect">
            <a:avLst/>
          </a:prstGeom>
        </p:spPr>
      </p:pic>
      <p:pic>
        <p:nvPicPr>
          <p:cNvPr id="29" name="Picture 28">
            <a:extLst>
              <a:ext uri="{FF2B5EF4-FFF2-40B4-BE49-F238E27FC236}">
                <a16:creationId xmlns:a16="http://schemas.microsoft.com/office/drawing/2014/main" id="{E2E8FF47-AA15-1A32-AC24-F339C4309017}"/>
              </a:ext>
            </a:extLst>
          </p:cNvPr>
          <p:cNvPicPr>
            <a:picLocks noChangeAspect="1"/>
          </p:cNvPicPr>
          <p:nvPr/>
        </p:nvPicPr>
        <p:blipFill>
          <a:blip r:embed="rId17"/>
          <a:stretch>
            <a:fillRect/>
          </a:stretch>
        </p:blipFill>
        <p:spPr>
          <a:xfrm>
            <a:off x="8601622" y="2878817"/>
            <a:ext cx="3105150" cy="2343150"/>
          </a:xfrm>
          <a:prstGeom prst="rect">
            <a:avLst/>
          </a:prstGeom>
        </p:spPr>
      </p:pic>
      <p:pic>
        <p:nvPicPr>
          <p:cNvPr id="31" name="Picture 30">
            <a:extLst>
              <a:ext uri="{FF2B5EF4-FFF2-40B4-BE49-F238E27FC236}">
                <a16:creationId xmlns:a16="http://schemas.microsoft.com/office/drawing/2014/main" id="{1D73EF02-9715-8D39-7FD2-2DBCCAF212EA}"/>
              </a:ext>
            </a:extLst>
          </p:cNvPr>
          <p:cNvPicPr>
            <a:picLocks noChangeAspect="1"/>
          </p:cNvPicPr>
          <p:nvPr/>
        </p:nvPicPr>
        <p:blipFill>
          <a:blip r:embed="rId18"/>
          <a:stretch>
            <a:fillRect/>
          </a:stretch>
        </p:blipFill>
        <p:spPr>
          <a:xfrm>
            <a:off x="8604452" y="2868185"/>
            <a:ext cx="3105150" cy="2343150"/>
          </a:xfrm>
          <a:prstGeom prst="rect">
            <a:avLst/>
          </a:prstGeom>
        </p:spPr>
      </p:pic>
      <p:pic>
        <p:nvPicPr>
          <p:cNvPr id="33" name="Picture 32">
            <a:extLst>
              <a:ext uri="{FF2B5EF4-FFF2-40B4-BE49-F238E27FC236}">
                <a16:creationId xmlns:a16="http://schemas.microsoft.com/office/drawing/2014/main" id="{6321673D-97EA-DF4B-6AC4-9FDF6BC4D520}"/>
              </a:ext>
            </a:extLst>
          </p:cNvPr>
          <p:cNvPicPr>
            <a:picLocks noChangeAspect="1"/>
          </p:cNvPicPr>
          <p:nvPr/>
        </p:nvPicPr>
        <p:blipFill>
          <a:blip r:embed="rId19"/>
          <a:stretch>
            <a:fillRect/>
          </a:stretch>
        </p:blipFill>
        <p:spPr>
          <a:xfrm>
            <a:off x="8600054" y="2873317"/>
            <a:ext cx="3105150" cy="2343150"/>
          </a:xfrm>
          <a:prstGeom prst="rect">
            <a:avLst/>
          </a:prstGeom>
        </p:spPr>
      </p:pic>
      <p:pic>
        <p:nvPicPr>
          <p:cNvPr id="35" name="Picture 34">
            <a:extLst>
              <a:ext uri="{FF2B5EF4-FFF2-40B4-BE49-F238E27FC236}">
                <a16:creationId xmlns:a16="http://schemas.microsoft.com/office/drawing/2014/main" id="{719DB244-D44C-43AA-9CE3-4BF5D7B50AFF}"/>
              </a:ext>
            </a:extLst>
          </p:cNvPr>
          <p:cNvPicPr>
            <a:picLocks noChangeAspect="1"/>
          </p:cNvPicPr>
          <p:nvPr/>
        </p:nvPicPr>
        <p:blipFill>
          <a:blip r:embed="rId20"/>
          <a:stretch>
            <a:fillRect/>
          </a:stretch>
        </p:blipFill>
        <p:spPr>
          <a:xfrm>
            <a:off x="8605370" y="2868185"/>
            <a:ext cx="3105150" cy="2343150"/>
          </a:xfrm>
          <a:prstGeom prst="rect">
            <a:avLst/>
          </a:prstGeom>
        </p:spPr>
      </p:pic>
      <p:pic>
        <p:nvPicPr>
          <p:cNvPr id="37" name="Picture 36">
            <a:extLst>
              <a:ext uri="{FF2B5EF4-FFF2-40B4-BE49-F238E27FC236}">
                <a16:creationId xmlns:a16="http://schemas.microsoft.com/office/drawing/2014/main" id="{764CCD80-8F0D-04D7-5CF0-A4DFD4DE9B72}"/>
              </a:ext>
            </a:extLst>
          </p:cNvPr>
          <p:cNvPicPr>
            <a:picLocks noChangeAspect="1"/>
          </p:cNvPicPr>
          <p:nvPr/>
        </p:nvPicPr>
        <p:blipFill>
          <a:blip r:embed="rId21"/>
          <a:stretch>
            <a:fillRect/>
          </a:stretch>
        </p:blipFill>
        <p:spPr>
          <a:xfrm>
            <a:off x="8603802" y="2878449"/>
            <a:ext cx="3105150" cy="2343150"/>
          </a:xfrm>
          <a:prstGeom prst="rect">
            <a:avLst/>
          </a:prstGeom>
        </p:spPr>
      </p:pic>
      <p:graphicFrame>
        <p:nvGraphicFramePr>
          <p:cNvPr id="38" name="Object 37">
            <a:extLst>
              <a:ext uri="{FF2B5EF4-FFF2-40B4-BE49-F238E27FC236}">
                <a16:creationId xmlns:a16="http://schemas.microsoft.com/office/drawing/2014/main" id="{7CF2D137-DF04-352B-5EF7-6FD22CE27D2D}"/>
              </a:ext>
            </a:extLst>
          </p:cNvPr>
          <p:cNvGraphicFramePr>
            <a:graphicFrameLocks noChangeAspect="1"/>
          </p:cNvGraphicFramePr>
          <p:nvPr>
            <p:extLst>
              <p:ext uri="{D42A27DB-BD31-4B8C-83A1-F6EECF244321}">
                <p14:modId xmlns:p14="http://schemas.microsoft.com/office/powerpoint/2010/main" val="2044516894"/>
              </p:ext>
            </p:extLst>
          </p:nvPr>
        </p:nvGraphicFramePr>
        <p:xfrm>
          <a:off x="486796" y="3539579"/>
          <a:ext cx="2432050" cy="858838"/>
        </p:xfrm>
        <a:graphic>
          <a:graphicData uri="http://schemas.openxmlformats.org/presentationml/2006/ole">
            <mc:AlternateContent xmlns:mc="http://schemas.openxmlformats.org/markup-compatibility/2006">
              <mc:Choice xmlns:v="urn:schemas-microsoft-com:vml" Requires="v">
                <p:oleObj name="Equation" r:id="rId22" imgW="1295280" imgH="457200" progId="Equation.DSMT4">
                  <p:embed/>
                </p:oleObj>
              </mc:Choice>
              <mc:Fallback>
                <p:oleObj name="Equation" r:id="rId22" imgW="1295280" imgH="457200" progId="Equation.DSMT4">
                  <p:embed/>
                  <p:pic>
                    <p:nvPicPr>
                      <p:cNvPr id="10" name="Object 9">
                        <a:extLst>
                          <a:ext uri="{FF2B5EF4-FFF2-40B4-BE49-F238E27FC236}">
                            <a16:creationId xmlns:a16="http://schemas.microsoft.com/office/drawing/2014/main" id="{8F970123-41FB-A8D4-A104-E2E03D760AC8}"/>
                          </a:ext>
                        </a:extLst>
                      </p:cNvPr>
                      <p:cNvPicPr>
                        <a:picLocks noChangeAspect="1" noChangeArrowheads="1"/>
                      </p:cNvPicPr>
                      <p:nvPr/>
                    </p:nvPicPr>
                    <p:blipFill>
                      <a:blip r:embed="rId23"/>
                      <a:srcRect/>
                      <a:stretch>
                        <a:fillRect/>
                      </a:stretch>
                    </p:blipFill>
                    <p:spPr bwMode="auto">
                      <a:xfrm>
                        <a:off x="486796" y="3539579"/>
                        <a:ext cx="2432050"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9">
            <a:extLst>
              <a:ext uri="{FF2B5EF4-FFF2-40B4-BE49-F238E27FC236}">
                <a16:creationId xmlns:a16="http://schemas.microsoft.com/office/drawing/2014/main" id="{1900CD38-0F32-8541-E13E-D5C17A12904C}"/>
              </a:ext>
            </a:extLst>
          </p:cNvPr>
          <p:cNvGraphicFramePr>
            <a:graphicFrameLocks noChangeAspect="1"/>
          </p:cNvGraphicFramePr>
          <p:nvPr>
            <p:extLst>
              <p:ext uri="{D42A27DB-BD31-4B8C-83A1-F6EECF244321}">
                <p14:modId xmlns:p14="http://schemas.microsoft.com/office/powerpoint/2010/main" val="82886238"/>
              </p:ext>
            </p:extLst>
          </p:nvPr>
        </p:nvGraphicFramePr>
        <p:xfrm>
          <a:off x="551915" y="4531901"/>
          <a:ext cx="1533525" cy="377825"/>
        </p:xfrm>
        <a:graphic>
          <a:graphicData uri="http://schemas.openxmlformats.org/presentationml/2006/ole">
            <mc:AlternateContent xmlns:mc="http://schemas.openxmlformats.org/markup-compatibility/2006">
              <mc:Choice xmlns:v="urn:schemas-microsoft-com:vml" Requires="v">
                <p:oleObj name="Equation" r:id="rId24" imgW="825480" imgH="203040" progId="Equation.DSMT4">
                  <p:embed/>
                </p:oleObj>
              </mc:Choice>
              <mc:Fallback>
                <p:oleObj name="Equation" r:id="rId24" imgW="825480" imgH="203040" progId="Equation.DSMT4">
                  <p:embed/>
                  <p:pic>
                    <p:nvPicPr>
                      <p:cNvPr id="9" name="Object 9">
                        <a:extLst>
                          <a:ext uri="{FF2B5EF4-FFF2-40B4-BE49-F238E27FC236}">
                            <a16:creationId xmlns:a16="http://schemas.microsoft.com/office/drawing/2014/main" id="{A8734E8E-72C0-F8BB-C37C-676C33370CD9}"/>
                          </a:ext>
                        </a:extLst>
                      </p:cNvPr>
                      <p:cNvPicPr>
                        <a:picLocks noChangeAspect="1" noChangeArrowheads="1"/>
                      </p:cNvPicPr>
                      <p:nvPr/>
                    </p:nvPicPr>
                    <p:blipFill>
                      <a:blip r:embed="rId25"/>
                      <a:srcRect/>
                      <a:stretch>
                        <a:fillRect/>
                      </a:stretch>
                    </p:blipFill>
                    <p:spPr bwMode="auto">
                      <a:xfrm>
                        <a:off x="551915" y="4531901"/>
                        <a:ext cx="153352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39">
            <a:extLst>
              <a:ext uri="{FF2B5EF4-FFF2-40B4-BE49-F238E27FC236}">
                <a16:creationId xmlns:a16="http://schemas.microsoft.com/office/drawing/2014/main" id="{C1378A66-41A1-19DC-80CF-C096D00DBA29}"/>
              </a:ext>
            </a:extLst>
          </p:cNvPr>
          <p:cNvGraphicFramePr>
            <a:graphicFrameLocks noChangeAspect="1"/>
          </p:cNvGraphicFramePr>
          <p:nvPr>
            <p:extLst>
              <p:ext uri="{D42A27DB-BD31-4B8C-83A1-F6EECF244321}">
                <p14:modId xmlns:p14="http://schemas.microsoft.com/office/powerpoint/2010/main" val="2695338242"/>
              </p:ext>
            </p:extLst>
          </p:nvPr>
        </p:nvGraphicFramePr>
        <p:xfrm>
          <a:off x="486796" y="5036947"/>
          <a:ext cx="1860550" cy="858837"/>
        </p:xfrm>
        <a:graphic>
          <a:graphicData uri="http://schemas.openxmlformats.org/presentationml/2006/ole">
            <mc:AlternateContent xmlns:mc="http://schemas.openxmlformats.org/markup-compatibility/2006">
              <mc:Choice xmlns:v="urn:schemas-microsoft-com:vml" Requires="v">
                <p:oleObj name="Equation" r:id="rId26" imgW="990360" imgH="457200" progId="Equation.DSMT4">
                  <p:embed/>
                </p:oleObj>
              </mc:Choice>
              <mc:Fallback>
                <p:oleObj name="Equation" r:id="rId26" imgW="990360" imgH="457200" progId="Equation.DSMT4">
                  <p:embed/>
                  <p:pic>
                    <p:nvPicPr>
                      <p:cNvPr id="38" name="Object 37">
                        <a:extLst>
                          <a:ext uri="{FF2B5EF4-FFF2-40B4-BE49-F238E27FC236}">
                            <a16:creationId xmlns:a16="http://schemas.microsoft.com/office/drawing/2014/main" id="{7CF2D137-DF04-352B-5EF7-6FD22CE27D2D}"/>
                          </a:ext>
                        </a:extLst>
                      </p:cNvPr>
                      <p:cNvPicPr>
                        <a:picLocks noChangeAspect="1" noChangeArrowheads="1"/>
                      </p:cNvPicPr>
                      <p:nvPr/>
                    </p:nvPicPr>
                    <p:blipFill>
                      <a:blip r:embed="rId27"/>
                      <a:srcRect/>
                      <a:stretch>
                        <a:fillRect/>
                      </a:stretch>
                    </p:blipFill>
                    <p:spPr bwMode="auto">
                      <a:xfrm>
                        <a:off x="486796" y="5036947"/>
                        <a:ext cx="1860550" cy="85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2" name="Picture 41">
            <a:extLst>
              <a:ext uri="{FF2B5EF4-FFF2-40B4-BE49-F238E27FC236}">
                <a16:creationId xmlns:a16="http://schemas.microsoft.com/office/drawing/2014/main" id="{365575DD-773F-844B-0757-5C71563A47AA}"/>
              </a:ext>
            </a:extLst>
          </p:cNvPr>
          <p:cNvPicPr>
            <a:picLocks noChangeAspect="1"/>
          </p:cNvPicPr>
          <p:nvPr/>
        </p:nvPicPr>
        <p:blipFill>
          <a:blip r:embed="rId28"/>
          <a:stretch>
            <a:fillRect/>
          </a:stretch>
        </p:blipFill>
        <p:spPr>
          <a:xfrm>
            <a:off x="8599136" y="2878081"/>
            <a:ext cx="3105150" cy="2343150"/>
          </a:xfrm>
          <a:prstGeom prst="rect">
            <a:avLst/>
          </a:prstGeom>
        </p:spPr>
      </p:pic>
      <p:pic>
        <p:nvPicPr>
          <p:cNvPr id="44" name="Picture 43">
            <a:extLst>
              <a:ext uri="{FF2B5EF4-FFF2-40B4-BE49-F238E27FC236}">
                <a16:creationId xmlns:a16="http://schemas.microsoft.com/office/drawing/2014/main" id="{60DB9F58-3B1D-0DDA-3E91-BC0023F73A0C}"/>
              </a:ext>
            </a:extLst>
          </p:cNvPr>
          <p:cNvPicPr>
            <a:picLocks noChangeAspect="1"/>
          </p:cNvPicPr>
          <p:nvPr/>
        </p:nvPicPr>
        <p:blipFill>
          <a:blip r:embed="rId29"/>
          <a:stretch>
            <a:fillRect/>
          </a:stretch>
        </p:blipFill>
        <p:spPr>
          <a:xfrm>
            <a:off x="8611948" y="2869289"/>
            <a:ext cx="3105150" cy="2343150"/>
          </a:xfrm>
          <a:prstGeom prst="rect">
            <a:avLst/>
          </a:prstGeom>
        </p:spPr>
      </p:pic>
      <p:pic>
        <p:nvPicPr>
          <p:cNvPr id="46" name="Picture 45">
            <a:extLst>
              <a:ext uri="{FF2B5EF4-FFF2-40B4-BE49-F238E27FC236}">
                <a16:creationId xmlns:a16="http://schemas.microsoft.com/office/drawing/2014/main" id="{80D148B8-5030-CDA8-4D20-58750FD1F16D}"/>
              </a:ext>
            </a:extLst>
          </p:cNvPr>
          <p:cNvPicPr>
            <a:picLocks noChangeAspect="1"/>
          </p:cNvPicPr>
          <p:nvPr/>
        </p:nvPicPr>
        <p:blipFill>
          <a:blip r:embed="rId30"/>
          <a:stretch>
            <a:fillRect/>
          </a:stretch>
        </p:blipFill>
        <p:spPr>
          <a:xfrm>
            <a:off x="8605523" y="2868369"/>
            <a:ext cx="3105150" cy="2343150"/>
          </a:xfrm>
          <a:prstGeom prst="rect">
            <a:avLst/>
          </a:prstGeom>
        </p:spPr>
      </p:pic>
      <p:pic>
        <p:nvPicPr>
          <p:cNvPr id="48" name="Picture 47">
            <a:extLst>
              <a:ext uri="{FF2B5EF4-FFF2-40B4-BE49-F238E27FC236}">
                <a16:creationId xmlns:a16="http://schemas.microsoft.com/office/drawing/2014/main" id="{3A209B2C-9915-6D77-B7F8-1694CC4ADD9B}"/>
              </a:ext>
            </a:extLst>
          </p:cNvPr>
          <p:cNvPicPr>
            <a:picLocks noChangeAspect="1"/>
          </p:cNvPicPr>
          <p:nvPr/>
        </p:nvPicPr>
        <p:blipFill>
          <a:blip r:embed="rId31"/>
          <a:stretch>
            <a:fillRect/>
          </a:stretch>
        </p:blipFill>
        <p:spPr>
          <a:xfrm>
            <a:off x="8613822" y="2873685"/>
            <a:ext cx="3105150" cy="2343150"/>
          </a:xfrm>
          <a:prstGeom prst="rect">
            <a:avLst/>
          </a:prstGeom>
        </p:spPr>
      </p:pic>
      <p:pic>
        <p:nvPicPr>
          <p:cNvPr id="50" name="Picture 49">
            <a:extLst>
              <a:ext uri="{FF2B5EF4-FFF2-40B4-BE49-F238E27FC236}">
                <a16:creationId xmlns:a16="http://schemas.microsoft.com/office/drawing/2014/main" id="{5037BC4B-BD19-FB6B-F081-6C0BAFAD78A0}"/>
              </a:ext>
            </a:extLst>
          </p:cNvPr>
          <p:cNvPicPr>
            <a:picLocks noChangeAspect="1"/>
          </p:cNvPicPr>
          <p:nvPr/>
        </p:nvPicPr>
        <p:blipFill>
          <a:blip r:embed="rId32"/>
          <a:stretch>
            <a:fillRect/>
          </a:stretch>
        </p:blipFill>
        <p:spPr>
          <a:xfrm>
            <a:off x="8605523" y="2873685"/>
            <a:ext cx="3105150" cy="2343150"/>
          </a:xfrm>
          <a:prstGeom prst="rect">
            <a:avLst/>
          </a:prstGeom>
        </p:spPr>
      </p:pic>
      <p:pic>
        <p:nvPicPr>
          <p:cNvPr id="52" name="Picture 51">
            <a:extLst>
              <a:ext uri="{FF2B5EF4-FFF2-40B4-BE49-F238E27FC236}">
                <a16:creationId xmlns:a16="http://schemas.microsoft.com/office/drawing/2014/main" id="{37ECAF22-502E-E2C3-8BB5-2AF44649532E}"/>
              </a:ext>
            </a:extLst>
          </p:cNvPr>
          <p:cNvPicPr>
            <a:picLocks noChangeAspect="1"/>
          </p:cNvPicPr>
          <p:nvPr/>
        </p:nvPicPr>
        <p:blipFill>
          <a:blip r:embed="rId33"/>
          <a:stretch>
            <a:fillRect/>
          </a:stretch>
        </p:blipFill>
        <p:spPr>
          <a:xfrm>
            <a:off x="8613057" y="2877161"/>
            <a:ext cx="3105150" cy="2343150"/>
          </a:xfrm>
          <a:prstGeom prst="rect">
            <a:avLst/>
          </a:prstGeom>
        </p:spPr>
      </p:pic>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3915BDE-031A-6254-457B-82BF139DA39E}"/>
                  </a:ext>
                </a:extLst>
              </p:cNvPr>
              <p:cNvSpPr txBox="1"/>
              <p:nvPr/>
            </p:nvSpPr>
            <p:spPr>
              <a:xfrm>
                <a:off x="298474" y="5907771"/>
                <a:ext cx="4470228" cy="631776"/>
              </a:xfrm>
              <a:prstGeom prst="rect">
                <a:avLst/>
              </a:prstGeom>
              <a:noFill/>
            </p:spPr>
            <p:txBody>
              <a:bodyPr wrap="square">
                <a:spAutoFit/>
              </a:bodyPr>
              <a:lstStyle/>
              <a:p>
                <a:r>
                  <a:rPr lang="en-US" sz="2200" b="0" i="0" u="none" strike="noStrike" baseline="0" dirty="0">
                    <a:latin typeface="TimesNewRoman"/>
                  </a:rPr>
                  <a:t>So, the critical number is </a:t>
                </a:r>
                <a14:m>
                  <m:oMath xmlns:m="http://schemas.openxmlformats.org/officeDocument/2006/math">
                    <m:r>
                      <a:rPr lang="en-US" sz="2200" b="0" i="1" u="none" strike="noStrike" baseline="0" smtClean="0">
                        <a:latin typeface="Cambria Math" panose="02040503050406030204" pitchFamily="18" charset="0"/>
                      </a:rPr>
                      <m:t>𝑥</m:t>
                    </m:r>
                    <m:r>
                      <a:rPr lang="en-US" sz="2200" b="0" i="1" u="none" strike="noStrike" baseline="0" smtClean="0">
                        <a:latin typeface="Cambria Math" panose="02040503050406030204" pitchFamily="18" charset="0"/>
                      </a:rPr>
                      <m:t>=</m:t>
                    </m:r>
                    <m:f>
                      <m:fPr>
                        <m:ctrlPr>
                          <a:rPr lang="en-US" sz="2200" b="0" i="1" u="none" strike="noStrike" baseline="0" smtClean="0">
                            <a:latin typeface="Cambria Math" panose="02040503050406030204" pitchFamily="18" charset="0"/>
                          </a:rPr>
                        </m:ctrlPr>
                      </m:fPr>
                      <m:num>
                        <m:r>
                          <a:rPr lang="en-US" sz="2200" b="0" i="1" u="none" strike="noStrike" baseline="0" smtClean="0">
                            <a:latin typeface="Cambria Math" panose="02040503050406030204" pitchFamily="18" charset="0"/>
                          </a:rPr>
                          <m:t>𝑎</m:t>
                        </m:r>
                        <m:rad>
                          <m:radPr>
                            <m:degHide m:val="on"/>
                            <m:ctrlPr>
                              <a:rPr lang="en-US" sz="2200" b="0" i="1" u="none" strike="noStrike" baseline="0" smtClean="0">
                                <a:latin typeface="Cambria Math" panose="02040503050406030204" pitchFamily="18" charset="0"/>
                              </a:rPr>
                            </m:ctrlPr>
                          </m:radPr>
                          <m:deg/>
                          <m:e>
                            <m:r>
                              <a:rPr lang="en-US" sz="2200" b="0" i="1" u="none" strike="noStrike" baseline="0" smtClean="0">
                                <a:latin typeface="Cambria Math" panose="02040503050406030204" pitchFamily="18" charset="0"/>
                              </a:rPr>
                              <m:t>2</m:t>
                            </m:r>
                          </m:e>
                        </m:rad>
                      </m:num>
                      <m:den>
                        <m:r>
                          <a:rPr lang="en-US" sz="2200" b="0" i="1" u="none" strike="noStrike" baseline="0" smtClean="0">
                            <a:latin typeface="Cambria Math" panose="02040503050406030204" pitchFamily="18" charset="0"/>
                          </a:rPr>
                          <m:t>2</m:t>
                        </m:r>
                      </m:den>
                    </m:f>
                  </m:oMath>
                </a14:m>
                <a:r>
                  <a:rPr lang="en-US" sz="2200" b="0" i="0" u="none" strike="noStrike" baseline="0" dirty="0">
                    <a:latin typeface="TimesNewRoman"/>
                  </a:rPr>
                  <a:t> .</a:t>
                </a:r>
                <a:endParaRPr lang="en-US" sz="2200" dirty="0"/>
              </a:p>
            </p:txBody>
          </p:sp>
        </mc:Choice>
        <mc:Fallback xmlns="">
          <p:sp>
            <p:nvSpPr>
              <p:cNvPr id="56" name="TextBox 55">
                <a:extLst>
                  <a:ext uri="{FF2B5EF4-FFF2-40B4-BE49-F238E27FC236}">
                    <a16:creationId xmlns:a16="http://schemas.microsoft.com/office/drawing/2014/main" id="{E3915BDE-031A-6254-457B-82BF139DA39E}"/>
                  </a:ext>
                </a:extLst>
              </p:cNvPr>
              <p:cNvSpPr txBox="1">
                <a:spLocks noRot="1" noChangeAspect="1" noMove="1" noResize="1" noEditPoints="1" noAdjustHandles="1" noChangeArrowheads="1" noChangeShapeType="1" noTextEdit="1"/>
              </p:cNvSpPr>
              <p:nvPr/>
            </p:nvSpPr>
            <p:spPr>
              <a:xfrm>
                <a:off x="298474" y="5907771"/>
                <a:ext cx="4470228" cy="631776"/>
              </a:xfrm>
              <a:prstGeom prst="rect">
                <a:avLst/>
              </a:prstGeom>
              <a:blipFill>
                <a:blip r:embed="rId34"/>
                <a:stretch>
                  <a:fillRect l="-1774" b="-7692"/>
                </a:stretch>
              </a:blipFill>
            </p:spPr>
            <p:txBody>
              <a:bodyPr/>
              <a:lstStyle/>
              <a:p>
                <a:r>
                  <a:rPr lang="en-US">
                    <a:noFill/>
                  </a:rPr>
                  <a:t> </a:t>
                </a:r>
              </a:p>
            </p:txBody>
          </p:sp>
        </mc:Fallback>
      </mc:AlternateContent>
      <p:grpSp>
        <p:nvGrpSpPr>
          <p:cNvPr id="57" name="Group 56">
            <a:extLst>
              <a:ext uri="{FF2B5EF4-FFF2-40B4-BE49-F238E27FC236}">
                <a16:creationId xmlns:a16="http://schemas.microsoft.com/office/drawing/2014/main" id="{442DAE14-6AB2-FFC7-C729-BDF237790CD7}"/>
              </a:ext>
            </a:extLst>
          </p:cNvPr>
          <p:cNvGrpSpPr/>
          <p:nvPr/>
        </p:nvGrpSpPr>
        <p:grpSpPr>
          <a:xfrm>
            <a:off x="5925835" y="692335"/>
            <a:ext cx="1355725" cy="1933218"/>
            <a:chOff x="1066800" y="947050"/>
            <a:chExt cx="1355725" cy="1933218"/>
          </a:xfrm>
        </p:grpSpPr>
        <p:cxnSp>
          <p:nvCxnSpPr>
            <p:cNvPr id="58" name="Straight Connector 57">
              <a:extLst>
                <a:ext uri="{FF2B5EF4-FFF2-40B4-BE49-F238E27FC236}">
                  <a16:creationId xmlns:a16="http://schemas.microsoft.com/office/drawing/2014/main" id="{196AB4AA-D619-FB0F-04C2-168EAE77EE1C}"/>
                </a:ext>
              </a:extLst>
            </p:cNvPr>
            <p:cNvCxnSpPr/>
            <p:nvPr/>
          </p:nvCxnSpPr>
          <p:spPr>
            <a:xfrm>
              <a:off x="1066800" y="1331225"/>
              <a:ext cx="13557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913B1A6-BE6A-B14E-4B05-7FB9FD3D008E}"/>
                </a:ext>
              </a:extLst>
            </p:cNvPr>
            <p:cNvCxnSpPr/>
            <p:nvPr/>
          </p:nvCxnSpPr>
          <p:spPr>
            <a:xfrm>
              <a:off x="1600200" y="953246"/>
              <a:ext cx="0" cy="192702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0" name="Object 28">
              <a:extLst>
                <a:ext uri="{FF2B5EF4-FFF2-40B4-BE49-F238E27FC236}">
                  <a16:creationId xmlns:a16="http://schemas.microsoft.com/office/drawing/2014/main" id="{B64907D6-3937-0610-35CE-97FCBFE9974C}"/>
                </a:ext>
              </a:extLst>
            </p:cNvPr>
            <p:cNvGraphicFramePr>
              <a:graphicFrameLocks noChangeAspect="1"/>
            </p:cNvGraphicFramePr>
            <p:nvPr>
              <p:extLst>
                <p:ext uri="{D42A27DB-BD31-4B8C-83A1-F6EECF244321}">
                  <p14:modId xmlns:p14="http://schemas.microsoft.com/office/powerpoint/2010/main" val="110530894"/>
                </p:ext>
              </p:extLst>
            </p:nvPr>
          </p:nvGraphicFramePr>
          <p:xfrm>
            <a:off x="1660525" y="947050"/>
            <a:ext cx="625475" cy="384175"/>
          </p:xfrm>
          <a:graphic>
            <a:graphicData uri="http://schemas.openxmlformats.org/presentationml/2006/ole">
              <mc:AlternateContent xmlns:mc="http://schemas.openxmlformats.org/markup-compatibility/2006">
                <mc:Choice xmlns:v="urn:schemas-microsoft-com:vml" Requires="v">
                  <p:oleObj name="Equation" r:id="rId35" imgW="330120" imgH="203040" progId="Equation.DSMT4">
                    <p:embed/>
                  </p:oleObj>
                </mc:Choice>
                <mc:Fallback>
                  <p:oleObj name="Equation" r:id="rId35" imgW="330120" imgH="203040" progId="Equation.DSMT4">
                    <p:embed/>
                    <p:pic>
                      <p:nvPicPr>
                        <p:cNvPr id="54" name="Object 28">
                          <a:extLst>
                            <a:ext uri="{FF2B5EF4-FFF2-40B4-BE49-F238E27FC236}">
                              <a16:creationId xmlns:a16="http://schemas.microsoft.com/office/drawing/2014/main" id="{B64907D6-3937-0610-35CE-97FCBFE9974C}"/>
                            </a:ext>
                          </a:extLst>
                        </p:cNvPr>
                        <p:cNvPicPr>
                          <a:picLocks noChangeAspect="1" noChangeArrowheads="1"/>
                        </p:cNvPicPr>
                        <p:nvPr/>
                      </p:nvPicPr>
                      <p:blipFill>
                        <a:blip r:embed="rId36"/>
                        <a:srcRect/>
                        <a:stretch>
                          <a:fillRect/>
                        </a:stretch>
                      </p:blipFill>
                      <p:spPr bwMode="auto">
                        <a:xfrm>
                          <a:off x="1660525" y="947050"/>
                          <a:ext cx="625475" cy="384175"/>
                        </a:xfrm>
                        <a:prstGeom prst="rect">
                          <a:avLst/>
                        </a:prstGeom>
                        <a:noFill/>
                        <a:ln>
                          <a:noFill/>
                        </a:ln>
                        <a:effectLst/>
                      </p:spPr>
                    </p:pic>
                  </p:oleObj>
                </mc:Fallback>
              </mc:AlternateContent>
            </a:graphicData>
          </a:graphic>
        </p:graphicFrame>
        <p:graphicFrame>
          <p:nvGraphicFramePr>
            <p:cNvPr id="61" name="Object 28">
              <a:extLst>
                <a:ext uri="{FF2B5EF4-FFF2-40B4-BE49-F238E27FC236}">
                  <a16:creationId xmlns:a16="http://schemas.microsoft.com/office/drawing/2014/main" id="{0588ED99-28A2-BB24-8462-2AECBF0A9447}"/>
                </a:ext>
              </a:extLst>
            </p:cNvPr>
            <p:cNvGraphicFramePr>
              <a:graphicFrameLocks noChangeAspect="1"/>
            </p:cNvGraphicFramePr>
            <p:nvPr>
              <p:extLst>
                <p:ext uri="{D42A27DB-BD31-4B8C-83A1-F6EECF244321}">
                  <p14:modId xmlns:p14="http://schemas.microsoft.com/office/powerpoint/2010/main" val="2503589070"/>
                </p:ext>
              </p:extLst>
            </p:nvPr>
          </p:nvGraphicFramePr>
          <p:xfrm>
            <a:off x="1206500" y="1002801"/>
            <a:ext cx="241300" cy="263525"/>
          </p:xfrm>
          <a:graphic>
            <a:graphicData uri="http://schemas.openxmlformats.org/presentationml/2006/ole">
              <mc:AlternateContent xmlns:mc="http://schemas.openxmlformats.org/markup-compatibility/2006">
                <mc:Choice xmlns:v="urn:schemas-microsoft-com:vml" Requires="v">
                  <p:oleObj name="Equation" r:id="rId37" imgW="126720" imgH="139680" progId="Equation.DSMT4">
                    <p:embed/>
                  </p:oleObj>
                </mc:Choice>
                <mc:Fallback>
                  <p:oleObj name="Equation" r:id="rId37" imgW="126720" imgH="139680" progId="Equation.DSMT4">
                    <p:embed/>
                    <p:pic>
                      <p:nvPicPr>
                        <p:cNvPr id="55" name="Object 28">
                          <a:extLst>
                            <a:ext uri="{FF2B5EF4-FFF2-40B4-BE49-F238E27FC236}">
                              <a16:creationId xmlns:a16="http://schemas.microsoft.com/office/drawing/2014/main" id="{0588ED99-28A2-BB24-8462-2AECBF0A9447}"/>
                            </a:ext>
                          </a:extLst>
                        </p:cNvPr>
                        <p:cNvPicPr>
                          <a:picLocks noChangeAspect="1" noChangeArrowheads="1"/>
                        </p:cNvPicPr>
                        <p:nvPr/>
                      </p:nvPicPr>
                      <p:blipFill>
                        <a:blip r:embed="rId38"/>
                        <a:srcRect/>
                        <a:stretch>
                          <a:fillRect/>
                        </a:stretch>
                      </p:blipFill>
                      <p:spPr bwMode="auto">
                        <a:xfrm>
                          <a:off x="1206500" y="1002801"/>
                          <a:ext cx="241300" cy="263525"/>
                        </a:xfrm>
                        <a:prstGeom prst="rect">
                          <a:avLst/>
                        </a:prstGeom>
                        <a:noFill/>
                        <a:ln>
                          <a:noFill/>
                        </a:ln>
                        <a:effectLst/>
                      </p:spPr>
                    </p:pic>
                  </p:oleObj>
                </mc:Fallback>
              </mc:AlternateContent>
            </a:graphicData>
          </a:graphic>
        </p:graphicFrame>
      </p:grpSp>
      <p:graphicFrame>
        <p:nvGraphicFramePr>
          <p:cNvPr id="62" name="Object 28">
            <a:extLst>
              <a:ext uri="{FF2B5EF4-FFF2-40B4-BE49-F238E27FC236}">
                <a16:creationId xmlns:a16="http://schemas.microsoft.com/office/drawing/2014/main" id="{41191ABF-F791-1407-8379-3F16385CAE27}"/>
              </a:ext>
            </a:extLst>
          </p:cNvPr>
          <p:cNvGraphicFramePr>
            <a:graphicFrameLocks noChangeAspect="1"/>
          </p:cNvGraphicFramePr>
          <p:nvPr>
            <p:extLst>
              <p:ext uri="{D42A27DB-BD31-4B8C-83A1-F6EECF244321}">
                <p14:modId xmlns:p14="http://schemas.microsoft.com/office/powerpoint/2010/main" val="2728005795"/>
              </p:ext>
            </p:extLst>
          </p:nvPr>
        </p:nvGraphicFramePr>
        <p:xfrm>
          <a:off x="6030610" y="1162922"/>
          <a:ext cx="241300" cy="334963"/>
        </p:xfrm>
        <a:graphic>
          <a:graphicData uri="http://schemas.openxmlformats.org/presentationml/2006/ole">
            <mc:AlternateContent xmlns:mc="http://schemas.openxmlformats.org/markup-compatibility/2006">
              <mc:Choice xmlns:v="urn:schemas-microsoft-com:vml" Requires="v">
                <p:oleObj name="Equation" r:id="rId39" imgW="126720" imgH="177480" progId="Equation.DSMT4">
                  <p:embed/>
                </p:oleObj>
              </mc:Choice>
              <mc:Fallback>
                <p:oleObj name="Equation" r:id="rId39" imgW="126720" imgH="177480" progId="Equation.DSMT4">
                  <p:embed/>
                  <p:pic>
                    <p:nvPicPr>
                      <p:cNvPr id="56" name="Object 28">
                        <a:extLst>
                          <a:ext uri="{FF2B5EF4-FFF2-40B4-BE49-F238E27FC236}">
                            <a16:creationId xmlns:a16="http://schemas.microsoft.com/office/drawing/2014/main" id="{41191ABF-F791-1407-8379-3F16385CAE27}"/>
                          </a:ext>
                        </a:extLst>
                      </p:cNvPr>
                      <p:cNvPicPr>
                        <a:picLocks noChangeAspect="1" noChangeArrowheads="1"/>
                      </p:cNvPicPr>
                      <p:nvPr/>
                    </p:nvPicPr>
                    <p:blipFill>
                      <a:blip r:embed="rId40"/>
                      <a:srcRect/>
                      <a:stretch>
                        <a:fillRect/>
                      </a:stretch>
                    </p:blipFill>
                    <p:spPr bwMode="auto">
                      <a:xfrm>
                        <a:off x="6030610" y="1162922"/>
                        <a:ext cx="241300" cy="334963"/>
                      </a:xfrm>
                      <a:prstGeom prst="rect">
                        <a:avLst/>
                      </a:prstGeom>
                      <a:noFill/>
                      <a:ln>
                        <a:noFill/>
                      </a:ln>
                      <a:effectLst/>
                    </p:spPr>
                  </p:pic>
                </p:oleObj>
              </mc:Fallback>
            </mc:AlternateContent>
          </a:graphicData>
        </a:graphic>
      </p:graphicFrame>
      <p:graphicFrame>
        <p:nvGraphicFramePr>
          <p:cNvPr id="63" name="Object 28">
            <a:extLst>
              <a:ext uri="{FF2B5EF4-FFF2-40B4-BE49-F238E27FC236}">
                <a16:creationId xmlns:a16="http://schemas.microsoft.com/office/drawing/2014/main" id="{98B4A784-6643-037D-E721-CE9471E1FC78}"/>
              </a:ext>
            </a:extLst>
          </p:cNvPr>
          <p:cNvGraphicFramePr>
            <a:graphicFrameLocks noChangeAspect="1"/>
          </p:cNvGraphicFramePr>
          <p:nvPr>
            <p:extLst>
              <p:ext uri="{D42A27DB-BD31-4B8C-83A1-F6EECF244321}">
                <p14:modId xmlns:p14="http://schemas.microsoft.com/office/powerpoint/2010/main" val="1047115000"/>
              </p:ext>
            </p:extLst>
          </p:nvPr>
        </p:nvGraphicFramePr>
        <p:xfrm>
          <a:off x="6681485" y="1162922"/>
          <a:ext cx="241300" cy="334963"/>
        </p:xfrm>
        <a:graphic>
          <a:graphicData uri="http://schemas.openxmlformats.org/presentationml/2006/ole">
            <mc:AlternateContent xmlns:mc="http://schemas.openxmlformats.org/markup-compatibility/2006">
              <mc:Choice xmlns:v="urn:schemas-microsoft-com:vml" Requires="v">
                <p:oleObj name="Equation" r:id="rId41" imgW="126720" imgH="177480" progId="Equation.DSMT4">
                  <p:embed/>
                </p:oleObj>
              </mc:Choice>
              <mc:Fallback>
                <p:oleObj name="Equation" r:id="rId41" imgW="126720" imgH="177480" progId="Equation.DSMT4">
                  <p:embed/>
                  <p:pic>
                    <p:nvPicPr>
                      <p:cNvPr id="57" name="Object 28">
                        <a:extLst>
                          <a:ext uri="{FF2B5EF4-FFF2-40B4-BE49-F238E27FC236}">
                            <a16:creationId xmlns:a16="http://schemas.microsoft.com/office/drawing/2014/main" id="{98B4A784-6643-037D-E721-CE9471E1FC78}"/>
                          </a:ext>
                        </a:extLst>
                      </p:cNvPr>
                      <p:cNvPicPr>
                        <a:picLocks noChangeAspect="1" noChangeArrowheads="1"/>
                      </p:cNvPicPr>
                      <p:nvPr/>
                    </p:nvPicPr>
                    <p:blipFill>
                      <a:blip r:embed="rId40"/>
                      <a:srcRect/>
                      <a:stretch>
                        <a:fillRect/>
                      </a:stretch>
                    </p:blipFill>
                    <p:spPr bwMode="auto">
                      <a:xfrm>
                        <a:off x="6681485" y="1162922"/>
                        <a:ext cx="241300" cy="334963"/>
                      </a:xfrm>
                      <a:prstGeom prst="rect">
                        <a:avLst/>
                      </a:prstGeom>
                      <a:noFill/>
                      <a:ln>
                        <a:noFill/>
                      </a:ln>
                      <a:effectLst/>
                    </p:spPr>
                  </p:pic>
                </p:oleObj>
              </mc:Fallback>
            </mc:AlternateContent>
          </a:graphicData>
        </a:graphic>
      </p:graphicFrame>
      <p:graphicFrame>
        <p:nvGraphicFramePr>
          <p:cNvPr id="64" name="Object 28">
            <a:extLst>
              <a:ext uri="{FF2B5EF4-FFF2-40B4-BE49-F238E27FC236}">
                <a16:creationId xmlns:a16="http://schemas.microsoft.com/office/drawing/2014/main" id="{103860DA-A452-5C52-BBCE-2801DDF57670}"/>
              </a:ext>
            </a:extLst>
          </p:cNvPr>
          <p:cNvGraphicFramePr>
            <a:graphicFrameLocks noChangeAspect="1"/>
          </p:cNvGraphicFramePr>
          <p:nvPr>
            <p:extLst>
              <p:ext uri="{D42A27DB-BD31-4B8C-83A1-F6EECF244321}">
                <p14:modId xmlns:p14="http://schemas.microsoft.com/office/powerpoint/2010/main" val="3055142308"/>
              </p:ext>
            </p:extLst>
          </p:nvPr>
        </p:nvGraphicFramePr>
        <p:xfrm>
          <a:off x="5888946" y="1440135"/>
          <a:ext cx="539225" cy="671735"/>
        </p:xfrm>
        <a:graphic>
          <a:graphicData uri="http://schemas.openxmlformats.org/presentationml/2006/ole">
            <mc:AlternateContent xmlns:mc="http://schemas.openxmlformats.org/markup-compatibility/2006">
              <mc:Choice xmlns:v="urn:schemas-microsoft-com:vml" Requires="v">
                <p:oleObj name="Equation" r:id="rId42" imgW="342720" imgH="431640" progId="Equation.DSMT4">
                  <p:embed/>
                </p:oleObj>
              </mc:Choice>
              <mc:Fallback>
                <p:oleObj name="Equation" r:id="rId42" imgW="342720" imgH="431640" progId="Equation.DSMT4">
                  <p:embed/>
                  <p:pic>
                    <p:nvPicPr>
                      <p:cNvPr id="58" name="Object 28">
                        <a:extLst>
                          <a:ext uri="{FF2B5EF4-FFF2-40B4-BE49-F238E27FC236}">
                            <a16:creationId xmlns:a16="http://schemas.microsoft.com/office/drawing/2014/main" id="{103860DA-A452-5C52-BBCE-2801DDF57670}"/>
                          </a:ext>
                        </a:extLst>
                      </p:cNvPr>
                      <p:cNvPicPr>
                        <a:picLocks noChangeAspect="1" noChangeArrowheads="1"/>
                      </p:cNvPicPr>
                      <p:nvPr/>
                    </p:nvPicPr>
                    <p:blipFill>
                      <a:blip r:embed="rId43"/>
                      <a:srcRect/>
                      <a:stretch>
                        <a:fillRect/>
                      </a:stretch>
                    </p:blipFill>
                    <p:spPr bwMode="auto">
                      <a:xfrm>
                        <a:off x="5888946" y="1440135"/>
                        <a:ext cx="539225" cy="671735"/>
                      </a:xfrm>
                      <a:prstGeom prst="rect">
                        <a:avLst/>
                      </a:prstGeom>
                      <a:noFill/>
                      <a:ln>
                        <a:noFill/>
                      </a:ln>
                      <a:effectLst/>
                    </p:spPr>
                  </p:pic>
                </p:oleObj>
              </mc:Fallback>
            </mc:AlternateContent>
          </a:graphicData>
        </a:graphic>
      </p:graphicFrame>
      <p:graphicFrame>
        <p:nvGraphicFramePr>
          <p:cNvPr id="65" name="Object 28">
            <a:extLst>
              <a:ext uri="{FF2B5EF4-FFF2-40B4-BE49-F238E27FC236}">
                <a16:creationId xmlns:a16="http://schemas.microsoft.com/office/drawing/2014/main" id="{0DDF308E-7E39-D838-88F8-C755BF863B76}"/>
              </a:ext>
            </a:extLst>
          </p:cNvPr>
          <p:cNvGraphicFramePr>
            <a:graphicFrameLocks noChangeAspect="1"/>
          </p:cNvGraphicFramePr>
          <p:nvPr>
            <p:extLst>
              <p:ext uri="{D42A27DB-BD31-4B8C-83A1-F6EECF244321}">
                <p14:modId xmlns:p14="http://schemas.microsoft.com/office/powerpoint/2010/main" val="1946534755"/>
              </p:ext>
            </p:extLst>
          </p:nvPr>
        </p:nvGraphicFramePr>
        <p:xfrm>
          <a:off x="6657827" y="1599719"/>
          <a:ext cx="528638" cy="336550"/>
        </p:xfrm>
        <a:graphic>
          <a:graphicData uri="http://schemas.openxmlformats.org/presentationml/2006/ole">
            <mc:AlternateContent xmlns:mc="http://schemas.openxmlformats.org/markup-compatibility/2006">
              <mc:Choice xmlns:v="urn:schemas-microsoft-com:vml" Requires="v">
                <p:oleObj name="Equation" r:id="rId44" imgW="279360" imgH="177480" progId="Equation.DSMT4">
                  <p:embed/>
                </p:oleObj>
              </mc:Choice>
              <mc:Fallback>
                <p:oleObj name="Equation" r:id="rId44" imgW="279360" imgH="177480" progId="Equation.DSMT4">
                  <p:embed/>
                  <p:pic>
                    <p:nvPicPr>
                      <p:cNvPr id="59" name="Object 28">
                        <a:extLst>
                          <a:ext uri="{FF2B5EF4-FFF2-40B4-BE49-F238E27FC236}">
                            <a16:creationId xmlns:a16="http://schemas.microsoft.com/office/drawing/2014/main" id="{0DDF308E-7E39-D838-88F8-C755BF863B76}"/>
                          </a:ext>
                        </a:extLst>
                      </p:cNvPr>
                      <p:cNvPicPr>
                        <a:picLocks noChangeAspect="1" noChangeArrowheads="1"/>
                      </p:cNvPicPr>
                      <p:nvPr/>
                    </p:nvPicPr>
                    <p:blipFill>
                      <a:blip r:embed="rId45"/>
                      <a:srcRect/>
                      <a:stretch>
                        <a:fillRect/>
                      </a:stretch>
                    </p:blipFill>
                    <p:spPr bwMode="auto">
                      <a:xfrm>
                        <a:off x="6657827" y="1599719"/>
                        <a:ext cx="528638" cy="336550"/>
                      </a:xfrm>
                      <a:prstGeom prst="rect">
                        <a:avLst/>
                      </a:prstGeom>
                      <a:noFill/>
                      <a:ln>
                        <a:noFill/>
                      </a:ln>
                      <a:effectLst/>
                    </p:spPr>
                  </p:pic>
                </p:oleObj>
              </mc:Fallback>
            </mc:AlternateContent>
          </a:graphicData>
        </a:graphic>
      </p:graphicFrame>
      <p:graphicFrame>
        <p:nvGraphicFramePr>
          <p:cNvPr id="66" name="Object 28">
            <a:extLst>
              <a:ext uri="{FF2B5EF4-FFF2-40B4-BE49-F238E27FC236}">
                <a16:creationId xmlns:a16="http://schemas.microsoft.com/office/drawing/2014/main" id="{E37C9C69-B991-924D-AD93-1333E668BCE3}"/>
              </a:ext>
            </a:extLst>
          </p:cNvPr>
          <p:cNvGraphicFramePr>
            <a:graphicFrameLocks noChangeAspect="1"/>
          </p:cNvGraphicFramePr>
          <p:nvPr>
            <p:extLst>
              <p:ext uri="{D42A27DB-BD31-4B8C-83A1-F6EECF244321}">
                <p14:modId xmlns:p14="http://schemas.microsoft.com/office/powerpoint/2010/main" val="1348088127"/>
              </p:ext>
            </p:extLst>
          </p:nvPr>
        </p:nvGraphicFramePr>
        <p:xfrm>
          <a:off x="6021240" y="2196384"/>
          <a:ext cx="241300" cy="261938"/>
        </p:xfrm>
        <a:graphic>
          <a:graphicData uri="http://schemas.openxmlformats.org/presentationml/2006/ole">
            <mc:AlternateContent xmlns:mc="http://schemas.openxmlformats.org/markup-compatibility/2006">
              <mc:Choice xmlns:v="urn:schemas-microsoft-com:vml" Requires="v">
                <p:oleObj name="Equation" r:id="rId46" imgW="126720" imgH="139680" progId="Equation.DSMT4">
                  <p:embed/>
                </p:oleObj>
              </mc:Choice>
              <mc:Fallback>
                <p:oleObj name="Equation" r:id="rId46" imgW="126720" imgH="139680" progId="Equation.DSMT4">
                  <p:embed/>
                  <p:pic>
                    <p:nvPicPr>
                      <p:cNvPr id="60" name="Object 28">
                        <a:extLst>
                          <a:ext uri="{FF2B5EF4-FFF2-40B4-BE49-F238E27FC236}">
                            <a16:creationId xmlns:a16="http://schemas.microsoft.com/office/drawing/2014/main" id="{E37C9C69-B991-924D-AD93-1333E668BCE3}"/>
                          </a:ext>
                        </a:extLst>
                      </p:cNvPr>
                      <p:cNvPicPr>
                        <a:picLocks noChangeAspect="1" noChangeArrowheads="1"/>
                      </p:cNvPicPr>
                      <p:nvPr/>
                    </p:nvPicPr>
                    <p:blipFill>
                      <a:blip r:embed="rId47"/>
                      <a:srcRect/>
                      <a:stretch>
                        <a:fillRect/>
                      </a:stretch>
                    </p:blipFill>
                    <p:spPr bwMode="auto">
                      <a:xfrm>
                        <a:off x="6021240" y="2196384"/>
                        <a:ext cx="241300" cy="261938"/>
                      </a:xfrm>
                      <a:prstGeom prst="rect">
                        <a:avLst/>
                      </a:prstGeom>
                      <a:noFill/>
                      <a:ln>
                        <a:noFill/>
                      </a:ln>
                      <a:effectLst/>
                    </p:spPr>
                  </p:pic>
                </p:oleObj>
              </mc:Fallback>
            </mc:AlternateContent>
          </a:graphicData>
        </a:graphic>
      </p:graphicFrame>
      <p:graphicFrame>
        <p:nvGraphicFramePr>
          <p:cNvPr id="67" name="Object 66">
            <a:extLst>
              <a:ext uri="{FF2B5EF4-FFF2-40B4-BE49-F238E27FC236}">
                <a16:creationId xmlns:a16="http://schemas.microsoft.com/office/drawing/2014/main" id="{7D1ECEE2-23EA-5EAA-9D81-9FD25A659CA2}"/>
              </a:ext>
            </a:extLst>
          </p:cNvPr>
          <p:cNvGraphicFramePr>
            <a:graphicFrameLocks noChangeAspect="1"/>
          </p:cNvGraphicFramePr>
          <p:nvPr>
            <p:extLst>
              <p:ext uri="{D42A27DB-BD31-4B8C-83A1-F6EECF244321}">
                <p14:modId xmlns:p14="http://schemas.microsoft.com/office/powerpoint/2010/main" val="2258714791"/>
              </p:ext>
            </p:extLst>
          </p:nvPr>
        </p:nvGraphicFramePr>
        <p:xfrm>
          <a:off x="6687835" y="2145790"/>
          <a:ext cx="241300" cy="334963"/>
        </p:xfrm>
        <a:graphic>
          <a:graphicData uri="http://schemas.openxmlformats.org/presentationml/2006/ole">
            <mc:AlternateContent xmlns:mc="http://schemas.openxmlformats.org/markup-compatibility/2006">
              <mc:Choice xmlns:v="urn:schemas-microsoft-com:vml" Requires="v">
                <p:oleObj name="Equation" r:id="rId48" imgW="126720" imgH="177480" progId="Equation.DSMT4">
                  <p:embed/>
                </p:oleObj>
              </mc:Choice>
              <mc:Fallback>
                <p:oleObj name="Equation" r:id="rId48" imgW="126720" imgH="177480" progId="Equation.DSMT4">
                  <p:embed/>
                  <p:pic>
                    <p:nvPicPr>
                      <p:cNvPr id="61" name="Object 60">
                        <a:extLst>
                          <a:ext uri="{FF2B5EF4-FFF2-40B4-BE49-F238E27FC236}">
                            <a16:creationId xmlns:a16="http://schemas.microsoft.com/office/drawing/2014/main" id="{7D1ECEE2-23EA-5EAA-9D81-9FD25A659CA2}"/>
                          </a:ext>
                        </a:extLst>
                      </p:cNvPr>
                      <p:cNvPicPr>
                        <a:picLocks noChangeAspect="1" noChangeArrowheads="1"/>
                      </p:cNvPicPr>
                      <p:nvPr/>
                    </p:nvPicPr>
                    <p:blipFill>
                      <a:blip r:embed="rId40"/>
                      <a:srcRect/>
                      <a:stretch>
                        <a:fillRect/>
                      </a:stretch>
                    </p:blipFill>
                    <p:spPr bwMode="auto">
                      <a:xfrm>
                        <a:off x="6687835" y="2145790"/>
                        <a:ext cx="241300" cy="334963"/>
                      </a:xfrm>
                      <a:prstGeom prst="rect">
                        <a:avLst/>
                      </a:prstGeom>
                      <a:noFill/>
                      <a:ln>
                        <a:noFill/>
                      </a:ln>
                      <a:effectLst/>
                    </p:spPr>
                  </p:pic>
                </p:oleObj>
              </mc:Fallback>
            </mc:AlternateContent>
          </a:graphicData>
        </a:graphic>
      </p:graphicFrame>
      <p:cxnSp>
        <p:nvCxnSpPr>
          <p:cNvPr id="68" name="Straight Connector 67">
            <a:extLst>
              <a:ext uri="{FF2B5EF4-FFF2-40B4-BE49-F238E27FC236}">
                <a16:creationId xmlns:a16="http://schemas.microsoft.com/office/drawing/2014/main" id="{F9B80595-9D79-01C6-5141-F511C4465010}"/>
              </a:ext>
            </a:extLst>
          </p:cNvPr>
          <p:cNvCxnSpPr>
            <a:cxnSpLocks/>
          </p:cNvCxnSpPr>
          <p:nvPr/>
        </p:nvCxnSpPr>
        <p:spPr>
          <a:xfrm>
            <a:off x="4648025" y="210202"/>
            <a:ext cx="0" cy="6374794"/>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2" name="Object 11">
            <a:extLst>
              <a:ext uri="{FF2B5EF4-FFF2-40B4-BE49-F238E27FC236}">
                <a16:creationId xmlns:a16="http://schemas.microsoft.com/office/drawing/2014/main" id="{7938860C-BCBE-A081-5C92-2B24FF5393B4}"/>
              </a:ext>
            </a:extLst>
          </p:cNvPr>
          <p:cNvGraphicFramePr>
            <a:graphicFrameLocks noChangeAspect="1"/>
          </p:cNvGraphicFramePr>
          <p:nvPr>
            <p:extLst>
              <p:ext uri="{D42A27DB-BD31-4B8C-83A1-F6EECF244321}">
                <p14:modId xmlns:p14="http://schemas.microsoft.com/office/powerpoint/2010/main" val="2314498050"/>
              </p:ext>
            </p:extLst>
          </p:nvPr>
        </p:nvGraphicFramePr>
        <p:xfrm>
          <a:off x="5351669" y="3786537"/>
          <a:ext cx="1978025" cy="954088"/>
        </p:xfrm>
        <a:graphic>
          <a:graphicData uri="http://schemas.openxmlformats.org/presentationml/2006/ole">
            <mc:AlternateContent xmlns:mc="http://schemas.openxmlformats.org/markup-compatibility/2006">
              <mc:Choice xmlns:v="urn:schemas-microsoft-com:vml" Requires="v">
                <p:oleObj name="Equation" r:id="rId49" imgW="1054080" imgH="507960" progId="Equation.DSMT4">
                  <p:embed/>
                </p:oleObj>
              </mc:Choice>
              <mc:Fallback>
                <p:oleObj name="Equation" r:id="rId49" imgW="1054080" imgH="507960" progId="Equation.DSMT4">
                  <p:embed/>
                  <p:pic>
                    <p:nvPicPr>
                      <p:cNvPr id="10" name="Object 9">
                        <a:extLst>
                          <a:ext uri="{FF2B5EF4-FFF2-40B4-BE49-F238E27FC236}">
                            <a16:creationId xmlns:a16="http://schemas.microsoft.com/office/drawing/2014/main" id="{8F970123-41FB-A8D4-A104-E2E03D760AC8}"/>
                          </a:ext>
                        </a:extLst>
                      </p:cNvPr>
                      <p:cNvPicPr>
                        <a:picLocks noChangeAspect="1" noChangeArrowheads="1"/>
                      </p:cNvPicPr>
                      <p:nvPr/>
                    </p:nvPicPr>
                    <p:blipFill>
                      <a:blip r:embed="rId50"/>
                      <a:srcRect/>
                      <a:stretch>
                        <a:fillRect/>
                      </a:stretch>
                    </p:blipFill>
                    <p:spPr bwMode="auto">
                      <a:xfrm>
                        <a:off x="5351669" y="3786537"/>
                        <a:ext cx="1978025"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 name="Picture 15">
            <a:extLst>
              <a:ext uri="{FF2B5EF4-FFF2-40B4-BE49-F238E27FC236}">
                <a16:creationId xmlns:a16="http://schemas.microsoft.com/office/drawing/2014/main" id="{793CD5C0-C38F-5FE4-37CA-82DCC7D7DEBC}"/>
              </a:ext>
            </a:extLst>
          </p:cNvPr>
          <p:cNvPicPr>
            <a:picLocks noChangeAspect="1"/>
          </p:cNvPicPr>
          <p:nvPr/>
        </p:nvPicPr>
        <p:blipFill>
          <a:blip r:embed="rId51"/>
          <a:stretch>
            <a:fillRect/>
          </a:stretch>
        </p:blipFill>
        <p:spPr>
          <a:xfrm>
            <a:off x="8608167" y="2876667"/>
            <a:ext cx="3105150" cy="2343150"/>
          </a:xfrm>
          <a:prstGeom prst="rect">
            <a:avLst/>
          </a:prstGeom>
        </p:spPr>
      </p:pic>
      <p:pic>
        <p:nvPicPr>
          <p:cNvPr id="20" name="Picture 19">
            <a:extLst>
              <a:ext uri="{FF2B5EF4-FFF2-40B4-BE49-F238E27FC236}">
                <a16:creationId xmlns:a16="http://schemas.microsoft.com/office/drawing/2014/main" id="{A495CB79-5F0D-2BA6-0539-990097503DC1}"/>
              </a:ext>
            </a:extLst>
          </p:cNvPr>
          <p:cNvPicPr>
            <a:picLocks noChangeAspect="1"/>
          </p:cNvPicPr>
          <p:nvPr/>
        </p:nvPicPr>
        <p:blipFill>
          <a:blip r:embed="rId52"/>
          <a:stretch>
            <a:fillRect/>
          </a:stretch>
        </p:blipFill>
        <p:spPr>
          <a:xfrm>
            <a:off x="8604009" y="2875873"/>
            <a:ext cx="3105150" cy="2343150"/>
          </a:xfrm>
          <a:prstGeom prst="rect">
            <a:avLst/>
          </a:prstGeom>
        </p:spPr>
      </p:pic>
      <p:sp>
        <p:nvSpPr>
          <p:cNvPr id="22" name="Text Box 29">
            <a:extLst>
              <a:ext uri="{FF2B5EF4-FFF2-40B4-BE49-F238E27FC236}">
                <a16:creationId xmlns:a16="http://schemas.microsoft.com/office/drawing/2014/main" id="{13A437BC-7AA3-2B68-D586-82958EE977E8}"/>
              </a:ext>
            </a:extLst>
          </p:cNvPr>
          <p:cNvSpPr txBox="1">
            <a:spLocks noChangeArrowheads="1"/>
          </p:cNvSpPr>
          <p:nvPr/>
        </p:nvSpPr>
        <p:spPr bwMode="auto">
          <a:xfrm>
            <a:off x="4768702" y="5497065"/>
            <a:ext cx="68305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US" altLang="en-US" sz="2400" b="1" dirty="0"/>
              <a:t>V  </a:t>
            </a:r>
            <a:r>
              <a:rPr lang="en-US" altLang="en-US" sz="2400" b="1" u="sng" dirty="0"/>
              <a:t>Conclusion</a:t>
            </a:r>
            <a:r>
              <a:rPr lang="en-US" altLang="en-US" sz="2400" b="1" dirty="0"/>
              <a:t>: </a:t>
            </a:r>
            <a:r>
              <a:rPr lang="en-US" altLang="en-US" sz="2400" dirty="0"/>
              <a:t>By EVT, the absolute maximum area of the inscribed rectangle is 2</a:t>
            </a:r>
            <a:r>
              <a:rPr lang="en-US" altLang="en-US" sz="2400" i="1" dirty="0"/>
              <a:t>ab</a:t>
            </a:r>
            <a:r>
              <a:rPr lang="en-US" altLang="en-US" sz="2400" dirty="0"/>
              <a:t> units</a:t>
            </a:r>
            <a:r>
              <a:rPr lang="en-US" altLang="en-US" sz="2400" baseline="30000" dirty="0"/>
              <a:t>2</a:t>
            </a:r>
            <a:r>
              <a:rPr lang="en-US" altLang="en-US" sz="2200" dirty="0"/>
              <a:t>.</a:t>
            </a:r>
          </a:p>
        </p:txBody>
      </p:sp>
      <p:sp>
        <p:nvSpPr>
          <p:cNvPr id="24" name="Rectangle 23">
            <a:extLst>
              <a:ext uri="{FF2B5EF4-FFF2-40B4-BE49-F238E27FC236}">
                <a16:creationId xmlns:a16="http://schemas.microsoft.com/office/drawing/2014/main" id="{B076D705-C23A-F8AC-5687-EB2AC927C538}"/>
              </a:ext>
            </a:extLst>
          </p:cNvPr>
          <p:cNvSpPr/>
          <p:nvPr/>
        </p:nvSpPr>
        <p:spPr>
          <a:xfrm>
            <a:off x="7273362" y="5550980"/>
            <a:ext cx="609636" cy="400110"/>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a:extLst>
              <a:ext uri="{FF2B5EF4-FFF2-40B4-BE49-F238E27FC236}">
                <a16:creationId xmlns:a16="http://schemas.microsoft.com/office/drawing/2014/main" id="{31C910CA-0CA6-090A-500B-40E3987291F4}"/>
              </a:ext>
            </a:extLst>
          </p:cNvPr>
          <p:cNvGraphicFramePr>
            <a:graphicFrameLocks noChangeAspect="1"/>
          </p:cNvGraphicFramePr>
          <p:nvPr>
            <p:extLst>
              <p:ext uri="{D42A27DB-BD31-4B8C-83A1-F6EECF244321}">
                <p14:modId xmlns:p14="http://schemas.microsoft.com/office/powerpoint/2010/main" val="4215270008"/>
              </p:ext>
            </p:extLst>
          </p:nvPr>
        </p:nvGraphicFramePr>
        <p:xfrm>
          <a:off x="5096804" y="2859339"/>
          <a:ext cx="2479675" cy="739775"/>
        </p:xfrm>
        <a:graphic>
          <a:graphicData uri="http://schemas.openxmlformats.org/presentationml/2006/ole">
            <mc:AlternateContent xmlns:mc="http://schemas.openxmlformats.org/markup-compatibility/2006">
              <mc:Choice xmlns:v="urn:schemas-microsoft-com:vml" Requires="v">
                <p:oleObj name="Equation" r:id="rId6" imgW="1320480" imgH="393480" progId="Equation.DSMT4">
                  <p:embed/>
                </p:oleObj>
              </mc:Choice>
              <mc:Fallback>
                <p:oleObj name="Equation" r:id="rId6" imgW="1320480" imgH="393480" progId="Equation.DSMT4">
                  <p:embed/>
                  <p:pic>
                    <p:nvPicPr>
                      <p:cNvPr id="10" name="Object 9">
                        <a:extLst>
                          <a:ext uri="{FF2B5EF4-FFF2-40B4-BE49-F238E27FC236}">
                            <a16:creationId xmlns:a16="http://schemas.microsoft.com/office/drawing/2014/main" id="{8F970123-41FB-A8D4-A104-E2E03D760AC8}"/>
                          </a:ext>
                        </a:extLst>
                      </p:cNvPr>
                      <p:cNvPicPr>
                        <a:picLocks noChangeAspect="1" noChangeArrowheads="1"/>
                      </p:cNvPicPr>
                      <p:nvPr/>
                    </p:nvPicPr>
                    <p:blipFill>
                      <a:blip r:embed="rId7"/>
                      <a:srcRect/>
                      <a:stretch>
                        <a:fillRect/>
                      </a:stretch>
                    </p:blipFill>
                    <p:spPr bwMode="auto">
                      <a:xfrm>
                        <a:off x="5096804" y="2859339"/>
                        <a:ext cx="2479675"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6" name="Picture 25">
            <a:extLst>
              <a:ext uri="{FF2B5EF4-FFF2-40B4-BE49-F238E27FC236}">
                <a16:creationId xmlns:a16="http://schemas.microsoft.com/office/drawing/2014/main" id="{CC5F6512-F3BF-7097-CE29-56FAFB14ADEC}"/>
              </a:ext>
            </a:extLst>
          </p:cNvPr>
          <p:cNvPicPr>
            <a:picLocks noChangeAspect="1"/>
          </p:cNvPicPr>
          <p:nvPr/>
        </p:nvPicPr>
        <p:blipFill>
          <a:blip r:embed="rId53"/>
          <a:stretch>
            <a:fillRect/>
          </a:stretch>
        </p:blipFill>
        <p:spPr>
          <a:xfrm>
            <a:off x="3500724" y="6073779"/>
            <a:ext cx="212717" cy="130170"/>
          </a:xfrm>
          <a:prstGeom prst="rect">
            <a:avLst/>
          </a:prstGeom>
        </p:spPr>
      </p:pic>
      <p:graphicFrame>
        <p:nvGraphicFramePr>
          <p:cNvPr id="28" name="Object 25">
            <a:extLst>
              <a:ext uri="{FF2B5EF4-FFF2-40B4-BE49-F238E27FC236}">
                <a16:creationId xmlns:a16="http://schemas.microsoft.com/office/drawing/2014/main" id="{8E71BEB5-9ECC-DA5B-E29B-654A5A4CCFEA}"/>
              </a:ext>
            </a:extLst>
          </p:cNvPr>
          <p:cNvGraphicFramePr>
            <a:graphicFrameLocks noChangeAspect="1"/>
          </p:cNvGraphicFramePr>
          <p:nvPr>
            <p:extLst>
              <p:ext uri="{D42A27DB-BD31-4B8C-83A1-F6EECF244321}">
                <p14:modId xmlns:p14="http://schemas.microsoft.com/office/powerpoint/2010/main" val="3308616477"/>
              </p:ext>
            </p:extLst>
          </p:nvPr>
        </p:nvGraphicFramePr>
        <p:xfrm>
          <a:off x="4816965" y="120800"/>
          <a:ext cx="4030663" cy="504825"/>
        </p:xfrm>
        <a:graphic>
          <a:graphicData uri="http://schemas.openxmlformats.org/presentationml/2006/ole">
            <mc:AlternateContent xmlns:mc="http://schemas.openxmlformats.org/markup-compatibility/2006">
              <mc:Choice xmlns:v="urn:schemas-microsoft-com:vml" Requires="v">
                <p:oleObj name="Equation" r:id="rId54" imgW="2031840" imgH="253800" progId="Equation.DSMT4">
                  <p:embed/>
                </p:oleObj>
              </mc:Choice>
              <mc:Fallback>
                <p:oleObj name="Equation" r:id="rId54" imgW="2031840" imgH="253800" progId="Equation.DSMT4">
                  <p:embed/>
                  <p:pic>
                    <p:nvPicPr>
                      <p:cNvPr id="7" name="Object 25">
                        <a:extLst>
                          <a:ext uri="{FF2B5EF4-FFF2-40B4-BE49-F238E27FC236}">
                            <a16:creationId xmlns:a16="http://schemas.microsoft.com/office/drawing/2014/main" id="{F1B5B1FC-E048-7BD9-8AE0-821CD27305A1}"/>
                          </a:ext>
                        </a:extLst>
                      </p:cNvPr>
                      <p:cNvPicPr>
                        <a:picLocks noChangeAspect="1" noChangeArrowheads="1"/>
                      </p:cNvPicPr>
                      <p:nvPr/>
                    </p:nvPicPr>
                    <p:blipFill>
                      <a:blip r:embed="rId55"/>
                      <a:srcRect/>
                      <a:stretch>
                        <a:fillRect/>
                      </a:stretch>
                    </p:blipFill>
                    <p:spPr bwMode="auto">
                      <a:xfrm>
                        <a:off x="4816965" y="120800"/>
                        <a:ext cx="4030663" cy="504825"/>
                      </a:xfrm>
                      <a:prstGeom prst="rect">
                        <a:avLst/>
                      </a:prstGeom>
                      <a:noFill/>
                      <a:ln>
                        <a:noFill/>
                      </a:ln>
                      <a:effectLst/>
                    </p:spPr>
                  </p:pic>
                </p:oleObj>
              </mc:Fallback>
            </mc:AlternateContent>
          </a:graphicData>
        </a:graphic>
      </p:graphicFrame>
      <p:graphicFrame>
        <p:nvGraphicFramePr>
          <p:cNvPr id="18" name="Object 17">
            <a:extLst>
              <a:ext uri="{FF2B5EF4-FFF2-40B4-BE49-F238E27FC236}">
                <a16:creationId xmlns:a16="http://schemas.microsoft.com/office/drawing/2014/main" id="{35598D60-C3A6-49F6-6F79-EF13EDC1F6E6}"/>
              </a:ext>
            </a:extLst>
          </p:cNvPr>
          <p:cNvGraphicFramePr>
            <a:graphicFrameLocks noChangeAspect="1"/>
          </p:cNvGraphicFramePr>
          <p:nvPr>
            <p:extLst>
              <p:ext uri="{D42A27DB-BD31-4B8C-83A1-F6EECF244321}">
                <p14:modId xmlns:p14="http://schemas.microsoft.com/office/powerpoint/2010/main" val="1524973219"/>
              </p:ext>
            </p:extLst>
          </p:nvPr>
        </p:nvGraphicFramePr>
        <p:xfrm>
          <a:off x="1041065" y="791658"/>
          <a:ext cx="2479675" cy="739775"/>
        </p:xfrm>
        <a:graphic>
          <a:graphicData uri="http://schemas.openxmlformats.org/presentationml/2006/ole">
            <mc:AlternateContent xmlns:mc="http://schemas.openxmlformats.org/markup-compatibility/2006">
              <mc:Choice xmlns:v="urn:schemas-microsoft-com:vml" Requires="v">
                <p:oleObj name="Equation" r:id="rId56" imgW="1320480" imgH="393480" progId="Equation.DSMT4">
                  <p:embed/>
                </p:oleObj>
              </mc:Choice>
              <mc:Fallback>
                <p:oleObj name="Equation" r:id="rId56" imgW="1320480" imgH="393480" progId="Equation.DSMT4">
                  <p:embed/>
                  <p:pic>
                    <p:nvPicPr>
                      <p:cNvPr id="41" name="Object 40">
                        <a:extLst>
                          <a:ext uri="{FF2B5EF4-FFF2-40B4-BE49-F238E27FC236}">
                            <a16:creationId xmlns:a16="http://schemas.microsoft.com/office/drawing/2014/main" id="{3BD055C2-B968-6AF7-B932-326221BCB83F}"/>
                          </a:ext>
                        </a:extLst>
                      </p:cNvPr>
                      <p:cNvPicPr>
                        <a:picLocks noChangeAspect="1" noChangeArrowheads="1"/>
                      </p:cNvPicPr>
                      <p:nvPr/>
                    </p:nvPicPr>
                    <p:blipFill>
                      <a:blip r:embed="rId7"/>
                      <a:srcRect/>
                      <a:stretch>
                        <a:fillRect/>
                      </a:stretch>
                    </p:blipFill>
                    <p:spPr bwMode="auto">
                      <a:xfrm>
                        <a:off x="1041065" y="791658"/>
                        <a:ext cx="2479675"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69553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fade">
                                      <p:cBhvr>
                                        <p:cTn id="117" dur="500"/>
                                        <p:tgtEl>
                                          <p:spTgt spid="38"/>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nodeType="click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dissolve">
                                      <p:cBhvr>
                                        <p:cTn id="122" dur="500"/>
                                        <p:tgtEl>
                                          <p:spTgt spid="3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fade">
                                      <p:cBhvr>
                                        <p:cTn id="132" dur="500"/>
                                        <p:tgtEl>
                                          <p:spTgt spid="4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fade">
                                      <p:cBhvr>
                                        <p:cTn id="137" dur="500"/>
                                        <p:tgtEl>
                                          <p:spTgt spid="4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fade">
                                      <p:cBhvr>
                                        <p:cTn id="142" dur="500"/>
                                        <p:tgtEl>
                                          <p:spTgt spid="4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fade">
                                      <p:cBhvr>
                                        <p:cTn id="147" dur="500"/>
                                        <p:tgtEl>
                                          <p:spTgt spid="4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50"/>
                                        </p:tgtEl>
                                        <p:attrNameLst>
                                          <p:attrName>style.visibility</p:attrName>
                                        </p:attrNameLst>
                                      </p:cBhvr>
                                      <p:to>
                                        <p:strVal val="visible"/>
                                      </p:to>
                                    </p:set>
                                    <p:animEffect transition="in" filter="fade">
                                      <p:cBhvr>
                                        <p:cTn id="152" dur="500"/>
                                        <p:tgtEl>
                                          <p:spTgt spid="50"/>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52"/>
                                        </p:tgtEl>
                                        <p:attrNameLst>
                                          <p:attrName>style.visibility</p:attrName>
                                        </p:attrNameLst>
                                      </p:cBhvr>
                                      <p:to>
                                        <p:strVal val="visible"/>
                                      </p:to>
                                    </p:set>
                                    <p:animEffect transition="in" filter="fade">
                                      <p:cBhvr>
                                        <p:cTn id="157" dur="500"/>
                                        <p:tgtEl>
                                          <p:spTgt spid="52"/>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56"/>
                                        </p:tgtEl>
                                        <p:attrNameLst>
                                          <p:attrName>style.visibility</p:attrName>
                                        </p:attrNameLst>
                                      </p:cBhvr>
                                      <p:to>
                                        <p:strVal val="visible"/>
                                      </p:to>
                                    </p:set>
                                    <p:animEffect transition="in" filter="fade">
                                      <p:cBhvr>
                                        <p:cTn id="162" dur="500"/>
                                        <p:tgtEl>
                                          <p:spTgt spid="56"/>
                                        </p:tgtEl>
                                      </p:cBhvr>
                                    </p:animEffect>
                                  </p:childTnLst>
                                </p:cTn>
                              </p:par>
                              <p:par>
                                <p:cTn id="163" presetID="45" presetClass="entr" presetSubtype="0" fill="hold" nodeType="withEffect">
                                  <p:stCondLst>
                                    <p:cond delay="0"/>
                                  </p:stCondLst>
                                  <p:childTnLst>
                                    <p:set>
                                      <p:cBhvr>
                                        <p:cTn id="164" dur="1" fill="hold">
                                          <p:stCondLst>
                                            <p:cond delay="0"/>
                                          </p:stCondLst>
                                        </p:cTn>
                                        <p:tgtEl>
                                          <p:spTgt spid="26"/>
                                        </p:tgtEl>
                                        <p:attrNameLst>
                                          <p:attrName>style.visibility</p:attrName>
                                        </p:attrNameLst>
                                      </p:cBhvr>
                                      <p:to>
                                        <p:strVal val="visible"/>
                                      </p:to>
                                    </p:set>
                                    <p:animEffect transition="in" filter="fade">
                                      <p:cBhvr>
                                        <p:cTn id="165" dur="2000"/>
                                        <p:tgtEl>
                                          <p:spTgt spid="26"/>
                                        </p:tgtEl>
                                      </p:cBhvr>
                                    </p:animEffect>
                                    <p:anim calcmode="lin" valueType="num">
                                      <p:cBhvr>
                                        <p:cTn id="166" dur="2000" fill="hold"/>
                                        <p:tgtEl>
                                          <p:spTgt spid="26"/>
                                        </p:tgtEl>
                                        <p:attrNameLst>
                                          <p:attrName>ppt_w</p:attrName>
                                        </p:attrNameLst>
                                      </p:cBhvr>
                                      <p:tavLst>
                                        <p:tav tm="0" fmla="#ppt_w*sin(2.5*pi*$)">
                                          <p:val>
                                            <p:fltVal val="0"/>
                                          </p:val>
                                        </p:tav>
                                        <p:tav tm="100000">
                                          <p:val>
                                            <p:fltVal val="1"/>
                                          </p:val>
                                        </p:tav>
                                      </p:tavLst>
                                    </p:anim>
                                    <p:anim calcmode="lin" valueType="num">
                                      <p:cBhvr>
                                        <p:cTn id="167"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42" presetClass="entr" presetSubtype="0" fill="hold" nodeType="clickEffect">
                                  <p:stCondLst>
                                    <p:cond delay="0"/>
                                  </p:stCondLst>
                                  <p:childTnLst>
                                    <p:set>
                                      <p:cBhvr>
                                        <p:cTn id="171" dur="1" fill="hold">
                                          <p:stCondLst>
                                            <p:cond delay="0"/>
                                          </p:stCondLst>
                                        </p:cTn>
                                        <p:tgtEl>
                                          <p:spTgt spid="68"/>
                                        </p:tgtEl>
                                        <p:attrNameLst>
                                          <p:attrName>style.visibility</p:attrName>
                                        </p:attrNameLst>
                                      </p:cBhvr>
                                      <p:to>
                                        <p:strVal val="visible"/>
                                      </p:to>
                                    </p:set>
                                    <p:animEffect transition="in" filter="fade">
                                      <p:cBhvr>
                                        <p:cTn id="172" dur="1000"/>
                                        <p:tgtEl>
                                          <p:spTgt spid="68"/>
                                        </p:tgtEl>
                                      </p:cBhvr>
                                    </p:animEffect>
                                    <p:anim calcmode="lin" valueType="num">
                                      <p:cBhvr>
                                        <p:cTn id="173" dur="1000" fill="hold"/>
                                        <p:tgtEl>
                                          <p:spTgt spid="68"/>
                                        </p:tgtEl>
                                        <p:attrNameLst>
                                          <p:attrName>ppt_x</p:attrName>
                                        </p:attrNameLst>
                                      </p:cBhvr>
                                      <p:tavLst>
                                        <p:tav tm="0">
                                          <p:val>
                                            <p:strVal val="#ppt_x"/>
                                          </p:val>
                                        </p:tav>
                                        <p:tav tm="100000">
                                          <p:val>
                                            <p:strVal val="#ppt_x"/>
                                          </p:val>
                                        </p:tav>
                                      </p:tavLst>
                                    </p:anim>
                                    <p:anim calcmode="lin" valueType="num">
                                      <p:cBhvr>
                                        <p:cTn id="174"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28"/>
                                        </p:tgtEl>
                                        <p:attrNameLst>
                                          <p:attrName>style.visibility</p:attrName>
                                        </p:attrNameLst>
                                      </p:cBhvr>
                                      <p:to>
                                        <p:strVal val="visible"/>
                                      </p:to>
                                    </p:set>
                                    <p:animEffect transition="in" filter="fade">
                                      <p:cBhvr>
                                        <p:cTn id="179" dur="500"/>
                                        <p:tgtEl>
                                          <p:spTgt spid="28"/>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57"/>
                                        </p:tgtEl>
                                        <p:attrNameLst>
                                          <p:attrName>style.visibility</p:attrName>
                                        </p:attrNameLst>
                                      </p:cBhvr>
                                      <p:to>
                                        <p:strVal val="visible"/>
                                      </p:to>
                                    </p:set>
                                    <p:animEffect transition="in" filter="fade">
                                      <p:cBhvr>
                                        <p:cTn id="184" dur="500"/>
                                        <p:tgtEl>
                                          <p:spTgt spid="57"/>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62"/>
                                        </p:tgtEl>
                                        <p:attrNameLst>
                                          <p:attrName>style.visibility</p:attrName>
                                        </p:attrNameLst>
                                      </p:cBhvr>
                                      <p:to>
                                        <p:strVal val="visible"/>
                                      </p:to>
                                    </p:set>
                                    <p:animEffect transition="in" filter="fade">
                                      <p:cBhvr>
                                        <p:cTn id="189" dur="500"/>
                                        <p:tgtEl>
                                          <p:spTgt spid="62"/>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nodeType="clickEffect">
                                  <p:stCondLst>
                                    <p:cond delay="0"/>
                                  </p:stCondLst>
                                  <p:childTnLst>
                                    <p:set>
                                      <p:cBhvr>
                                        <p:cTn id="193" dur="1" fill="hold">
                                          <p:stCondLst>
                                            <p:cond delay="0"/>
                                          </p:stCondLst>
                                        </p:cTn>
                                        <p:tgtEl>
                                          <p:spTgt spid="63"/>
                                        </p:tgtEl>
                                        <p:attrNameLst>
                                          <p:attrName>style.visibility</p:attrName>
                                        </p:attrNameLst>
                                      </p:cBhvr>
                                      <p:to>
                                        <p:strVal val="visible"/>
                                      </p:to>
                                    </p:set>
                                    <p:animEffect transition="in" filter="fade">
                                      <p:cBhvr>
                                        <p:cTn id="194" dur="500"/>
                                        <p:tgtEl>
                                          <p:spTgt spid="63"/>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64"/>
                                        </p:tgtEl>
                                        <p:attrNameLst>
                                          <p:attrName>style.visibility</p:attrName>
                                        </p:attrNameLst>
                                      </p:cBhvr>
                                      <p:to>
                                        <p:strVal val="visible"/>
                                      </p:to>
                                    </p:set>
                                    <p:animEffect transition="in" filter="fade">
                                      <p:cBhvr>
                                        <p:cTn id="199" dur="500"/>
                                        <p:tgtEl>
                                          <p:spTgt spid="64"/>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66"/>
                                        </p:tgtEl>
                                        <p:attrNameLst>
                                          <p:attrName>style.visibility</p:attrName>
                                        </p:attrNameLst>
                                      </p:cBhvr>
                                      <p:to>
                                        <p:strVal val="visible"/>
                                      </p:to>
                                    </p:set>
                                    <p:animEffect transition="in" filter="fade">
                                      <p:cBhvr>
                                        <p:cTn id="204" dur="500"/>
                                        <p:tgtEl>
                                          <p:spTgt spid="66"/>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67"/>
                                        </p:tgtEl>
                                        <p:attrNameLst>
                                          <p:attrName>style.visibility</p:attrName>
                                        </p:attrNameLst>
                                      </p:cBhvr>
                                      <p:to>
                                        <p:strVal val="visible"/>
                                      </p:to>
                                    </p:set>
                                    <p:animEffect transition="in" filter="fade">
                                      <p:cBhvr>
                                        <p:cTn id="209" dur="500"/>
                                        <p:tgtEl>
                                          <p:spTgt spid="67"/>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nodeType="clickEffect">
                                  <p:stCondLst>
                                    <p:cond delay="0"/>
                                  </p:stCondLst>
                                  <p:childTnLst>
                                    <p:set>
                                      <p:cBhvr>
                                        <p:cTn id="213" dur="1" fill="hold">
                                          <p:stCondLst>
                                            <p:cond delay="0"/>
                                          </p:stCondLst>
                                        </p:cTn>
                                        <p:tgtEl>
                                          <p:spTgt spid="16"/>
                                        </p:tgtEl>
                                        <p:attrNameLst>
                                          <p:attrName>style.visibility</p:attrName>
                                        </p:attrNameLst>
                                      </p:cBhvr>
                                      <p:to>
                                        <p:strVal val="visible"/>
                                      </p:to>
                                    </p:set>
                                    <p:animEffect transition="in" filter="fade">
                                      <p:cBhvr>
                                        <p:cTn id="214" dur="500"/>
                                        <p:tgtEl>
                                          <p:spTgt spid="16"/>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14"/>
                                        </p:tgtEl>
                                        <p:attrNameLst>
                                          <p:attrName>style.visibility</p:attrName>
                                        </p:attrNameLst>
                                      </p:cBhvr>
                                      <p:to>
                                        <p:strVal val="visible"/>
                                      </p:to>
                                    </p:set>
                                    <p:animEffect transition="in" filter="fade">
                                      <p:cBhvr>
                                        <p:cTn id="219" dur="500"/>
                                        <p:tgtEl>
                                          <p:spTgt spid="14"/>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nodeType="clickEffect">
                                  <p:stCondLst>
                                    <p:cond delay="0"/>
                                  </p:stCondLst>
                                  <p:childTnLst>
                                    <p:set>
                                      <p:cBhvr>
                                        <p:cTn id="223" dur="1" fill="hold">
                                          <p:stCondLst>
                                            <p:cond delay="0"/>
                                          </p:stCondLst>
                                        </p:cTn>
                                        <p:tgtEl>
                                          <p:spTgt spid="20"/>
                                        </p:tgtEl>
                                        <p:attrNameLst>
                                          <p:attrName>style.visibility</p:attrName>
                                        </p:attrNameLst>
                                      </p:cBhvr>
                                      <p:to>
                                        <p:strVal val="visible"/>
                                      </p:to>
                                    </p:set>
                                    <p:animEffect transition="in" filter="fade">
                                      <p:cBhvr>
                                        <p:cTn id="224" dur="500"/>
                                        <p:tgtEl>
                                          <p:spTgt spid="20"/>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nodeType="clickEffect">
                                  <p:stCondLst>
                                    <p:cond delay="0"/>
                                  </p:stCondLst>
                                  <p:childTnLst>
                                    <p:set>
                                      <p:cBhvr>
                                        <p:cTn id="228" dur="1" fill="hold">
                                          <p:stCondLst>
                                            <p:cond delay="0"/>
                                          </p:stCondLst>
                                        </p:cTn>
                                        <p:tgtEl>
                                          <p:spTgt spid="65"/>
                                        </p:tgtEl>
                                        <p:attrNameLst>
                                          <p:attrName>style.visibility</p:attrName>
                                        </p:attrNameLst>
                                      </p:cBhvr>
                                      <p:to>
                                        <p:strVal val="visible"/>
                                      </p:to>
                                    </p:set>
                                    <p:animEffect transition="in" filter="fade">
                                      <p:cBhvr>
                                        <p:cTn id="229" dur="500"/>
                                        <p:tgtEl>
                                          <p:spTgt spid="65"/>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nodeType="clickEffect">
                                  <p:stCondLst>
                                    <p:cond delay="0"/>
                                  </p:stCondLst>
                                  <p:childTnLst>
                                    <p:set>
                                      <p:cBhvr>
                                        <p:cTn id="233" dur="1" fill="hold">
                                          <p:stCondLst>
                                            <p:cond delay="0"/>
                                          </p:stCondLst>
                                        </p:cTn>
                                        <p:tgtEl>
                                          <p:spTgt spid="12"/>
                                        </p:tgtEl>
                                        <p:attrNameLst>
                                          <p:attrName>style.visibility</p:attrName>
                                        </p:attrNameLst>
                                      </p:cBhvr>
                                      <p:to>
                                        <p:strVal val="visible"/>
                                      </p:to>
                                    </p:set>
                                    <p:animEffect transition="in" filter="fade">
                                      <p:cBhvr>
                                        <p:cTn id="234" dur="500"/>
                                        <p:tgtEl>
                                          <p:spTgt spid="12"/>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22"/>
                                        </p:tgtEl>
                                        <p:attrNameLst>
                                          <p:attrName>style.visibility</p:attrName>
                                        </p:attrNameLst>
                                      </p:cBhvr>
                                      <p:to>
                                        <p:strVal val="visible"/>
                                      </p:to>
                                    </p:set>
                                    <p:animEffect transition="in" filter="fade">
                                      <p:cBhvr>
                                        <p:cTn id="239" dur="500"/>
                                        <p:tgtEl>
                                          <p:spTgt spid="22"/>
                                        </p:tgtEl>
                                      </p:cBhvr>
                                    </p:animEffect>
                                  </p:childTnLst>
                                </p:cTn>
                              </p:par>
                            </p:childTnLst>
                          </p:cTn>
                        </p:par>
                      </p:childTnLst>
                    </p:cTn>
                  </p:par>
                  <p:par>
                    <p:cTn id="240" fill="hold">
                      <p:stCondLst>
                        <p:cond delay="indefinite"/>
                      </p:stCondLst>
                      <p:childTnLst>
                        <p:par>
                          <p:cTn id="241" fill="hold">
                            <p:stCondLst>
                              <p:cond delay="0"/>
                            </p:stCondLst>
                            <p:childTnLst>
                              <p:par>
                                <p:cTn id="242" presetID="26" presetClass="entr" presetSubtype="0" fill="hold" grpId="0" nodeType="clickEffect">
                                  <p:stCondLst>
                                    <p:cond delay="0"/>
                                  </p:stCondLst>
                                  <p:childTnLst>
                                    <p:set>
                                      <p:cBhvr>
                                        <p:cTn id="243" dur="1" fill="hold">
                                          <p:stCondLst>
                                            <p:cond delay="0"/>
                                          </p:stCondLst>
                                        </p:cTn>
                                        <p:tgtEl>
                                          <p:spTgt spid="24"/>
                                        </p:tgtEl>
                                        <p:attrNameLst>
                                          <p:attrName>style.visibility</p:attrName>
                                        </p:attrNameLst>
                                      </p:cBhvr>
                                      <p:to>
                                        <p:strVal val="visible"/>
                                      </p:to>
                                    </p:set>
                                    <p:animEffect transition="in" filter="wipe(down)">
                                      <p:cBhvr>
                                        <p:cTn id="244" dur="580">
                                          <p:stCondLst>
                                            <p:cond delay="0"/>
                                          </p:stCondLst>
                                        </p:cTn>
                                        <p:tgtEl>
                                          <p:spTgt spid="24"/>
                                        </p:tgtEl>
                                      </p:cBhvr>
                                    </p:animEffect>
                                    <p:anim calcmode="lin" valueType="num">
                                      <p:cBhvr>
                                        <p:cTn id="24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4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4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50" dur="26">
                                          <p:stCondLst>
                                            <p:cond delay="650"/>
                                          </p:stCondLst>
                                        </p:cTn>
                                        <p:tgtEl>
                                          <p:spTgt spid="24"/>
                                        </p:tgtEl>
                                      </p:cBhvr>
                                      <p:to x="100000" y="60000"/>
                                    </p:animScale>
                                    <p:animScale>
                                      <p:cBhvr>
                                        <p:cTn id="251" dur="166" decel="50000">
                                          <p:stCondLst>
                                            <p:cond delay="676"/>
                                          </p:stCondLst>
                                        </p:cTn>
                                        <p:tgtEl>
                                          <p:spTgt spid="24"/>
                                        </p:tgtEl>
                                      </p:cBhvr>
                                      <p:to x="100000" y="100000"/>
                                    </p:animScale>
                                    <p:animScale>
                                      <p:cBhvr>
                                        <p:cTn id="252" dur="26">
                                          <p:stCondLst>
                                            <p:cond delay="1312"/>
                                          </p:stCondLst>
                                        </p:cTn>
                                        <p:tgtEl>
                                          <p:spTgt spid="24"/>
                                        </p:tgtEl>
                                      </p:cBhvr>
                                      <p:to x="100000" y="80000"/>
                                    </p:animScale>
                                    <p:animScale>
                                      <p:cBhvr>
                                        <p:cTn id="253" dur="166" decel="50000">
                                          <p:stCondLst>
                                            <p:cond delay="1338"/>
                                          </p:stCondLst>
                                        </p:cTn>
                                        <p:tgtEl>
                                          <p:spTgt spid="24"/>
                                        </p:tgtEl>
                                      </p:cBhvr>
                                      <p:to x="100000" y="100000"/>
                                    </p:animScale>
                                    <p:animScale>
                                      <p:cBhvr>
                                        <p:cTn id="254" dur="26">
                                          <p:stCondLst>
                                            <p:cond delay="1642"/>
                                          </p:stCondLst>
                                        </p:cTn>
                                        <p:tgtEl>
                                          <p:spTgt spid="24"/>
                                        </p:tgtEl>
                                      </p:cBhvr>
                                      <p:to x="100000" y="90000"/>
                                    </p:animScale>
                                    <p:animScale>
                                      <p:cBhvr>
                                        <p:cTn id="255" dur="166" decel="50000">
                                          <p:stCondLst>
                                            <p:cond delay="1668"/>
                                          </p:stCondLst>
                                        </p:cTn>
                                        <p:tgtEl>
                                          <p:spTgt spid="24"/>
                                        </p:tgtEl>
                                      </p:cBhvr>
                                      <p:to x="100000" y="100000"/>
                                    </p:animScale>
                                    <p:animScale>
                                      <p:cBhvr>
                                        <p:cTn id="256" dur="26">
                                          <p:stCondLst>
                                            <p:cond delay="1808"/>
                                          </p:stCondLst>
                                        </p:cTn>
                                        <p:tgtEl>
                                          <p:spTgt spid="24"/>
                                        </p:tgtEl>
                                      </p:cBhvr>
                                      <p:to x="100000" y="95000"/>
                                    </p:animScale>
                                    <p:animScale>
                                      <p:cBhvr>
                                        <p:cTn id="257"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56" grpId="0"/>
      <p:bldP spid="22"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0C96FA-5F85-3911-D7C8-E9F26C7B2BB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57F2F46-1080-046D-CC30-09264B3BFEC1}"/>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229420F9-11BD-C24A-982D-366C0239C712}"/>
              </a:ext>
            </a:extLst>
          </p:cNvPr>
          <p:cNvSpPr txBox="1">
            <a:spLocks noChangeArrowheads="1"/>
          </p:cNvSpPr>
          <p:nvPr/>
        </p:nvSpPr>
        <p:spPr bwMode="auto">
          <a:xfrm>
            <a:off x="296126" y="145697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12" name="TextBox 11">
            <a:extLst>
              <a:ext uri="{FF2B5EF4-FFF2-40B4-BE49-F238E27FC236}">
                <a16:creationId xmlns:a16="http://schemas.microsoft.com/office/drawing/2014/main" id="{D95FD444-EE24-CE8C-F87C-689F93056D7D}"/>
              </a:ext>
            </a:extLst>
          </p:cNvPr>
          <p:cNvSpPr txBox="1"/>
          <p:nvPr/>
        </p:nvSpPr>
        <p:spPr>
          <a:xfrm>
            <a:off x="1651352" y="216930"/>
            <a:ext cx="10244522" cy="1107996"/>
          </a:xfrm>
          <a:prstGeom prst="rect">
            <a:avLst/>
          </a:prstGeom>
          <a:noFill/>
        </p:spPr>
        <p:txBody>
          <a:bodyPr wrap="square">
            <a:spAutoFit/>
          </a:bodyPr>
          <a:lstStyle/>
          <a:p>
            <a:r>
              <a:rPr kumimoji="0" lang="en-US" sz="2200" b="0" i="0" u="none" strike="noStrike" kern="1200" cap="none" spc="0" normalizeH="0" baseline="0" noProof="0" dirty="0">
                <a:ln>
                  <a:noFill/>
                </a:ln>
                <a:effectLst/>
                <a:uLnTx/>
                <a:uFillTx/>
                <a:latin typeface="Times New Roman" pitchFamily="18" charset="0"/>
                <a:cs typeface="Times New Roman" pitchFamily="18" charset="0"/>
              </a:rPr>
              <a:t>A manufacturer wants to construct cylindrical aluminum cans for a new energy drink with volume 2000 cm</a:t>
            </a:r>
            <a:r>
              <a:rPr kumimoji="0" lang="en-US" sz="2200" b="0" i="0" u="none" strike="noStrike" kern="1200" cap="none" spc="0" normalizeH="0" baseline="30000" noProof="0" dirty="0">
                <a:ln>
                  <a:noFill/>
                </a:ln>
                <a:effectLst/>
                <a:uLnTx/>
                <a:uFillTx/>
                <a:latin typeface="Times New Roman" pitchFamily="18" charset="0"/>
                <a:cs typeface="Times New Roman" pitchFamily="18" charset="0"/>
              </a:rPr>
              <a:t>3</a:t>
            </a:r>
            <a:r>
              <a:rPr kumimoji="0" lang="en-US" sz="2200" b="0" i="0" u="none" strike="noStrike" kern="1200" cap="none" spc="0" normalizeH="0" baseline="0" noProof="0" dirty="0">
                <a:ln>
                  <a:noFill/>
                </a:ln>
                <a:effectLst/>
                <a:uLnTx/>
                <a:uFillTx/>
                <a:latin typeface="Times New Roman" pitchFamily="18" charset="0"/>
                <a:cs typeface="Times New Roman" pitchFamily="18" charset="0"/>
              </a:rPr>
              <a:t> (2 liters). What radius and height will minimize the</a:t>
            </a:r>
            <a:r>
              <a:rPr kumimoji="0" lang="en-US" sz="2200" b="0" i="0" u="none" strike="noStrike" kern="1200" cap="none" spc="0" normalizeH="0" noProof="0" dirty="0">
                <a:ln>
                  <a:noFill/>
                </a:ln>
                <a:effectLst/>
                <a:uLnTx/>
                <a:uFillTx/>
                <a:latin typeface="Times New Roman" pitchFamily="18" charset="0"/>
                <a:cs typeface="Times New Roman" pitchFamily="18" charset="0"/>
              </a:rPr>
              <a:t> </a:t>
            </a:r>
            <a:r>
              <a:rPr kumimoji="0" lang="en-US" sz="2200" b="0" i="0" u="none" strike="noStrike" kern="1200" cap="none" spc="0" normalizeH="0" baseline="0" noProof="0" dirty="0">
                <a:ln>
                  <a:noFill/>
                </a:ln>
                <a:effectLst/>
                <a:uLnTx/>
                <a:uFillTx/>
                <a:latin typeface="Times New Roman" pitchFamily="18" charset="0"/>
                <a:cs typeface="Times New Roman" pitchFamily="18" charset="0"/>
              </a:rPr>
              <a:t>amount of aluminum used? What will be the surface area?</a:t>
            </a:r>
            <a:endParaRPr lang="en-US" sz="2200" dirty="0"/>
          </a:p>
        </p:txBody>
      </p:sp>
      <p:sp>
        <p:nvSpPr>
          <p:cNvPr id="13" name="Text Box 27">
            <a:extLst>
              <a:ext uri="{FF2B5EF4-FFF2-40B4-BE49-F238E27FC236}">
                <a16:creationId xmlns:a16="http://schemas.microsoft.com/office/drawing/2014/main" id="{E329AB3A-BF81-72FB-9515-F834B4581E9D}"/>
              </a:ext>
            </a:extLst>
          </p:cNvPr>
          <p:cNvSpPr txBox="1">
            <a:spLocks noChangeArrowheads="1"/>
          </p:cNvSpPr>
          <p:nvPr/>
        </p:nvSpPr>
        <p:spPr bwMode="auto">
          <a:xfrm>
            <a:off x="1399841" y="1450494"/>
            <a:ext cx="81371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   </a:t>
            </a:r>
            <a:r>
              <a:rPr lang="en-US" altLang="en-US" sz="2200" b="1" u="sng" dirty="0"/>
              <a:t>Objective</a:t>
            </a:r>
            <a:r>
              <a:rPr lang="en-US" altLang="en-US" sz="2200" dirty="0"/>
              <a:t>: Minimize the of aluminum used, minimize surface area.</a:t>
            </a:r>
          </a:p>
        </p:txBody>
      </p:sp>
      <p:grpSp>
        <p:nvGrpSpPr>
          <p:cNvPr id="14" name="Group 13">
            <a:extLst>
              <a:ext uri="{FF2B5EF4-FFF2-40B4-BE49-F238E27FC236}">
                <a16:creationId xmlns:a16="http://schemas.microsoft.com/office/drawing/2014/main" id="{161097A3-8FF9-69F1-B8D7-04BCD733D6DD}"/>
              </a:ext>
            </a:extLst>
          </p:cNvPr>
          <p:cNvGrpSpPr/>
          <p:nvPr/>
        </p:nvGrpSpPr>
        <p:grpSpPr>
          <a:xfrm>
            <a:off x="9991108" y="1856545"/>
            <a:ext cx="1657350" cy="2871788"/>
            <a:chOff x="9941633" y="1251591"/>
            <a:chExt cx="1657350" cy="2871788"/>
          </a:xfrm>
        </p:grpSpPr>
        <p:pic>
          <p:nvPicPr>
            <p:cNvPr id="15" name="Picture 30" descr="04_27">
              <a:extLst>
                <a:ext uri="{FF2B5EF4-FFF2-40B4-BE49-F238E27FC236}">
                  <a16:creationId xmlns:a16="http://schemas.microsoft.com/office/drawing/2014/main" id="{45602F6B-8AC2-6044-6D86-F2D36B181F40}"/>
                </a:ext>
              </a:extLst>
            </p:cNvPr>
            <p:cNvPicPr>
              <a:picLocks noChangeAspect="1" noChangeArrowheads="1"/>
            </p:cNvPicPr>
            <p:nvPr/>
          </p:nvPicPr>
          <p:blipFill>
            <a:blip r:embed="rId2" cstate="print"/>
            <a:srcRect/>
            <a:stretch>
              <a:fillRect/>
            </a:stretch>
          </p:blipFill>
          <p:spPr bwMode="auto">
            <a:xfrm>
              <a:off x="9941633" y="1251591"/>
              <a:ext cx="1657350" cy="2871788"/>
            </a:xfrm>
            <a:prstGeom prst="rect">
              <a:avLst/>
            </a:prstGeom>
            <a:noFill/>
          </p:spPr>
        </p:pic>
        <p:sp>
          <p:nvSpPr>
            <p:cNvPr id="16" name="TextBox 15">
              <a:extLst>
                <a:ext uri="{FF2B5EF4-FFF2-40B4-BE49-F238E27FC236}">
                  <a16:creationId xmlns:a16="http://schemas.microsoft.com/office/drawing/2014/main" id="{D4A04309-D519-666C-8E06-D1FA08575CE3}"/>
                </a:ext>
              </a:extLst>
            </p:cNvPr>
            <p:cNvSpPr txBox="1"/>
            <p:nvPr/>
          </p:nvSpPr>
          <p:spPr>
            <a:xfrm>
              <a:off x="9942727" y="2312269"/>
              <a:ext cx="1430200" cy="353943"/>
            </a:xfrm>
            <a:prstGeom prst="rect">
              <a:avLst/>
            </a:prstGeom>
            <a:noFill/>
          </p:spPr>
          <p:txBody>
            <a:bodyPr wrap="none" rtlCol="0">
              <a:spAutoFit/>
            </a:bodyPr>
            <a:lstStyle/>
            <a:p>
              <a:r>
                <a:rPr lang="en-US" sz="1700" b="1" dirty="0">
                  <a:solidFill>
                    <a:srgbClr val="FF0000"/>
                  </a:solidFill>
                  <a:latin typeface="Algerian" panose="04020705040A02060702" pitchFamily="82" charset="0"/>
                </a:rPr>
                <a:t>Blast 2000</a:t>
              </a:r>
            </a:p>
          </p:txBody>
        </p:sp>
      </p:grpSp>
      <p:sp>
        <p:nvSpPr>
          <p:cNvPr id="18" name="TextBox 17">
            <a:extLst>
              <a:ext uri="{FF2B5EF4-FFF2-40B4-BE49-F238E27FC236}">
                <a16:creationId xmlns:a16="http://schemas.microsoft.com/office/drawing/2014/main" id="{49153982-7683-8247-0561-5741AD041195}"/>
              </a:ext>
            </a:extLst>
          </p:cNvPr>
          <p:cNvSpPr txBox="1"/>
          <p:nvPr/>
        </p:nvSpPr>
        <p:spPr>
          <a:xfrm>
            <a:off x="282970" y="1984899"/>
            <a:ext cx="4711790" cy="430887"/>
          </a:xfrm>
          <a:prstGeom prst="rect">
            <a:avLst/>
          </a:prstGeom>
          <a:noFill/>
        </p:spPr>
        <p:txBody>
          <a:bodyPr wrap="square">
            <a:spAutoFit/>
          </a:bodyPr>
          <a:lstStyle/>
          <a:p>
            <a:r>
              <a:rPr kumimoji="0" lang="en-US" sz="2200" b="0" i="0" u="none" strike="noStrike" kern="1200" cap="none" spc="0" normalizeH="0" baseline="0" noProof="0" dirty="0">
                <a:ln>
                  <a:noFill/>
                </a:ln>
                <a:effectLst/>
                <a:uLnTx/>
                <a:uFillTx/>
                <a:latin typeface="Times New Roman" pitchFamily="18" charset="0"/>
                <a:cs typeface="Times New Roman" pitchFamily="18" charset="0"/>
              </a:rPr>
              <a:t>Let </a:t>
            </a:r>
            <a:r>
              <a:rPr lang="en-US" sz="2200" i="1" dirty="0">
                <a:latin typeface="Times New Roman" pitchFamily="18" charset="0"/>
                <a:cs typeface="Times New Roman" pitchFamily="18" charset="0"/>
              </a:rPr>
              <a:t>x</a:t>
            </a:r>
            <a:r>
              <a:rPr lang="en-US" sz="2200" dirty="0">
                <a:latin typeface="Times New Roman" pitchFamily="18" charset="0"/>
                <a:cs typeface="Times New Roman" pitchFamily="18" charset="0"/>
              </a:rPr>
              <a:t> = </a:t>
            </a:r>
            <a:r>
              <a:rPr kumimoji="0" lang="en-US" sz="2200" b="0" u="none" strike="noStrike" kern="1200" cap="none" spc="0" normalizeH="0" baseline="0" noProof="0" dirty="0">
                <a:ln>
                  <a:noFill/>
                </a:ln>
                <a:effectLst/>
                <a:uLnTx/>
                <a:uFillTx/>
                <a:latin typeface="Times New Roman" pitchFamily="18" charset="0"/>
                <a:cs typeface="Times New Roman" pitchFamily="18" charset="0"/>
              </a:rPr>
              <a:t>radius</a:t>
            </a:r>
            <a:r>
              <a:rPr kumimoji="0" lang="en-US" sz="22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200" b="0" u="none" strike="noStrike" kern="1200" cap="none" spc="0" normalizeH="0" baseline="0" noProof="0" dirty="0">
                <a:ln>
                  <a:noFill/>
                </a:ln>
                <a:effectLst/>
                <a:uLnTx/>
                <a:uFillTx/>
                <a:latin typeface="Times New Roman" pitchFamily="18" charset="0"/>
                <a:cs typeface="Times New Roman" pitchFamily="18" charset="0"/>
              </a:rPr>
              <a:t>(cm) </a:t>
            </a:r>
            <a:r>
              <a:rPr kumimoji="0" lang="en-US" sz="2200" b="0" i="0" u="none" strike="noStrike" kern="1200" cap="none" spc="0" normalizeH="0" baseline="0" noProof="0" dirty="0">
                <a:ln>
                  <a:noFill/>
                </a:ln>
                <a:effectLst/>
                <a:uLnTx/>
                <a:uFillTx/>
                <a:latin typeface="Times New Roman" pitchFamily="18" charset="0"/>
                <a:cs typeface="Times New Roman" pitchFamily="18" charset="0"/>
              </a:rPr>
              <a:t>and </a:t>
            </a:r>
            <a:r>
              <a:rPr lang="en-US" sz="2200" i="1" dirty="0">
                <a:latin typeface="Times New Roman" pitchFamily="18" charset="0"/>
                <a:cs typeface="Times New Roman" pitchFamily="18" charset="0"/>
              </a:rPr>
              <a:t>h </a:t>
            </a:r>
            <a:r>
              <a:rPr lang="en-US" sz="2200" dirty="0">
                <a:latin typeface="Times New Roman" pitchFamily="18" charset="0"/>
                <a:cs typeface="Times New Roman" pitchFamily="18" charset="0"/>
              </a:rPr>
              <a:t>= </a:t>
            </a:r>
            <a:r>
              <a:rPr kumimoji="0" lang="en-US" sz="2200" b="0" i="0" u="none" strike="noStrike" kern="1200" cap="none" spc="0" normalizeH="0" baseline="0" noProof="0" dirty="0">
                <a:ln>
                  <a:noFill/>
                </a:ln>
                <a:effectLst/>
                <a:uLnTx/>
                <a:uFillTx/>
                <a:latin typeface="Times New Roman" pitchFamily="18" charset="0"/>
                <a:cs typeface="Times New Roman" pitchFamily="18" charset="0"/>
              </a:rPr>
              <a:t>height </a:t>
            </a:r>
            <a:r>
              <a:rPr kumimoji="0" lang="en-US" sz="2200" b="0" u="none" strike="noStrike" kern="1200" cap="none" spc="0" normalizeH="0" baseline="0" noProof="0" dirty="0">
                <a:ln>
                  <a:noFill/>
                </a:ln>
                <a:effectLst/>
                <a:uLnTx/>
                <a:uFillTx/>
                <a:latin typeface="Times New Roman" pitchFamily="18" charset="0"/>
                <a:cs typeface="Times New Roman" pitchFamily="18" charset="0"/>
              </a:rPr>
              <a:t>(cm)</a:t>
            </a:r>
            <a:r>
              <a:rPr kumimoji="0" lang="en-US" sz="2200" b="0" i="0" u="none" strike="noStrike" kern="1200" cap="none" spc="0" normalizeH="0" baseline="0" noProof="0" dirty="0">
                <a:ln>
                  <a:noFill/>
                </a:ln>
                <a:effectLst/>
                <a:uLnTx/>
                <a:uFillTx/>
                <a:latin typeface="Times New Roman" pitchFamily="18" charset="0"/>
                <a:cs typeface="Times New Roman" pitchFamily="18" charset="0"/>
              </a:rPr>
              <a:t>. </a:t>
            </a:r>
            <a:endParaRPr lang="en-US" sz="2200" dirty="0"/>
          </a:p>
        </p:txBody>
      </p:sp>
      <p:sp>
        <p:nvSpPr>
          <p:cNvPr id="20" name="TextBox 19">
            <a:extLst>
              <a:ext uri="{FF2B5EF4-FFF2-40B4-BE49-F238E27FC236}">
                <a16:creationId xmlns:a16="http://schemas.microsoft.com/office/drawing/2014/main" id="{32A22DFF-96A6-25A7-80B1-2CD047D7B37F}"/>
              </a:ext>
            </a:extLst>
          </p:cNvPr>
          <p:cNvSpPr txBox="1"/>
          <p:nvPr/>
        </p:nvSpPr>
        <p:spPr>
          <a:xfrm>
            <a:off x="282970" y="2410834"/>
            <a:ext cx="4224706" cy="430887"/>
          </a:xfrm>
          <a:prstGeom prst="rect">
            <a:avLst/>
          </a:prstGeom>
          <a:noFill/>
        </p:spPr>
        <p:txBody>
          <a:bodyPr wrap="square">
            <a:spAutoFit/>
          </a:bodyPr>
          <a:lstStyle/>
          <a:p>
            <a:r>
              <a:rPr kumimoji="0" lang="en-US" sz="2200" b="0" i="0" u="none" strike="noStrike" kern="1200" cap="none" spc="0" normalizeH="0" baseline="0" noProof="0" dirty="0">
                <a:ln>
                  <a:noFill/>
                </a:ln>
                <a:effectLst/>
                <a:uLnTx/>
                <a:uFillTx/>
                <a:latin typeface="Times New Roman" pitchFamily="18" charset="0"/>
                <a:cs typeface="Times New Roman" pitchFamily="18" charset="0"/>
              </a:rPr>
              <a:t>Volume </a:t>
            </a:r>
            <a:r>
              <a:rPr kumimoji="0" lang="en-US" sz="2200" b="0" i="1" u="none" strike="noStrike" kern="1200" cap="none" spc="0" normalizeH="0" baseline="0" noProof="0" dirty="0">
                <a:ln>
                  <a:noFill/>
                </a:ln>
                <a:effectLst/>
                <a:uLnTx/>
                <a:uFillTx/>
                <a:latin typeface="Times New Roman" pitchFamily="18" charset="0"/>
                <a:cs typeface="Times New Roman" pitchFamily="18" charset="0"/>
              </a:rPr>
              <a:t>V</a:t>
            </a:r>
            <a:r>
              <a:rPr kumimoji="0" lang="en-US" sz="2200" b="0" i="0" u="none" strike="noStrike" kern="1200" cap="none" spc="0" normalizeH="0" baseline="0" noProof="0" dirty="0">
                <a:ln>
                  <a:noFill/>
                </a:ln>
                <a:effectLst/>
                <a:uLnTx/>
                <a:uFillTx/>
                <a:latin typeface="Times New Roman" pitchFamily="18" charset="0"/>
                <a:cs typeface="Times New Roman" pitchFamily="18" charset="0"/>
              </a:rPr>
              <a:t> is 2000 cm</a:t>
            </a:r>
            <a:r>
              <a:rPr kumimoji="0" lang="en-US" sz="2200" b="0" i="0" u="none" strike="noStrike" kern="1200" cap="none" spc="0" normalizeH="0" baseline="30000" noProof="0" dirty="0">
                <a:ln>
                  <a:noFill/>
                </a:ln>
                <a:effectLst/>
                <a:uLnTx/>
                <a:uFillTx/>
                <a:latin typeface="Times New Roman" pitchFamily="18" charset="0"/>
                <a:cs typeface="Times New Roman" pitchFamily="18" charset="0"/>
              </a:rPr>
              <a:t>3</a:t>
            </a:r>
            <a:r>
              <a:rPr kumimoji="0" lang="en-US" sz="2200" b="0" i="0" u="none" strike="noStrike" kern="1200" cap="none" spc="0" normalizeH="0" baseline="0" noProof="0" dirty="0">
                <a:ln>
                  <a:noFill/>
                </a:ln>
                <a:effectLst/>
                <a:uLnTx/>
                <a:uFillTx/>
                <a:latin typeface="Times New Roman" pitchFamily="18" charset="0"/>
                <a:cs typeface="Times New Roman" pitchFamily="18" charset="0"/>
              </a:rPr>
              <a:t>, so you have </a:t>
            </a:r>
            <a:endParaRPr lang="en-US" sz="2200" dirty="0"/>
          </a:p>
        </p:txBody>
      </p:sp>
      <p:graphicFrame>
        <p:nvGraphicFramePr>
          <p:cNvPr id="33" name="Object 2">
            <a:extLst>
              <a:ext uri="{FF2B5EF4-FFF2-40B4-BE49-F238E27FC236}">
                <a16:creationId xmlns:a16="http://schemas.microsoft.com/office/drawing/2014/main" id="{B2E29AC8-D2AF-3680-4D87-AA27B01202FE}"/>
              </a:ext>
            </a:extLst>
          </p:cNvPr>
          <p:cNvGraphicFramePr>
            <a:graphicFrameLocks noChangeAspect="1"/>
          </p:cNvGraphicFramePr>
          <p:nvPr>
            <p:extLst>
              <p:ext uri="{D42A27DB-BD31-4B8C-83A1-F6EECF244321}">
                <p14:modId xmlns:p14="http://schemas.microsoft.com/office/powerpoint/2010/main" val="4203894244"/>
              </p:ext>
            </p:extLst>
          </p:nvPr>
        </p:nvGraphicFramePr>
        <p:xfrm>
          <a:off x="320455" y="2827338"/>
          <a:ext cx="5589588" cy="1222375"/>
        </p:xfrm>
        <a:graphic>
          <a:graphicData uri="http://schemas.openxmlformats.org/presentationml/2006/ole">
            <mc:AlternateContent xmlns:mc="http://schemas.openxmlformats.org/markup-compatibility/2006">
              <mc:Choice xmlns:v="urn:schemas-microsoft-com:vml" Requires="v">
                <p:oleObj name="Equation" r:id="rId3" imgW="3136680" imgH="685800" progId="Equation.DSMT4">
                  <p:embed/>
                </p:oleObj>
              </mc:Choice>
              <mc:Fallback>
                <p:oleObj name="Equation" r:id="rId3" imgW="3136680" imgH="685800" progId="Equation.DSMT4">
                  <p:embed/>
                  <p:pic>
                    <p:nvPicPr>
                      <p:cNvPr id="21" name="Object 2">
                        <a:extLst>
                          <a:ext uri="{FF2B5EF4-FFF2-40B4-BE49-F238E27FC236}">
                            <a16:creationId xmlns:a16="http://schemas.microsoft.com/office/drawing/2014/main" id="{B2E29AC8-D2AF-3680-4D87-AA27B01202FE}"/>
                          </a:ext>
                        </a:extLst>
                      </p:cNvPr>
                      <p:cNvPicPr>
                        <a:picLocks noChangeAspect="1" noChangeArrowheads="1"/>
                      </p:cNvPicPr>
                      <p:nvPr/>
                    </p:nvPicPr>
                    <p:blipFill>
                      <a:blip r:embed="rId4"/>
                      <a:srcRect/>
                      <a:stretch>
                        <a:fillRect/>
                      </a:stretch>
                    </p:blipFill>
                    <p:spPr bwMode="auto">
                      <a:xfrm>
                        <a:off x="320455" y="2827338"/>
                        <a:ext cx="5589588" cy="1222375"/>
                      </a:xfrm>
                      <a:prstGeom prst="rect">
                        <a:avLst/>
                      </a:prstGeom>
                      <a:noFill/>
                    </p:spPr>
                  </p:pic>
                </p:oleObj>
              </mc:Fallback>
            </mc:AlternateContent>
          </a:graphicData>
        </a:graphic>
      </p:graphicFrame>
      <p:sp>
        <p:nvSpPr>
          <p:cNvPr id="34" name="Rectangle 11">
            <a:extLst>
              <a:ext uri="{FF2B5EF4-FFF2-40B4-BE49-F238E27FC236}">
                <a16:creationId xmlns:a16="http://schemas.microsoft.com/office/drawing/2014/main" id="{891DBA8A-4178-9F3C-267F-81C01DB47278}"/>
              </a:ext>
            </a:extLst>
          </p:cNvPr>
          <p:cNvSpPr>
            <a:spLocks noChangeArrowheads="1"/>
          </p:cNvSpPr>
          <p:nvPr/>
        </p:nvSpPr>
        <p:spPr bwMode="auto">
          <a:xfrm>
            <a:off x="339109" y="3438312"/>
            <a:ext cx="1455876" cy="388756"/>
          </a:xfrm>
          <a:prstGeom prst="rect">
            <a:avLst/>
          </a:prstGeom>
          <a:solidFill>
            <a:schemeClr val="bg1"/>
          </a:solidFill>
          <a:ln w="9525">
            <a:no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35" name="Rectangle 11">
            <a:extLst>
              <a:ext uri="{FF2B5EF4-FFF2-40B4-BE49-F238E27FC236}">
                <a16:creationId xmlns:a16="http://schemas.microsoft.com/office/drawing/2014/main" id="{67570090-0C54-E063-13A7-199455705A55}"/>
              </a:ext>
            </a:extLst>
          </p:cNvPr>
          <p:cNvSpPr>
            <a:spLocks noChangeArrowheads="1"/>
          </p:cNvSpPr>
          <p:nvPr/>
        </p:nvSpPr>
        <p:spPr bwMode="auto">
          <a:xfrm>
            <a:off x="1973699" y="3298970"/>
            <a:ext cx="3902351" cy="731078"/>
          </a:xfrm>
          <a:prstGeom prst="rect">
            <a:avLst/>
          </a:prstGeom>
          <a:solidFill>
            <a:schemeClr val="bg1"/>
          </a:solidFill>
          <a:ln w="9525">
            <a:noFill/>
            <a:miter lim="800000"/>
            <a:headEnd/>
            <a:tailEnd/>
          </a:ln>
          <a:effectLst/>
        </p:spPr>
        <p:txBody>
          <a:bodyPr wrap="none" anchor="ctr"/>
          <a:lstStyle/>
          <a:p>
            <a:endParaRPr lang="en-US">
              <a:latin typeface="Times New Roman" pitchFamily="18" charset="0"/>
              <a:cs typeface="Times New Roman" pitchFamily="18" charset="0"/>
            </a:endParaRPr>
          </a:p>
        </p:txBody>
      </p:sp>
      <p:pic>
        <p:nvPicPr>
          <p:cNvPr id="36" name="Picture 35">
            <a:extLst>
              <a:ext uri="{FF2B5EF4-FFF2-40B4-BE49-F238E27FC236}">
                <a16:creationId xmlns:a16="http://schemas.microsoft.com/office/drawing/2014/main" id="{8C81AD81-8BFF-3644-B449-33CE3D2F2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252" y="4324670"/>
            <a:ext cx="6215162" cy="2200106"/>
          </a:xfrm>
          <a:prstGeom prst="rect">
            <a:avLst/>
          </a:prstGeom>
        </p:spPr>
      </p:pic>
      <p:sp>
        <p:nvSpPr>
          <p:cNvPr id="37" name="Rectangle 36">
            <a:extLst>
              <a:ext uri="{FF2B5EF4-FFF2-40B4-BE49-F238E27FC236}">
                <a16:creationId xmlns:a16="http://schemas.microsoft.com/office/drawing/2014/main" id="{3FC2F669-CAE1-4ADF-77A1-CD33255917E3}"/>
              </a:ext>
            </a:extLst>
          </p:cNvPr>
          <p:cNvSpPr/>
          <p:nvPr/>
        </p:nvSpPr>
        <p:spPr>
          <a:xfrm>
            <a:off x="7285033" y="6011227"/>
            <a:ext cx="4016805" cy="400110"/>
          </a:xfrm>
          <a:prstGeom prst="rect">
            <a:avLst/>
          </a:prstGeom>
        </p:spPr>
        <p:txBody>
          <a:bodyPr wrap="none">
            <a:spAutoFit/>
          </a:bodyPr>
          <a:lstStyle/>
          <a:p>
            <a:r>
              <a:rPr lang="en-US" sz="2000" b="1" u="sng" dirty="0">
                <a:latin typeface="Times New Roman" pitchFamily="18" charset="0"/>
                <a:cs typeface="Times New Roman" pitchFamily="18" charset="0"/>
              </a:rPr>
              <a:t>Total Surface Area</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S</a:t>
            </a:r>
            <a:r>
              <a:rPr lang="en-US" sz="2000" dirty="0">
                <a:latin typeface="Times New Roman" pitchFamily="18" charset="0"/>
                <a:cs typeface="Times New Roman" pitchFamily="18" charset="0"/>
              </a:rPr>
              <a:t> = 2</a:t>
            </a:r>
            <a:r>
              <a:rPr lang="en-US" sz="2000" dirty="0">
                <a:latin typeface="Times New Roman" pitchFamily="18" charset="0"/>
                <a:cs typeface="Times New Roman" pitchFamily="18" charset="0"/>
                <a:sym typeface="Symbol" pitchFamily="64" charset="2"/>
              </a:rPr>
              <a:t></a:t>
            </a:r>
            <a:r>
              <a:rPr lang="en-US" sz="2000" i="1" dirty="0">
                <a:latin typeface="Times New Roman" pitchFamily="18" charset="0"/>
                <a:cs typeface="Times New Roman" pitchFamily="18" charset="0"/>
                <a:sym typeface="Symbol" pitchFamily="64" charset="2"/>
              </a:rPr>
              <a:t>xh</a:t>
            </a:r>
            <a:r>
              <a:rPr lang="en-US" sz="2000" dirty="0">
                <a:latin typeface="Times New Roman" pitchFamily="18" charset="0"/>
                <a:cs typeface="Times New Roman" pitchFamily="18" charset="0"/>
                <a:sym typeface="Symbol" pitchFamily="64" charset="2"/>
              </a:rPr>
              <a:t> + 2</a:t>
            </a:r>
            <a:r>
              <a:rPr lang="en-US" sz="2000" i="1" dirty="0">
                <a:latin typeface="Times New Roman" pitchFamily="18" charset="0"/>
                <a:cs typeface="Times New Roman" pitchFamily="18" charset="0"/>
                <a:sym typeface="Symbol" pitchFamily="64" charset="2"/>
              </a:rPr>
              <a:t>x</a:t>
            </a:r>
            <a:r>
              <a:rPr lang="en-US" sz="2000" baseline="30000" dirty="0">
                <a:latin typeface="Times New Roman" pitchFamily="18" charset="0"/>
                <a:cs typeface="Times New Roman" pitchFamily="18" charset="0"/>
                <a:sym typeface="Symbol" pitchFamily="64" charset="2"/>
              </a:rPr>
              <a:t>2</a:t>
            </a:r>
            <a:endParaRPr lang="en-US" sz="2000" dirty="0"/>
          </a:p>
        </p:txBody>
      </p:sp>
      <p:pic>
        <p:nvPicPr>
          <p:cNvPr id="38" name="Picture 37">
            <a:extLst>
              <a:ext uri="{FF2B5EF4-FFF2-40B4-BE49-F238E27FC236}">
                <a16:creationId xmlns:a16="http://schemas.microsoft.com/office/drawing/2014/main" id="{443B7B1F-9239-D4DE-5AEC-C946D72C53F5}"/>
              </a:ext>
            </a:extLst>
          </p:cNvPr>
          <p:cNvPicPr>
            <a:picLocks noChangeAspect="1"/>
          </p:cNvPicPr>
          <p:nvPr/>
        </p:nvPicPr>
        <p:blipFill>
          <a:blip r:embed="rId6"/>
          <a:stretch>
            <a:fillRect/>
          </a:stretch>
        </p:blipFill>
        <p:spPr>
          <a:xfrm>
            <a:off x="1574072" y="4138465"/>
            <a:ext cx="1327778" cy="1447800"/>
          </a:xfrm>
          <a:prstGeom prst="rect">
            <a:avLst/>
          </a:prstGeom>
        </p:spPr>
      </p:pic>
      <p:pic>
        <p:nvPicPr>
          <p:cNvPr id="39" name="Picture 38">
            <a:extLst>
              <a:ext uri="{FF2B5EF4-FFF2-40B4-BE49-F238E27FC236}">
                <a16:creationId xmlns:a16="http://schemas.microsoft.com/office/drawing/2014/main" id="{F5F1CC36-79D4-1911-3E0A-5EC22FD227DB}"/>
              </a:ext>
            </a:extLst>
          </p:cNvPr>
          <p:cNvPicPr>
            <a:picLocks noChangeAspect="1"/>
          </p:cNvPicPr>
          <p:nvPr/>
        </p:nvPicPr>
        <p:blipFill>
          <a:blip r:embed="rId6"/>
          <a:stretch>
            <a:fillRect/>
          </a:stretch>
        </p:blipFill>
        <p:spPr>
          <a:xfrm>
            <a:off x="456684" y="5929027"/>
            <a:ext cx="1327778" cy="571637"/>
          </a:xfrm>
          <a:prstGeom prst="rect">
            <a:avLst/>
          </a:prstGeom>
        </p:spPr>
      </p:pic>
      <p:pic>
        <p:nvPicPr>
          <p:cNvPr id="40" name="Picture 39">
            <a:extLst>
              <a:ext uri="{FF2B5EF4-FFF2-40B4-BE49-F238E27FC236}">
                <a16:creationId xmlns:a16="http://schemas.microsoft.com/office/drawing/2014/main" id="{788032F3-0979-9FF3-C936-BDD6C4C6C467}"/>
              </a:ext>
            </a:extLst>
          </p:cNvPr>
          <p:cNvPicPr>
            <a:picLocks noChangeAspect="1"/>
          </p:cNvPicPr>
          <p:nvPr/>
        </p:nvPicPr>
        <p:blipFill>
          <a:blip r:embed="rId6"/>
          <a:stretch>
            <a:fillRect/>
          </a:stretch>
        </p:blipFill>
        <p:spPr>
          <a:xfrm>
            <a:off x="1930766" y="5929028"/>
            <a:ext cx="1014906" cy="571637"/>
          </a:xfrm>
          <a:prstGeom prst="rect">
            <a:avLst/>
          </a:prstGeom>
        </p:spPr>
      </p:pic>
      <p:pic>
        <p:nvPicPr>
          <p:cNvPr id="41" name="Picture 40">
            <a:extLst>
              <a:ext uri="{FF2B5EF4-FFF2-40B4-BE49-F238E27FC236}">
                <a16:creationId xmlns:a16="http://schemas.microsoft.com/office/drawing/2014/main" id="{F4AF838E-C75A-141F-AE8E-CCFD164C3750}"/>
              </a:ext>
            </a:extLst>
          </p:cNvPr>
          <p:cNvPicPr>
            <a:picLocks noChangeAspect="1"/>
          </p:cNvPicPr>
          <p:nvPr/>
        </p:nvPicPr>
        <p:blipFill>
          <a:blip r:embed="rId6"/>
          <a:stretch>
            <a:fillRect/>
          </a:stretch>
        </p:blipFill>
        <p:spPr>
          <a:xfrm>
            <a:off x="2981377" y="4062265"/>
            <a:ext cx="1327778" cy="1752600"/>
          </a:xfrm>
          <a:prstGeom prst="rect">
            <a:avLst/>
          </a:prstGeom>
        </p:spPr>
      </p:pic>
      <p:pic>
        <p:nvPicPr>
          <p:cNvPr id="42" name="Picture 41">
            <a:extLst>
              <a:ext uri="{FF2B5EF4-FFF2-40B4-BE49-F238E27FC236}">
                <a16:creationId xmlns:a16="http://schemas.microsoft.com/office/drawing/2014/main" id="{34711B58-95B5-9583-E93E-C8ACE65C107E}"/>
              </a:ext>
            </a:extLst>
          </p:cNvPr>
          <p:cNvPicPr>
            <a:picLocks noChangeAspect="1"/>
          </p:cNvPicPr>
          <p:nvPr/>
        </p:nvPicPr>
        <p:blipFill>
          <a:blip r:embed="rId6"/>
          <a:stretch>
            <a:fillRect/>
          </a:stretch>
        </p:blipFill>
        <p:spPr>
          <a:xfrm>
            <a:off x="3049460" y="5939005"/>
            <a:ext cx="1014906" cy="571637"/>
          </a:xfrm>
          <a:prstGeom prst="rect">
            <a:avLst/>
          </a:prstGeom>
        </p:spPr>
      </p:pic>
      <p:pic>
        <p:nvPicPr>
          <p:cNvPr id="43" name="Picture 42">
            <a:extLst>
              <a:ext uri="{FF2B5EF4-FFF2-40B4-BE49-F238E27FC236}">
                <a16:creationId xmlns:a16="http://schemas.microsoft.com/office/drawing/2014/main" id="{5A56D4C2-897C-4AA2-2BA2-D8C59318931B}"/>
              </a:ext>
            </a:extLst>
          </p:cNvPr>
          <p:cNvPicPr>
            <a:picLocks noChangeAspect="1"/>
          </p:cNvPicPr>
          <p:nvPr/>
        </p:nvPicPr>
        <p:blipFill>
          <a:blip r:embed="rId6"/>
          <a:stretch>
            <a:fillRect/>
          </a:stretch>
        </p:blipFill>
        <p:spPr>
          <a:xfrm>
            <a:off x="4407266" y="3968131"/>
            <a:ext cx="3643806" cy="1846734"/>
          </a:xfrm>
          <a:prstGeom prst="rect">
            <a:avLst/>
          </a:prstGeom>
        </p:spPr>
      </p:pic>
      <p:pic>
        <p:nvPicPr>
          <p:cNvPr id="44" name="Picture 43">
            <a:extLst>
              <a:ext uri="{FF2B5EF4-FFF2-40B4-BE49-F238E27FC236}">
                <a16:creationId xmlns:a16="http://schemas.microsoft.com/office/drawing/2014/main" id="{B9A273AC-1304-BD35-BFDD-6732A7B286A9}"/>
              </a:ext>
            </a:extLst>
          </p:cNvPr>
          <p:cNvPicPr>
            <a:picLocks noChangeAspect="1"/>
          </p:cNvPicPr>
          <p:nvPr/>
        </p:nvPicPr>
        <p:blipFill>
          <a:blip r:embed="rId6"/>
          <a:stretch>
            <a:fillRect/>
          </a:stretch>
        </p:blipFill>
        <p:spPr>
          <a:xfrm>
            <a:off x="5542125" y="6024252"/>
            <a:ext cx="1014906" cy="571637"/>
          </a:xfrm>
          <a:prstGeom prst="rect">
            <a:avLst/>
          </a:prstGeom>
        </p:spPr>
      </p:pic>
    </p:spTree>
    <p:extLst>
      <p:ext uri="{BB962C8B-B14F-4D97-AF65-F5344CB8AC3E}">
        <p14:creationId xmlns:p14="http://schemas.microsoft.com/office/powerpoint/2010/main" val="1636096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anim calcmode="lin" valueType="num">
                                      <p:cBhvr>
                                        <p:cTn id="28" dur="2000" fill="hold"/>
                                        <p:tgtEl>
                                          <p:spTgt spid="14"/>
                                        </p:tgtEl>
                                        <p:attrNameLst>
                                          <p:attrName>ppt_w</p:attrName>
                                        </p:attrNameLst>
                                      </p:cBhvr>
                                      <p:tavLst>
                                        <p:tav tm="0" fmla="#ppt_w*sin(2.5*pi*$)">
                                          <p:val>
                                            <p:fltVal val="0"/>
                                          </p:val>
                                        </p:tav>
                                        <p:tav tm="100000">
                                          <p:val>
                                            <p:fltVal val="1"/>
                                          </p:val>
                                        </p:tav>
                                      </p:tavLst>
                                    </p:anim>
                                    <p:anim calcmode="lin" valueType="num">
                                      <p:cBhvr>
                                        <p:cTn id="2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dissolv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0" nodeType="clickEffect">
                                  <p:stCondLst>
                                    <p:cond delay="0"/>
                                  </p:stCondLst>
                                  <p:childTnLst>
                                    <p:animEffect transition="out" filter="dissolv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0" nodeType="clickEffect">
                                  <p:stCondLst>
                                    <p:cond delay="0"/>
                                  </p:stCondLst>
                                  <p:childTnLst>
                                    <p:animEffect transition="out" filter="dissolve">
                                      <p:cBhvr>
                                        <p:cTn id="53" dur="500"/>
                                        <p:tgtEl>
                                          <p:spTgt spid="35"/>
                                        </p:tgtEl>
                                      </p:cBhvr>
                                    </p:animEffect>
                                    <p:set>
                                      <p:cBhvr>
                                        <p:cTn id="54" dur="1" fill="hold">
                                          <p:stCondLst>
                                            <p:cond delay="499"/>
                                          </p:stCondLst>
                                        </p:cTn>
                                        <p:tgtEl>
                                          <p:spTgt spid="3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8"/>
                                        </p:tgtEl>
                                      </p:cBhvr>
                                    </p:animEffect>
                                    <p:set>
                                      <p:cBhvr>
                                        <p:cTn id="59" dur="1" fill="hold">
                                          <p:stCondLst>
                                            <p:cond delay="499"/>
                                          </p:stCondLst>
                                        </p:cTn>
                                        <p:tgtEl>
                                          <p:spTgt spid="3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9"/>
                                        </p:tgtEl>
                                      </p:cBhvr>
                                    </p:animEffect>
                                    <p:set>
                                      <p:cBhvr>
                                        <p:cTn id="64" dur="1" fill="hold">
                                          <p:stCondLst>
                                            <p:cond delay="499"/>
                                          </p:stCondLst>
                                        </p:cTn>
                                        <p:tgtEl>
                                          <p:spTgt spid="3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40"/>
                                        </p:tgtEl>
                                      </p:cBhvr>
                                    </p:animEffect>
                                    <p:set>
                                      <p:cBhvr>
                                        <p:cTn id="69" dur="1" fill="hold">
                                          <p:stCondLst>
                                            <p:cond delay="499"/>
                                          </p:stCondLst>
                                        </p:cTn>
                                        <p:tgtEl>
                                          <p:spTgt spid="4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42"/>
                                        </p:tgtEl>
                                      </p:cBhvr>
                                    </p:animEffect>
                                    <p:set>
                                      <p:cBhvr>
                                        <p:cTn id="79" dur="1" fill="hold">
                                          <p:stCondLst>
                                            <p:cond delay="499"/>
                                          </p:stCondLst>
                                        </p:cTn>
                                        <p:tgtEl>
                                          <p:spTgt spid="4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43"/>
                                        </p:tgtEl>
                                      </p:cBhvr>
                                    </p:animEffect>
                                    <p:set>
                                      <p:cBhvr>
                                        <p:cTn id="84" dur="1" fill="hold">
                                          <p:stCondLst>
                                            <p:cond delay="499"/>
                                          </p:stCondLst>
                                        </p:cTn>
                                        <p:tgtEl>
                                          <p:spTgt spid="4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44"/>
                                        </p:tgtEl>
                                      </p:cBhvr>
                                    </p:animEffect>
                                    <p:set>
                                      <p:cBhvr>
                                        <p:cTn id="89" dur="1" fill="hold">
                                          <p:stCondLst>
                                            <p:cond delay="499"/>
                                          </p:stCondLst>
                                        </p:cTn>
                                        <p:tgtEl>
                                          <p:spTgt spid="44"/>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P spid="13" grpId="0"/>
      <p:bldP spid="18" grpId="0"/>
      <p:bldP spid="20" grpId="0"/>
      <p:bldP spid="34" grpId="0" animBg="1"/>
      <p:bldP spid="35" grpId="0"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0C96FA-5F85-3911-D7C8-E9F26C7B2BB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9">
            <a:extLst>
              <a:ext uri="{FF2B5EF4-FFF2-40B4-BE49-F238E27FC236}">
                <a16:creationId xmlns:a16="http://schemas.microsoft.com/office/drawing/2014/main" id="{18F70805-D863-61F1-EB01-C808918BFA88}"/>
              </a:ext>
            </a:extLst>
          </p:cNvPr>
          <p:cNvSpPr txBox="1">
            <a:spLocks noChangeArrowheads="1"/>
          </p:cNvSpPr>
          <p:nvPr/>
        </p:nvSpPr>
        <p:spPr bwMode="auto">
          <a:xfrm>
            <a:off x="181970" y="19392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 Box 29">
            <a:extLst>
              <a:ext uri="{FF2B5EF4-FFF2-40B4-BE49-F238E27FC236}">
                <a16:creationId xmlns:a16="http://schemas.microsoft.com/office/drawing/2014/main" id="{C1DE00A1-9CAB-B692-C8D3-1773E0F907B9}"/>
              </a:ext>
            </a:extLst>
          </p:cNvPr>
          <p:cNvSpPr txBox="1">
            <a:spLocks noChangeArrowheads="1"/>
          </p:cNvSpPr>
          <p:nvPr/>
        </p:nvSpPr>
        <p:spPr bwMode="auto">
          <a:xfrm>
            <a:off x="162236" y="691434"/>
            <a:ext cx="30235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II   </a:t>
            </a:r>
            <a:r>
              <a:rPr lang="en-US" altLang="en-US" sz="2200" b="1" u="sng" dirty="0"/>
              <a:t>Objective Function</a:t>
            </a:r>
          </a:p>
        </p:txBody>
      </p:sp>
      <p:sp>
        <p:nvSpPr>
          <p:cNvPr id="7" name="Text Box 29">
            <a:extLst>
              <a:ext uri="{FF2B5EF4-FFF2-40B4-BE49-F238E27FC236}">
                <a16:creationId xmlns:a16="http://schemas.microsoft.com/office/drawing/2014/main" id="{DA011C6B-CB1A-4485-07C5-180E0AEEBCAD}"/>
              </a:ext>
            </a:extLst>
          </p:cNvPr>
          <p:cNvSpPr txBox="1">
            <a:spLocks noChangeArrowheads="1"/>
          </p:cNvSpPr>
          <p:nvPr/>
        </p:nvSpPr>
        <p:spPr bwMode="auto">
          <a:xfrm>
            <a:off x="214251" y="4641249"/>
            <a:ext cx="16097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III  </a:t>
            </a:r>
            <a:r>
              <a:rPr lang="en-US" altLang="en-US" sz="2200" b="1" u="sng" dirty="0"/>
              <a:t>Domain</a:t>
            </a:r>
          </a:p>
        </p:txBody>
      </p:sp>
      <p:sp>
        <p:nvSpPr>
          <p:cNvPr id="8" name="TextBox 7">
            <a:extLst>
              <a:ext uri="{FF2B5EF4-FFF2-40B4-BE49-F238E27FC236}">
                <a16:creationId xmlns:a16="http://schemas.microsoft.com/office/drawing/2014/main" id="{DE8ACA4C-6CC6-6248-99E0-73896BB7D225}"/>
              </a:ext>
            </a:extLst>
          </p:cNvPr>
          <p:cNvSpPr txBox="1"/>
          <p:nvPr/>
        </p:nvSpPr>
        <p:spPr>
          <a:xfrm>
            <a:off x="162236" y="1111654"/>
            <a:ext cx="11494719" cy="430887"/>
          </a:xfrm>
          <a:prstGeom prst="rect">
            <a:avLst/>
          </a:prstGeom>
          <a:noFill/>
        </p:spPr>
        <p:txBody>
          <a:bodyPr wrap="square">
            <a:spAutoFit/>
          </a:bodyPr>
          <a:lstStyle/>
          <a:p>
            <a:pPr marL="609600" marR="0" lvl="0" indent="-609600" defTabSz="914400" rtl="0" eaLnBrk="1" fontAlgn="auto" latinLnBrk="0" hangingPunct="1">
              <a:lnSpc>
                <a:spcPct val="100000"/>
              </a:lnSpc>
              <a:spcBef>
                <a:spcPct val="0"/>
              </a:spcBef>
              <a:spcAft>
                <a:spcPts val="0"/>
              </a:spcAft>
              <a:buClrTx/>
              <a:buSzTx/>
              <a:buFontTx/>
              <a:buNone/>
              <a:tabLst>
                <a:tab pos="1257300" algn="l"/>
              </a:tabLst>
              <a:defRPr/>
            </a:pPr>
            <a:r>
              <a:rPr kumimoji="0" lang="en-US" sz="2200" b="0" i="0" u="none" strike="noStrike" kern="1200" cap="none" spc="0" normalizeH="0" baseline="0" noProof="0" dirty="0">
                <a:ln>
                  <a:noFill/>
                </a:ln>
                <a:effectLst/>
                <a:uLnTx/>
                <a:uFillTx/>
                <a:latin typeface="Times New Roman" pitchFamily="18" charset="0"/>
                <a:cs typeface="Times New Roman" pitchFamily="18" charset="0"/>
              </a:rPr>
              <a:t>Surface area </a:t>
            </a:r>
            <a:r>
              <a:rPr kumimoji="0" lang="en-US" sz="2200" b="0" i="1" u="none" strike="noStrike" kern="1200" cap="none" spc="0" normalizeH="0" baseline="0" noProof="0" dirty="0">
                <a:ln>
                  <a:noFill/>
                </a:ln>
                <a:effectLst/>
                <a:uLnTx/>
                <a:uFillTx/>
                <a:latin typeface="Times New Roman" pitchFamily="18" charset="0"/>
                <a:cs typeface="Times New Roman" pitchFamily="18" charset="0"/>
              </a:rPr>
              <a:t>S</a:t>
            </a:r>
            <a:r>
              <a:rPr kumimoji="0" lang="en-US" sz="2200" b="0" i="0" u="none" strike="noStrike" kern="1200" cap="none" spc="0" normalizeH="0" baseline="0" noProof="0" dirty="0">
                <a:ln>
                  <a:noFill/>
                </a:ln>
                <a:effectLst/>
                <a:uLnTx/>
                <a:uFillTx/>
                <a:latin typeface="Times New Roman" pitchFamily="18" charset="0"/>
                <a:cs typeface="Times New Roman" pitchFamily="18" charset="0"/>
              </a:rPr>
              <a:t> = 2</a:t>
            </a:r>
            <a:r>
              <a:rPr kumimoji="0" lang="en-US" sz="2200" b="0" i="0" u="none" strike="noStrike" kern="1200" cap="none" spc="0" normalizeH="0" baseline="0" noProof="0" dirty="0">
                <a:ln>
                  <a:noFill/>
                </a:ln>
                <a:effectLst/>
                <a:uLnTx/>
                <a:uFillTx/>
                <a:latin typeface="Times New Roman" pitchFamily="18" charset="0"/>
                <a:cs typeface="Times New Roman" pitchFamily="18" charset="0"/>
                <a:sym typeface="Symbol" pitchFamily="64" charset="2"/>
              </a:rPr>
              <a:t></a:t>
            </a:r>
            <a:r>
              <a:rPr kumimoji="0" lang="en-US" sz="2200" b="0" i="1" u="none" strike="noStrike" kern="1200" cap="none" spc="0" normalizeH="0" baseline="0" noProof="0" dirty="0">
                <a:ln>
                  <a:noFill/>
                </a:ln>
                <a:effectLst/>
                <a:uLnTx/>
                <a:uFillTx/>
                <a:latin typeface="Times New Roman" pitchFamily="18" charset="0"/>
                <a:cs typeface="Times New Roman" pitchFamily="18" charset="0"/>
                <a:sym typeface="Symbol" pitchFamily="64" charset="2"/>
              </a:rPr>
              <a:t>xh</a:t>
            </a:r>
            <a:r>
              <a:rPr kumimoji="0" lang="en-US" sz="2200" b="0" i="0" u="none" strike="noStrike" kern="1200" cap="none" spc="0" normalizeH="0" baseline="0" noProof="0" dirty="0">
                <a:ln>
                  <a:noFill/>
                </a:ln>
                <a:effectLst/>
                <a:uLnTx/>
                <a:uFillTx/>
                <a:latin typeface="Times New Roman" pitchFamily="18" charset="0"/>
                <a:cs typeface="Times New Roman" pitchFamily="18" charset="0"/>
                <a:sym typeface="Symbol" pitchFamily="64" charset="2"/>
              </a:rPr>
              <a:t> + 2</a:t>
            </a:r>
            <a:r>
              <a:rPr kumimoji="0" lang="en-US" sz="2200" b="0" i="1" u="none" strike="noStrike" kern="1200" cap="none" spc="0" normalizeH="0" baseline="0" noProof="0" dirty="0">
                <a:ln>
                  <a:noFill/>
                </a:ln>
                <a:effectLst/>
                <a:uLnTx/>
                <a:uFillTx/>
                <a:latin typeface="Times New Roman" pitchFamily="18" charset="0"/>
                <a:cs typeface="Times New Roman" pitchFamily="18" charset="0"/>
                <a:sym typeface="Symbol" pitchFamily="64" charset="2"/>
              </a:rPr>
              <a:t>x</a:t>
            </a:r>
            <a:r>
              <a:rPr kumimoji="0" lang="en-US" sz="2200" b="0" i="0" u="none" strike="noStrike" kern="1200" cap="none" spc="0" normalizeH="0" baseline="30000" noProof="0" dirty="0">
                <a:ln>
                  <a:noFill/>
                </a:ln>
                <a:effectLst/>
                <a:uLnTx/>
                <a:uFillTx/>
                <a:latin typeface="Times New Roman" pitchFamily="18" charset="0"/>
                <a:cs typeface="Times New Roman" pitchFamily="18" charset="0"/>
                <a:sym typeface="Symbol" pitchFamily="64" charset="2"/>
              </a:rPr>
              <a:t>2</a:t>
            </a:r>
            <a:r>
              <a:rPr kumimoji="0" lang="en-US" sz="2200" b="0" i="0" u="none" strike="noStrike" kern="1200" cap="none" spc="0" normalizeH="0" baseline="0" noProof="0" dirty="0">
                <a:ln>
                  <a:noFill/>
                </a:ln>
                <a:effectLst/>
                <a:uLnTx/>
                <a:uFillTx/>
                <a:latin typeface="Times New Roman" pitchFamily="18" charset="0"/>
                <a:cs typeface="Times New Roman" pitchFamily="18" charset="0"/>
                <a:sym typeface="Symbol" pitchFamily="64" charset="2"/>
              </a:rPr>
              <a:t>, </a:t>
            </a:r>
            <a:r>
              <a:rPr kumimoji="0" lang="en-US" sz="2200" b="0" i="1" u="none" strike="noStrike" kern="1200" cap="none" spc="0" normalizeH="0" baseline="0" noProof="0" dirty="0">
                <a:ln>
                  <a:noFill/>
                </a:ln>
                <a:effectLst/>
                <a:uLnTx/>
                <a:uFillTx/>
                <a:latin typeface="Times New Roman" pitchFamily="18" charset="0"/>
                <a:cs typeface="Times New Roman" pitchFamily="18" charset="0"/>
                <a:sym typeface="Symbol" pitchFamily="64" charset="2"/>
              </a:rPr>
              <a:t>x</a:t>
            </a:r>
            <a:r>
              <a:rPr kumimoji="0" lang="en-US" sz="2200" b="0" i="0" u="none" strike="noStrike" kern="1200" cap="none" spc="0" normalizeH="0" baseline="0" noProof="0" dirty="0">
                <a:ln>
                  <a:noFill/>
                </a:ln>
                <a:effectLst/>
                <a:uLnTx/>
                <a:uFillTx/>
                <a:latin typeface="Times New Roman" pitchFamily="18" charset="0"/>
                <a:cs typeface="Times New Roman" pitchFamily="18" charset="0"/>
                <a:sym typeface="Symbol" pitchFamily="64" charset="2"/>
              </a:rPr>
              <a:t> &gt; 0 (since </a:t>
            </a:r>
            <a:r>
              <a:rPr kumimoji="0" lang="en-US" sz="2200" b="0" i="1" u="none" strike="noStrike" kern="1200" cap="none" spc="0" normalizeH="0" baseline="0" noProof="0" dirty="0">
                <a:ln>
                  <a:noFill/>
                </a:ln>
                <a:effectLst/>
                <a:uLnTx/>
                <a:uFillTx/>
                <a:latin typeface="Times New Roman" pitchFamily="18" charset="0"/>
                <a:cs typeface="Times New Roman" pitchFamily="18" charset="0"/>
                <a:sym typeface="Symbol" pitchFamily="64" charset="2"/>
              </a:rPr>
              <a:t>x</a:t>
            </a:r>
            <a:r>
              <a:rPr kumimoji="0" lang="en-US" sz="2200" b="0" i="0" u="none" strike="noStrike" kern="1200" cap="none" spc="0" normalizeH="0" baseline="0" noProof="0" dirty="0">
                <a:ln>
                  <a:noFill/>
                </a:ln>
                <a:effectLst/>
                <a:uLnTx/>
                <a:uFillTx/>
                <a:latin typeface="Times New Roman" pitchFamily="18" charset="0"/>
                <a:cs typeface="Times New Roman" pitchFamily="18" charset="0"/>
                <a:sym typeface="Symbol" pitchFamily="64" charset="2"/>
              </a:rPr>
              <a:t> is the radius), can now be written as a function of </a:t>
            </a:r>
            <a:r>
              <a:rPr kumimoji="0" lang="en-US" sz="2200" b="0" i="1" u="none" strike="noStrike" kern="1200" cap="none" spc="0" normalizeH="0" baseline="0" noProof="0" dirty="0">
                <a:ln>
                  <a:noFill/>
                </a:ln>
                <a:effectLst/>
                <a:uLnTx/>
                <a:uFillTx/>
                <a:latin typeface="Times New Roman" pitchFamily="18" charset="0"/>
                <a:cs typeface="Times New Roman" pitchFamily="18" charset="0"/>
                <a:sym typeface="Symbol" pitchFamily="64" charset="2"/>
              </a:rPr>
              <a:t>x</a:t>
            </a:r>
            <a:r>
              <a:rPr kumimoji="0" lang="en-US" sz="2200" b="0" i="0" u="none" strike="noStrike" kern="1200" cap="none" spc="0" normalizeH="0" baseline="0" noProof="0" dirty="0">
                <a:ln>
                  <a:noFill/>
                </a:ln>
                <a:effectLst/>
                <a:uLnTx/>
                <a:uFillTx/>
                <a:latin typeface="Times New Roman" pitchFamily="18" charset="0"/>
                <a:cs typeface="Times New Roman" pitchFamily="18" charset="0"/>
                <a:sym typeface="Symbol" pitchFamily="64" charset="2"/>
              </a:rPr>
              <a:t>.</a:t>
            </a:r>
          </a:p>
        </p:txBody>
      </p:sp>
      <p:graphicFrame>
        <p:nvGraphicFramePr>
          <p:cNvPr id="9" name="Object 2">
            <a:extLst>
              <a:ext uri="{FF2B5EF4-FFF2-40B4-BE49-F238E27FC236}">
                <a16:creationId xmlns:a16="http://schemas.microsoft.com/office/drawing/2014/main" id="{0B534709-5EAA-D874-87E7-6DD9F0413D9A}"/>
              </a:ext>
            </a:extLst>
          </p:cNvPr>
          <p:cNvGraphicFramePr>
            <a:graphicFrameLocks noChangeAspect="1"/>
          </p:cNvGraphicFramePr>
          <p:nvPr>
            <p:extLst>
              <p:ext uri="{D42A27DB-BD31-4B8C-83A1-F6EECF244321}">
                <p14:modId xmlns:p14="http://schemas.microsoft.com/office/powerpoint/2010/main" val="1363435577"/>
              </p:ext>
            </p:extLst>
          </p:nvPr>
        </p:nvGraphicFramePr>
        <p:xfrm>
          <a:off x="181970" y="1519942"/>
          <a:ext cx="7295484" cy="762588"/>
        </p:xfrm>
        <a:graphic>
          <a:graphicData uri="http://schemas.openxmlformats.org/presentationml/2006/ole">
            <mc:AlternateContent xmlns:mc="http://schemas.openxmlformats.org/markup-compatibility/2006">
              <mc:Choice xmlns:v="urn:schemas-microsoft-com:vml" Requires="v">
                <p:oleObj name="Equation" r:id="rId2" imgW="4114800" imgH="431640" progId="Equation.DSMT4">
                  <p:embed/>
                </p:oleObj>
              </mc:Choice>
              <mc:Fallback>
                <p:oleObj name="Equation" r:id="rId2" imgW="4114800" imgH="431640" progId="Equation.DSMT4">
                  <p:embed/>
                  <p:pic>
                    <p:nvPicPr>
                      <p:cNvPr id="15" name="Object 2">
                        <a:extLst>
                          <a:ext uri="{FF2B5EF4-FFF2-40B4-BE49-F238E27FC236}">
                            <a16:creationId xmlns:a16="http://schemas.microsoft.com/office/drawing/2014/main" id="{288127C4-20E6-3BB6-5800-A3E83CE3805E}"/>
                          </a:ext>
                        </a:extLst>
                      </p:cNvPr>
                      <p:cNvPicPr>
                        <a:picLocks noChangeAspect="1" noChangeArrowheads="1"/>
                      </p:cNvPicPr>
                      <p:nvPr/>
                    </p:nvPicPr>
                    <p:blipFill>
                      <a:blip r:embed="rId3"/>
                      <a:srcRect/>
                      <a:stretch>
                        <a:fillRect/>
                      </a:stretch>
                    </p:blipFill>
                    <p:spPr bwMode="auto">
                      <a:xfrm>
                        <a:off x="181970" y="1519942"/>
                        <a:ext cx="7295484" cy="762588"/>
                      </a:xfrm>
                      <a:prstGeom prst="rect">
                        <a:avLst/>
                      </a:prstGeom>
                      <a:noFill/>
                    </p:spPr>
                  </p:pic>
                </p:oleObj>
              </mc:Fallback>
            </mc:AlternateContent>
          </a:graphicData>
        </a:graphic>
      </p:graphicFrame>
      <p:graphicFrame>
        <p:nvGraphicFramePr>
          <p:cNvPr id="10" name="Object 22">
            <a:extLst>
              <a:ext uri="{FF2B5EF4-FFF2-40B4-BE49-F238E27FC236}">
                <a16:creationId xmlns:a16="http://schemas.microsoft.com/office/drawing/2014/main" id="{493B92C2-9835-5D91-9AB6-A92C98F0FFE2}"/>
              </a:ext>
            </a:extLst>
          </p:cNvPr>
          <p:cNvGraphicFramePr>
            <a:graphicFrameLocks noChangeAspect="1"/>
          </p:cNvGraphicFramePr>
          <p:nvPr>
            <p:extLst>
              <p:ext uri="{D42A27DB-BD31-4B8C-83A1-F6EECF244321}">
                <p14:modId xmlns:p14="http://schemas.microsoft.com/office/powerpoint/2010/main" val="1898755768"/>
              </p:ext>
            </p:extLst>
          </p:nvPr>
        </p:nvGraphicFramePr>
        <p:xfrm>
          <a:off x="252071" y="2323592"/>
          <a:ext cx="4581701" cy="2276595"/>
        </p:xfrm>
        <a:graphic>
          <a:graphicData uri="http://schemas.openxmlformats.org/presentationml/2006/ole">
            <mc:AlternateContent xmlns:mc="http://schemas.openxmlformats.org/markup-compatibility/2006">
              <mc:Choice xmlns:v="urn:schemas-microsoft-com:vml" Requires="v">
                <p:oleObj name="Equation" r:id="rId4" imgW="2628720" imgH="1307880" progId="Equation.DSMT4">
                  <p:embed/>
                </p:oleObj>
              </mc:Choice>
              <mc:Fallback>
                <p:oleObj name="Equation" r:id="rId4" imgW="2628720" imgH="1307880" progId="Equation.DSMT4">
                  <p:embed/>
                  <p:pic>
                    <p:nvPicPr>
                      <p:cNvPr id="16" name="Object 22">
                        <a:extLst>
                          <a:ext uri="{FF2B5EF4-FFF2-40B4-BE49-F238E27FC236}">
                            <a16:creationId xmlns:a16="http://schemas.microsoft.com/office/drawing/2014/main" id="{E9F98F71-87FE-36F2-7F7C-F8851BB82AFF}"/>
                          </a:ext>
                        </a:extLst>
                      </p:cNvPr>
                      <p:cNvPicPr>
                        <a:picLocks noChangeAspect="1" noChangeArrowheads="1"/>
                      </p:cNvPicPr>
                      <p:nvPr/>
                    </p:nvPicPr>
                    <p:blipFill>
                      <a:blip r:embed="rId5"/>
                      <a:srcRect/>
                      <a:stretch>
                        <a:fillRect/>
                      </a:stretch>
                    </p:blipFill>
                    <p:spPr bwMode="auto">
                      <a:xfrm>
                        <a:off x="252071" y="2323592"/>
                        <a:ext cx="4581701" cy="2276595"/>
                      </a:xfrm>
                      <a:prstGeom prst="rect">
                        <a:avLst/>
                      </a:prstGeom>
                      <a:noFill/>
                    </p:spPr>
                  </p:pic>
                </p:oleObj>
              </mc:Fallback>
            </mc:AlternateContent>
          </a:graphicData>
        </a:graphic>
      </p:graphicFrame>
      <p:sp>
        <p:nvSpPr>
          <p:cNvPr id="11" name="Rectangle 11">
            <a:extLst>
              <a:ext uri="{FF2B5EF4-FFF2-40B4-BE49-F238E27FC236}">
                <a16:creationId xmlns:a16="http://schemas.microsoft.com/office/drawing/2014/main" id="{F46DC424-CDA8-5C7A-4483-C09D10F5135B}"/>
              </a:ext>
            </a:extLst>
          </p:cNvPr>
          <p:cNvSpPr>
            <a:spLocks noChangeArrowheads="1"/>
          </p:cNvSpPr>
          <p:nvPr/>
        </p:nvSpPr>
        <p:spPr bwMode="auto">
          <a:xfrm>
            <a:off x="625221" y="3157997"/>
            <a:ext cx="3835400" cy="699186"/>
          </a:xfrm>
          <a:prstGeom prst="rect">
            <a:avLst/>
          </a:prstGeom>
          <a:solidFill>
            <a:schemeClr val="bg1"/>
          </a:solidFill>
          <a:ln w="9525">
            <a:no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85F3D38B-A748-6E79-B5A6-377FDA0AFA45}"/>
              </a:ext>
            </a:extLst>
          </p:cNvPr>
          <p:cNvSpPr>
            <a:spLocks noChangeArrowheads="1"/>
          </p:cNvSpPr>
          <p:nvPr/>
        </p:nvSpPr>
        <p:spPr bwMode="auto">
          <a:xfrm>
            <a:off x="664975" y="3901002"/>
            <a:ext cx="4311675" cy="699186"/>
          </a:xfrm>
          <a:prstGeom prst="rect">
            <a:avLst/>
          </a:prstGeom>
          <a:solidFill>
            <a:schemeClr val="bg1"/>
          </a:solidFill>
          <a:ln w="9525">
            <a:noFill/>
            <a:miter lim="800000"/>
            <a:headEnd/>
            <a:tailEnd/>
          </a:ln>
          <a:effectLst/>
        </p:spPr>
        <p:txBody>
          <a:bodyPr wrap="none" anchor="ctr"/>
          <a:lstStyle/>
          <a:p>
            <a:endParaRPr lang="en-US">
              <a:latin typeface="Times New Roman" pitchFamily="18" charset="0"/>
              <a:cs typeface="Times New Roman" pitchFamily="18" charset="0"/>
            </a:endParaRPr>
          </a:p>
        </p:txBody>
      </p:sp>
      <p:grpSp>
        <p:nvGrpSpPr>
          <p:cNvPr id="13" name="Group 12">
            <a:extLst>
              <a:ext uri="{FF2B5EF4-FFF2-40B4-BE49-F238E27FC236}">
                <a16:creationId xmlns:a16="http://schemas.microsoft.com/office/drawing/2014/main" id="{830B4EC6-5FA2-B8AA-CC45-5205FE481BB7}"/>
              </a:ext>
            </a:extLst>
          </p:cNvPr>
          <p:cNvGrpSpPr/>
          <p:nvPr/>
        </p:nvGrpSpPr>
        <p:grpSpPr>
          <a:xfrm>
            <a:off x="9991108" y="1856545"/>
            <a:ext cx="1657350" cy="2871788"/>
            <a:chOff x="9941633" y="1251591"/>
            <a:chExt cx="1657350" cy="2871788"/>
          </a:xfrm>
        </p:grpSpPr>
        <p:pic>
          <p:nvPicPr>
            <p:cNvPr id="14" name="Picture 30" descr="04_27">
              <a:extLst>
                <a:ext uri="{FF2B5EF4-FFF2-40B4-BE49-F238E27FC236}">
                  <a16:creationId xmlns:a16="http://schemas.microsoft.com/office/drawing/2014/main" id="{AA168F26-0AA5-BFF9-D1BB-F99DA2A31BFB}"/>
                </a:ext>
              </a:extLst>
            </p:cNvPr>
            <p:cNvPicPr>
              <a:picLocks noChangeAspect="1" noChangeArrowheads="1"/>
            </p:cNvPicPr>
            <p:nvPr/>
          </p:nvPicPr>
          <p:blipFill>
            <a:blip r:embed="rId6" cstate="print"/>
            <a:srcRect/>
            <a:stretch>
              <a:fillRect/>
            </a:stretch>
          </p:blipFill>
          <p:spPr bwMode="auto">
            <a:xfrm>
              <a:off x="9941633" y="1251591"/>
              <a:ext cx="1657350" cy="2871788"/>
            </a:xfrm>
            <a:prstGeom prst="rect">
              <a:avLst/>
            </a:prstGeom>
            <a:noFill/>
          </p:spPr>
        </p:pic>
        <p:sp>
          <p:nvSpPr>
            <p:cNvPr id="15" name="TextBox 14">
              <a:extLst>
                <a:ext uri="{FF2B5EF4-FFF2-40B4-BE49-F238E27FC236}">
                  <a16:creationId xmlns:a16="http://schemas.microsoft.com/office/drawing/2014/main" id="{8E1A9020-BC3C-B3D9-84BF-656609D952F8}"/>
                </a:ext>
              </a:extLst>
            </p:cNvPr>
            <p:cNvSpPr txBox="1"/>
            <p:nvPr/>
          </p:nvSpPr>
          <p:spPr>
            <a:xfrm>
              <a:off x="9942739" y="2305691"/>
              <a:ext cx="1430200" cy="353943"/>
            </a:xfrm>
            <a:prstGeom prst="rect">
              <a:avLst/>
            </a:prstGeom>
            <a:noFill/>
          </p:spPr>
          <p:txBody>
            <a:bodyPr wrap="none" rtlCol="0">
              <a:spAutoFit/>
            </a:bodyPr>
            <a:lstStyle/>
            <a:p>
              <a:r>
                <a:rPr lang="en-US" sz="1700" b="1" dirty="0">
                  <a:solidFill>
                    <a:srgbClr val="FF0000"/>
                  </a:solidFill>
                  <a:latin typeface="Algerian" panose="04020705040A02060702" pitchFamily="82" charset="0"/>
                </a:rPr>
                <a:t>Blast 2000</a:t>
              </a:r>
            </a:p>
          </p:txBody>
        </p:sp>
      </p:grpSp>
      <p:graphicFrame>
        <p:nvGraphicFramePr>
          <p:cNvPr id="16" name="Object 9">
            <a:extLst>
              <a:ext uri="{FF2B5EF4-FFF2-40B4-BE49-F238E27FC236}">
                <a16:creationId xmlns:a16="http://schemas.microsoft.com/office/drawing/2014/main" id="{699F5E58-E890-506A-1682-72B8201F0644}"/>
              </a:ext>
            </a:extLst>
          </p:cNvPr>
          <p:cNvGraphicFramePr>
            <a:graphicFrameLocks noChangeAspect="1"/>
          </p:cNvGraphicFramePr>
          <p:nvPr>
            <p:extLst>
              <p:ext uri="{D42A27DB-BD31-4B8C-83A1-F6EECF244321}">
                <p14:modId xmlns:p14="http://schemas.microsoft.com/office/powerpoint/2010/main" val="2106438808"/>
              </p:ext>
            </p:extLst>
          </p:nvPr>
        </p:nvGraphicFramePr>
        <p:xfrm>
          <a:off x="1898859" y="4661584"/>
          <a:ext cx="1322388" cy="469900"/>
        </p:xfrm>
        <a:graphic>
          <a:graphicData uri="http://schemas.openxmlformats.org/presentationml/2006/ole">
            <mc:AlternateContent xmlns:mc="http://schemas.openxmlformats.org/markup-compatibility/2006">
              <mc:Choice xmlns:v="urn:schemas-microsoft-com:vml" Requires="v">
                <p:oleObj name="Equation" r:id="rId7" imgW="711000" imgH="253800" progId="Equation.DSMT4">
                  <p:embed/>
                </p:oleObj>
              </mc:Choice>
              <mc:Fallback>
                <p:oleObj name="Equation" r:id="rId7" imgW="711000" imgH="253800" progId="Equation.DSMT4">
                  <p:embed/>
                  <p:pic>
                    <p:nvPicPr>
                      <p:cNvPr id="25" name="Object 9">
                        <a:extLst>
                          <a:ext uri="{FF2B5EF4-FFF2-40B4-BE49-F238E27FC236}">
                            <a16:creationId xmlns:a16="http://schemas.microsoft.com/office/drawing/2014/main" id="{F2B226E4-F473-CC99-3C48-E6F5E754DBFC}"/>
                          </a:ext>
                        </a:extLst>
                      </p:cNvPr>
                      <p:cNvPicPr>
                        <a:picLocks noChangeAspect="1" noChangeArrowheads="1"/>
                      </p:cNvPicPr>
                      <p:nvPr/>
                    </p:nvPicPr>
                    <p:blipFill>
                      <a:blip r:embed="rId8"/>
                      <a:srcRect/>
                      <a:stretch>
                        <a:fillRect/>
                      </a:stretch>
                    </p:blipFill>
                    <p:spPr bwMode="auto">
                      <a:xfrm>
                        <a:off x="1898859" y="4661584"/>
                        <a:ext cx="1322388"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 name="Picture 16">
            <a:extLst>
              <a:ext uri="{FF2B5EF4-FFF2-40B4-BE49-F238E27FC236}">
                <a16:creationId xmlns:a16="http://schemas.microsoft.com/office/drawing/2014/main" id="{5EBF724F-117C-0064-D519-9624EE24CC37}"/>
              </a:ext>
            </a:extLst>
          </p:cNvPr>
          <p:cNvPicPr>
            <a:picLocks noChangeAspect="1"/>
          </p:cNvPicPr>
          <p:nvPr/>
        </p:nvPicPr>
        <p:blipFill>
          <a:blip r:embed="rId9"/>
          <a:stretch>
            <a:fillRect/>
          </a:stretch>
        </p:blipFill>
        <p:spPr>
          <a:xfrm>
            <a:off x="2357020" y="4604644"/>
            <a:ext cx="935666" cy="556720"/>
          </a:xfrm>
          <a:prstGeom prst="rect">
            <a:avLst/>
          </a:prstGeom>
        </p:spPr>
      </p:pic>
    </p:spTree>
    <p:extLst>
      <p:ext uri="{BB962C8B-B14F-4D97-AF65-F5344CB8AC3E}">
        <p14:creationId xmlns:p14="http://schemas.microsoft.com/office/powerpoint/2010/main" val="1741426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0" nodeType="clickEffect">
                                  <p:stCondLst>
                                    <p:cond delay="0"/>
                                  </p:stCondLst>
                                  <p:childTnLst>
                                    <p:animEffect transition="out" filter="dissolv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0" nodeType="clickEffect">
                                  <p:stCondLst>
                                    <p:cond delay="0"/>
                                  </p:stCondLst>
                                  <p:childTnLst>
                                    <p:animEffect transition="out" filter="dissolv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dissolv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dissolv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0C96FA-5F85-3911-D7C8-E9F26C7B2BB7}"/>
              </a:ext>
            </a:extLst>
          </p:cNvPr>
          <p:cNvSpPr/>
          <p:nvPr/>
        </p:nvSpPr>
        <p:spPr>
          <a:xfrm>
            <a:off x="109182" y="136785"/>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9">
            <a:extLst>
              <a:ext uri="{FF2B5EF4-FFF2-40B4-BE49-F238E27FC236}">
                <a16:creationId xmlns:a16="http://schemas.microsoft.com/office/drawing/2014/main" id="{C7211D6B-6076-E9FC-C123-738E301B104D}"/>
              </a:ext>
            </a:extLst>
          </p:cNvPr>
          <p:cNvSpPr txBox="1">
            <a:spLocks noChangeArrowheads="1"/>
          </p:cNvSpPr>
          <p:nvPr/>
        </p:nvSpPr>
        <p:spPr bwMode="auto">
          <a:xfrm>
            <a:off x="181970" y="19392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 Box 29">
            <a:extLst>
              <a:ext uri="{FF2B5EF4-FFF2-40B4-BE49-F238E27FC236}">
                <a16:creationId xmlns:a16="http://schemas.microsoft.com/office/drawing/2014/main" id="{B4233E92-2CC8-5D7B-E04D-785F04DEAA2B}"/>
              </a:ext>
            </a:extLst>
          </p:cNvPr>
          <p:cNvSpPr txBox="1">
            <a:spLocks noChangeArrowheads="1"/>
          </p:cNvSpPr>
          <p:nvPr/>
        </p:nvSpPr>
        <p:spPr bwMode="auto">
          <a:xfrm>
            <a:off x="178113" y="665122"/>
            <a:ext cx="27521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IV  “</a:t>
            </a:r>
            <a:r>
              <a:rPr lang="en-US" altLang="en-US" sz="2200" b="1" u="sng" dirty="0"/>
              <a:t>Calculus Time</a:t>
            </a:r>
            <a:r>
              <a:rPr lang="en-US" altLang="en-US" sz="2200" b="1" dirty="0"/>
              <a:t>”</a:t>
            </a:r>
          </a:p>
        </p:txBody>
      </p:sp>
      <p:graphicFrame>
        <p:nvGraphicFramePr>
          <p:cNvPr id="6" name="Object 22">
            <a:extLst>
              <a:ext uri="{FF2B5EF4-FFF2-40B4-BE49-F238E27FC236}">
                <a16:creationId xmlns:a16="http://schemas.microsoft.com/office/drawing/2014/main" id="{7E5DFB87-1033-B3BA-79E9-FF71461007DE}"/>
              </a:ext>
            </a:extLst>
          </p:cNvPr>
          <p:cNvGraphicFramePr>
            <a:graphicFrameLocks noChangeAspect="1"/>
          </p:cNvGraphicFramePr>
          <p:nvPr>
            <p:extLst>
              <p:ext uri="{D42A27DB-BD31-4B8C-83A1-F6EECF244321}">
                <p14:modId xmlns:p14="http://schemas.microsoft.com/office/powerpoint/2010/main" val="3467842966"/>
              </p:ext>
            </p:extLst>
          </p:nvPr>
        </p:nvGraphicFramePr>
        <p:xfrm>
          <a:off x="543542" y="1224799"/>
          <a:ext cx="2192337" cy="728663"/>
        </p:xfrm>
        <a:graphic>
          <a:graphicData uri="http://schemas.openxmlformats.org/presentationml/2006/ole">
            <mc:AlternateContent xmlns:mc="http://schemas.openxmlformats.org/markup-compatibility/2006">
              <mc:Choice xmlns:v="urn:schemas-microsoft-com:vml" Requires="v">
                <p:oleObj name="Equation" r:id="rId2" imgW="1257120" imgH="419040" progId="Equation.DSMT4">
                  <p:embed/>
                </p:oleObj>
              </mc:Choice>
              <mc:Fallback>
                <p:oleObj name="Equation" r:id="rId2" imgW="1257120" imgH="419040" progId="Equation.DSMT4">
                  <p:embed/>
                  <p:pic>
                    <p:nvPicPr>
                      <p:cNvPr id="19" name="Object 22">
                        <a:extLst>
                          <a:ext uri="{FF2B5EF4-FFF2-40B4-BE49-F238E27FC236}">
                            <a16:creationId xmlns:a16="http://schemas.microsoft.com/office/drawing/2014/main" id="{E6664965-600F-4F42-BC3A-C6570E9B1EA9}"/>
                          </a:ext>
                        </a:extLst>
                      </p:cNvPr>
                      <p:cNvPicPr>
                        <a:picLocks noChangeAspect="1" noChangeArrowheads="1"/>
                      </p:cNvPicPr>
                      <p:nvPr/>
                    </p:nvPicPr>
                    <p:blipFill>
                      <a:blip r:embed="rId3"/>
                      <a:srcRect/>
                      <a:stretch>
                        <a:fillRect/>
                      </a:stretch>
                    </p:blipFill>
                    <p:spPr bwMode="auto">
                      <a:xfrm>
                        <a:off x="543542" y="1224799"/>
                        <a:ext cx="2192337" cy="728663"/>
                      </a:xfrm>
                      <a:prstGeom prst="rect">
                        <a:avLst/>
                      </a:prstGeom>
                      <a:noFill/>
                    </p:spPr>
                  </p:pic>
                </p:oleObj>
              </mc:Fallback>
            </mc:AlternateContent>
          </a:graphicData>
        </a:graphic>
      </p:graphicFrame>
      <p:grpSp>
        <p:nvGrpSpPr>
          <p:cNvPr id="7" name="Group 6">
            <a:extLst>
              <a:ext uri="{FF2B5EF4-FFF2-40B4-BE49-F238E27FC236}">
                <a16:creationId xmlns:a16="http://schemas.microsoft.com/office/drawing/2014/main" id="{3F70B8F8-4AC2-AE2A-B59B-B3BC4FEEA4FA}"/>
              </a:ext>
            </a:extLst>
          </p:cNvPr>
          <p:cNvGrpSpPr/>
          <p:nvPr/>
        </p:nvGrpSpPr>
        <p:grpSpPr>
          <a:xfrm>
            <a:off x="9463948" y="231087"/>
            <a:ext cx="1662822" cy="2871788"/>
            <a:chOff x="9936161" y="1251591"/>
            <a:chExt cx="1662822" cy="2871788"/>
          </a:xfrm>
        </p:grpSpPr>
        <p:pic>
          <p:nvPicPr>
            <p:cNvPr id="8" name="Picture 30" descr="04_27">
              <a:extLst>
                <a:ext uri="{FF2B5EF4-FFF2-40B4-BE49-F238E27FC236}">
                  <a16:creationId xmlns:a16="http://schemas.microsoft.com/office/drawing/2014/main" id="{14861FC0-ADEF-E481-E270-E54493A44A67}"/>
                </a:ext>
              </a:extLst>
            </p:cNvPr>
            <p:cNvPicPr>
              <a:picLocks noChangeAspect="1" noChangeArrowheads="1"/>
            </p:cNvPicPr>
            <p:nvPr/>
          </p:nvPicPr>
          <p:blipFill>
            <a:blip r:embed="rId4" cstate="print"/>
            <a:srcRect/>
            <a:stretch>
              <a:fillRect/>
            </a:stretch>
          </p:blipFill>
          <p:spPr bwMode="auto">
            <a:xfrm>
              <a:off x="9941633" y="1251591"/>
              <a:ext cx="1657350" cy="2871788"/>
            </a:xfrm>
            <a:prstGeom prst="rect">
              <a:avLst/>
            </a:prstGeom>
            <a:noFill/>
          </p:spPr>
        </p:pic>
        <p:sp>
          <p:nvSpPr>
            <p:cNvPr id="9" name="TextBox 8">
              <a:extLst>
                <a:ext uri="{FF2B5EF4-FFF2-40B4-BE49-F238E27FC236}">
                  <a16:creationId xmlns:a16="http://schemas.microsoft.com/office/drawing/2014/main" id="{1EBA0ACC-C16B-3178-2F51-860B11EEE482}"/>
                </a:ext>
              </a:extLst>
            </p:cNvPr>
            <p:cNvSpPr txBox="1"/>
            <p:nvPr/>
          </p:nvSpPr>
          <p:spPr>
            <a:xfrm>
              <a:off x="9936161" y="2305691"/>
              <a:ext cx="1430200" cy="353943"/>
            </a:xfrm>
            <a:prstGeom prst="rect">
              <a:avLst/>
            </a:prstGeom>
            <a:noFill/>
          </p:spPr>
          <p:txBody>
            <a:bodyPr wrap="none" rtlCol="0">
              <a:spAutoFit/>
            </a:bodyPr>
            <a:lstStyle/>
            <a:p>
              <a:r>
                <a:rPr lang="en-US" sz="1700" b="1" dirty="0">
                  <a:solidFill>
                    <a:srgbClr val="FF0000"/>
                  </a:solidFill>
                  <a:latin typeface="Algerian" panose="04020705040A02060702" pitchFamily="82" charset="0"/>
                </a:rPr>
                <a:t>Blast 2000</a:t>
              </a:r>
            </a:p>
          </p:txBody>
        </p:sp>
      </p:grpSp>
      <p:pic>
        <p:nvPicPr>
          <p:cNvPr id="10" name="Picture 9">
            <a:extLst>
              <a:ext uri="{FF2B5EF4-FFF2-40B4-BE49-F238E27FC236}">
                <a16:creationId xmlns:a16="http://schemas.microsoft.com/office/drawing/2014/main" id="{92EFA81B-69AF-FB00-486F-4611557E4BFB}"/>
              </a:ext>
            </a:extLst>
          </p:cNvPr>
          <p:cNvPicPr>
            <a:picLocks noChangeAspect="1"/>
          </p:cNvPicPr>
          <p:nvPr/>
        </p:nvPicPr>
        <p:blipFill>
          <a:blip r:embed="rId5"/>
          <a:stretch>
            <a:fillRect/>
          </a:stretch>
        </p:blipFill>
        <p:spPr>
          <a:xfrm>
            <a:off x="4810918" y="781887"/>
            <a:ext cx="3105150" cy="2343150"/>
          </a:xfrm>
          <a:prstGeom prst="rect">
            <a:avLst/>
          </a:prstGeom>
        </p:spPr>
      </p:pic>
      <p:pic>
        <p:nvPicPr>
          <p:cNvPr id="12" name="Picture 11">
            <a:extLst>
              <a:ext uri="{FF2B5EF4-FFF2-40B4-BE49-F238E27FC236}">
                <a16:creationId xmlns:a16="http://schemas.microsoft.com/office/drawing/2014/main" id="{458B57B2-5FA0-7CBE-451A-04203FB674D8}"/>
              </a:ext>
            </a:extLst>
          </p:cNvPr>
          <p:cNvPicPr>
            <a:picLocks noChangeAspect="1"/>
          </p:cNvPicPr>
          <p:nvPr/>
        </p:nvPicPr>
        <p:blipFill>
          <a:blip r:embed="rId6"/>
          <a:stretch>
            <a:fillRect/>
          </a:stretch>
        </p:blipFill>
        <p:spPr>
          <a:xfrm>
            <a:off x="4810918" y="781887"/>
            <a:ext cx="3105150" cy="2343150"/>
          </a:xfrm>
          <a:prstGeom prst="rect">
            <a:avLst/>
          </a:prstGeom>
        </p:spPr>
      </p:pic>
      <p:pic>
        <p:nvPicPr>
          <p:cNvPr id="14" name="Picture 13">
            <a:extLst>
              <a:ext uri="{FF2B5EF4-FFF2-40B4-BE49-F238E27FC236}">
                <a16:creationId xmlns:a16="http://schemas.microsoft.com/office/drawing/2014/main" id="{F3D8059C-B880-903F-23A4-ED16A109E149}"/>
              </a:ext>
            </a:extLst>
          </p:cNvPr>
          <p:cNvPicPr>
            <a:picLocks noChangeAspect="1"/>
          </p:cNvPicPr>
          <p:nvPr/>
        </p:nvPicPr>
        <p:blipFill>
          <a:blip r:embed="rId7"/>
          <a:stretch>
            <a:fillRect/>
          </a:stretch>
        </p:blipFill>
        <p:spPr>
          <a:xfrm>
            <a:off x="4810918" y="781887"/>
            <a:ext cx="3105150" cy="2343150"/>
          </a:xfrm>
          <a:prstGeom prst="rect">
            <a:avLst/>
          </a:prstGeom>
        </p:spPr>
      </p:pic>
      <p:pic>
        <p:nvPicPr>
          <p:cNvPr id="16" name="Picture 15">
            <a:extLst>
              <a:ext uri="{FF2B5EF4-FFF2-40B4-BE49-F238E27FC236}">
                <a16:creationId xmlns:a16="http://schemas.microsoft.com/office/drawing/2014/main" id="{B252D1C6-A085-CFD2-D7F5-210BDA0B88DF}"/>
              </a:ext>
            </a:extLst>
          </p:cNvPr>
          <p:cNvPicPr>
            <a:picLocks noChangeAspect="1"/>
          </p:cNvPicPr>
          <p:nvPr/>
        </p:nvPicPr>
        <p:blipFill>
          <a:blip r:embed="rId8"/>
          <a:stretch>
            <a:fillRect/>
          </a:stretch>
        </p:blipFill>
        <p:spPr>
          <a:xfrm>
            <a:off x="4808725" y="781887"/>
            <a:ext cx="3105150" cy="2343150"/>
          </a:xfrm>
          <a:prstGeom prst="rect">
            <a:avLst/>
          </a:prstGeom>
        </p:spPr>
      </p:pic>
      <p:pic>
        <p:nvPicPr>
          <p:cNvPr id="18" name="Picture 17">
            <a:extLst>
              <a:ext uri="{FF2B5EF4-FFF2-40B4-BE49-F238E27FC236}">
                <a16:creationId xmlns:a16="http://schemas.microsoft.com/office/drawing/2014/main" id="{571131E0-EACC-CD29-B37B-EC3C92B65637}"/>
              </a:ext>
            </a:extLst>
          </p:cNvPr>
          <p:cNvPicPr>
            <a:picLocks noChangeAspect="1"/>
          </p:cNvPicPr>
          <p:nvPr/>
        </p:nvPicPr>
        <p:blipFill>
          <a:blip r:embed="rId9"/>
          <a:stretch>
            <a:fillRect/>
          </a:stretch>
        </p:blipFill>
        <p:spPr>
          <a:xfrm>
            <a:off x="4813112" y="781887"/>
            <a:ext cx="3105150" cy="2343150"/>
          </a:xfrm>
          <a:prstGeom prst="rect">
            <a:avLst/>
          </a:prstGeom>
        </p:spPr>
      </p:pic>
      <p:pic>
        <p:nvPicPr>
          <p:cNvPr id="20" name="Picture 19">
            <a:extLst>
              <a:ext uri="{FF2B5EF4-FFF2-40B4-BE49-F238E27FC236}">
                <a16:creationId xmlns:a16="http://schemas.microsoft.com/office/drawing/2014/main" id="{D259BC8F-2128-9A9A-6134-C2AB69C2574C}"/>
              </a:ext>
            </a:extLst>
          </p:cNvPr>
          <p:cNvPicPr>
            <a:picLocks noChangeAspect="1"/>
          </p:cNvPicPr>
          <p:nvPr/>
        </p:nvPicPr>
        <p:blipFill>
          <a:blip r:embed="rId10"/>
          <a:stretch>
            <a:fillRect/>
          </a:stretch>
        </p:blipFill>
        <p:spPr>
          <a:xfrm>
            <a:off x="4806531" y="781887"/>
            <a:ext cx="3105150" cy="2343150"/>
          </a:xfrm>
          <a:prstGeom prst="rect">
            <a:avLst/>
          </a:prstGeom>
        </p:spPr>
      </p:pic>
      <p:pic>
        <p:nvPicPr>
          <p:cNvPr id="22" name="Picture 21">
            <a:extLst>
              <a:ext uri="{FF2B5EF4-FFF2-40B4-BE49-F238E27FC236}">
                <a16:creationId xmlns:a16="http://schemas.microsoft.com/office/drawing/2014/main" id="{BA723E29-EA5A-FC43-1ABF-9B90C10935B9}"/>
              </a:ext>
            </a:extLst>
          </p:cNvPr>
          <p:cNvPicPr>
            <a:picLocks noChangeAspect="1"/>
          </p:cNvPicPr>
          <p:nvPr/>
        </p:nvPicPr>
        <p:blipFill>
          <a:blip r:embed="rId11"/>
          <a:stretch>
            <a:fillRect/>
          </a:stretch>
        </p:blipFill>
        <p:spPr>
          <a:xfrm>
            <a:off x="4813112" y="781887"/>
            <a:ext cx="3105150" cy="2343150"/>
          </a:xfrm>
          <a:prstGeom prst="rect">
            <a:avLst/>
          </a:prstGeom>
        </p:spPr>
      </p:pic>
      <p:pic>
        <p:nvPicPr>
          <p:cNvPr id="24" name="Picture 23">
            <a:extLst>
              <a:ext uri="{FF2B5EF4-FFF2-40B4-BE49-F238E27FC236}">
                <a16:creationId xmlns:a16="http://schemas.microsoft.com/office/drawing/2014/main" id="{119F9AC8-BBB1-8460-3C53-22828C1C8882}"/>
              </a:ext>
            </a:extLst>
          </p:cNvPr>
          <p:cNvPicPr>
            <a:picLocks noChangeAspect="1"/>
          </p:cNvPicPr>
          <p:nvPr/>
        </p:nvPicPr>
        <p:blipFill>
          <a:blip r:embed="rId12"/>
          <a:stretch>
            <a:fillRect/>
          </a:stretch>
        </p:blipFill>
        <p:spPr>
          <a:xfrm>
            <a:off x="4804337" y="781887"/>
            <a:ext cx="3105150" cy="2343150"/>
          </a:xfrm>
          <a:prstGeom prst="rect">
            <a:avLst/>
          </a:prstGeom>
        </p:spPr>
      </p:pic>
      <p:pic>
        <p:nvPicPr>
          <p:cNvPr id="26" name="Picture 25">
            <a:extLst>
              <a:ext uri="{FF2B5EF4-FFF2-40B4-BE49-F238E27FC236}">
                <a16:creationId xmlns:a16="http://schemas.microsoft.com/office/drawing/2014/main" id="{D3C75E34-F163-2C1F-44D8-50750FE83626}"/>
              </a:ext>
            </a:extLst>
          </p:cNvPr>
          <p:cNvPicPr>
            <a:picLocks noChangeAspect="1"/>
          </p:cNvPicPr>
          <p:nvPr/>
        </p:nvPicPr>
        <p:blipFill>
          <a:blip r:embed="rId13"/>
          <a:stretch>
            <a:fillRect/>
          </a:stretch>
        </p:blipFill>
        <p:spPr>
          <a:xfrm>
            <a:off x="4808728" y="781887"/>
            <a:ext cx="3105150" cy="2343150"/>
          </a:xfrm>
          <a:prstGeom prst="rect">
            <a:avLst/>
          </a:prstGeom>
        </p:spPr>
      </p:pic>
      <p:graphicFrame>
        <p:nvGraphicFramePr>
          <p:cNvPr id="27" name="Object 22">
            <a:extLst>
              <a:ext uri="{FF2B5EF4-FFF2-40B4-BE49-F238E27FC236}">
                <a16:creationId xmlns:a16="http://schemas.microsoft.com/office/drawing/2014/main" id="{C87BCE60-B7DB-7EA8-E631-DDD1379A1E32}"/>
              </a:ext>
            </a:extLst>
          </p:cNvPr>
          <p:cNvGraphicFramePr>
            <a:graphicFrameLocks noChangeAspect="1"/>
          </p:cNvGraphicFramePr>
          <p:nvPr>
            <p:extLst>
              <p:ext uri="{D42A27DB-BD31-4B8C-83A1-F6EECF244321}">
                <p14:modId xmlns:p14="http://schemas.microsoft.com/office/powerpoint/2010/main" val="2184280600"/>
              </p:ext>
            </p:extLst>
          </p:nvPr>
        </p:nvGraphicFramePr>
        <p:xfrm>
          <a:off x="543542" y="2003414"/>
          <a:ext cx="2436812" cy="795337"/>
        </p:xfrm>
        <a:graphic>
          <a:graphicData uri="http://schemas.openxmlformats.org/presentationml/2006/ole">
            <mc:AlternateContent xmlns:mc="http://schemas.openxmlformats.org/markup-compatibility/2006">
              <mc:Choice xmlns:v="urn:schemas-microsoft-com:vml" Requires="v">
                <p:oleObj name="Equation" r:id="rId14" imgW="1396800" imgH="457200" progId="Equation.DSMT4">
                  <p:embed/>
                </p:oleObj>
              </mc:Choice>
              <mc:Fallback>
                <p:oleObj name="Equation" r:id="rId14" imgW="1396800" imgH="457200" progId="Equation.DSMT4">
                  <p:embed/>
                  <p:pic>
                    <p:nvPicPr>
                      <p:cNvPr id="6" name="Object 22">
                        <a:extLst>
                          <a:ext uri="{FF2B5EF4-FFF2-40B4-BE49-F238E27FC236}">
                            <a16:creationId xmlns:a16="http://schemas.microsoft.com/office/drawing/2014/main" id="{7E5DFB87-1033-B3BA-79E9-FF71461007DE}"/>
                          </a:ext>
                        </a:extLst>
                      </p:cNvPr>
                      <p:cNvPicPr>
                        <a:picLocks noChangeAspect="1" noChangeArrowheads="1"/>
                      </p:cNvPicPr>
                      <p:nvPr/>
                    </p:nvPicPr>
                    <p:blipFill>
                      <a:blip r:embed="rId15"/>
                      <a:srcRect/>
                      <a:stretch>
                        <a:fillRect/>
                      </a:stretch>
                    </p:blipFill>
                    <p:spPr bwMode="auto">
                      <a:xfrm>
                        <a:off x="543542" y="2003414"/>
                        <a:ext cx="2436812" cy="795337"/>
                      </a:xfrm>
                      <a:prstGeom prst="rect">
                        <a:avLst/>
                      </a:prstGeom>
                      <a:noFill/>
                    </p:spPr>
                  </p:pic>
                </p:oleObj>
              </mc:Fallback>
            </mc:AlternateContent>
          </a:graphicData>
        </a:graphic>
      </p:graphicFrame>
      <p:graphicFrame>
        <p:nvGraphicFramePr>
          <p:cNvPr id="28" name="Object 22">
            <a:extLst>
              <a:ext uri="{FF2B5EF4-FFF2-40B4-BE49-F238E27FC236}">
                <a16:creationId xmlns:a16="http://schemas.microsoft.com/office/drawing/2014/main" id="{6706D72F-09DD-AABB-D502-74D93991A3FE}"/>
              </a:ext>
            </a:extLst>
          </p:cNvPr>
          <p:cNvGraphicFramePr>
            <a:graphicFrameLocks noChangeAspect="1"/>
          </p:cNvGraphicFramePr>
          <p:nvPr>
            <p:extLst>
              <p:ext uri="{D42A27DB-BD31-4B8C-83A1-F6EECF244321}">
                <p14:modId xmlns:p14="http://schemas.microsoft.com/office/powerpoint/2010/main" val="2375866856"/>
              </p:ext>
            </p:extLst>
          </p:nvPr>
        </p:nvGraphicFramePr>
        <p:xfrm>
          <a:off x="280912" y="2946933"/>
          <a:ext cx="1482725" cy="354012"/>
        </p:xfrm>
        <a:graphic>
          <a:graphicData uri="http://schemas.openxmlformats.org/presentationml/2006/ole">
            <mc:AlternateContent xmlns:mc="http://schemas.openxmlformats.org/markup-compatibility/2006">
              <mc:Choice xmlns:v="urn:schemas-microsoft-com:vml" Requires="v">
                <p:oleObj name="Equation" r:id="rId16" imgW="850680" imgH="203040" progId="Equation.DSMT4">
                  <p:embed/>
                </p:oleObj>
              </mc:Choice>
              <mc:Fallback>
                <p:oleObj name="Equation" r:id="rId16" imgW="850680" imgH="203040" progId="Equation.DSMT4">
                  <p:embed/>
                  <p:pic>
                    <p:nvPicPr>
                      <p:cNvPr id="27" name="Object 22">
                        <a:extLst>
                          <a:ext uri="{FF2B5EF4-FFF2-40B4-BE49-F238E27FC236}">
                            <a16:creationId xmlns:a16="http://schemas.microsoft.com/office/drawing/2014/main" id="{C87BCE60-B7DB-7EA8-E631-DDD1379A1E32}"/>
                          </a:ext>
                        </a:extLst>
                      </p:cNvPr>
                      <p:cNvPicPr>
                        <a:picLocks noChangeAspect="1" noChangeArrowheads="1"/>
                      </p:cNvPicPr>
                      <p:nvPr/>
                    </p:nvPicPr>
                    <p:blipFill>
                      <a:blip r:embed="rId17"/>
                      <a:srcRect/>
                      <a:stretch>
                        <a:fillRect/>
                      </a:stretch>
                    </p:blipFill>
                    <p:spPr bwMode="auto">
                      <a:xfrm>
                        <a:off x="280912" y="2946933"/>
                        <a:ext cx="1482725" cy="354012"/>
                      </a:xfrm>
                      <a:prstGeom prst="rect">
                        <a:avLst/>
                      </a:prstGeom>
                      <a:noFill/>
                    </p:spPr>
                  </p:pic>
                </p:oleObj>
              </mc:Fallback>
            </mc:AlternateContent>
          </a:graphicData>
        </a:graphic>
      </p:graphicFrame>
      <p:graphicFrame>
        <p:nvGraphicFramePr>
          <p:cNvPr id="29" name="Object 22">
            <a:extLst>
              <a:ext uri="{FF2B5EF4-FFF2-40B4-BE49-F238E27FC236}">
                <a16:creationId xmlns:a16="http://schemas.microsoft.com/office/drawing/2014/main" id="{563082B9-1B42-A968-6E26-7A99E8C1BFAC}"/>
              </a:ext>
            </a:extLst>
          </p:cNvPr>
          <p:cNvGraphicFramePr>
            <a:graphicFrameLocks noChangeAspect="1"/>
          </p:cNvGraphicFramePr>
          <p:nvPr>
            <p:extLst>
              <p:ext uri="{D42A27DB-BD31-4B8C-83A1-F6EECF244321}">
                <p14:modId xmlns:p14="http://schemas.microsoft.com/office/powerpoint/2010/main" val="1793071602"/>
              </p:ext>
            </p:extLst>
          </p:nvPr>
        </p:nvGraphicFramePr>
        <p:xfrm>
          <a:off x="594223" y="3442955"/>
          <a:ext cx="2038350" cy="795337"/>
        </p:xfrm>
        <a:graphic>
          <a:graphicData uri="http://schemas.openxmlformats.org/presentationml/2006/ole">
            <mc:AlternateContent xmlns:mc="http://schemas.openxmlformats.org/markup-compatibility/2006">
              <mc:Choice xmlns:v="urn:schemas-microsoft-com:vml" Requires="v">
                <p:oleObj name="Equation" r:id="rId18" imgW="1168200" imgH="457200" progId="Equation.DSMT4">
                  <p:embed/>
                </p:oleObj>
              </mc:Choice>
              <mc:Fallback>
                <p:oleObj name="Equation" r:id="rId18" imgW="1168200" imgH="457200" progId="Equation.DSMT4">
                  <p:embed/>
                  <p:pic>
                    <p:nvPicPr>
                      <p:cNvPr id="27" name="Object 22">
                        <a:extLst>
                          <a:ext uri="{FF2B5EF4-FFF2-40B4-BE49-F238E27FC236}">
                            <a16:creationId xmlns:a16="http://schemas.microsoft.com/office/drawing/2014/main" id="{C87BCE60-B7DB-7EA8-E631-DDD1379A1E32}"/>
                          </a:ext>
                        </a:extLst>
                      </p:cNvPr>
                      <p:cNvPicPr>
                        <a:picLocks noChangeAspect="1" noChangeArrowheads="1"/>
                      </p:cNvPicPr>
                      <p:nvPr/>
                    </p:nvPicPr>
                    <p:blipFill>
                      <a:blip r:embed="rId19"/>
                      <a:srcRect/>
                      <a:stretch>
                        <a:fillRect/>
                      </a:stretch>
                    </p:blipFill>
                    <p:spPr bwMode="auto">
                      <a:xfrm>
                        <a:off x="594223" y="3442955"/>
                        <a:ext cx="2038350" cy="795337"/>
                      </a:xfrm>
                      <a:prstGeom prst="rect">
                        <a:avLst/>
                      </a:prstGeom>
                      <a:noFill/>
                    </p:spPr>
                  </p:pic>
                </p:oleObj>
              </mc:Fallback>
            </mc:AlternateContent>
          </a:graphicData>
        </a:graphic>
      </p:graphicFrame>
      <p:pic>
        <p:nvPicPr>
          <p:cNvPr id="31" name="Picture 30">
            <a:extLst>
              <a:ext uri="{FF2B5EF4-FFF2-40B4-BE49-F238E27FC236}">
                <a16:creationId xmlns:a16="http://schemas.microsoft.com/office/drawing/2014/main" id="{50B8E1A9-50EB-CEBB-4911-D9479848FBB0}"/>
              </a:ext>
            </a:extLst>
          </p:cNvPr>
          <p:cNvPicPr>
            <a:picLocks noChangeAspect="1"/>
          </p:cNvPicPr>
          <p:nvPr/>
        </p:nvPicPr>
        <p:blipFill>
          <a:blip r:embed="rId20"/>
          <a:stretch>
            <a:fillRect/>
          </a:stretch>
        </p:blipFill>
        <p:spPr>
          <a:xfrm>
            <a:off x="4802150" y="781887"/>
            <a:ext cx="3105150" cy="2343150"/>
          </a:xfrm>
          <a:prstGeom prst="rect">
            <a:avLst/>
          </a:prstGeom>
        </p:spPr>
      </p:pic>
      <p:pic>
        <p:nvPicPr>
          <p:cNvPr id="33" name="Picture 32">
            <a:extLst>
              <a:ext uri="{FF2B5EF4-FFF2-40B4-BE49-F238E27FC236}">
                <a16:creationId xmlns:a16="http://schemas.microsoft.com/office/drawing/2014/main" id="{C863B97A-A8F3-1988-65BB-815AD680DAAE}"/>
              </a:ext>
            </a:extLst>
          </p:cNvPr>
          <p:cNvPicPr>
            <a:picLocks noChangeAspect="1"/>
          </p:cNvPicPr>
          <p:nvPr/>
        </p:nvPicPr>
        <p:blipFill>
          <a:blip r:embed="rId21"/>
          <a:stretch>
            <a:fillRect/>
          </a:stretch>
        </p:blipFill>
        <p:spPr>
          <a:xfrm>
            <a:off x="4806534" y="781887"/>
            <a:ext cx="3105150" cy="2343150"/>
          </a:xfrm>
          <a:prstGeom prst="rect">
            <a:avLst/>
          </a:prstGeom>
        </p:spPr>
      </p:pic>
      <p:pic>
        <p:nvPicPr>
          <p:cNvPr id="35" name="Picture 34">
            <a:extLst>
              <a:ext uri="{FF2B5EF4-FFF2-40B4-BE49-F238E27FC236}">
                <a16:creationId xmlns:a16="http://schemas.microsoft.com/office/drawing/2014/main" id="{966912A1-3D18-5F20-04E0-A993F058A6B3}"/>
              </a:ext>
            </a:extLst>
          </p:cNvPr>
          <p:cNvPicPr>
            <a:picLocks noChangeAspect="1"/>
          </p:cNvPicPr>
          <p:nvPr/>
        </p:nvPicPr>
        <p:blipFill>
          <a:blip r:embed="rId22"/>
          <a:stretch>
            <a:fillRect/>
          </a:stretch>
        </p:blipFill>
        <p:spPr>
          <a:xfrm>
            <a:off x="4799950" y="785051"/>
            <a:ext cx="3105150" cy="2343150"/>
          </a:xfrm>
          <a:prstGeom prst="rect">
            <a:avLst/>
          </a:prstGeom>
        </p:spPr>
      </p:pic>
      <p:pic>
        <p:nvPicPr>
          <p:cNvPr id="37" name="Picture 36">
            <a:extLst>
              <a:ext uri="{FF2B5EF4-FFF2-40B4-BE49-F238E27FC236}">
                <a16:creationId xmlns:a16="http://schemas.microsoft.com/office/drawing/2014/main" id="{CE733DDB-B562-AE08-A30B-0EDABCF01B22}"/>
              </a:ext>
            </a:extLst>
          </p:cNvPr>
          <p:cNvPicPr>
            <a:picLocks noChangeAspect="1"/>
          </p:cNvPicPr>
          <p:nvPr/>
        </p:nvPicPr>
        <p:blipFill>
          <a:blip r:embed="rId23"/>
          <a:stretch>
            <a:fillRect/>
          </a:stretch>
        </p:blipFill>
        <p:spPr>
          <a:xfrm>
            <a:off x="4805314" y="780789"/>
            <a:ext cx="3105150" cy="2343150"/>
          </a:xfrm>
          <a:prstGeom prst="rect">
            <a:avLst/>
          </a:prstGeom>
        </p:spPr>
      </p:pic>
      <p:pic>
        <p:nvPicPr>
          <p:cNvPr id="39" name="Picture 38">
            <a:extLst>
              <a:ext uri="{FF2B5EF4-FFF2-40B4-BE49-F238E27FC236}">
                <a16:creationId xmlns:a16="http://schemas.microsoft.com/office/drawing/2014/main" id="{224AB85B-1F7A-9A1A-1946-C9DCF915EBC2}"/>
              </a:ext>
            </a:extLst>
          </p:cNvPr>
          <p:cNvPicPr>
            <a:picLocks noChangeAspect="1"/>
          </p:cNvPicPr>
          <p:nvPr/>
        </p:nvPicPr>
        <p:blipFill>
          <a:blip r:embed="rId24"/>
          <a:stretch>
            <a:fillRect/>
          </a:stretch>
        </p:blipFill>
        <p:spPr>
          <a:xfrm>
            <a:off x="4806531" y="784203"/>
            <a:ext cx="3105150" cy="2343150"/>
          </a:xfrm>
          <a:prstGeom prst="rect">
            <a:avLst/>
          </a:prstGeom>
        </p:spPr>
      </p:pic>
      <p:pic>
        <p:nvPicPr>
          <p:cNvPr id="41" name="Picture 40">
            <a:extLst>
              <a:ext uri="{FF2B5EF4-FFF2-40B4-BE49-F238E27FC236}">
                <a16:creationId xmlns:a16="http://schemas.microsoft.com/office/drawing/2014/main" id="{9EA6A4F5-DD4B-9C7C-FAEB-2DDA743CB7D8}"/>
              </a:ext>
            </a:extLst>
          </p:cNvPr>
          <p:cNvPicPr>
            <a:picLocks noChangeAspect="1"/>
          </p:cNvPicPr>
          <p:nvPr/>
        </p:nvPicPr>
        <p:blipFill>
          <a:blip r:embed="rId25"/>
          <a:stretch>
            <a:fillRect/>
          </a:stretch>
        </p:blipFill>
        <p:spPr>
          <a:xfrm>
            <a:off x="4799950" y="784019"/>
            <a:ext cx="3105150" cy="2343150"/>
          </a:xfrm>
          <a:prstGeom prst="rect">
            <a:avLst/>
          </a:prstGeom>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631E58D-0D4A-FE1E-E037-B743D4B1E852}"/>
                  </a:ext>
                </a:extLst>
              </p:cNvPr>
              <p:cNvSpPr txBox="1"/>
              <p:nvPr/>
            </p:nvSpPr>
            <p:spPr>
              <a:xfrm>
                <a:off x="267756" y="4190108"/>
                <a:ext cx="5383104" cy="572977"/>
              </a:xfrm>
              <a:prstGeom prst="rect">
                <a:avLst/>
              </a:prstGeom>
              <a:noFill/>
            </p:spPr>
            <p:txBody>
              <a:bodyPr wrap="square">
                <a:spAutoFit/>
              </a:bodyPr>
              <a:lstStyle/>
              <a:p>
                <a:r>
                  <a:rPr lang="en-US" sz="2200" b="0" i="0" u="none" strike="noStrike" baseline="0" dirty="0">
                    <a:latin typeface="TimesNewRoman"/>
                  </a:rPr>
                  <a:t>So, the critical number is </a:t>
                </a:r>
                <a14:m>
                  <m:oMath xmlns:m="http://schemas.openxmlformats.org/officeDocument/2006/math">
                    <m:r>
                      <a:rPr lang="en-US" sz="2200" b="0" i="1" u="none" strike="noStrike" baseline="0" smtClean="0">
                        <a:latin typeface="Cambria Math" panose="02040503050406030204" pitchFamily="18" charset="0"/>
                      </a:rPr>
                      <m:t>𝑥</m:t>
                    </m:r>
                    <m:r>
                      <a:rPr lang="en-US" sz="2200" b="0" i="1" u="none" strike="noStrike" baseline="0" smtClean="0">
                        <a:latin typeface="Cambria Math" panose="02040503050406030204" pitchFamily="18" charset="0"/>
                      </a:rPr>
                      <m:t>=</m:t>
                    </m:r>
                    <m:f>
                      <m:fPr>
                        <m:ctrlPr>
                          <a:rPr lang="en-US" sz="2200" b="0" i="1" u="none" strike="noStrike" baseline="0" smtClean="0">
                            <a:latin typeface="Cambria Math" panose="02040503050406030204" pitchFamily="18" charset="0"/>
                          </a:rPr>
                        </m:ctrlPr>
                      </m:fPr>
                      <m:num>
                        <m:r>
                          <a:rPr lang="en-US" sz="2200" b="0" i="1" u="none" strike="noStrike" baseline="0" smtClean="0">
                            <a:latin typeface="Cambria Math" panose="02040503050406030204" pitchFamily="18" charset="0"/>
                          </a:rPr>
                          <m:t>10</m:t>
                        </m:r>
                      </m:num>
                      <m:den>
                        <m:sSup>
                          <m:sSupPr>
                            <m:ctrlPr>
                              <a:rPr lang="en-US" sz="2200" b="0" i="1" u="none" strike="noStrike" baseline="0" smtClean="0">
                                <a:latin typeface="Cambria Math" panose="02040503050406030204" pitchFamily="18" charset="0"/>
                              </a:rPr>
                            </m:ctrlPr>
                          </m:sSupPr>
                          <m:e>
                            <m:r>
                              <a:rPr lang="en-US" sz="2200" b="0" i="1" u="none" strike="noStrike" baseline="0" smtClean="0">
                                <a:latin typeface="Cambria Math" panose="02040503050406030204" pitchFamily="18" charset="0"/>
                                <a:ea typeface="Cambria Math" panose="02040503050406030204" pitchFamily="18" charset="0"/>
                              </a:rPr>
                              <m:t>𝜋</m:t>
                            </m:r>
                          </m:e>
                          <m:sup>
                            <m:r>
                              <a:rPr lang="en-US" sz="2200" b="0" i="1" u="none" strike="noStrike" baseline="0" smtClean="0">
                                <a:latin typeface="Cambria Math" panose="02040503050406030204" pitchFamily="18" charset="0"/>
                              </a:rPr>
                              <m:t>1/3</m:t>
                            </m:r>
                          </m:sup>
                        </m:sSup>
                      </m:den>
                    </m:f>
                    <m:r>
                      <a:rPr lang="en-US" sz="2200" b="0" i="1" u="none" strike="noStrike" baseline="0" smtClean="0">
                        <a:latin typeface="Cambria Math" panose="02040503050406030204" pitchFamily="18" charset="0"/>
                        <a:ea typeface="Cambria Math" panose="02040503050406030204" pitchFamily="18" charset="0"/>
                      </a:rPr>
                      <m:t>≅6.828</m:t>
                    </m:r>
                  </m:oMath>
                </a14:m>
                <a:r>
                  <a:rPr lang="en-US" sz="2200" b="0" i="0" u="none" strike="noStrike" baseline="0" dirty="0">
                    <a:latin typeface="TimesNewRoman"/>
                  </a:rPr>
                  <a:t> .</a:t>
                </a:r>
                <a:endParaRPr lang="en-US" sz="2200" dirty="0"/>
              </a:p>
            </p:txBody>
          </p:sp>
        </mc:Choice>
        <mc:Fallback xmlns="">
          <p:sp>
            <p:nvSpPr>
              <p:cNvPr id="42" name="TextBox 41">
                <a:extLst>
                  <a:ext uri="{FF2B5EF4-FFF2-40B4-BE49-F238E27FC236}">
                    <a16:creationId xmlns:a16="http://schemas.microsoft.com/office/drawing/2014/main" id="{F631E58D-0D4A-FE1E-E037-B743D4B1E852}"/>
                  </a:ext>
                </a:extLst>
              </p:cNvPr>
              <p:cNvSpPr txBox="1">
                <a:spLocks noRot="1" noChangeAspect="1" noMove="1" noResize="1" noEditPoints="1" noAdjustHandles="1" noChangeArrowheads="1" noChangeShapeType="1" noTextEdit="1"/>
              </p:cNvSpPr>
              <p:nvPr/>
            </p:nvSpPr>
            <p:spPr>
              <a:xfrm>
                <a:off x="267756" y="4190108"/>
                <a:ext cx="5383104" cy="572977"/>
              </a:xfrm>
              <a:prstGeom prst="rect">
                <a:avLst/>
              </a:prstGeom>
              <a:blipFill>
                <a:blip r:embed="rId26"/>
                <a:stretch>
                  <a:fillRect l="-1472" b="-8511"/>
                </a:stretch>
              </a:blipFill>
            </p:spPr>
            <p:txBody>
              <a:bodyPr/>
              <a:lstStyle/>
              <a:p>
                <a:r>
                  <a:rPr lang="en-US">
                    <a:noFill/>
                  </a:rPr>
                  <a:t> </a:t>
                </a:r>
              </a:p>
            </p:txBody>
          </p:sp>
        </mc:Fallback>
      </mc:AlternateContent>
      <p:pic>
        <p:nvPicPr>
          <p:cNvPr id="44" name="Picture 43">
            <a:extLst>
              <a:ext uri="{FF2B5EF4-FFF2-40B4-BE49-F238E27FC236}">
                <a16:creationId xmlns:a16="http://schemas.microsoft.com/office/drawing/2014/main" id="{7069F992-42FE-1AF2-DC1B-28640BBBFC34}"/>
              </a:ext>
            </a:extLst>
          </p:cNvPr>
          <p:cNvPicPr>
            <a:picLocks noChangeAspect="1"/>
          </p:cNvPicPr>
          <p:nvPr/>
        </p:nvPicPr>
        <p:blipFill>
          <a:blip r:embed="rId27"/>
          <a:stretch>
            <a:fillRect/>
          </a:stretch>
        </p:blipFill>
        <p:spPr>
          <a:xfrm>
            <a:off x="4806528" y="787249"/>
            <a:ext cx="3105150" cy="2343150"/>
          </a:xfrm>
          <a:prstGeom prst="rect">
            <a:avLst/>
          </a:prstGeom>
        </p:spPr>
      </p:pic>
      <p:graphicFrame>
        <p:nvGraphicFramePr>
          <p:cNvPr id="45" name="Object 40">
            <a:extLst>
              <a:ext uri="{FF2B5EF4-FFF2-40B4-BE49-F238E27FC236}">
                <a16:creationId xmlns:a16="http://schemas.microsoft.com/office/drawing/2014/main" id="{CED7731E-BFEA-0D4E-8E52-2ADB7317EE07}"/>
              </a:ext>
            </a:extLst>
          </p:cNvPr>
          <p:cNvGraphicFramePr>
            <a:graphicFrameLocks noChangeAspect="1"/>
          </p:cNvGraphicFramePr>
          <p:nvPr>
            <p:extLst>
              <p:ext uri="{D42A27DB-BD31-4B8C-83A1-F6EECF244321}">
                <p14:modId xmlns:p14="http://schemas.microsoft.com/office/powerpoint/2010/main" val="440352126"/>
              </p:ext>
            </p:extLst>
          </p:nvPr>
        </p:nvGraphicFramePr>
        <p:xfrm>
          <a:off x="1601325" y="5106533"/>
          <a:ext cx="226973" cy="317500"/>
        </p:xfrm>
        <a:graphic>
          <a:graphicData uri="http://schemas.openxmlformats.org/presentationml/2006/ole">
            <mc:AlternateContent xmlns:mc="http://schemas.openxmlformats.org/markup-compatibility/2006">
              <mc:Choice xmlns:v="urn:schemas-microsoft-com:vml" Requires="v">
                <p:oleObj name="Equation" r:id="rId28" imgW="126725" imgH="177415" progId="Equation.DSMT4">
                  <p:embed/>
                </p:oleObj>
              </mc:Choice>
              <mc:Fallback>
                <p:oleObj name="Equation" r:id="rId28" imgW="126725" imgH="177415" progId="Equation.DSMT4">
                  <p:embed/>
                  <p:pic>
                    <p:nvPicPr>
                      <p:cNvPr id="16" name="Object 40">
                        <a:extLst>
                          <a:ext uri="{FF2B5EF4-FFF2-40B4-BE49-F238E27FC236}">
                            <a16:creationId xmlns:a16="http://schemas.microsoft.com/office/drawing/2014/main" id="{5151F65A-6B64-9F92-A95D-D692EEBC6A6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01325" y="5106533"/>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44">
            <a:extLst>
              <a:ext uri="{FF2B5EF4-FFF2-40B4-BE49-F238E27FC236}">
                <a16:creationId xmlns:a16="http://schemas.microsoft.com/office/drawing/2014/main" id="{F7486681-E02A-0126-D3DA-570C1D860D4F}"/>
              </a:ext>
            </a:extLst>
          </p:cNvPr>
          <p:cNvGraphicFramePr>
            <a:graphicFrameLocks noChangeAspect="1"/>
          </p:cNvGraphicFramePr>
          <p:nvPr>
            <p:extLst>
              <p:ext uri="{D42A27DB-BD31-4B8C-83A1-F6EECF244321}">
                <p14:modId xmlns:p14="http://schemas.microsoft.com/office/powerpoint/2010/main" val="2551993445"/>
              </p:ext>
            </p:extLst>
          </p:nvPr>
        </p:nvGraphicFramePr>
        <p:xfrm>
          <a:off x="2207541" y="5126292"/>
          <a:ext cx="301625" cy="301625"/>
        </p:xfrm>
        <a:graphic>
          <a:graphicData uri="http://schemas.openxmlformats.org/presentationml/2006/ole">
            <mc:AlternateContent xmlns:mc="http://schemas.openxmlformats.org/markup-compatibility/2006">
              <mc:Choice xmlns:v="urn:schemas-microsoft-com:vml" Requires="v">
                <p:oleObj name="Equation" r:id="rId30" imgW="139700" imgH="139700" progId="Equation.DSMT4">
                  <p:embed/>
                </p:oleObj>
              </mc:Choice>
              <mc:Fallback>
                <p:oleObj name="Equation" r:id="rId30" imgW="139700" imgH="139700" progId="Equation.DSMT4">
                  <p:embed/>
                  <p:pic>
                    <p:nvPicPr>
                      <p:cNvPr id="17" name="Object 44">
                        <a:extLst>
                          <a:ext uri="{FF2B5EF4-FFF2-40B4-BE49-F238E27FC236}">
                            <a16:creationId xmlns:a16="http://schemas.microsoft.com/office/drawing/2014/main" id="{2DC7C618-E219-27E0-EBA5-955E951238B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207541" y="5126292"/>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56">
            <a:extLst>
              <a:ext uri="{FF2B5EF4-FFF2-40B4-BE49-F238E27FC236}">
                <a16:creationId xmlns:a16="http://schemas.microsoft.com/office/drawing/2014/main" id="{55510A3C-14C0-789D-D1D0-C04932500862}"/>
              </a:ext>
            </a:extLst>
          </p:cNvPr>
          <p:cNvGraphicFramePr>
            <a:graphicFrameLocks noChangeAspect="1"/>
          </p:cNvGraphicFramePr>
          <p:nvPr>
            <p:extLst>
              <p:ext uri="{D42A27DB-BD31-4B8C-83A1-F6EECF244321}">
                <p14:modId xmlns:p14="http://schemas.microsoft.com/office/powerpoint/2010/main" val="3773505913"/>
              </p:ext>
            </p:extLst>
          </p:nvPr>
        </p:nvGraphicFramePr>
        <p:xfrm>
          <a:off x="307371" y="5703816"/>
          <a:ext cx="226973" cy="317500"/>
        </p:xfrm>
        <a:graphic>
          <a:graphicData uri="http://schemas.openxmlformats.org/presentationml/2006/ole">
            <mc:AlternateContent xmlns:mc="http://schemas.openxmlformats.org/markup-compatibility/2006">
              <mc:Choice xmlns:v="urn:schemas-microsoft-com:vml" Requires="v">
                <p:oleObj name="Equation" r:id="rId32" imgW="126725" imgH="177415" progId="Equation.DSMT4">
                  <p:embed/>
                </p:oleObj>
              </mc:Choice>
              <mc:Fallback>
                <p:oleObj name="Equation" r:id="rId32" imgW="126725" imgH="177415" progId="Equation.DSMT4">
                  <p:embed/>
                  <p:pic>
                    <p:nvPicPr>
                      <p:cNvPr id="25" name="Object 56">
                        <a:extLst>
                          <a:ext uri="{FF2B5EF4-FFF2-40B4-BE49-F238E27FC236}">
                            <a16:creationId xmlns:a16="http://schemas.microsoft.com/office/drawing/2014/main" id="{788C4B21-20E8-08CC-0577-A6B36F2E03F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7371" y="5703816"/>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 name="Line 57">
            <a:extLst>
              <a:ext uri="{FF2B5EF4-FFF2-40B4-BE49-F238E27FC236}">
                <a16:creationId xmlns:a16="http://schemas.microsoft.com/office/drawing/2014/main" id="{B3DBB7F4-033C-60E5-81B1-5D31FABBCABD}"/>
              </a:ext>
            </a:extLst>
          </p:cNvPr>
          <p:cNvSpPr>
            <a:spLocks noChangeShapeType="1"/>
          </p:cNvSpPr>
          <p:nvPr/>
        </p:nvSpPr>
        <p:spPr bwMode="auto">
          <a:xfrm>
            <a:off x="990482" y="5725011"/>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50" name="Object 58">
            <a:extLst>
              <a:ext uri="{FF2B5EF4-FFF2-40B4-BE49-F238E27FC236}">
                <a16:creationId xmlns:a16="http://schemas.microsoft.com/office/drawing/2014/main" id="{6EC09B1F-64EA-32B4-C9D9-5605E8A25741}"/>
              </a:ext>
            </a:extLst>
          </p:cNvPr>
          <p:cNvGraphicFramePr>
            <a:graphicFrameLocks noChangeAspect="1"/>
          </p:cNvGraphicFramePr>
          <p:nvPr>
            <p:extLst>
              <p:ext uri="{D42A27DB-BD31-4B8C-83A1-F6EECF244321}">
                <p14:modId xmlns:p14="http://schemas.microsoft.com/office/powerpoint/2010/main" val="3514965513"/>
              </p:ext>
            </p:extLst>
          </p:nvPr>
        </p:nvGraphicFramePr>
        <p:xfrm>
          <a:off x="969029" y="5202695"/>
          <a:ext cx="274638" cy="220662"/>
        </p:xfrm>
        <a:graphic>
          <a:graphicData uri="http://schemas.openxmlformats.org/presentationml/2006/ole">
            <mc:AlternateContent xmlns:mc="http://schemas.openxmlformats.org/markup-compatibility/2006">
              <mc:Choice xmlns:v="urn:schemas-microsoft-com:vml" Requires="v">
                <p:oleObj name="Equation" r:id="rId33" imgW="126780" imgH="101424" progId="Equation.DSMT4">
                  <p:embed/>
                </p:oleObj>
              </mc:Choice>
              <mc:Fallback>
                <p:oleObj name="Equation" r:id="rId33" imgW="126780" imgH="101424" progId="Equation.DSMT4">
                  <p:embed/>
                  <p:pic>
                    <p:nvPicPr>
                      <p:cNvPr id="27" name="Object 58">
                        <a:extLst>
                          <a:ext uri="{FF2B5EF4-FFF2-40B4-BE49-F238E27FC236}">
                            <a16:creationId xmlns:a16="http://schemas.microsoft.com/office/drawing/2014/main" id="{68410E33-283F-1E69-1E3F-0EB198E3E696}"/>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69029" y="5202695"/>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 name="Object 14">
            <a:extLst>
              <a:ext uri="{FF2B5EF4-FFF2-40B4-BE49-F238E27FC236}">
                <a16:creationId xmlns:a16="http://schemas.microsoft.com/office/drawing/2014/main" id="{7B620B3B-081E-FCD4-4ACF-BC61AF5D7F5A}"/>
              </a:ext>
            </a:extLst>
          </p:cNvPr>
          <p:cNvGraphicFramePr>
            <a:graphicFrameLocks noChangeAspect="1"/>
          </p:cNvGraphicFramePr>
          <p:nvPr>
            <p:extLst>
              <p:ext uri="{D42A27DB-BD31-4B8C-83A1-F6EECF244321}">
                <p14:modId xmlns:p14="http://schemas.microsoft.com/office/powerpoint/2010/main" val="326753228"/>
              </p:ext>
            </p:extLst>
          </p:nvPr>
        </p:nvGraphicFramePr>
        <p:xfrm>
          <a:off x="985838" y="4829175"/>
          <a:ext cx="395287" cy="212725"/>
        </p:xfrm>
        <a:graphic>
          <a:graphicData uri="http://schemas.openxmlformats.org/presentationml/2006/ole">
            <mc:AlternateContent xmlns:mc="http://schemas.openxmlformats.org/markup-compatibility/2006">
              <mc:Choice xmlns:v="urn:schemas-microsoft-com:vml" Requires="v">
                <p:oleObj name="Equation" r:id="rId35" imgW="330120" imgH="177480" progId="Equation.DSMT4">
                  <p:embed/>
                </p:oleObj>
              </mc:Choice>
              <mc:Fallback>
                <p:oleObj name="Equation" r:id="rId35" imgW="330120" imgH="177480" progId="Equation.DSMT4">
                  <p:embed/>
                  <p:pic>
                    <p:nvPicPr>
                      <p:cNvPr id="28" name="Object 14">
                        <a:extLst>
                          <a:ext uri="{FF2B5EF4-FFF2-40B4-BE49-F238E27FC236}">
                            <a16:creationId xmlns:a16="http://schemas.microsoft.com/office/drawing/2014/main" id="{BFE53292-F595-2607-C043-0E0C6C099318}"/>
                          </a:ext>
                        </a:extLst>
                      </p:cNvPr>
                      <p:cNvPicPr>
                        <a:picLocks noChangeAspect="1" noChangeArrowheads="1"/>
                      </p:cNvPicPr>
                      <p:nvPr/>
                    </p:nvPicPr>
                    <p:blipFill>
                      <a:blip r:embed="rId36"/>
                      <a:srcRect/>
                      <a:stretch>
                        <a:fillRect/>
                      </a:stretch>
                    </p:blipFill>
                    <p:spPr bwMode="auto">
                      <a:xfrm>
                        <a:off x="985838" y="4829175"/>
                        <a:ext cx="395287" cy="212725"/>
                      </a:xfrm>
                      <a:prstGeom prst="rect">
                        <a:avLst/>
                      </a:prstGeom>
                      <a:noFill/>
                      <a:ln>
                        <a:noFill/>
                      </a:ln>
                      <a:effectLst/>
                    </p:spPr>
                  </p:pic>
                </p:oleObj>
              </mc:Fallback>
            </mc:AlternateContent>
          </a:graphicData>
        </a:graphic>
      </p:graphicFrame>
      <p:graphicFrame>
        <p:nvGraphicFramePr>
          <p:cNvPr id="52" name="Object 14">
            <a:extLst>
              <a:ext uri="{FF2B5EF4-FFF2-40B4-BE49-F238E27FC236}">
                <a16:creationId xmlns:a16="http://schemas.microsoft.com/office/drawing/2014/main" id="{A37156AC-4DF2-9D2E-7817-5F89959CC013}"/>
              </a:ext>
            </a:extLst>
          </p:cNvPr>
          <p:cNvGraphicFramePr>
            <a:graphicFrameLocks noChangeAspect="1"/>
          </p:cNvGraphicFramePr>
          <p:nvPr>
            <p:extLst>
              <p:ext uri="{D42A27DB-BD31-4B8C-83A1-F6EECF244321}">
                <p14:modId xmlns:p14="http://schemas.microsoft.com/office/powerpoint/2010/main" val="3228053649"/>
              </p:ext>
            </p:extLst>
          </p:nvPr>
        </p:nvGraphicFramePr>
        <p:xfrm>
          <a:off x="2090738" y="4851400"/>
          <a:ext cx="501650" cy="211138"/>
        </p:xfrm>
        <a:graphic>
          <a:graphicData uri="http://schemas.openxmlformats.org/presentationml/2006/ole">
            <mc:AlternateContent xmlns:mc="http://schemas.openxmlformats.org/markup-compatibility/2006">
              <mc:Choice xmlns:v="urn:schemas-microsoft-com:vml" Requires="v">
                <p:oleObj name="Equation" r:id="rId37" imgW="419040" imgH="177480" progId="Equation.DSMT4">
                  <p:embed/>
                </p:oleObj>
              </mc:Choice>
              <mc:Fallback>
                <p:oleObj name="Equation" r:id="rId37" imgW="419040" imgH="177480" progId="Equation.DSMT4">
                  <p:embed/>
                  <p:pic>
                    <p:nvPicPr>
                      <p:cNvPr id="29" name="Object 14">
                        <a:extLst>
                          <a:ext uri="{FF2B5EF4-FFF2-40B4-BE49-F238E27FC236}">
                            <a16:creationId xmlns:a16="http://schemas.microsoft.com/office/drawing/2014/main" id="{0A9A9615-1CF6-1F58-BC3C-265D7721CF6C}"/>
                          </a:ext>
                        </a:extLst>
                      </p:cNvPr>
                      <p:cNvPicPr>
                        <a:picLocks noChangeAspect="1" noChangeArrowheads="1"/>
                      </p:cNvPicPr>
                      <p:nvPr/>
                    </p:nvPicPr>
                    <p:blipFill>
                      <a:blip r:embed="rId38"/>
                      <a:srcRect/>
                      <a:stretch>
                        <a:fillRect/>
                      </a:stretch>
                    </p:blipFill>
                    <p:spPr bwMode="auto">
                      <a:xfrm>
                        <a:off x="2090738" y="4851400"/>
                        <a:ext cx="501650" cy="211138"/>
                      </a:xfrm>
                      <a:prstGeom prst="rect">
                        <a:avLst/>
                      </a:prstGeom>
                      <a:noFill/>
                      <a:ln>
                        <a:noFill/>
                      </a:ln>
                      <a:effectLst/>
                    </p:spPr>
                  </p:pic>
                </p:oleObj>
              </mc:Fallback>
            </mc:AlternateContent>
          </a:graphicData>
        </a:graphic>
      </p:graphicFrame>
      <p:graphicFrame>
        <p:nvGraphicFramePr>
          <p:cNvPr id="53" name="Object 9">
            <a:extLst>
              <a:ext uri="{FF2B5EF4-FFF2-40B4-BE49-F238E27FC236}">
                <a16:creationId xmlns:a16="http://schemas.microsoft.com/office/drawing/2014/main" id="{3E8229F8-28FB-E066-3511-E4FA5C6E37DD}"/>
              </a:ext>
            </a:extLst>
          </p:cNvPr>
          <p:cNvGraphicFramePr>
            <a:graphicFrameLocks noChangeAspect="1"/>
          </p:cNvGraphicFramePr>
          <p:nvPr>
            <p:extLst>
              <p:ext uri="{D42A27DB-BD31-4B8C-83A1-F6EECF244321}">
                <p14:modId xmlns:p14="http://schemas.microsoft.com/office/powerpoint/2010/main" val="2099514823"/>
              </p:ext>
            </p:extLst>
          </p:nvPr>
        </p:nvGraphicFramePr>
        <p:xfrm>
          <a:off x="1502416" y="5621605"/>
          <a:ext cx="409859" cy="546479"/>
        </p:xfrm>
        <a:graphic>
          <a:graphicData uri="http://schemas.openxmlformats.org/presentationml/2006/ole">
            <mc:AlternateContent xmlns:mc="http://schemas.openxmlformats.org/markup-compatibility/2006">
              <mc:Choice xmlns:v="urn:schemas-microsoft-com:vml" Requires="v">
                <p:oleObj name="Equation" r:id="rId39" imgW="291960" imgH="393480" progId="Equation.DSMT4">
                  <p:embed/>
                </p:oleObj>
              </mc:Choice>
              <mc:Fallback>
                <p:oleObj name="Equation" r:id="rId39" imgW="291960" imgH="393480" progId="Equation.DSMT4">
                  <p:embed/>
                  <p:pic>
                    <p:nvPicPr>
                      <p:cNvPr id="30" name="Object 9">
                        <a:extLst>
                          <a:ext uri="{FF2B5EF4-FFF2-40B4-BE49-F238E27FC236}">
                            <a16:creationId xmlns:a16="http://schemas.microsoft.com/office/drawing/2014/main" id="{97D936C2-653C-EDC3-A699-A42870F2EC95}"/>
                          </a:ext>
                        </a:extLst>
                      </p:cNvPr>
                      <p:cNvPicPr>
                        <a:picLocks noChangeAspect="1" noChangeArrowheads="1"/>
                      </p:cNvPicPr>
                      <p:nvPr/>
                    </p:nvPicPr>
                    <p:blipFill>
                      <a:blip r:embed="rId40"/>
                      <a:srcRect/>
                      <a:stretch>
                        <a:fillRect/>
                      </a:stretch>
                    </p:blipFill>
                    <p:spPr bwMode="auto">
                      <a:xfrm>
                        <a:off x="1502416" y="5621605"/>
                        <a:ext cx="409859" cy="546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5" name="Group 54">
            <a:extLst>
              <a:ext uri="{FF2B5EF4-FFF2-40B4-BE49-F238E27FC236}">
                <a16:creationId xmlns:a16="http://schemas.microsoft.com/office/drawing/2014/main" id="{7CA0BE23-C940-A3BB-8697-B0CB00B12CFA}"/>
              </a:ext>
            </a:extLst>
          </p:cNvPr>
          <p:cNvGrpSpPr/>
          <p:nvPr/>
        </p:nvGrpSpPr>
        <p:grpSpPr>
          <a:xfrm>
            <a:off x="430314" y="5055379"/>
            <a:ext cx="3076655" cy="679089"/>
            <a:chOff x="6295372" y="2829669"/>
            <a:chExt cx="3076655" cy="679089"/>
          </a:xfrm>
        </p:grpSpPr>
        <p:graphicFrame>
          <p:nvGraphicFramePr>
            <p:cNvPr id="57" name="Object 49">
              <a:extLst>
                <a:ext uri="{FF2B5EF4-FFF2-40B4-BE49-F238E27FC236}">
                  <a16:creationId xmlns:a16="http://schemas.microsoft.com/office/drawing/2014/main" id="{B40562D6-74F5-469F-E003-240F8BCAD037}"/>
                </a:ext>
              </a:extLst>
            </p:cNvPr>
            <p:cNvGraphicFramePr>
              <a:graphicFrameLocks noChangeAspect="1"/>
            </p:cNvGraphicFramePr>
            <p:nvPr>
              <p:extLst>
                <p:ext uri="{D42A27DB-BD31-4B8C-83A1-F6EECF244321}">
                  <p14:modId xmlns:p14="http://schemas.microsoft.com/office/powerpoint/2010/main" val="1077328360"/>
                </p:ext>
              </p:extLst>
            </p:nvPr>
          </p:nvGraphicFramePr>
          <p:xfrm>
            <a:off x="9054527" y="2829669"/>
            <a:ext cx="317500" cy="319087"/>
          </p:xfrm>
          <a:graphic>
            <a:graphicData uri="http://schemas.openxmlformats.org/presentationml/2006/ole">
              <mc:AlternateContent xmlns:mc="http://schemas.openxmlformats.org/markup-compatibility/2006">
                <mc:Choice xmlns:v="urn:schemas-microsoft-com:vml" Requires="v">
                  <p:oleObj name="Equation" r:id="rId41" imgW="177480" imgH="177480" progId="Equation.DSMT4">
                    <p:embed/>
                  </p:oleObj>
                </mc:Choice>
                <mc:Fallback>
                  <p:oleObj name="Equation" r:id="rId41" imgW="177480" imgH="177480" progId="Equation.DSMT4">
                    <p:embed/>
                    <p:pic>
                      <p:nvPicPr>
                        <p:cNvPr id="20" name="Object 49">
                          <a:extLst>
                            <a:ext uri="{FF2B5EF4-FFF2-40B4-BE49-F238E27FC236}">
                              <a16:creationId xmlns:a16="http://schemas.microsoft.com/office/drawing/2014/main" id="{7350CFEF-CD42-03FA-426D-D4D823165405}"/>
                            </a:ext>
                          </a:extLst>
                        </p:cNvPr>
                        <p:cNvPicPr>
                          <a:picLocks noChangeAspect="1" noChangeArrowheads="1"/>
                        </p:cNvPicPr>
                        <p:nvPr/>
                      </p:nvPicPr>
                      <p:blipFill>
                        <a:blip r:embed="rId42"/>
                        <a:srcRect/>
                        <a:stretch>
                          <a:fillRect/>
                        </a:stretch>
                      </p:blipFill>
                      <p:spPr bwMode="auto">
                        <a:xfrm>
                          <a:off x="9054527" y="2829669"/>
                          <a:ext cx="317500"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 name="Line 50">
              <a:extLst>
                <a:ext uri="{FF2B5EF4-FFF2-40B4-BE49-F238E27FC236}">
                  <a16:creationId xmlns:a16="http://schemas.microsoft.com/office/drawing/2014/main" id="{DC0B7124-0A3C-6ECC-49EE-6435814B8786}"/>
                </a:ext>
              </a:extLst>
            </p:cNvPr>
            <p:cNvSpPr>
              <a:spLocks noChangeShapeType="1"/>
            </p:cNvSpPr>
            <p:nvPr/>
          </p:nvSpPr>
          <p:spPr bwMode="auto">
            <a:xfrm flipV="1">
              <a:off x="6295372" y="3319298"/>
              <a:ext cx="2577900" cy="1036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9" name="Line 51">
              <a:extLst>
                <a:ext uri="{FF2B5EF4-FFF2-40B4-BE49-F238E27FC236}">
                  <a16:creationId xmlns:a16="http://schemas.microsoft.com/office/drawing/2014/main" id="{BDAAEBE0-2C9A-7686-6F10-F4D3F60B4D5E}"/>
                </a:ext>
              </a:extLst>
            </p:cNvPr>
            <p:cNvSpPr>
              <a:spLocks noChangeShapeType="1"/>
            </p:cNvSpPr>
            <p:nvPr/>
          </p:nvSpPr>
          <p:spPr bwMode="auto">
            <a:xfrm>
              <a:off x="7572459" y="3253464"/>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Text Box 53">
              <a:extLst>
                <a:ext uri="{FF2B5EF4-FFF2-40B4-BE49-F238E27FC236}">
                  <a16:creationId xmlns:a16="http://schemas.microsoft.com/office/drawing/2014/main" id="{5FCE6E30-86C1-A8ED-D730-0719E129FF97}"/>
                </a:ext>
              </a:extLst>
            </p:cNvPr>
            <p:cNvSpPr txBox="1">
              <a:spLocks noChangeArrowheads="1"/>
            </p:cNvSpPr>
            <p:nvPr/>
          </p:nvSpPr>
          <p:spPr bwMode="auto">
            <a:xfrm>
              <a:off x="9017780" y="3077871"/>
              <a:ext cx="3097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i="1" dirty="0"/>
                <a:t>x</a:t>
              </a:r>
            </a:p>
          </p:txBody>
        </p:sp>
        <p:sp>
          <p:nvSpPr>
            <p:cNvPr id="61" name="Line 54">
              <a:extLst>
                <a:ext uri="{FF2B5EF4-FFF2-40B4-BE49-F238E27FC236}">
                  <a16:creationId xmlns:a16="http://schemas.microsoft.com/office/drawing/2014/main" id="{87E54447-EF2B-CAD3-BA85-05AD4CD536BE}"/>
                </a:ext>
              </a:extLst>
            </p:cNvPr>
            <p:cNvSpPr>
              <a:spLocks noChangeShapeType="1"/>
            </p:cNvSpPr>
            <p:nvPr/>
          </p:nvSpPr>
          <p:spPr bwMode="auto">
            <a:xfrm>
              <a:off x="6295372" y="3248841"/>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FA6A88B6-619F-EC06-41E3-860E79E3AD6B}"/>
                  </a:ext>
                </a:extLst>
              </p:cNvPr>
              <p:cNvSpPr txBox="1"/>
              <p:nvPr/>
            </p:nvSpPr>
            <p:spPr>
              <a:xfrm>
                <a:off x="279510" y="6172753"/>
                <a:ext cx="6601513" cy="572977"/>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By OLE, there is an absolute minimum when </a:t>
                </a:r>
                <a:r>
                  <a:rPr lang="en-US" sz="2200" i="1" dirty="0">
                    <a:latin typeface="Times New Roman" panose="02020603050405020304" pitchFamily="18" charset="0"/>
                    <a:cs typeface="Times New Roman" panose="02020603050405020304" pitchFamily="18" charset="0"/>
                  </a:rPr>
                  <a:t>x</a:t>
                </a:r>
                <a:r>
                  <a:rPr lang="en-US" sz="2200" b="0" i="0" u="none" strike="noStrike" baseline="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10</m:t>
                        </m:r>
                      </m:num>
                      <m:den>
                        <m:sSup>
                          <m:sSupPr>
                            <m:ctrlPr>
                              <a:rPr lang="en-US" sz="2200" i="1">
                                <a:latin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𝜋</m:t>
                            </m:r>
                          </m:e>
                          <m:sup>
                            <m:r>
                              <a:rPr lang="en-US" sz="2200" i="1">
                                <a:latin typeface="Cambria Math" panose="02040503050406030204" pitchFamily="18" charset="0"/>
                              </a:rPr>
                              <m:t>1/3</m:t>
                            </m:r>
                          </m:sup>
                        </m:sSup>
                      </m:den>
                    </m:f>
                  </m:oMath>
                </a14:m>
                <a:r>
                  <a:rPr lang="en-US" sz="2200" b="0" i="0" u="none" strike="noStrike" baseline="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FA6A88B6-619F-EC06-41E3-860E79E3AD6B}"/>
                  </a:ext>
                </a:extLst>
              </p:cNvPr>
              <p:cNvSpPr txBox="1">
                <a:spLocks noRot="1" noChangeAspect="1" noMove="1" noResize="1" noEditPoints="1" noAdjustHandles="1" noChangeArrowheads="1" noChangeShapeType="1" noTextEdit="1"/>
              </p:cNvSpPr>
              <p:nvPr/>
            </p:nvSpPr>
            <p:spPr>
              <a:xfrm>
                <a:off x="279510" y="6172753"/>
                <a:ext cx="6601513" cy="572977"/>
              </a:xfrm>
              <a:prstGeom prst="rect">
                <a:avLst/>
              </a:prstGeom>
              <a:blipFill>
                <a:blip r:embed="rId43"/>
                <a:stretch>
                  <a:fillRect l="-1200" b="-7447"/>
                </a:stretch>
              </a:blipFill>
            </p:spPr>
            <p:txBody>
              <a:bodyPr/>
              <a:lstStyle/>
              <a:p>
                <a:r>
                  <a:rPr lang="en-US">
                    <a:noFill/>
                  </a:rPr>
                  <a:t> </a:t>
                </a:r>
              </a:p>
            </p:txBody>
          </p:sp>
        </mc:Fallback>
      </mc:AlternateContent>
      <p:sp>
        <p:nvSpPr>
          <p:cNvPr id="64" name="Rectangle 63">
            <a:extLst>
              <a:ext uri="{FF2B5EF4-FFF2-40B4-BE49-F238E27FC236}">
                <a16:creationId xmlns:a16="http://schemas.microsoft.com/office/drawing/2014/main" id="{D978782A-784E-0D1B-5BC5-A716ABE14C73}"/>
              </a:ext>
            </a:extLst>
          </p:cNvPr>
          <p:cNvSpPr/>
          <p:nvPr/>
        </p:nvSpPr>
        <p:spPr>
          <a:xfrm>
            <a:off x="721380" y="6254595"/>
            <a:ext cx="662815" cy="400110"/>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5">
            <a:extLst>
              <a:ext uri="{FF2B5EF4-FFF2-40B4-BE49-F238E27FC236}">
                <a16:creationId xmlns:a16="http://schemas.microsoft.com/office/drawing/2014/main" id="{E5D3FEE8-0B0E-0651-FA07-C27B32273BC4}"/>
              </a:ext>
            </a:extLst>
          </p:cNvPr>
          <p:cNvSpPr>
            <a:spLocks noChangeShapeType="1"/>
          </p:cNvSpPr>
          <p:nvPr/>
        </p:nvSpPr>
        <p:spPr bwMode="auto">
          <a:xfrm flipV="1">
            <a:off x="2244053" y="5719346"/>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cxnSp>
        <p:nvCxnSpPr>
          <p:cNvPr id="11" name="Straight Connector 10">
            <a:extLst>
              <a:ext uri="{FF2B5EF4-FFF2-40B4-BE49-F238E27FC236}">
                <a16:creationId xmlns:a16="http://schemas.microsoft.com/office/drawing/2014/main" id="{A6E103A6-9E14-D879-0C3E-8E6382926E56}"/>
              </a:ext>
            </a:extLst>
          </p:cNvPr>
          <p:cNvCxnSpPr/>
          <p:nvPr/>
        </p:nvCxnSpPr>
        <p:spPr>
          <a:xfrm>
            <a:off x="6624153" y="3256684"/>
            <a:ext cx="0" cy="3398021"/>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FD73D69-4B61-4768-A248-33450299E796}"/>
              </a:ext>
            </a:extLst>
          </p:cNvPr>
          <p:cNvPicPr>
            <a:picLocks noChangeAspect="1"/>
          </p:cNvPicPr>
          <p:nvPr/>
        </p:nvPicPr>
        <p:blipFill>
          <a:blip r:embed="rId44"/>
          <a:stretch>
            <a:fillRect/>
          </a:stretch>
        </p:blipFill>
        <p:spPr>
          <a:xfrm>
            <a:off x="4799946" y="781470"/>
            <a:ext cx="3105150" cy="2343150"/>
          </a:xfrm>
          <a:prstGeom prst="rect">
            <a:avLst/>
          </a:prstGeom>
        </p:spPr>
      </p:pic>
      <p:graphicFrame>
        <p:nvGraphicFramePr>
          <p:cNvPr id="17" name="Object 22">
            <a:extLst>
              <a:ext uri="{FF2B5EF4-FFF2-40B4-BE49-F238E27FC236}">
                <a16:creationId xmlns:a16="http://schemas.microsoft.com/office/drawing/2014/main" id="{5DF05EC6-10AB-ED5D-2493-764C22ED4682}"/>
              </a:ext>
            </a:extLst>
          </p:cNvPr>
          <p:cNvGraphicFramePr>
            <a:graphicFrameLocks noChangeAspect="1"/>
          </p:cNvGraphicFramePr>
          <p:nvPr>
            <p:extLst>
              <p:ext uri="{D42A27DB-BD31-4B8C-83A1-F6EECF244321}">
                <p14:modId xmlns:p14="http://schemas.microsoft.com/office/powerpoint/2010/main" val="3555350665"/>
              </p:ext>
            </p:extLst>
          </p:nvPr>
        </p:nvGraphicFramePr>
        <p:xfrm>
          <a:off x="6897806" y="3275013"/>
          <a:ext cx="974725" cy="750888"/>
        </p:xfrm>
        <a:graphic>
          <a:graphicData uri="http://schemas.openxmlformats.org/presentationml/2006/ole">
            <mc:AlternateContent xmlns:mc="http://schemas.openxmlformats.org/markup-compatibility/2006">
              <mc:Choice xmlns:v="urn:schemas-microsoft-com:vml" Requires="v">
                <p:oleObj name="Equation" r:id="rId45" imgW="558720" imgH="431640" progId="Equation.DSMT4">
                  <p:embed/>
                </p:oleObj>
              </mc:Choice>
              <mc:Fallback>
                <p:oleObj name="Equation" r:id="rId45" imgW="558720" imgH="431640" progId="Equation.DSMT4">
                  <p:embed/>
                  <p:pic>
                    <p:nvPicPr>
                      <p:cNvPr id="6" name="Object 22">
                        <a:extLst>
                          <a:ext uri="{FF2B5EF4-FFF2-40B4-BE49-F238E27FC236}">
                            <a16:creationId xmlns:a16="http://schemas.microsoft.com/office/drawing/2014/main" id="{7E5DFB87-1033-B3BA-79E9-FF71461007DE}"/>
                          </a:ext>
                        </a:extLst>
                      </p:cNvPr>
                      <p:cNvPicPr>
                        <a:picLocks noChangeAspect="1" noChangeArrowheads="1"/>
                      </p:cNvPicPr>
                      <p:nvPr/>
                    </p:nvPicPr>
                    <p:blipFill>
                      <a:blip r:embed="rId46"/>
                      <a:srcRect/>
                      <a:stretch>
                        <a:fillRect/>
                      </a:stretch>
                    </p:blipFill>
                    <p:spPr bwMode="auto">
                      <a:xfrm>
                        <a:off x="6897806" y="3275013"/>
                        <a:ext cx="974725" cy="750888"/>
                      </a:xfrm>
                      <a:prstGeom prst="rect">
                        <a:avLst/>
                      </a:prstGeom>
                      <a:noFill/>
                    </p:spPr>
                  </p:pic>
                </p:oleObj>
              </mc:Fallback>
            </mc:AlternateContent>
          </a:graphicData>
        </a:graphic>
      </p:graphicFrame>
      <p:pic>
        <p:nvPicPr>
          <p:cNvPr id="21" name="Picture 20">
            <a:extLst>
              <a:ext uri="{FF2B5EF4-FFF2-40B4-BE49-F238E27FC236}">
                <a16:creationId xmlns:a16="http://schemas.microsoft.com/office/drawing/2014/main" id="{BEF5D83C-4810-1A21-8022-92B4934DC11F}"/>
              </a:ext>
            </a:extLst>
          </p:cNvPr>
          <p:cNvPicPr>
            <a:picLocks noChangeAspect="1"/>
          </p:cNvPicPr>
          <p:nvPr/>
        </p:nvPicPr>
        <p:blipFill>
          <a:blip r:embed="rId47"/>
          <a:stretch>
            <a:fillRect/>
          </a:stretch>
        </p:blipFill>
        <p:spPr>
          <a:xfrm>
            <a:off x="4805304" y="790327"/>
            <a:ext cx="3105150" cy="2343150"/>
          </a:xfrm>
          <a:prstGeom prst="rect">
            <a:avLst/>
          </a:prstGeom>
        </p:spPr>
      </p:pic>
      <p:graphicFrame>
        <p:nvGraphicFramePr>
          <p:cNvPr id="23" name="Object 22">
            <a:extLst>
              <a:ext uri="{FF2B5EF4-FFF2-40B4-BE49-F238E27FC236}">
                <a16:creationId xmlns:a16="http://schemas.microsoft.com/office/drawing/2014/main" id="{926D6454-AC6F-8522-4787-FF4B7792E981}"/>
              </a:ext>
            </a:extLst>
          </p:cNvPr>
          <p:cNvGraphicFramePr>
            <a:graphicFrameLocks noChangeAspect="1"/>
          </p:cNvGraphicFramePr>
          <p:nvPr>
            <p:extLst>
              <p:ext uri="{D42A27DB-BD31-4B8C-83A1-F6EECF244321}">
                <p14:modId xmlns:p14="http://schemas.microsoft.com/office/powerpoint/2010/main" val="956342223"/>
              </p:ext>
            </p:extLst>
          </p:nvPr>
        </p:nvGraphicFramePr>
        <p:xfrm>
          <a:off x="7872531" y="3419845"/>
          <a:ext cx="1062037" cy="354013"/>
        </p:xfrm>
        <a:graphic>
          <a:graphicData uri="http://schemas.openxmlformats.org/presentationml/2006/ole">
            <mc:AlternateContent xmlns:mc="http://schemas.openxmlformats.org/markup-compatibility/2006">
              <mc:Choice xmlns:v="urn:schemas-microsoft-com:vml" Requires="v">
                <p:oleObj name="Equation" r:id="rId48" imgW="609480" imgH="203040" progId="Equation.DSMT4">
                  <p:embed/>
                </p:oleObj>
              </mc:Choice>
              <mc:Fallback>
                <p:oleObj name="Equation" r:id="rId48" imgW="609480" imgH="203040" progId="Equation.DSMT4">
                  <p:embed/>
                  <p:pic>
                    <p:nvPicPr>
                      <p:cNvPr id="17" name="Object 22">
                        <a:extLst>
                          <a:ext uri="{FF2B5EF4-FFF2-40B4-BE49-F238E27FC236}">
                            <a16:creationId xmlns:a16="http://schemas.microsoft.com/office/drawing/2014/main" id="{5DF05EC6-10AB-ED5D-2493-764C22ED4682}"/>
                          </a:ext>
                        </a:extLst>
                      </p:cNvPr>
                      <p:cNvPicPr>
                        <a:picLocks noChangeAspect="1" noChangeArrowheads="1"/>
                      </p:cNvPicPr>
                      <p:nvPr/>
                    </p:nvPicPr>
                    <p:blipFill>
                      <a:blip r:embed="rId49"/>
                      <a:srcRect/>
                      <a:stretch>
                        <a:fillRect/>
                      </a:stretch>
                    </p:blipFill>
                    <p:spPr bwMode="auto">
                      <a:xfrm>
                        <a:off x="7872531" y="3419845"/>
                        <a:ext cx="1062037" cy="354013"/>
                      </a:xfrm>
                      <a:prstGeom prst="rect">
                        <a:avLst/>
                      </a:prstGeom>
                      <a:noFill/>
                    </p:spPr>
                  </p:pic>
                </p:oleObj>
              </mc:Fallback>
            </mc:AlternateContent>
          </a:graphicData>
        </a:graphic>
      </p:graphicFrame>
      <p:pic>
        <p:nvPicPr>
          <p:cNvPr id="30" name="Picture 29">
            <a:extLst>
              <a:ext uri="{FF2B5EF4-FFF2-40B4-BE49-F238E27FC236}">
                <a16:creationId xmlns:a16="http://schemas.microsoft.com/office/drawing/2014/main" id="{016FD2E8-0DD1-0E47-18DD-0A8ACB19EBB0}"/>
              </a:ext>
            </a:extLst>
          </p:cNvPr>
          <p:cNvPicPr>
            <a:picLocks noChangeAspect="1"/>
          </p:cNvPicPr>
          <p:nvPr/>
        </p:nvPicPr>
        <p:blipFill>
          <a:blip r:embed="rId50"/>
          <a:stretch>
            <a:fillRect/>
          </a:stretch>
        </p:blipFill>
        <p:spPr>
          <a:xfrm>
            <a:off x="4811876" y="782953"/>
            <a:ext cx="3105150" cy="2343150"/>
          </a:xfrm>
          <a:prstGeom prst="rect">
            <a:avLst/>
          </a:prstGeom>
        </p:spPr>
      </p:pic>
      <p:graphicFrame>
        <p:nvGraphicFramePr>
          <p:cNvPr id="32" name="Object 31">
            <a:extLst>
              <a:ext uri="{FF2B5EF4-FFF2-40B4-BE49-F238E27FC236}">
                <a16:creationId xmlns:a16="http://schemas.microsoft.com/office/drawing/2014/main" id="{12034D1C-2A24-B2E9-D0FF-D8C1E32A3F70}"/>
              </a:ext>
            </a:extLst>
          </p:cNvPr>
          <p:cNvGraphicFramePr>
            <a:graphicFrameLocks noChangeAspect="1"/>
          </p:cNvGraphicFramePr>
          <p:nvPr>
            <p:extLst>
              <p:ext uri="{D42A27DB-BD31-4B8C-83A1-F6EECF244321}">
                <p14:modId xmlns:p14="http://schemas.microsoft.com/office/powerpoint/2010/main" val="3075764702"/>
              </p:ext>
            </p:extLst>
          </p:nvPr>
        </p:nvGraphicFramePr>
        <p:xfrm>
          <a:off x="8880146" y="3477638"/>
          <a:ext cx="1127125" cy="309562"/>
        </p:xfrm>
        <a:graphic>
          <a:graphicData uri="http://schemas.openxmlformats.org/presentationml/2006/ole">
            <mc:AlternateContent xmlns:mc="http://schemas.openxmlformats.org/markup-compatibility/2006">
              <mc:Choice xmlns:v="urn:schemas-microsoft-com:vml" Requires="v">
                <p:oleObj name="Equation" r:id="rId51" imgW="647640" imgH="177480" progId="Equation.DSMT4">
                  <p:embed/>
                </p:oleObj>
              </mc:Choice>
              <mc:Fallback>
                <p:oleObj name="Equation" r:id="rId51" imgW="647640" imgH="177480" progId="Equation.DSMT4">
                  <p:embed/>
                  <p:pic>
                    <p:nvPicPr>
                      <p:cNvPr id="23" name="Object 22">
                        <a:extLst>
                          <a:ext uri="{FF2B5EF4-FFF2-40B4-BE49-F238E27FC236}">
                            <a16:creationId xmlns:a16="http://schemas.microsoft.com/office/drawing/2014/main" id="{926D6454-AC6F-8522-4787-FF4B7792E981}"/>
                          </a:ext>
                        </a:extLst>
                      </p:cNvPr>
                      <p:cNvPicPr>
                        <a:picLocks noChangeAspect="1" noChangeArrowheads="1"/>
                      </p:cNvPicPr>
                      <p:nvPr/>
                    </p:nvPicPr>
                    <p:blipFill>
                      <a:blip r:embed="rId52"/>
                      <a:srcRect/>
                      <a:stretch>
                        <a:fillRect/>
                      </a:stretch>
                    </p:blipFill>
                    <p:spPr bwMode="auto">
                      <a:xfrm>
                        <a:off x="8880146" y="3477638"/>
                        <a:ext cx="1127125" cy="309562"/>
                      </a:xfrm>
                      <a:prstGeom prst="rect">
                        <a:avLst/>
                      </a:prstGeom>
                      <a:noFill/>
                    </p:spPr>
                  </p:pic>
                </p:oleObj>
              </mc:Fallback>
            </mc:AlternateContent>
          </a:graphicData>
        </a:graphic>
      </p:graphicFrame>
      <p:graphicFrame>
        <p:nvGraphicFramePr>
          <p:cNvPr id="34" name="Object 2">
            <a:extLst>
              <a:ext uri="{FF2B5EF4-FFF2-40B4-BE49-F238E27FC236}">
                <a16:creationId xmlns:a16="http://schemas.microsoft.com/office/drawing/2014/main" id="{42123163-4276-D436-8614-C1F04A0604F2}"/>
              </a:ext>
            </a:extLst>
          </p:cNvPr>
          <p:cNvGraphicFramePr>
            <a:graphicFrameLocks noChangeAspect="1"/>
          </p:cNvGraphicFramePr>
          <p:nvPr>
            <p:extLst>
              <p:ext uri="{D42A27DB-BD31-4B8C-83A1-F6EECF244321}">
                <p14:modId xmlns:p14="http://schemas.microsoft.com/office/powerpoint/2010/main" val="2745838050"/>
              </p:ext>
            </p:extLst>
          </p:nvPr>
        </p:nvGraphicFramePr>
        <p:xfrm>
          <a:off x="6830110" y="4204404"/>
          <a:ext cx="1936750" cy="762000"/>
        </p:xfrm>
        <a:graphic>
          <a:graphicData uri="http://schemas.openxmlformats.org/presentationml/2006/ole">
            <mc:AlternateContent xmlns:mc="http://schemas.openxmlformats.org/markup-compatibility/2006">
              <mc:Choice xmlns:v="urn:schemas-microsoft-com:vml" Requires="v">
                <p:oleObj name="Equation" r:id="rId53" imgW="1091880" imgH="431640" progId="Equation.DSMT4">
                  <p:embed/>
                </p:oleObj>
              </mc:Choice>
              <mc:Fallback>
                <p:oleObj name="Equation" r:id="rId53" imgW="1091880" imgH="431640" progId="Equation.DSMT4">
                  <p:embed/>
                  <p:pic>
                    <p:nvPicPr>
                      <p:cNvPr id="9" name="Object 2">
                        <a:extLst>
                          <a:ext uri="{FF2B5EF4-FFF2-40B4-BE49-F238E27FC236}">
                            <a16:creationId xmlns:a16="http://schemas.microsoft.com/office/drawing/2014/main" id="{0B534709-5EAA-D874-87E7-6DD9F0413D9A}"/>
                          </a:ext>
                        </a:extLst>
                      </p:cNvPr>
                      <p:cNvPicPr>
                        <a:picLocks noChangeAspect="1" noChangeArrowheads="1"/>
                      </p:cNvPicPr>
                      <p:nvPr/>
                    </p:nvPicPr>
                    <p:blipFill>
                      <a:blip r:embed="rId54"/>
                      <a:srcRect/>
                      <a:stretch>
                        <a:fillRect/>
                      </a:stretch>
                    </p:blipFill>
                    <p:spPr bwMode="auto">
                      <a:xfrm>
                        <a:off x="6830110" y="4204404"/>
                        <a:ext cx="1936750" cy="762000"/>
                      </a:xfrm>
                      <a:prstGeom prst="rect">
                        <a:avLst/>
                      </a:prstGeom>
                      <a:noFill/>
                    </p:spPr>
                  </p:pic>
                </p:oleObj>
              </mc:Fallback>
            </mc:AlternateContent>
          </a:graphicData>
        </a:graphic>
      </p:graphicFrame>
      <p:graphicFrame>
        <p:nvGraphicFramePr>
          <p:cNvPr id="36" name="Object 2">
            <a:extLst>
              <a:ext uri="{FF2B5EF4-FFF2-40B4-BE49-F238E27FC236}">
                <a16:creationId xmlns:a16="http://schemas.microsoft.com/office/drawing/2014/main" id="{0CCF456C-03D7-90AF-AA4A-48563BF8DDC1}"/>
              </a:ext>
            </a:extLst>
          </p:cNvPr>
          <p:cNvGraphicFramePr>
            <a:graphicFrameLocks noChangeAspect="1"/>
          </p:cNvGraphicFramePr>
          <p:nvPr>
            <p:extLst>
              <p:ext uri="{D42A27DB-BD31-4B8C-83A1-F6EECF244321}">
                <p14:modId xmlns:p14="http://schemas.microsoft.com/office/powerpoint/2010/main" val="2993551522"/>
              </p:ext>
            </p:extLst>
          </p:nvPr>
        </p:nvGraphicFramePr>
        <p:xfrm>
          <a:off x="8760019" y="4207701"/>
          <a:ext cx="1125538" cy="896937"/>
        </p:xfrm>
        <a:graphic>
          <a:graphicData uri="http://schemas.openxmlformats.org/presentationml/2006/ole">
            <mc:AlternateContent xmlns:mc="http://schemas.openxmlformats.org/markup-compatibility/2006">
              <mc:Choice xmlns:v="urn:schemas-microsoft-com:vml" Requires="v">
                <p:oleObj name="Equation" r:id="rId55" imgW="634680" imgH="507960" progId="Equation.DSMT4">
                  <p:embed/>
                </p:oleObj>
              </mc:Choice>
              <mc:Fallback>
                <p:oleObj name="Equation" r:id="rId55" imgW="634680" imgH="507960" progId="Equation.DSMT4">
                  <p:embed/>
                  <p:pic>
                    <p:nvPicPr>
                      <p:cNvPr id="34" name="Object 2">
                        <a:extLst>
                          <a:ext uri="{FF2B5EF4-FFF2-40B4-BE49-F238E27FC236}">
                            <a16:creationId xmlns:a16="http://schemas.microsoft.com/office/drawing/2014/main" id="{42123163-4276-D436-8614-C1F04A0604F2}"/>
                          </a:ext>
                        </a:extLst>
                      </p:cNvPr>
                      <p:cNvPicPr>
                        <a:picLocks noChangeAspect="1" noChangeArrowheads="1"/>
                      </p:cNvPicPr>
                      <p:nvPr/>
                    </p:nvPicPr>
                    <p:blipFill>
                      <a:blip r:embed="rId56"/>
                      <a:srcRect/>
                      <a:stretch>
                        <a:fillRect/>
                      </a:stretch>
                    </p:blipFill>
                    <p:spPr bwMode="auto">
                      <a:xfrm>
                        <a:off x="8760019" y="4207701"/>
                        <a:ext cx="1125538" cy="896937"/>
                      </a:xfrm>
                      <a:prstGeom prst="rect">
                        <a:avLst/>
                      </a:prstGeom>
                      <a:noFill/>
                    </p:spPr>
                  </p:pic>
                </p:oleObj>
              </mc:Fallback>
            </mc:AlternateContent>
          </a:graphicData>
        </a:graphic>
      </p:graphicFrame>
      <p:pic>
        <p:nvPicPr>
          <p:cNvPr id="40" name="Picture 39">
            <a:extLst>
              <a:ext uri="{FF2B5EF4-FFF2-40B4-BE49-F238E27FC236}">
                <a16:creationId xmlns:a16="http://schemas.microsoft.com/office/drawing/2014/main" id="{2286129D-A3C4-290B-09A3-9254FE047F2A}"/>
              </a:ext>
            </a:extLst>
          </p:cNvPr>
          <p:cNvPicPr>
            <a:picLocks noChangeAspect="1"/>
          </p:cNvPicPr>
          <p:nvPr/>
        </p:nvPicPr>
        <p:blipFill>
          <a:blip r:embed="rId57"/>
          <a:stretch>
            <a:fillRect/>
          </a:stretch>
        </p:blipFill>
        <p:spPr>
          <a:xfrm>
            <a:off x="4806534" y="784229"/>
            <a:ext cx="3105150" cy="2343150"/>
          </a:xfrm>
          <a:prstGeom prst="rect">
            <a:avLst/>
          </a:prstGeom>
        </p:spPr>
      </p:pic>
      <p:pic>
        <p:nvPicPr>
          <p:cNvPr id="47" name="Picture 46">
            <a:extLst>
              <a:ext uri="{FF2B5EF4-FFF2-40B4-BE49-F238E27FC236}">
                <a16:creationId xmlns:a16="http://schemas.microsoft.com/office/drawing/2014/main" id="{B5DBB281-FB2F-A20B-E461-A6883E09CF6E}"/>
              </a:ext>
            </a:extLst>
          </p:cNvPr>
          <p:cNvPicPr>
            <a:picLocks noChangeAspect="1"/>
          </p:cNvPicPr>
          <p:nvPr/>
        </p:nvPicPr>
        <p:blipFill>
          <a:blip r:embed="rId58"/>
          <a:stretch>
            <a:fillRect/>
          </a:stretch>
        </p:blipFill>
        <p:spPr>
          <a:xfrm>
            <a:off x="4806534" y="780426"/>
            <a:ext cx="3105150" cy="2343150"/>
          </a:xfrm>
          <a:prstGeom prst="rect">
            <a:avLst/>
          </a:prstGeom>
        </p:spPr>
      </p:pic>
      <p:graphicFrame>
        <p:nvGraphicFramePr>
          <p:cNvPr id="54" name="Object 2">
            <a:extLst>
              <a:ext uri="{FF2B5EF4-FFF2-40B4-BE49-F238E27FC236}">
                <a16:creationId xmlns:a16="http://schemas.microsoft.com/office/drawing/2014/main" id="{0737D504-2B37-79BC-D54F-DEFAE3691ED6}"/>
              </a:ext>
            </a:extLst>
          </p:cNvPr>
          <p:cNvGraphicFramePr>
            <a:graphicFrameLocks noChangeAspect="1"/>
          </p:cNvGraphicFramePr>
          <p:nvPr>
            <p:extLst>
              <p:ext uri="{D42A27DB-BD31-4B8C-83A1-F6EECF244321}">
                <p14:modId xmlns:p14="http://schemas.microsoft.com/office/powerpoint/2010/main" val="2730942796"/>
              </p:ext>
            </p:extLst>
          </p:nvPr>
        </p:nvGraphicFramePr>
        <p:xfrm>
          <a:off x="9856205" y="4207887"/>
          <a:ext cx="741363" cy="695325"/>
        </p:xfrm>
        <a:graphic>
          <a:graphicData uri="http://schemas.openxmlformats.org/presentationml/2006/ole">
            <mc:AlternateContent xmlns:mc="http://schemas.openxmlformats.org/markup-compatibility/2006">
              <mc:Choice xmlns:v="urn:schemas-microsoft-com:vml" Requires="v">
                <p:oleObj name="Equation" r:id="rId59" imgW="419040" imgH="393480" progId="Equation.DSMT4">
                  <p:embed/>
                </p:oleObj>
              </mc:Choice>
              <mc:Fallback>
                <p:oleObj name="Equation" r:id="rId59" imgW="419040" imgH="393480" progId="Equation.DSMT4">
                  <p:embed/>
                  <p:pic>
                    <p:nvPicPr>
                      <p:cNvPr id="36" name="Object 2">
                        <a:extLst>
                          <a:ext uri="{FF2B5EF4-FFF2-40B4-BE49-F238E27FC236}">
                            <a16:creationId xmlns:a16="http://schemas.microsoft.com/office/drawing/2014/main" id="{0CCF456C-03D7-90AF-AA4A-48563BF8DDC1}"/>
                          </a:ext>
                        </a:extLst>
                      </p:cNvPr>
                      <p:cNvPicPr>
                        <a:picLocks noChangeAspect="1" noChangeArrowheads="1"/>
                      </p:cNvPicPr>
                      <p:nvPr/>
                    </p:nvPicPr>
                    <p:blipFill>
                      <a:blip r:embed="rId60"/>
                      <a:srcRect/>
                      <a:stretch>
                        <a:fillRect/>
                      </a:stretch>
                    </p:blipFill>
                    <p:spPr bwMode="auto">
                      <a:xfrm>
                        <a:off x="9856205" y="4207887"/>
                        <a:ext cx="741363" cy="695325"/>
                      </a:xfrm>
                      <a:prstGeom prst="rect">
                        <a:avLst/>
                      </a:prstGeom>
                      <a:noFill/>
                    </p:spPr>
                  </p:pic>
                </p:oleObj>
              </mc:Fallback>
            </mc:AlternateContent>
          </a:graphicData>
        </a:graphic>
      </p:graphicFrame>
      <p:pic>
        <p:nvPicPr>
          <p:cNvPr id="62" name="Picture 61">
            <a:extLst>
              <a:ext uri="{FF2B5EF4-FFF2-40B4-BE49-F238E27FC236}">
                <a16:creationId xmlns:a16="http://schemas.microsoft.com/office/drawing/2014/main" id="{DD467CE5-5AF5-772E-DA84-A5A98BF4492A}"/>
              </a:ext>
            </a:extLst>
          </p:cNvPr>
          <p:cNvPicPr>
            <a:picLocks noChangeAspect="1"/>
          </p:cNvPicPr>
          <p:nvPr/>
        </p:nvPicPr>
        <p:blipFill>
          <a:blip r:embed="rId61"/>
          <a:stretch>
            <a:fillRect/>
          </a:stretch>
        </p:blipFill>
        <p:spPr>
          <a:xfrm>
            <a:off x="4803977" y="784229"/>
            <a:ext cx="3105150" cy="2343150"/>
          </a:xfrm>
          <a:prstGeom prst="rect">
            <a:avLst/>
          </a:prstGeom>
        </p:spPr>
      </p:pic>
      <p:graphicFrame>
        <p:nvGraphicFramePr>
          <p:cNvPr id="66" name="Object 2">
            <a:extLst>
              <a:ext uri="{FF2B5EF4-FFF2-40B4-BE49-F238E27FC236}">
                <a16:creationId xmlns:a16="http://schemas.microsoft.com/office/drawing/2014/main" id="{E54F743C-6C2C-06B2-13CD-C21D66429418}"/>
              </a:ext>
            </a:extLst>
          </p:cNvPr>
          <p:cNvGraphicFramePr>
            <a:graphicFrameLocks noChangeAspect="1"/>
          </p:cNvGraphicFramePr>
          <p:nvPr>
            <p:extLst>
              <p:ext uri="{D42A27DB-BD31-4B8C-83A1-F6EECF244321}">
                <p14:modId xmlns:p14="http://schemas.microsoft.com/office/powerpoint/2010/main" val="162421676"/>
              </p:ext>
            </p:extLst>
          </p:nvPr>
        </p:nvGraphicFramePr>
        <p:xfrm>
          <a:off x="10562148" y="4392602"/>
          <a:ext cx="1011237" cy="312738"/>
        </p:xfrm>
        <a:graphic>
          <a:graphicData uri="http://schemas.openxmlformats.org/presentationml/2006/ole">
            <mc:AlternateContent xmlns:mc="http://schemas.openxmlformats.org/markup-compatibility/2006">
              <mc:Choice xmlns:v="urn:schemas-microsoft-com:vml" Requires="v">
                <p:oleObj name="Equation" r:id="rId62" imgW="571320" imgH="177480" progId="Equation.DSMT4">
                  <p:embed/>
                </p:oleObj>
              </mc:Choice>
              <mc:Fallback>
                <p:oleObj name="Equation" r:id="rId62" imgW="571320" imgH="177480" progId="Equation.DSMT4">
                  <p:embed/>
                  <p:pic>
                    <p:nvPicPr>
                      <p:cNvPr id="54" name="Object 2">
                        <a:extLst>
                          <a:ext uri="{FF2B5EF4-FFF2-40B4-BE49-F238E27FC236}">
                            <a16:creationId xmlns:a16="http://schemas.microsoft.com/office/drawing/2014/main" id="{0737D504-2B37-79BC-D54F-DEFAE3691ED6}"/>
                          </a:ext>
                        </a:extLst>
                      </p:cNvPr>
                      <p:cNvPicPr>
                        <a:picLocks noChangeAspect="1" noChangeArrowheads="1"/>
                      </p:cNvPicPr>
                      <p:nvPr/>
                    </p:nvPicPr>
                    <p:blipFill>
                      <a:blip r:embed="rId63"/>
                      <a:srcRect/>
                      <a:stretch>
                        <a:fillRect/>
                      </a:stretch>
                    </p:blipFill>
                    <p:spPr bwMode="auto">
                      <a:xfrm>
                        <a:off x="10562148" y="4392602"/>
                        <a:ext cx="1011237" cy="31273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7" name="Text Box 29">
                <a:extLst>
                  <a:ext uri="{FF2B5EF4-FFF2-40B4-BE49-F238E27FC236}">
                    <a16:creationId xmlns:a16="http://schemas.microsoft.com/office/drawing/2014/main" id="{0202BC67-A688-7239-954B-BCF1A877CCDF}"/>
                  </a:ext>
                </a:extLst>
              </p:cNvPr>
              <p:cNvSpPr txBox="1">
                <a:spLocks noChangeArrowheads="1"/>
              </p:cNvSpPr>
              <p:nvPr/>
            </p:nvSpPr>
            <p:spPr bwMode="auto">
              <a:xfrm>
                <a:off x="6624153" y="5142453"/>
                <a:ext cx="5422624" cy="13690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US" altLang="en-US" sz="2400" b="1" dirty="0"/>
                  <a:t>V  </a:t>
                </a:r>
                <a:r>
                  <a:rPr lang="en-US" altLang="en-US" sz="2400" b="1" u="sng" dirty="0"/>
                  <a:t>Conclusion</a:t>
                </a:r>
                <a:r>
                  <a:rPr lang="en-US" altLang="en-US" sz="2400" b="1" dirty="0"/>
                  <a:t>: </a:t>
                </a:r>
                <a:r>
                  <a:rPr lang="en-US" altLang="en-US" sz="2400" dirty="0"/>
                  <a:t>The absolute minimum  surface area is </a:t>
                </a:r>
                <a14:m>
                  <m:oMath xmlns:m="http://schemas.openxmlformats.org/officeDocument/2006/math">
                    <m:r>
                      <a:rPr lang="en-US" altLang="en-US" sz="2400" b="0" i="1" smtClean="0">
                        <a:latin typeface="Cambria Math" panose="02040503050406030204" pitchFamily="18" charset="0"/>
                      </a:rPr>
                      <m:t>600</m:t>
                    </m:r>
                    <m:sSup>
                      <m:sSupPr>
                        <m:ctrlPr>
                          <a:rPr lang="en-US" altLang="en-US" sz="2400" b="0" i="1" smtClean="0">
                            <a:latin typeface="Cambria Math" panose="02040503050406030204" pitchFamily="18" charset="0"/>
                          </a:rPr>
                        </m:ctrlPr>
                      </m:sSupPr>
                      <m:e>
                        <m:r>
                          <a:rPr lang="en-US" altLang="en-US" sz="2400" i="1">
                            <a:latin typeface="Cambria Math" panose="02040503050406030204" pitchFamily="18" charset="0"/>
                            <a:ea typeface="Cambria Math" panose="02040503050406030204" pitchFamily="18" charset="0"/>
                          </a:rPr>
                          <m:t>𝜋</m:t>
                        </m:r>
                      </m:e>
                      <m:sup>
                        <m:r>
                          <a:rPr lang="en-US" altLang="en-US" sz="2400" b="0" i="1" smtClean="0">
                            <a:latin typeface="Cambria Math" panose="02040503050406030204" pitchFamily="18" charset="0"/>
                          </a:rPr>
                          <m:t>1/3</m:t>
                        </m:r>
                      </m:sup>
                    </m:sSup>
                  </m:oMath>
                </a14:m>
                <a:r>
                  <a:rPr lang="en-US" altLang="en-US" sz="2400" dirty="0"/>
                  <a:t> cm</a:t>
                </a:r>
                <a:r>
                  <a:rPr lang="en-US" altLang="en-US" sz="2400" baseline="30000" dirty="0"/>
                  <a:t>2</a:t>
                </a:r>
                <a:r>
                  <a:rPr lang="en-US" altLang="en-US" sz="2400" dirty="0"/>
                  <a:t> when the radius is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10</m:t>
                        </m:r>
                      </m:num>
                      <m:den>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𝜋</m:t>
                            </m:r>
                          </m:e>
                          <m:sup>
                            <m:r>
                              <a:rPr lang="en-US" sz="2400" i="1">
                                <a:latin typeface="Cambria Math" panose="02040503050406030204" pitchFamily="18" charset="0"/>
                              </a:rPr>
                              <m:t>1/3</m:t>
                            </m:r>
                          </m:sup>
                        </m:sSup>
                      </m:den>
                    </m:f>
                  </m:oMath>
                </a14:m>
                <a:r>
                  <a:rPr lang="en-US" altLang="en-US" sz="2400" dirty="0"/>
                  <a:t> cm and the height is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2</m:t>
                        </m:r>
                        <m:r>
                          <a:rPr lang="en-US" sz="2400" i="1">
                            <a:latin typeface="Cambria Math" panose="02040503050406030204" pitchFamily="18" charset="0"/>
                          </a:rPr>
                          <m:t>0</m:t>
                        </m:r>
                      </m:num>
                      <m:den>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𝜋</m:t>
                            </m:r>
                          </m:e>
                          <m:sup>
                            <m:r>
                              <a:rPr lang="en-US" sz="2400" i="1">
                                <a:latin typeface="Cambria Math" panose="02040503050406030204" pitchFamily="18" charset="0"/>
                              </a:rPr>
                              <m:t>1/3</m:t>
                            </m:r>
                          </m:sup>
                        </m:sSup>
                      </m:den>
                    </m:f>
                  </m:oMath>
                </a14:m>
                <a:r>
                  <a:rPr lang="en-US" altLang="en-US" sz="2400" dirty="0"/>
                  <a:t> cm. </a:t>
                </a:r>
                <a:endParaRPr lang="en-US" altLang="en-US" sz="2400" b="1" dirty="0"/>
              </a:p>
            </p:txBody>
          </p:sp>
        </mc:Choice>
        <mc:Fallback xmlns="">
          <p:sp>
            <p:nvSpPr>
              <p:cNvPr id="67" name="Text Box 29">
                <a:extLst>
                  <a:ext uri="{FF2B5EF4-FFF2-40B4-BE49-F238E27FC236}">
                    <a16:creationId xmlns:a16="http://schemas.microsoft.com/office/drawing/2014/main" id="{0202BC67-A688-7239-954B-BCF1A877CCDF}"/>
                  </a:ext>
                </a:extLst>
              </p:cNvPr>
              <p:cNvSpPr txBox="1">
                <a:spLocks noRot="1" noChangeAspect="1" noMove="1" noResize="1" noEditPoints="1" noAdjustHandles="1" noChangeArrowheads="1" noChangeShapeType="1" noTextEdit="1"/>
              </p:cNvSpPr>
              <p:nvPr/>
            </p:nvSpPr>
            <p:spPr bwMode="auto">
              <a:xfrm>
                <a:off x="6624153" y="5142453"/>
                <a:ext cx="5422624" cy="1369093"/>
              </a:xfrm>
              <a:prstGeom prst="rect">
                <a:avLst/>
              </a:prstGeom>
              <a:blipFill>
                <a:blip r:embed="rId64"/>
                <a:stretch>
                  <a:fillRect l="-1800" t="-3571" r="-1800" b="-3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716463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dissolv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dissolve">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dissolv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500"/>
                                        <p:tgtEl>
                                          <p:spTgt spid="3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500"/>
                                        <p:tgtEl>
                                          <p:spTgt spid="44"/>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fade">
                                      <p:cBhvr>
                                        <p:cTn id="124" dur="500"/>
                                        <p:tgtEl>
                                          <p:spTgt spid="42"/>
                                        </p:tgtEl>
                                      </p:cBhvr>
                                    </p:animEffect>
                                  </p:childTnLst>
                                </p:cTn>
                              </p:par>
                            </p:childTnLst>
                          </p:cTn>
                        </p:par>
                      </p:childTnLst>
                    </p:cTn>
                  </p:par>
                  <p:par>
                    <p:cTn id="125" fill="hold">
                      <p:stCondLst>
                        <p:cond delay="indefinite"/>
                      </p:stCondLst>
                      <p:childTnLst>
                        <p:par>
                          <p:cTn id="126" fill="hold">
                            <p:stCondLst>
                              <p:cond delay="0"/>
                            </p:stCondLst>
                            <p:childTnLst>
                              <p:par>
                                <p:cTn id="127" presetID="45" presetClass="entr" presetSubtype="0" fill="hold" nodeType="click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2000"/>
                                        <p:tgtEl>
                                          <p:spTgt spid="55"/>
                                        </p:tgtEl>
                                      </p:cBhvr>
                                    </p:animEffect>
                                    <p:anim calcmode="lin" valueType="num">
                                      <p:cBhvr>
                                        <p:cTn id="130" dur="2000" fill="hold"/>
                                        <p:tgtEl>
                                          <p:spTgt spid="55"/>
                                        </p:tgtEl>
                                        <p:attrNameLst>
                                          <p:attrName>ppt_w</p:attrName>
                                        </p:attrNameLst>
                                      </p:cBhvr>
                                      <p:tavLst>
                                        <p:tav tm="0" fmla="#ppt_w*sin(2.5*pi*$)">
                                          <p:val>
                                            <p:fltVal val="0"/>
                                          </p:val>
                                        </p:tav>
                                        <p:tav tm="100000">
                                          <p:val>
                                            <p:fltVal val="1"/>
                                          </p:val>
                                        </p:tav>
                                      </p:tavLst>
                                    </p:anim>
                                    <p:anim calcmode="lin" valueType="num">
                                      <p:cBhvr>
                                        <p:cTn id="131" dur="2000" fill="hold"/>
                                        <p:tgtEl>
                                          <p:spTgt spid="55"/>
                                        </p:tgtEl>
                                        <p:attrNameLst>
                                          <p:attrName>ppt_h</p:attrName>
                                        </p:attrNameLst>
                                      </p:cBhvr>
                                      <p:tavLst>
                                        <p:tav tm="0">
                                          <p:val>
                                            <p:strVal val="#ppt_h"/>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45" presetClass="entr" presetSubtype="0" fill="hold" nodeType="clickEffect">
                                  <p:stCondLst>
                                    <p:cond delay="0"/>
                                  </p:stCondLst>
                                  <p:childTnLst>
                                    <p:set>
                                      <p:cBhvr>
                                        <p:cTn id="135" dur="1" fill="hold">
                                          <p:stCondLst>
                                            <p:cond delay="0"/>
                                          </p:stCondLst>
                                        </p:cTn>
                                        <p:tgtEl>
                                          <p:spTgt spid="48"/>
                                        </p:tgtEl>
                                        <p:attrNameLst>
                                          <p:attrName>style.visibility</p:attrName>
                                        </p:attrNameLst>
                                      </p:cBhvr>
                                      <p:to>
                                        <p:strVal val="visible"/>
                                      </p:to>
                                    </p:set>
                                    <p:animEffect transition="in" filter="fade">
                                      <p:cBhvr>
                                        <p:cTn id="136" dur="2000"/>
                                        <p:tgtEl>
                                          <p:spTgt spid="48"/>
                                        </p:tgtEl>
                                      </p:cBhvr>
                                    </p:animEffect>
                                    <p:anim calcmode="lin" valueType="num">
                                      <p:cBhvr>
                                        <p:cTn id="137" dur="2000" fill="hold"/>
                                        <p:tgtEl>
                                          <p:spTgt spid="48"/>
                                        </p:tgtEl>
                                        <p:attrNameLst>
                                          <p:attrName>ppt_w</p:attrName>
                                        </p:attrNameLst>
                                      </p:cBhvr>
                                      <p:tavLst>
                                        <p:tav tm="0" fmla="#ppt_w*sin(2.5*pi*$)">
                                          <p:val>
                                            <p:fltVal val="0"/>
                                          </p:val>
                                        </p:tav>
                                        <p:tav tm="100000">
                                          <p:val>
                                            <p:fltVal val="1"/>
                                          </p:val>
                                        </p:tav>
                                      </p:tavLst>
                                    </p:anim>
                                    <p:anim calcmode="lin" valueType="num">
                                      <p:cBhvr>
                                        <p:cTn id="138" dur="20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45" presetClass="entr" presetSubtype="0" fill="hold" nodeType="click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fade">
                                      <p:cBhvr>
                                        <p:cTn id="143" dur="2000"/>
                                        <p:tgtEl>
                                          <p:spTgt spid="53"/>
                                        </p:tgtEl>
                                      </p:cBhvr>
                                    </p:animEffect>
                                    <p:anim calcmode="lin" valueType="num">
                                      <p:cBhvr>
                                        <p:cTn id="144" dur="2000" fill="hold"/>
                                        <p:tgtEl>
                                          <p:spTgt spid="53"/>
                                        </p:tgtEl>
                                        <p:attrNameLst>
                                          <p:attrName>ppt_w</p:attrName>
                                        </p:attrNameLst>
                                      </p:cBhvr>
                                      <p:tavLst>
                                        <p:tav tm="0" fmla="#ppt_w*sin(2.5*pi*$)">
                                          <p:val>
                                            <p:fltVal val="0"/>
                                          </p:val>
                                        </p:tav>
                                        <p:tav tm="100000">
                                          <p:val>
                                            <p:fltVal val="1"/>
                                          </p:val>
                                        </p:tav>
                                      </p:tavLst>
                                    </p:anim>
                                    <p:anim calcmode="lin" valueType="num">
                                      <p:cBhvr>
                                        <p:cTn id="145" dur="2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nodeType="click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wipe(down)">
                                      <p:cBhvr>
                                        <p:cTn id="150" dur="580">
                                          <p:stCondLst>
                                            <p:cond delay="0"/>
                                          </p:stCondLst>
                                        </p:cTn>
                                        <p:tgtEl>
                                          <p:spTgt spid="45"/>
                                        </p:tgtEl>
                                      </p:cBhvr>
                                    </p:animEffect>
                                    <p:anim calcmode="lin" valueType="num">
                                      <p:cBhvr>
                                        <p:cTn id="151"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56" dur="26">
                                          <p:stCondLst>
                                            <p:cond delay="650"/>
                                          </p:stCondLst>
                                        </p:cTn>
                                        <p:tgtEl>
                                          <p:spTgt spid="45"/>
                                        </p:tgtEl>
                                      </p:cBhvr>
                                      <p:to x="100000" y="60000"/>
                                    </p:animScale>
                                    <p:animScale>
                                      <p:cBhvr>
                                        <p:cTn id="157" dur="166" decel="50000">
                                          <p:stCondLst>
                                            <p:cond delay="676"/>
                                          </p:stCondLst>
                                        </p:cTn>
                                        <p:tgtEl>
                                          <p:spTgt spid="45"/>
                                        </p:tgtEl>
                                      </p:cBhvr>
                                      <p:to x="100000" y="100000"/>
                                    </p:animScale>
                                    <p:animScale>
                                      <p:cBhvr>
                                        <p:cTn id="158" dur="26">
                                          <p:stCondLst>
                                            <p:cond delay="1312"/>
                                          </p:stCondLst>
                                        </p:cTn>
                                        <p:tgtEl>
                                          <p:spTgt spid="45"/>
                                        </p:tgtEl>
                                      </p:cBhvr>
                                      <p:to x="100000" y="80000"/>
                                    </p:animScale>
                                    <p:animScale>
                                      <p:cBhvr>
                                        <p:cTn id="159" dur="166" decel="50000">
                                          <p:stCondLst>
                                            <p:cond delay="1338"/>
                                          </p:stCondLst>
                                        </p:cTn>
                                        <p:tgtEl>
                                          <p:spTgt spid="45"/>
                                        </p:tgtEl>
                                      </p:cBhvr>
                                      <p:to x="100000" y="100000"/>
                                    </p:animScale>
                                    <p:animScale>
                                      <p:cBhvr>
                                        <p:cTn id="160" dur="26">
                                          <p:stCondLst>
                                            <p:cond delay="1642"/>
                                          </p:stCondLst>
                                        </p:cTn>
                                        <p:tgtEl>
                                          <p:spTgt spid="45"/>
                                        </p:tgtEl>
                                      </p:cBhvr>
                                      <p:to x="100000" y="90000"/>
                                    </p:animScale>
                                    <p:animScale>
                                      <p:cBhvr>
                                        <p:cTn id="161" dur="166" decel="50000">
                                          <p:stCondLst>
                                            <p:cond delay="1668"/>
                                          </p:stCondLst>
                                        </p:cTn>
                                        <p:tgtEl>
                                          <p:spTgt spid="45"/>
                                        </p:tgtEl>
                                      </p:cBhvr>
                                      <p:to x="100000" y="100000"/>
                                    </p:animScale>
                                    <p:animScale>
                                      <p:cBhvr>
                                        <p:cTn id="162" dur="26">
                                          <p:stCondLst>
                                            <p:cond delay="1808"/>
                                          </p:stCondLst>
                                        </p:cTn>
                                        <p:tgtEl>
                                          <p:spTgt spid="45"/>
                                        </p:tgtEl>
                                      </p:cBhvr>
                                      <p:to x="100000" y="95000"/>
                                    </p:animScale>
                                    <p:animScale>
                                      <p:cBhvr>
                                        <p:cTn id="163" dur="166" decel="50000">
                                          <p:stCondLst>
                                            <p:cond delay="1834"/>
                                          </p:stCondLst>
                                        </p:cTn>
                                        <p:tgtEl>
                                          <p:spTgt spid="45"/>
                                        </p:tgtEl>
                                      </p:cBhvr>
                                      <p:to x="100000" y="100000"/>
                                    </p:animScale>
                                  </p:childTnLst>
                                </p:cTn>
                              </p:par>
                            </p:childTnLst>
                          </p:cTn>
                        </p:par>
                      </p:childTnLst>
                    </p:cTn>
                  </p:par>
                  <p:par>
                    <p:cTn id="164" fill="hold">
                      <p:stCondLst>
                        <p:cond delay="indefinite"/>
                      </p:stCondLst>
                      <p:childTnLst>
                        <p:par>
                          <p:cTn id="165" fill="hold">
                            <p:stCondLst>
                              <p:cond delay="0"/>
                            </p:stCondLst>
                            <p:childTnLst>
                              <p:par>
                                <p:cTn id="166" presetID="26" presetClass="entr" presetSubtype="0" fill="hold" nodeType="clickEffect">
                                  <p:stCondLst>
                                    <p:cond delay="0"/>
                                  </p:stCondLst>
                                  <p:childTnLst>
                                    <p:set>
                                      <p:cBhvr>
                                        <p:cTn id="167" dur="1" fill="hold">
                                          <p:stCondLst>
                                            <p:cond delay="0"/>
                                          </p:stCondLst>
                                        </p:cTn>
                                        <p:tgtEl>
                                          <p:spTgt spid="51"/>
                                        </p:tgtEl>
                                        <p:attrNameLst>
                                          <p:attrName>style.visibility</p:attrName>
                                        </p:attrNameLst>
                                      </p:cBhvr>
                                      <p:to>
                                        <p:strVal val="visible"/>
                                      </p:to>
                                    </p:set>
                                    <p:animEffect transition="in" filter="wipe(down)">
                                      <p:cBhvr>
                                        <p:cTn id="168" dur="580">
                                          <p:stCondLst>
                                            <p:cond delay="0"/>
                                          </p:stCondLst>
                                        </p:cTn>
                                        <p:tgtEl>
                                          <p:spTgt spid="51"/>
                                        </p:tgtEl>
                                      </p:cBhvr>
                                    </p:animEffect>
                                    <p:anim calcmode="lin" valueType="num">
                                      <p:cBhvr>
                                        <p:cTn id="169"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70"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71"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72"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73"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74" dur="26">
                                          <p:stCondLst>
                                            <p:cond delay="650"/>
                                          </p:stCondLst>
                                        </p:cTn>
                                        <p:tgtEl>
                                          <p:spTgt spid="51"/>
                                        </p:tgtEl>
                                      </p:cBhvr>
                                      <p:to x="100000" y="60000"/>
                                    </p:animScale>
                                    <p:animScale>
                                      <p:cBhvr>
                                        <p:cTn id="175" dur="166" decel="50000">
                                          <p:stCondLst>
                                            <p:cond delay="676"/>
                                          </p:stCondLst>
                                        </p:cTn>
                                        <p:tgtEl>
                                          <p:spTgt spid="51"/>
                                        </p:tgtEl>
                                      </p:cBhvr>
                                      <p:to x="100000" y="100000"/>
                                    </p:animScale>
                                    <p:animScale>
                                      <p:cBhvr>
                                        <p:cTn id="176" dur="26">
                                          <p:stCondLst>
                                            <p:cond delay="1312"/>
                                          </p:stCondLst>
                                        </p:cTn>
                                        <p:tgtEl>
                                          <p:spTgt spid="51"/>
                                        </p:tgtEl>
                                      </p:cBhvr>
                                      <p:to x="100000" y="80000"/>
                                    </p:animScale>
                                    <p:animScale>
                                      <p:cBhvr>
                                        <p:cTn id="177" dur="166" decel="50000">
                                          <p:stCondLst>
                                            <p:cond delay="1338"/>
                                          </p:stCondLst>
                                        </p:cTn>
                                        <p:tgtEl>
                                          <p:spTgt spid="51"/>
                                        </p:tgtEl>
                                      </p:cBhvr>
                                      <p:to x="100000" y="100000"/>
                                    </p:animScale>
                                    <p:animScale>
                                      <p:cBhvr>
                                        <p:cTn id="178" dur="26">
                                          <p:stCondLst>
                                            <p:cond delay="1642"/>
                                          </p:stCondLst>
                                        </p:cTn>
                                        <p:tgtEl>
                                          <p:spTgt spid="51"/>
                                        </p:tgtEl>
                                      </p:cBhvr>
                                      <p:to x="100000" y="90000"/>
                                    </p:animScale>
                                    <p:animScale>
                                      <p:cBhvr>
                                        <p:cTn id="179" dur="166" decel="50000">
                                          <p:stCondLst>
                                            <p:cond delay="1668"/>
                                          </p:stCondLst>
                                        </p:cTn>
                                        <p:tgtEl>
                                          <p:spTgt spid="51"/>
                                        </p:tgtEl>
                                      </p:cBhvr>
                                      <p:to x="100000" y="100000"/>
                                    </p:animScale>
                                    <p:animScale>
                                      <p:cBhvr>
                                        <p:cTn id="180" dur="26">
                                          <p:stCondLst>
                                            <p:cond delay="1808"/>
                                          </p:stCondLst>
                                        </p:cTn>
                                        <p:tgtEl>
                                          <p:spTgt spid="51"/>
                                        </p:tgtEl>
                                      </p:cBhvr>
                                      <p:to x="100000" y="95000"/>
                                    </p:animScale>
                                    <p:animScale>
                                      <p:cBhvr>
                                        <p:cTn id="181" dur="166" decel="50000">
                                          <p:stCondLst>
                                            <p:cond delay="1834"/>
                                          </p:stCondLst>
                                        </p:cTn>
                                        <p:tgtEl>
                                          <p:spTgt spid="51"/>
                                        </p:tgtEl>
                                      </p:cBhvr>
                                      <p:to x="100000" y="100000"/>
                                    </p:animScale>
                                  </p:childTnLst>
                                </p:cTn>
                              </p:par>
                            </p:childTnLst>
                          </p:cTn>
                        </p:par>
                      </p:childTnLst>
                    </p:cTn>
                  </p:par>
                  <p:par>
                    <p:cTn id="182" fill="hold">
                      <p:stCondLst>
                        <p:cond delay="indefinite"/>
                      </p:stCondLst>
                      <p:childTnLst>
                        <p:par>
                          <p:cTn id="183" fill="hold">
                            <p:stCondLst>
                              <p:cond delay="0"/>
                            </p:stCondLst>
                            <p:childTnLst>
                              <p:par>
                                <p:cTn id="184" presetID="26" presetClass="entr" presetSubtype="0" fill="hold" nodeType="clickEffect">
                                  <p:stCondLst>
                                    <p:cond delay="0"/>
                                  </p:stCondLst>
                                  <p:childTnLst>
                                    <p:set>
                                      <p:cBhvr>
                                        <p:cTn id="185" dur="1" fill="hold">
                                          <p:stCondLst>
                                            <p:cond delay="0"/>
                                          </p:stCondLst>
                                        </p:cTn>
                                        <p:tgtEl>
                                          <p:spTgt spid="50"/>
                                        </p:tgtEl>
                                        <p:attrNameLst>
                                          <p:attrName>style.visibility</p:attrName>
                                        </p:attrNameLst>
                                      </p:cBhvr>
                                      <p:to>
                                        <p:strVal val="visible"/>
                                      </p:to>
                                    </p:set>
                                    <p:animEffect transition="in" filter="wipe(down)">
                                      <p:cBhvr>
                                        <p:cTn id="186" dur="580">
                                          <p:stCondLst>
                                            <p:cond delay="0"/>
                                          </p:stCondLst>
                                        </p:cTn>
                                        <p:tgtEl>
                                          <p:spTgt spid="50"/>
                                        </p:tgtEl>
                                      </p:cBhvr>
                                    </p:animEffect>
                                    <p:anim calcmode="lin" valueType="num">
                                      <p:cBhvr>
                                        <p:cTn id="187"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88"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89"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90"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91"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92" dur="26">
                                          <p:stCondLst>
                                            <p:cond delay="650"/>
                                          </p:stCondLst>
                                        </p:cTn>
                                        <p:tgtEl>
                                          <p:spTgt spid="50"/>
                                        </p:tgtEl>
                                      </p:cBhvr>
                                      <p:to x="100000" y="60000"/>
                                    </p:animScale>
                                    <p:animScale>
                                      <p:cBhvr>
                                        <p:cTn id="193" dur="166" decel="50000">
                                          <p:stCondLst>
                                            <p:cond delay="676"/>
                                          </p:stCondLst>
                                        </p:cTn>
                                        <p:tgtEl>
                                          <p:spTgt spid="50"/>
                                        </p:tgtEl>
                                      </p:cBhvr>
                                      <p:to x="100000" y="100000"/>
                                    </p:animScale>
                                    <p:animScale>
                                      <p:cBhvr>
                                        <p:cTn id="194" dur="26">
                                          <p:stCondLst>
                                            <p:cond delay="1312"/>
                                          </p:stCondLst>
                                        </p:cTn>
                                        <p:tgtEl>
                                          <p:spTgt spid="50"/>
                                        </p:tgtEl>
                                      </p:cBhvr>
                                      <p:to x="100000" y="80000"/>
                                    </p:animScale>
                                    <p:animScale>
                                      <p:cBhvr>
                                        <p:cTn id="195" dur="166" decel="50000">
                                          <p:stCondLst>
                                            <p:cond delay="1338"/>
                                          </p:stCondLst>
                                        </p:cTn>
                                        <p:tgtEl>
                                          <p:spTgt spid="50"/>
                                        </p:tgtEl>
                                      </p:cBhvr>
                                      <p:to x="100000" y="100000"/>
                                    </p:animScale>
                                    <p:animScale>
                                      <p:cBhvr>
                                        <p:cTn id="196" dur="26">
                                          <p:stCondLst>
                                            <p:cond delay="1642"/>
                                          </p:stCondLst>
                                        </p:cTn>
                                        <p:tgtEl>
                                          <p:spTgt spid="50"/>
                                        </p:tgtEl>
                                      </p:cBhvr>
                                      <p:to x="100000" y="90000"/>
                                    </p:animScale>
                                    <p:animScale>
                                      <p:cBhvr>
                                        <p:cTn id="197" dur="166" decel="50000">
                                          <p:stCondLst>
                                            <p:cond delay="1668"/>
                                          </p:stCondLst>
                                        </p:cTn>
                                        <p:tgtEl>
                                          <p:spTgt spid="50"/>
                                        </p:tgtEl>
                                      </p:cBhvr>
                                      <p:to x="100000" y="100000"/>
                                    </p:animScale>
                                    <p:animScale>
                                      <p:cBhvr>
                                        <p:cTn id="198" dur="26">
                                          <p:stCondLst>
                                            <p:cond delay="1808"/>
                                          </p:stCondLst>
                                        </p:cTn>
                                        <p:tgtEl>
                                          <p:spTgt spid="50"/>
                                        </p:tgtEl>
                                      </p:cBhvr>
                                      <p:to x="100000" y="95000"/>
                                    </p:animScale>
                                    <p:animScale>
                                      <p:cBhvr>
                                        <p:cTn id="199" dur="166" decel="50000">
                                          <p:stCondLst>
                                            <p:cond delay="1834"/>
                                          </p:stCondLst>
                                        </p:cTn>
                                        <p:tgtEl>
                                          <p:spTgt spid="50"/>
                                        </p:tgtEl>
                                      </p:cBhvr>
                                      <p:to x="100000" y="100000"/>
                                    </p:animScale>
                                  </p:childTnLst>
                                </p:cTn>
                              </p:par>
                            </p:childTnLst>
                          </p:cTn>
                        </p:par>
                      </p:childTnLst>
                    </p:cTn>
                  </p:par>
                  <p:par>
                    <p:cTn id="200" fill="hold">
                      <p:stCondLst>
                        <p:cond delay="indefinite"/>
                      </p:stCondLst>
                      <p:childTnLst>
                        <p:par>
                          <p:cTn id="201" fill="hold">
                            <p:stCondLst>
                              <p:cond delay="0"/>
                            </p:stCondLst>
                            <p:childTnLst>
                              <p:par>
                                <p:cTn id="202" presetID="45" presetClass="entr" presetSubtype="0" fill="hold" grpId="0" nodeType="click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2000"/>
                                        <p:tgtEl>
                                          <p:spTgt spid="49"/>
                                        </p:tgtEl>
                                      </p:cBhvr>
                                    </p:animEffect>
                                    <p:anim calcmode="lin" valueType="num">
                                      <p:cBhvr>
                                        <p:cTn id="205" dur="2000" fill="hold"/>
                                        <p:tgtEl>
                                          <p:spTgt spid="49"/>
                                        </p:tgtEl>
                                        <p:attrNameLst>
                                          <p:attrName>ppt_w</p:attrName>
                                        </p:attrNameLst>
                                      </p:cBhvr>
                                      <p:tavLst>
                                        <p:tav tm="0" fmla="#ppt_w*sin(2.5*pi*$)">
                                          <p:val>
                                            <p:fltVal val="0"/>
                                          </p:val>
                                        </p:tav>
                                        <p:tav tm="100000">
                                          <p:val>
                                            <p:fltVal val="1"/>
                                          </p:val>
                                        </p:tav>
                                      </p:tavLst>
                                    </p:anim>
                                    <p:anim calcmode="lin" valueType="num">
                                      <p:cBhvr>
                                        <p:cTn id="206" dur="20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207" fill="hold">
                      <p:stCondLst>
                        <p:cond delay="indefinite"/>
                      </p:stCondLst>
                      <p:childTnLst>
                        <p:par>
                          <p:cTn id="208" fill="hold">
                            <p:stCondLst>
                              <p:cond delay="0"/>
                            </p:stCondLst>
                            <p:childTnLst>
                              <p:par>
                                <p:cTn id="209" presetID="26" presetClass="entr" presetSubtype="0" fill="hold" nodeType="clickEffect">
                                  <p:stCondLst>
                                    <p:cond delay="0"/>
                                  </p:stCondLst>
                                  <p:childTnLst>
                                    <p:set>
                                      <p:cBhvr>
                                        <p:cTn id="210" dur="1" fill="hold">
                                          <p:stCondLst>
                                            <p:cond delay="0"/>
                                          </p:stCondLst>
                                        </p:cTn>
                                        <p:tgtEl>
                                          <p:spTgt spid="52"/>
                                        </p:tgtEl>
                                        <p:attrNameLst>
                                          <p:attrName>style.visibility</p:attrName>
                                        </p:attrNameLst>
                                      </p:cBhvr>
                                      <p:to>
                                        <p:strVal val="visible"/>
                                      </p:to>
                                    </p:set>
                                    <p:animEffect transition="in" filter="wipe(down)">
                                      <p:cBhvr>
                                        <p:cTn id="211" dur="580">
                                          <p:stCondLst>
                                            <p:cond delay="0"/>
                                          </p:stCondLst>
                                        </p:cTn>
                                        <p:tgtEl>
                                          <p:spTgt spid="52"/>
                                        </p:tgtEl>
                                      </p:cBhvr>
                                    </p:animEffect>
                                    <p:anim calcmode="lin" valueType="num">
                                      <p:cBhvr>
                                        <p:cTn id="212"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17" dur="26">
                                          <p:stCondLst>
                                            <p:cond delay="650"/>
                                          </p:stCondLst>
                                        </p:cTn>
                                        <p:tgtEl>
                                          <p:spTgt spid="52"/>
                                        </p:tgtEl>
                                      </p:cBhvr>
                                      <p:to x="100000" y="60000"/>
                                    </p:animScale>
                                    <p:animScale>
                                      <p:cBhvr>
                                        <p:cTn id="218" dur="166" decel="50000">
                                          <p:stCondLst>
                                            <p:cond delay="676"/>
                                          </p:stCondLst>
                                        </p:cTn>
                                        <p:tgtEl>
                                          <p:spTgt spid="52"/>
                                        </p:tgtEl>
                                      </p:cBhvr>
                                      <p:to x="100000" y="100000"/>
                                    </p:animScale>
                                    <p:animScale>
                                      <p:cBhvr>
                                        <p:cTn id="219" dur="26">
                                          <p:stCondLst>
                                            <p:cond delay="1312"/>
                                          </p:stCondLst>
                                        </p:cTn>
                                        <p:tgtEl>
                                          <p:spTgt spid="52"/>
                                        </p:tgtEl>
                                      </p:cBhvr>
                                      <p:to x="100000" y="80000"/>
                                    </p:animScale>
                                    <p:animScale>
                                      <p:cBhvr>
                                        <p:cTn id="220" dur="166" decel="50000">
                                          <p:stCondLst>
                                            <p:cond delay="1338"/>
                                          </p:stCondLst>
                                        </p:cTn>
                                        <p:tgtEl>
                                          <p:spTgt spid="52"/>
                                        </p:tgtEl>
                                      </p:cBhvr>
                                      <p:to x="100000" y="100000"/>
                                    </p:animScale>
                                    <p:animScale>
                                      <p:cBhvr>
                                        <p:cTn id="221" dur="26">
                                          <p:stCondLst>
                                            <p:cond delay="1642"/>
                                          </p:stCondLst>
                                        </p:cTn>
                                        <p:tgtEl>
                                          <p:spTgt spid="52"/>
                                        </p:tgtEl>
                                      </p:cBhvr>
                                      <p:to x="100000" y="90000"/>
                                    </p:animScale>
                                    <p:animScale>
                                      <p:cBhvr>
                                        <p:cTn id="222" dur="166" decel="50000">
                                          <p:stCondLst>
                                            <p:cond delay="1668"/>
                                          </p:stCondLst>
                                        </p:cTn>
                                        <p:tgtEl>
                                          <p:spTgt spid="52"/>
                                        </p:tgtEl>
                                      </p:cBhvr>
                                      <p:to x="100000" y="100000"/>
                                    </p:animScale>
                                    <p:animScale>
                                      <p:cBhvr>
                                        <p:cTn id="223" dur="26">
                                          <p:stCondLst>
                                            <p:cond delay="1808"/>
                                          </p:stCondLst>
                                        </p:cTn>
                                        <p:tgtEl>
                                          <p:spTgt spid="52"/>
                                        </p:tgtEl>
                                      </p:cBhvr>
                                      <p:to x="100000" y="95000"/>
                                    </p:animScale>
                                    <p:animScale>
                                      <p:cBhvr>
                                        <p:cTn id="224" dur="166" decel="50000">
                                          <p:stCondLst>
                                            <p:cond delay="1834"/>
                                          </p:stCondLst>
                                        </p:cTn>
                                        <p:tgtEl>
                                          <p:spTgt spid="52"/>
                                        </p:tgtEl>
                                      </p:cBhvr>
                                      <p:to x="100000" y="100000"/>
                                    </p:animScale>
                                  </p:childTnLst>
                                </p:cTn>
                              </p:par>
                            </p:childTnLst>
                          </p:cTn>
                        </p:par>
                      </p:childTnLst>
                    </p:cTn>
                  </p:par>
                  <p:par>
                    <p:cTn id="225" fill="hold">
                      <p:stCondLst>
                        <p:cond delay="indefinite"/>
                      </p:stCondLst>
                      <p:childTnLst>
                        <p:par>
                          <p:cTn id="226" fill="hold">
                            <p:stCondLst>
                              <p:cond delay="0"/>
                            </p:stCondLst>
                            <p:childTnLst>
                              <p:par>
                                <p:cTn id="227" presetID="26" presetClass="entr" presetSubtype="0" fill="hold" nodeType="clickEffect">
                                  <p:stCondLst>
                                    <p:cond delay="0"/>
                                  </p:stCondLst>
                                  <p:childTnLst>
                                    <p:set>
                                      <p:cBhvr>
                                        <p:cTn id="228" dur="1" fill="hold">
                                          <p:stCondLst>
                                            <p:cond delay="0"/>
                                          </p:stCondLst>
                                        </p:cTn>
                                        <p:tgtEl>
                                          <p:spTgt spid="46"/>
                                        </p:tgtEl>
                                        <p:attrNameLst>
                                          <p:attrName>style.visibility</p:attrName>
                                        </p:attrNameLst>
                                      </p:cBhvr>
                                      <p:to>
                                        <p:strVal val="visible"/>
                                      </p:to>
                                    </p:set>
                                    <p:animEffect transition="in" filter="wipe(down)">
                                      <p:cBhvr>
                                        <p:cTn id="229" dur="580">
                                          <p:stCondLst>
                                            <p:cond delay="0"/>
                                          </p:stCondLst>
                                        </p:cTn>
                                        <p:tgtEl>
                                          <p:spTgt spid="46"/>
                                        </p:tgtEl>
                                      </p:cBhvr>
                                    </p:animEffect>
                                    <p:anim calcmode="lin" valueType="num">
                                      <p:cBhvr>
                                        <p:cTn id="230"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235" dur="26">
                                          <p:stCondLst>
                                            <p:cond delay="650"/>
                                          </p:stCondLst>
                                        </p:cTn>
                                        <p:tgtEl>
                                          <p:spTgt spid="46"/>
                                        </p:tgtEl>
                                      </p:cBhvr>
                                      <p:to x="100000" y="60000"/>
                                    </p:animScale>
                                    <p:animScale>
                                      <p:cBhvr>
                                        <p:cTn id="236" dur="166" decel="50000">
                                          <p:stCondLst>
                                            <p:cond delay="676"/>
                                          </p:stCondLst>
                                        </p:cTn>
                                        <p:tgtEl>
                                          <p:spTgt spid="46"/>
                                        </p:tgtEl>
                                      </p:cBhvr>
                                      <p:to x="100000" y="100000"/>
                                    </p:animScale>
                                    <p:animScale>
                                      <p:cBhvr>
                                        <p:cTn id="237" dur="26">
                                          <p:stCondLst>
                                            <p:cond delay="1312"/>
                                          </p:stCondLst>
                                        </p:cTn>
                                        <p:tgtEl>
                                          <p:spTgt spid="46"/>
                                        </p:tgtEl>
                                      </p:cBhvr>
                                      <p:to x="100000" y="80000"/>
                                    </p:animScale>
                                    <p:animScale>
                                      <p:cBhvr>
                                        <p:cTn id="238" dur="166" decel="50000">
                                          <p:stCondLst>
                                            <p:cond delay="1338"/>
                                          </p:stCondLst>
                                        </p:cTn>
                                        <p:tgtEl>
                                          <p:spTgt spid="46"/>
                                        </p:tgtEl>
                                      </p:cBhvr>
                                      <p:to x="100000" y="100000"/>
                                    </p:animScale>
                                    <p:animScale>
                                      <p:cBhvr>
                                        <p:cTn id="239" dur="26">
                                          <p:stCondLst>
                                            <p:cond delay="1642"/>
                                          </p:stCondLst>
                                        </p:cTn>
                                        <p:tgtEl>
                                          <p:spTgt spid="46"/>
                                        </p:tgtEl>
                                      </p:cBhvr>
                                      <p:to x="100000" y="90000"/>
                                    </p:animScale>
                                    <p:animScale>
                                      <p:cBhvr>
                                        <p:cTn id="240" dur="166" decel="50000">
                                          <p:stCondLst>
                                            <p:cond delay="1668"/>
                                          </p:stCondLst>
                                        </p:cTn>
                                        <p:tgtEl>
                                          <p:spTgt spid="46"/>
                                        </p:tgtEl>
                                      </p:cBhvr>
                                      <p:to x="100000" y="100000"/>
                                    </p:animScale>
                                    <p:animScale>
                                      <p:cBhvr>
                                        <p:cTn id="241" dur="26">
                                          <p:stCondLst>
                                            <p:cond delay="1808"/>
                                          </p:stCondLst>
                                        </p:cTn>
                                        <p:tgtEl>
                                          <p:spTgt spid="46"/>
                                        </p:tgtEl>
                                      </p:cBhvr>
                                      <p:to x="100000" y="95000"/>
                                    </p:animScale>
                                    <p:animScale>
                                      <p:cBhvr>
                                        <p:cTn id="242" dur="166" decel="50000">
                                          <p:stCondLst>
                                            <p:cond delay="1834"/>
                                          </p:stCondLst>
                                        </p:cTn>
                                        <p:tgtEl>
                                          <p:spTgt spid="46"/>
                                        </p:tgtEl>
                                      </p:cBhvr>
                                      <p:to x="100000" y="100000"/>
                                    </p:animScale>
                                  </p:childTnLst>
                                </p:cTn>
                              </p:par>
                            </p:childTnLst>
                          </p:cTn>
                        </p:par>
                      </p:childTnLst>
                    </p:cTn>
                  </p:par>
                  <p:par>
                    <p:cTn id="243" fill="hold">
                      <p:stCondLst>
                        <p:cond delay="indefinite"/>
                      </p:stCondLst>
                      <p:childTnLst>
                        <p:par>
                          <p:cTn id="244" fill="hold">
                            <p:stCondLst>
                              <p:cond delay="0"/>
                            </p:stCondLst>
                            <p:childTnLst>
                              <p:par>
                                <p:cTn id="245" presetID="45" presetClass="entr" presetSubtype="0" fill="hold" grpId="0" nodeType="clickEffect">
                                  <p:stCondLst>
                                    <p:cond delay="0"/>
                                  </p:stCondLst>
                                  <p:childTnLst>
                                    <p:set>
                                      <p:cBhvr>
                                        <p:cTn id="246" dur="1" fill="hold">
                                          <p:stCondLst>
                                            <p:cond delay="0"/>
                                          </p:stCondLst>
                                        </p:cTn>
                                        <p:tgtEl>
                                          <p:spTgt spid="65"/>
                                        </p:tgtEl>
                                        <p:attrNameLst>
                                          <p:attrName>style.visibility</p:attrName>
                                        </p:attrNameLst>
                                      </p:cBhvr>
                                      <p:to>
                                        <p:strVal val="visible"/>
                                      </p:to>
                                    </p:set>
                                    <p:animEffect transition="in" filter="fade">
                                      <p:cBhvr>
                                        <p:cTn id="247" dur="2000"/>
                                        <p:tgtEl>
                                          <p:spTgt spid="65"/>
                                        </p:tgtEl>
                                      </p:cBhvr>
                                    </p:animEffect>
                                    <p:anim calcmode="lin" valueType="num">
                                      <p:cBhvr>
                                        <p:cTn id="248" dur="2000" fill="hold"/>
                                        <p:tgtEl>
                                          <p:spTgt spid="65"/>
                                        </p:tgtEl>
                                        <p:attrNameLst>
                                          <p:attrName>ppt_w</p:attrName>
                                        </p:attrNameLst>
                                      </p:cBhvr>
                                      <p:tavLst>
                                        <p:tav tm="0" fmla="#ppt_w*sin(2.5*pi*$)">
                                          <p:val>
                                            <p:fltVal val="0"/>
                                          </p:val>
                                        </p:tav>
                                        <p:tav tm="100000">
                                          <p:val>
                                            <p:fltVal val="1"/>
                                          </p:val>
                                        </p:tav>
                                      </p:tavLst>
                                    </p:anim>
                                    <p:anim calcmode="lin" valueType="num">
                                      <p:cBhvr>
                                        <p:cTn id="249" dur="2000" fill="hold"/>
                                        <p:tgtEl>
                                          <p:spTgt spid="65"/>
                                        </p:tgtEl>
                                        <p:attrNameLst>
                                          <p:attrName>ppt_h</p:attrName>
                                        </p:attrNameLst>
                                      </p:cBhvr>
                                      <p:tavLst>
                                        <p:tav tm="0">
                                          <p:val>
                                            <p:strVal val="#ppt_h"/>
                                          </p:val>
                                        </p:tav>
                                        <p:tav tm="100000">
                                          <p:val>
                                            <p:strVal val="#ppt_h"/>
                                          </p:val>
                                        </p:tav>
                                      </p:tavLst>
                                    </p:anim>
                                  </p:childTnLst>
                                </p:cTn>
                              </p:par>
                            </p:childTnLst>
                          </p:cTn>
                        </p:par>
                      </p:childTnLst>
                    </p:cTn>
                  </p:par>
                  <p:par>
                    <p:cTn id="250" fill="hold">
                      <p:stCondLst>
                        <p:cond delay="indefinite"/>
                      </p:stCondLst>
                      <p:childTnLst>
                        <p:par>
                          <p:cTn id="251" fill="hold">
                            <p:stCondLst>
                              <p:cond delay="0"/>
                            </p:stCondLst>
                            <p:childTnLst>
                              <p:par>
                                <p:cTn id="252" presetID="45" presetClass="entr" presetSubtype="0" fill="hold" grpId="0" nodeType="clickEffect">
                                  <p:stCondLst>
                                    <p:cond delay="0"/>
                                  </p:stCondLst>
                                  <p:childTnLst>
                                    <p:set>
                                      <p:cBhvr>
                                        <p:cTn id="253" dur="1" fill="hold">
                                          <p:stCondLst>
                                            <p:cond delay="0"/>
                                          </p:stCondLst>
                                        </p:cTn>
                                        <p:tgtEl>
                                          <p:spTgt spid="63"/>
                                        </p:tgtEl>
                                        <p:attrNameLst>
                                          <p:attrName>style.visibility</p:attrName>
                                        </p:attrNameLst>
                                      </p:cBhvr>
                                      <p:to>
                                        <p:strVal val="visible"/>
                                      </p:to>
                                    </p:set>
                                    <p:animEffect transition="in" filter="fade">
                                      <p:cBhvr>
                                        <p:cTn id="254" dur="2000"/>
                                        <p:tgtEl>
                                          <p:spTgt spid="63"/>
                                        </p:tgtEl>
                                      </p:cBhvr>
                                    </p:animEffect>
                                    <p:anim calcmode="lin" valueType="num">
                                      <p:cBhvr>
                                        <p:cTn id="255" dur="2000" fill="hold"/>
                                        <p:tgtEl>
                                          <p:spTgt spid="63"/>
                                        </p:tgtEl>
                                        <p:attrNameLst>
                                          <p:attrName>ppt_w</p:attrName>
                                        </p:attrNameLst>
                                      </p:cBhvr>
                                      <p:tavLst>
                                        <p:tav tm="0" fmla="#ppt_w*sin(2.5*pi*$)">
                                          <p:val>
                                            <p:fltVal val="0"/>
                                          </p:val>
                                        </p:tav>
                                        <p:tav tm="100000">
                                          <p:val>
                                            <p:fltVal val="1"/>
                                          </p:val>
                                        </p:tav>
                                      </p:tavLst>
                                    </p:anim>
                                    <p:anim calcmode="lin" valueType="num">
                                      <p:cBhvr>
                                        <p:cTn id="256" dur="2000" fill="hold"/>
                                        <p:tgtEl>
                                          <p:spTgt spid="63"/>
                                        </p:tgtEl>
                                        <p:attrNameLst>
                                          <p:attrName>ppt_h</p:attrName>
                                        </p:attrNameLst>
                                      </p:cBhvr>
                                      <p:tavLst>
                                        <p:tav tm="0">
                                          <p:val>
                                            <p:strVal val="#ppt_h"/>
                                          </p:val>
                                        </p:tav>
                                        <p:tav tm="100000">
                                          <p:val>
                                            <p:strVal val="#ppt_h"/>
                                          </p:val>
                                        </p:tav>
                                      </p:tavLst>
                                    </p:anim>
                                  </p:childTnLst>
                                </p:cTn>
                              </p:par>
                            </p:childTnLst>
                          </p:cTn>
                        </p:par>
                      </p:childTnLst>
                    </p:cTn>
                  </p:par>
                  <p:par>
                    <p:cTn id="257" fill="hold">
                      <p:stCondLst>
                        <p:cond delay="indefinite"/>
                      </p:stCondLst>
                      <p:childTnLst>
                        <p:par>
                          <p:cTn id="258" fill="hold">
                            <p:stCondLst>
                              <p:cond delay="0"/>
                            </p:stCondLst>
                            <p:childTnLst>
                              <p:par>
                                <p:cTn id="259" presetID="26" presetClass="entr" presetSubtype="0" fill="hold" grpId="0" nodeType="clickEffect">
                                  <p:stCondLst>
                                    <p:cond delay="0"/>
                                  </p:stCondLst>
                                  <p:childTnLst>
                                    <p:set>
                                      <p:cBhvr>
                                        <p:cTn id="260" dur="1" fill="hold">
                                          <p:stCondLst>
                                            <p:cond delay="0"/>
                                          </p:stCondLst>
                                        </p:cTn>
                                        <p:tgtEl>
                                          <p:spTgt spid="64"/>
                                        </p:tgtEl>
                                        <p:attrNameLst>
                                          <p:attrName>style.visibility</p:attrName>
                                        </p:attrNameLst>
                                      </p:cBhvr>
                                      <p:to>
                                        <p:strVal val="visible"/>
                                      </p:to>
                                    </p:set>
                                    <p:animEffect transition="in" filter="wipe(down)">
                                      <p:cBhvr>
                                        <p:cTn id="261" dur="580">
                                          <p:stCondLst>
                                            <p:cond delay="0"/>
                                          </p:stCondLst>
                                        </p:cTn>
                                        <p:tgtEl>
                                          <p:spTgt spid="64"/>
                                        </p:tgtEl>
                                      </p:cBhvr>
                                    </p:animEffect>
                                    <p:anim calcmode="lin" valueType="num">
                                      <p:cBhvr>
                                        <p:cTn id="262"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267" dur="26">
                                          <p:stCondLst>
                                            <p:cond delay="650"/>
                                          </p:stCondLst>
                                        </p:cTn>
                                        <p:tgtEl>
                                          <p:spTgt spid="64"/>
                                        </p:tgtEl>
                                      </p:cBhvr>
                                      <p:to x="100000" y="60000"/>
                                    </p:animScale>
                                    <p:animScale>
                                      <p:cBhvr>
                                        <p:cTn id="268" dur="166" decel="50000">
                                          <p:stCondLst>
                                            <p:cond delay="676"/>
                                          </p:stCondLst>
                                        </p:cTn>
                                        <p:tgtEl>
                                          <p:spTgt spid="64"/>
                                        </p:tgtEl>
                                      </p:cBhvr>
                                      <p:to x="100000" y="100000"/>
                                    </p:animScale>
                                    <p:animScale>
                                      <p:cBhvr>
                                        <p:cTn id="269" dur="26">
                                          <p:stCondLst>
                                            <p:cond delay="1312"/>
                                          </p:stCondLst>
                                        </p:cTn>
                                        <p:tgtEl>
                                          <p:spTgt spid="64"/>
                                        </p:tgtEl>
                                      </p:cBhvr>
                                      <p:to x="100000" y="80000"/>
                                    </p:animScale>
                                    <p:animScale>
                                      <p:cBhvr>
                                        <p:cTn id="270" dur="166" decel="50000">
                                          <p:stCondLst>
                                            <p:cond delay="1338"/>
                                          </p:stCondLst>
                                        </p:cTn>
                                        <p:tgtEl>
                                          <p:spTgt spid="64"/>
                                        </p:tgtEl>
                                      </p:cBhvr>
                                      <p:to x="100000" y="100000"/>
                                    </p:animScale>
                                    <p:animScale>
                                      <p:cBhvr>
                                        <p:cTn id="271" dur="26">
                                          <p:stCondLst>
                                            <p:cond delay="1642"/>
                                          </p:stCondLst>
                                        </p:cTn>
                                        <p:tgtEl>
                                          <p:spTgt spid="64"/>
                                        </p:tgtEl>
                                      </p:cBhvr>
                                      <p:to x="100000" y="90000"/>
                                    </p:animScale>
                                    <p:animScale>
                                      <p:cBhvr>
                                        <p:cTn id="272" dur="166" decel="50000">
                                          <p:stCondLst>
                                            <p:cond delay="1668"/>
                                          </p:stCondLst>
                                        </p:cTn>
                                        <p:tgtEl>
                                          <p:spTgt spid="64"/>
                                        </p:tgtEl>
                                      </p:cBhvr>
                                      <p:to x="100000" y="100000"/>
                                    </p:animScale>
                                    <p:animScale>
                                      <p:cBhvr>
                                        <p:cTn id="273" dur="26">
                                          <p:stCondLst>
                                            <p:cond delay="1808"/>
                                          </p:stCondLst>
                                        </p:cTn>
                                        <p:tgtEl>
                                          <p:spTgt spid="64"/>
                                        </p:tgtEl>
                                      </p:cBhvr>
                                      <p:to x="100000" y="95000"/>
                                    </p:animScale>
                                    <p:animScale>
                                      <p:cBhvr>
                                        <p:cTn id="274" dur="166" decel="50000">
                                          <p:stCondLst>
                                            <p:cond delay="1834"/>
                                          </p:stCondLst>
                                        </p:cTn>
                                        <p:tgtEl>
                                          <p:spTgt spid="64"/>
                                        </p:tgtEl>
                                      </p:cBhvr>
                                      <p:to x="100000" y="100000"/>
                                    </p:animScale>
                                  </p:childTnLst>
                                </p:cTn>
                              </p:par>
                            </p:childTnLst>
                          </p:cTn>
                        </p:par>
                      </p:childTnLst>
                    </p:cTn>
                  </p:par>
                  <p:par>
                    <p:cTn id="275" fill="hold">
                      <p:stCondLst>
                        <p:cond delay="indefinite"/>
                      </p:stCondLst>
                      <p:childTnLst>
                        <p:par>
                          <p:cTn id="276" fill="hold">
                            <p:stCondLst>
                              <p:cond delay="0"/>
                            </p:stCondLst>
                            <p:childTnLst>
                              <p:par>
                                <p:cTn id="277" presetID="42" presetClass="entr" presetSubtype="0" fill="hold" nodeType="clickEffect">
                                  <p:stCondLst>
                                    <p:cond delay="0"/>
                                  </p:stCondLst>
                                  <p:childTnLst>
                                    <p:set>
                                      <p:cBhvr>
                                        <p:cTn id="278" dur="1" fill="hold">
                                          <p:stCondLst>
                                            <p:cond delay="0"/>
                                          </p:stCondLst>
                                        </p:cTn>
                                        <p:tgtEl>
                                          <p:spTgt spid="11"/>
                                        </p:tgtEl>
                                        <p:attrNameLst>
                                          <p:attrName>style.visibility</p:attrName>
                                        </p:attrNameLst>
                                      </p:cBhvr>
                                      <p:to>
                                        <p:strVal val="visible"/>
                                      </p:to>
                                    </p:set>
                                    <p:animEffect transition="in" filter="fade">
                                      <p:cBhvr>
                                        <p:cTn id="279" dur="1000"/>
                                        <p:tgtEl>
                                          <p:spTgt spid="11"/>
                                        </p:tgtEl>
                                      </p:cBhvr>
                                    </p:animEffect>
                                    <p:anim calcmode="lin" valueType="num">
                                      <p:cBhvr>
                                        <p:cTn id="280" dur="1000" fill="hold"/>
                                        <p:tgtEl>
                                          <p:spTgt spid="11"/>
                                        </p:tgtEl>
                                        <p:attrNameLst>
                                          <p:attrName>ppt_x</p:attrName>
                                        </p:attrNameLst>
                                      </p:cBhvr>
                                      <p:tavLst>
                                        <p:tav tm="0">
                                          <p:val>
                                            <p:strVal val="#ppt_x"/>
                                          </p:val>
                                        </p:tav>
                                        <p:tav tm="100000">
                                          <p:val>
                                            <p:strVal val="#ppt_x"/>
                                          </p:val>
                                        </p:tav>
                                      </p:tavLst>
                                    </p:anim>
                                    <p:anim calcmode="lin" valueType="num">
                                      <p:cBhvr>
                                        <p:cTn id="28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2" fill="hold">
                      <p:stCondLst>
                        <p:cond delay="indefinite"/>
                      </p:stCondLst>
                      <p:childTnLst>
                        <p:par>
                          <p:cTn id="283" fill="hold">
                            <p:stCondLst>
                              <p:cond delay="0"/>
                            </p:stCondLst>
                            <p:childTnLst>
                              <p:par>
                                <p:cTn id="284" presetID="9" presetClass="entr" presetSubtype="0" fill="hold" nodeType="clickEffect">
                                  <p:stCondLst>
                                    <p:cond delay="0"/>
                                  </p:stCondLst>
                                  <p:childTnLst>
                                    <p:set>
                                      <p:cBhvr>
                                        <p:cTn id="285" dur="1" fill="hold">
                                          <p:stCondLst>
                                            <p:cond delay="0"/>
                                          </p:stCondLst>
                                        </p:cTn>
                                        <p:tgtEl>
                                          <p:spTgt spid="17"/>
                                        </p:tgtEl>
                                        <p:attrNameLst>
                                          <p:attrName>style.visibility</p:attrName>
                                        </p:attrNameLst>
                                      </p:cBhvr>
                                      <p:to>
                                        <p:strVal val="visible"/>
                                      </p:to>
                                    </p:set>
                                    <p:animEffect transition="in" filter="dissolve">
                                      <p:cBhvr>
                                        <p:cTn id="286" dur="500"/>
                                        <p:tgtEl>
                                          <p:spTgt spid="17"/>
                                        </p:tgtEl>
                                      </p:cBhvr>
                                    </p:animEffect>
                                  </p:childTnLst>
                                </p:cTn>
                              </p:par>
                            </p:childTnLst>
                          </p:cTn>
                        </p:par>
                      </p:childTnLst>
                    </p:cTn>
                  </p:par>
                  <p:par>
                    <p:cTn id="287" fill="hold">
                      <p:stCondLst>
                        <p:cond delay="indefinite"/>
                      </p:stCondLst>
                      <p:childTnLst>
                        <p:par>
                          <p:cTn id="288" fill="hold">
                            <p:stCondLst>
                              <p:cond delay="0"/>
                            </p:stCondLst>
                            <p:childTnLst>
                              <p:par>
                                <p:cTn id="289" presetID="10" presetClass="entr" presetSubtype="0" fill="hold" nodeType="clickEffect">
                                  <p:stCondLst>
                                    <p:cond delay="0"/>
                                  </p:stCondLst>
                                  <p:childTnLst>
                                    <p:set>
                                      <p:cBhvr>
                                        <p:cTn id="290" dur="1" fill="hold">
                                          <p:stCondLst>
                                            <p:cond delay="0"/>
                                          </p:stCondLst>
                                        </p:cTn>
                                        <p:tgtEl>
                                          <p:spTgt spid="15"/>
                                        </p:tgtEl>
                                        <p:attrNameLst>
                                          <p:attrName>style.visibility</p:attrName>
                                        </p:attrNameLst>
                                      </p:cBhvr>
                                      <p:to>
                                        <p:strVal val="visible"/>
                                      </p:to>
                                    </p:set>
                                    <p:animEffect transition="in" filter="fade">
                                      <p:cBhvr>
                                        <p:cTn id="291" dur="500"/>
                                        <p:tgtEl>
                                          <p:spTgt spid="15"/>
                                        </p:tgtEl>
                                      </p:cBhvr>
                                    </p:animEffect>
                                  </p:childTnLst>
                                </p:cTn>
                              </p:par>
                            </p:childTnLst>
                          </p:cTn>
                        </p:par>
                      </p:childTnLst>
                    </p:cTn>
                  </p:par>
                  <p:par>
                    <p:cTn id="292" fill="hold">
                      <p:stCondLst>
                        <p:cond delay="indefinite"/>
                      </p:stCondLst>
                      <p:childTnLst>
                        <p:par>
                          <p:cTn id="293" fill="hold">
                            <p:stCondLst>
                              <p:cond delay="0"/>
                            </p:stCondLst>
                            <p:childTnLst>
                              <p:par>
                                <p:cTn id="294" presetID="10" presetClass="entr" presetSubtype="0" fill="hold" nodeType="clickEffect">
                                  <p:stCondLst>
                                    <p:cond delay="0"/>
                                  </p:stCondLst>
                                  <p:childTnLst>
                                    <p:set>
                                      <p:cBhvr>
                                        <p:cTn id="295" dur="1" fill="hold">
                                          <p:stCondLst>
                                            <p:cond delay="0"/>
                                          </p:stCondLst>
                                        </p:cTn>
                                        <p:tgtEl>
                                          <p:spTgt spid="21"/>
                                        </p:tgtEl>
                                        <p:attrNameLst>
                                          <p:attrName>style.visibility</p:attrName>
                                        </p:attrNameLst>
                                      </p:cBhvr>
                                      <p:to>
                                        <p:strVal val="visible"/>
                                      </p:to>
                                    </p:set>
                                    <p:animEffect transition="in" filter="fade">
                                      <p:cBhvr>
                                        <p:cTn id="296" dur="500"/>
                                        <p:tgtEl>
                                          <p:spTgt spid="21"/>
                                        </p:tgtEl>
                                      </p:cBhvr>
                                    </p:animEffect>
                                  </p:childTnLst>
                                </p:cTn>
                              </p:par>
                            </p:childTnLst>
                          </p:cTn>
                        </p:par>
                      </p:childTnLst>
                    </p:cTn>
                  </p:par>
                  <p:par>
                    <p:cTn id="297" fill="hold">
                      <p:stCondLst>
                        <p:cond delay="indefinite"/>
                      </p:stCondLst>
                      <p:childTnLst>
                        <p:par>
                          <p:cTn id="298" fill="hold">
                            <p:stCondLst>
                              <p:cond delay="0"/>
                            </p:stCondLst>
                            <p:childTnLst>
                              <p:par>
                                <p:cTn id="299" presetID="9" presetClass="entr" presetSubtype="0" fill="hold" nodeType="clickEffect">
                                  <p:stCondLst>
                                    <p:cond delay="0"/>
                                  </p:stCondLst>
                                  <p:childTnLst>
                                    <p:set>
                                      <p:cBhvr>
                                        <p:cTn id="300" dur="1" fill="hold">
                                          <p:stCondLst>
                                            <p:cond delay="0"/>
                                          </p:stCondLst>
                                        </p:cTn>
                                        <p:tgtEl>
                                          <p:spTgt spid="23"/>
                                        </p:tgtEl>
                                        <p:attrNameLst>
                                          <p:attrName>style.visibility</p:attrName>
                                        </p:attrNameLst>
                                      </p:cBhvr>
                                      <p:to>
                                        <p:strVal val="visible"/>
                                      </p:to>
                                    </p:set>
                                    <p:animEffect transition="in" filter="dissolve">
                                      <p:cBhvr>
                                        <p:cTn id="301" dur="500"/>
                                        <p:tgtEl>
                                          <p:spTgt spid="23"/>
                                        </p:tgtEl>
                                      </p:cBhvr>
                                    </p:animEffect>
                                  </p:childTnLst>
                                </p:cTn>
                              </p:par>
                            </p:childTnLst>
                          </p:cTn>
                        </p:par>
                      </p:childTnLst>
                    </p:cTn>
                  </p:par>
                  <p:par>
                    <p:cTn id="302" fill="hold">
                      <p:stCondLst>
                        <p:cond delay="indefinite"/>
                      </p:stCondLst>
                      <p:childTnLst>
                        <p:par>
                          <p:cTn id="303" fill="hold">
                            <p:stCondLst>
                              <p:cond delay="0"/>
                            </p:stCondLst>
                            <p:childTnLst>
                              <p:par>
                                <p:cTn id="304" presetID="10" presetClass="entr" presetSubtype="0" fill="hold" nodeType="clickEffect">
                                  <p:stCondLst>
                                    <p:cond delay="0"/>
                                  </p:stCondLst>
                                  <p:childTnLst>
                                    <p:set>
                                      <p:cBhvr>
                                        <p:cTn id="305" dur="1" fill="hold">
                                          <p:stCondLst>
                                            <p:cond delay="0"/>
                                          </p:stCondLst>
                                        </p:cTn>
                                        <p:tgtEl>
                                          <p:spTgt spid="30"/>
                                        </p:tgtEl>
                                        <p:attrNameLst>
                                          <p:attrName>style.visibility</p:attrName>
                                        </p:attrNameLst>
                                      </p:cBhvr>
                                      <p:to>
                                        <p:strVal val="visible"/>
                                      </p:to>
                                    </p:set>
                                    <p:animEffect transition="in" filter="fade">
                                      <p:cBhvr>
                                        <p:cTn id="306" dur="500"/>
                                        <p:tgtEl>
                                          <p:spTgt spid="30"/>
                                        </p:tgtEl>
                                      </p:cBhvr>
                                    </p:animEffect>
                                  </p:childTnLst>
                                </p:cTn>
                              </p:par>
                            </p:childTnLst>
                          </p:cTn>
                        </p:par>
                      </p:childTnLst>
                    </p:cTn>
                  </p:par>
                  <p:par>
                    <p:cTn id="307" fill="hold">
                      <p:stCondLst>
                        <p:cond delay="indefinite"/>
                      </p:stCondLst>
                      <p:childTnLst>
                        <p:par>
                          <p:cTn id="308" fill="hold">
                            <p:stCondLst>
                              <p:cond delay="0"/>
                            </p:stCondLst>
                            <p:childTnLst>
                              <p:par>
                                <p:cTn id="309" presetID="9" presetClass="entr" presetSubtype="0" fill="hold" nodeType="clickEffect">
                                  <p:stCondLst>
                                    <p:cond delay="0"/>
                                  </p:stCondLst>
                                  <p:childTnLst>
                                    <p:set>
                                      <p:cBhvr>
                                        <p:cTn id="310" dur="1" fill="hold">
                                          <p:stCondLst>
                                            <p:cond delay="0"/>
                                          </p:stCondLst>
                                        </p:cTn>
                                        <p:tgtEl>
                                          <p:spTgt spid="32"/>
                                        </p:tgtEl>
                                        <p:attrNameLst>
                                          <p:attrName>style.visibility</p:attrName>
                                        </p:attrNameLst>
                                      </p:cBhvr>
                                      <p:to>
                                        <p:strVal val="visible"/>
                                      </p:to>
                                    </p:set>
                                    <p:animEffect transition="in" filter="dissolve">
                                      <p:cBhvr>
                                        <p:cTn id="311" dur="500"/>
                                        <p:tgtEl>
                                          <p:spTgt spid="32"/>
                                        </p:tgtEl>
                                      </p:cBhvr>
                                    </p:animEffect>
                                  </p:childTnLst>
                                </p:cTn>
                              </p:par>
                            </p:childTnLst>
                          </p:cTn>
                        </p:par>
                      </p:childTnLst>
                    </p:cTn>
                  </p:par>
                  <p:par>
                    <p:cTn id="312" fill="hold">
                      <p:stCondLst>
                        <p:cond delay="indefinite"/>
                      </p:stCondLst>
                      <p:childTnLst>
                        <p:par>
                          <p:cTn id="313" fill="hold">
                            <p:stCondLst>
                              <p:cond delay="0"/>
                            </p:stCondLst>
                            <p:childTnLst>
                              <p:par>
                                <p:cTn id="314" presetID="9" presetClass="entr" presetSubtype="0" fill="hold" nodeType="clickEffect">
                                  <p:stCondLst>
                                    <p:cond delay="0"/>
                                  </p:stCondLst>
                                  <p:childTnLst>
                                    <p:set>
                                      <p:cBhvr>
                                        <p:cTn id="315" dur="1" fill="hold">
                                          <p:stCondLst>
                                            <p:cond delay="0"/>
                                          </p:stCondLst>
                                        </p:cTn>
                                        <p:tgtEl>
                                          <p:spTgt spid="34"/>
                                        </p:tgtEl>
                                        <p:attrNameLst>
                                          <p:attrName>style.visibility</p:attrName>
                                        </p:attrNameLst>
                                      </p:cBhvr>
                                      <p:to>
                                        <p:strVal val="visible"/>
                                      </p:to>
                                    </p:set>
                                    <p:animEffect transition="in" filter="dissolve">
                                      <p:cBhvr>
                                        <p:cTn id="316" dur="500"/>
                                        <p:tgtEl>
                                          <p:spTgt spid="34"/>
                                        </p:tgtEl>
                                      </p:cBhvr>
                                    </p:animEffect>
                                  </p:childTnLst>
                                </p:cTn>
                              </p:par>
                            </p:childTnLst>
                          </p:cTn>
                        </p:par>
                      </p:childTnLst>
                    </p:cTn>
                  </p:par>
                  <p:par>
                    <p:cTn id="317" fill="hold">
                      <p:stCondLst>
                        <p:cond delay="indefinite"/>
                      </p:stCondLst>
                      <p:childTnLst>
                        <p:par>
                          <p:cTn id="318" fill="hold">
                            <p:stCondLst>
                              <p:cond delay="0"/>
                            </p:stCondLst>
                            <p:childTnLst>
                              <p:par>
                                <p:cTn id="319" presetID="9" presetClass="entr" presetSubtype="0" fill="hold" nodeType="clickEffect">
                                  <p:stCondLst>
                                    <p:cond delay="0"/>
                                  </p:stCondLst>
                                  <p:childTnLst>
                                    <p:set>
                                      <p:cBhvr>
                                        <p:cTn id="320" dur="1" fill="hold">
                                          <p:stCondLst>
                                            <p:cond delay="0"/>
                                          </p:stCondLst>
                                        </p:cTn>
                                        <p:tgtEl>
                                          <p:spTgt spid="36"/>
                                        </p:tgtEl>
                                        <p:attrNameLst>
                                          <p:attrName>style.visibility</p:attrName>
                                        </p:attrNameLst>
                                      </p:cBhvr>
                                      <p:to>
                                        <p:strVal val="visible"/>
                                      </p:to>
                                    </p:set>
                                    <p:animEffect transition="in" filter="dissolve">
                                      <p:cBhvr>
                                        <p:cTn id="321" dur="500"/>
                                        <p:tgtEl>
                                          <p:spTgt spid="36"/>
                                        </p:tgtEl>
                                      </p:cBhvr>
                                    </p:animEffect>
                                  </p:childTnLst>
                                </p:cTn>
                              </p:par>
                            </p:childTnLst>
                          </p:cTn>
                        </p:par>
                      </p:childTnLst>
                    </p:cTn>
                  </p:par>
                  <p:par>
                    <p:cTn id="322" fill="hold">
                      <p:stCondLst>
                        <p:cond delay="indefinite"/>
                      </p:stCondLst>
                      <p:childTnLst>
                        <p:par>
                          <p:cTn id="323" fill="hold">
                            <p:stCondLst>
                              <p:cond delay="0"/>
                            </p:stCondLst>
                            <p:childTnLst>
                              <p:par>
                                <p:cTn id="324" presetID="10" presetClass="entr" presetSubtype="0" fill="hold" nodeType="clickEffect">
                                  <p:stCondLst>
                                    <p:cond delay="0"/>
                                  </p:stCondLst>
                                  <p:childTnLst>
                                    <p:set>
                                      <p:cBhvr>
                                        <p:cTn id="325" dur="1" fill="hold">
                                          <p:stCondLst>
                                            <p:cond delay="0"/>
                                          </p:stCondLst>
                                        </p:cTn>
                                        <p:tgtEl>
                                          <p:spTgt spid="40"/>
                                        </p:tgtEl>
                                        <p:attrNameLst>
                                          <p:attrName>style.visibility</p:attrName>
                                        </p:attrNameLst>
                                      </p:cBhvr>
                                      <p:to>
                                        <p:strVal val="visible"/>
                                      </p:to>
                                    </p:set>
                                    <p:animEffect transition="in" filter="fade">
                                      <p:cBhvr>
                                        <p:cTn id="326" dur="500"/>
                                        <p:tgtEl>
                                          <p:spTgt spid="40"/>
                                        </p:tgtEl>
                                      </p:cBhvr>
                                    </p:animEffect>
                                  </p:childTnLst>
                                </p:cTn>
                              </p:par>
                            </p:childTnLst>
                          </p:cTn>
                        </p:par>
                      </p:childTnLst>
                    </p:cTn>
                  </p:par>
                  <p:par>
                    <p:cTn id="327" fill="hold">
                      <p:stCondLst>
                        <p:cond delay="indefinite"/>
                      </p:stCondLst>
                      <p:childTnLst>
                        <p:par>
                          <p:cTn id="328" fill="hold">
                            <p:stCondLst>
                              <p:cond delay="0"/>
                            </p:stCondLst>
                            <p:childTnLst>
                              <p:par>
                                <p:cTn id="329" presetID="10" presetClass="entr" presetSubtype="0" fill="hold" nodeType="clickEffect">
                                  <p:stCondLst>
                                    <p:cond delay="0"/>
                                  </p:stCondLst>
                                  <p:childTnLst>
                                    <p:set>
                                      <p:cBhvr>
                                        <p:cTn id="330" dur="1" fill="hold">
                                          <p:stCondLst>
                                            <p:cond delay="0"/>
                                          </p:stCondLst>
                                        </p:cTn>
                                        <p:tgtEl>
                                          <p:spTgt spid="47"/>
                                        </p:tgtEl>
                                        <p:attrNameLst>
                                          <p:attrName>style.visibility</p:attrName>
                                        </p:attrNameLst>
                                      </p:cBhvr>
                                      <p:to>
                                        <p:strVal val="visible"/>
                                      </p:to>
                                    </p:set>
                                    <p:animEffect transition="in" filter="fade">
                                      <p:cBhvr>
                                        <p:cTn id="331" dur="500"/>
                                        <p:tgtEl>
                                          <p:spTgt spid="47"/>
                                        </p:tgtEl>
                                      </p:cBhvr>
                                    </p:animEffect>
                                  </p:childTnLst>
                                </p:cTn>
                              </p:par>
                            </p:childTnLst>
                          </p:cTn>
                        </p:par>
                      </p:childTnLst>
                    </p:cTn>
                  </p:par>
                  <p:par>
                    <p:cTn id="332" fill="hold">
                      <p:stCondLst>
                        <p:cond delay="indefinite"/>
                      </p:stCondLst>
                      <p:childTnLst>
                        <p:par>
                          <p:cTn id="333" fill="hold">
                            <p:stCondLst>
                              <p:cond delay="0"/>
                            </p:stCondLst>
                            <p:childTnLst>
                              <p:par>
                                <p:cTn id="334" presetID="9" presetClass="entr" presetSubtype="0" fill="hold" nodeType="clickEffect">
                                  <p:stCondLst>
                                    <p:cond delay="0"/>
                                  </p:stCondLst>
                                  <p:childTnLst>
                                    <p:set>
                                      <p:cBhvr>
                                        <p:cTn id="335" dur="1" fill="hold">
                                          <p:stCondLst>
                                            <p:cond delay="0"/>
                                          </p:stCondLst>
                                        </p:cTn>
                                        <p:tgtEl>
                                          <p:spTgt spid="54"/>
                                        </p:tgtEl>
                                        <p:attrNameLst>
                                          <p:attrName>style.visibility</p:attrName>
                                        </p:attrNameLst>
                                      </p:cBhvr>
                                      <p:to>
                                        <p:strVal val="visible"/>
                                      </p:to>
                                    </p:set>
                                    <p:animEffect transition="in" filter="dissolve">
                                      <p:cBhvr>
                                        <p:cTn id="336" dur="500"/>
                                        <p:tgtEl>
                                          <p:spTgt spid="54"/>
                                        </p:tgtEl>
                                      </p:cBhvr>
                                    </p:animEffect>
                                  </p:childTnLst>
                                </p:cTn>
                              </p:par>
                            </p:childTnLst>
                          </p:cTn>
                        </p:par>
                      </p:childTnLst>
                    </p:cTn>
                  </p:par>
                  <p:par>
                    <p:cTn id="337" fill="hold">
                      <p:stCondLst>
                        <p:cond delay="indefinite"/>
                      </p:stCondLst>
                      <p:childTnLst>
                        <p:par>
                          <p:cTn id="338" fill="hold">
                            <p:stCondLst>
                              <p:cond delay="0"/>
                            </p:stCondLst>
                            <p:childTnLst>
                              <p:par>
                                <p:cTn id="339" presetID="10" presetClass="entr" presetSubtype="0" fill="hold" nodeType="clickEffect">
                                  <p:stCondLst>
                                    <p:cond delay="0"/>
                                  </p:stCondLst>
                                  <p:childTnLst>
                                    <p:set>
                                      <p:cBhvr>
                                        <p:cTn id="340" dur="1" fill="hold">
                                          <p:stCondLst>
                                            <p:cond delay="0"/>
                                          </p:stCondLst>
                                        </p:cTn>
                                        <p:tgtEl>
                                          <p:spTgt spid="62"/>
                                        </p:tgtEl>
                                        <p:attrNameLst>
                                          <p:attrName>style.visibility</p:attrName>
                                        </p:attrNameLst>
                                      </p:cBhvr>
                                      <p:to>
                                        <p:strVal val="visible"/>
                                      </p:to>
                                    </p:set>
                                    <p:animEffect transition="in" filter="fade">
                                      <p:cBhvr>
                                        <p:cTn id="341" dur="500"/>
                                        <p:tgtEl>
                                          <p:spTgt spid="62"/>
                                        </p:tgtEl>
                                      </p:cBhvr>
                                    </p:animEffect>
                                  </p:childTnLst>
                                </p:cTn>
                              </p:par>
                            </p:childTnLst>
                          </p:cTn>
                        </p:par>
                      </p:childTnLst>
                    </p:cTn>
                  </p:par>
                  <p:par>
                    <p:cTn id="342" fill="hold">
                      <p:stCondLst>
                        <p:cond delay="indefinite"/>
                      </p:stCondLst>
                      <p:childTnLst>
                        <p:par>
                          <p:cTn id="343" fill="hold">
                            <p:stCondLst>
                              <p:cond delay="0"/>
                            </p:stCondLst>
                            <p:childTnLst>
                              <p:par>
                                <p:cTn id="344" presetID="9" presetClass="entr" presetSubtype="0" fill="hold" nodeType="clickEffect">
                                  <p:stCondLst>
                                    <p:cond delay="0"/>
                                  </p:stCondLst>
                                  <p:childTnLst>
                                    <p:set>
                                      <p:cBhvr>
                                        <p:cTn id="345" dur="1" fill="hold">
                                          <p:stCondLst>
                                            <p:cond delay="0"/>
                                          </p:stCondLst>
                                        </p:cTn>
                                        <p:tgtEl>
                                          <p:spTgt spid="66"/>
                                        </p:tgtEl>
                                        <p:attrNameLst>
                                          <p:attrName>style.visibility</p:attrName>
                                        </p:attrNameLst>
                                      </p:cBhvr>
                                      <p:to>
                                        <p:strVal val="visible"/>
                                      </p:to>
                                    </p:set>
                                    <p:animEffect transition="in" filter="dissolve">
                                      <p:cBhvr>
                                        <p:cTn id="346" dur="500"/>
                                        <p:tgtEl>
                                          <p:spTgt spid="66"/>
                                        </p:tgtEl>
                                      </p:cBhvr>
                                    </p:animEffect>
                                  </p:childTnLst>
                                </p:cTn>
                              </p:par>
                            </p:childTnLst>
                          </p:cTn>
                        </p:par>
                      </p:childTnLst>
                    </p:cTn>
                  </p:par>
                  <p:par>
                    <p:cTn id="347" fill="hold">
                      <p:stCondLst>
                        <p:cond delay="indefinite"/>
                      </p:stCondLst>
                      <p:childTnLst>
                        <p:par>
                          <p:cTn id="348" fill="hold">
                            <p:stCondLst>
                              <p:cond delay="0"/>
                            </p:stCondLst>
                            <p:childTnLst>
                              <p:par>
                                <p:cTn id="349" presetID="10" presetClass="entr" presetSubtype="0" fill="hold" grpId="0" nodeType="clickEffect">
                                  <p:stCondLst>
                                    <p:cond delay="0"/>
                                  </p:stCondLst>
                                  <p:childTnLst>
                                    <p:set>
                                      <p:cBhvr>
                                        <p:cTn id="350" dur="1" fill="hold">
                                          <p:stCondLst>
                                            <p:cond delay="0"/>
                                          </p:stCondLst>
                                        </p:cTn>
                                        <p:tgtEl>
                                          <p:spTgt spid="67"/>
                                        </p:tgtEl>
                                        <p:attrNameLst>
                                          <p:attrName>style.visibility</p:attrName>
                                        </p:attrNameLst>
                                      </p:cBhvr>
                                      <p:to>
                                        <p:strVal val="visible"/>
                                      </p:to>
                                    </p:set>
                                    <p:animEffect transition="in" filter="fade">
                                      <p:cBhvr>
                                        <p:cTn id="35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2" grpId="0"/>
      <p:bldP spid="49" grpId="0" animBg="1"/>
      <p:bldP spid="63" grpId="0"/>
      <p:bldP spid="64" grpId="0" animBg="1"/>
      <p:bldP spid="65" grpId="0" animBg="1"/>
      <p:bldP spid="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0C96FA-5F85-3911-D7C8-E9F26C7B2BB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9FD854-F2BD-52A0-36C4-F8E11AE06EBB}"/>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819812F0-48A1-C7CD-401B-7697D42C2521}"/>
              </a:ext>
            </a:extLst>
          </p:cNvPr>
          <p:cNvSpPr txBox="1">
            <a:spLocks noChangeArrowheads="1"/>
          </p:cNvSpPr>
          <p:nvPr/>
        </p:nvSpPr>
        <p:spPr bwMode="auto">
          <a:xfrm>
            <a:off x="296126" y="242195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6" name="Text Box 27">
            <a:extLst>
              <a:ext uri="{FF2B5EF4-FFF2-40B4-BE49-F238E27FC236}">
                <a16:creationId xmlns:a16="http://schemas.microsoft.com/office/drawing/2014/main" id="{24C01142-8775-0449-DFAB-992D9DC69C23}"/>
              </a:ext>
            </a:extLst>
          </p:cNvPr>
          <p:cNvSpPr txBox="1">
            <a:spLocks noChangeArrowheads="1"/>
          </p:cNvSpPr>
          <p:nvPr/>
        </p:nvSpPr>
        <p:spPr bwMode="auto">
          <a:xfrm>
            <a:off x="1399841" y="2415474"/>
            <a:ext cx="81147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   </a:t>
            </a:r>
            <a:r>
              <a:rPr lang="en-US" altLang="en-US" sz="2200" b="1" u="sng" dirty="0"/>
              <a:t>Objective</a:t>
            </a:r>
            <a:r>
              <a:rPr lang="en-US" altLang="en-US" sz="2200" dirty="0"/>
              <a:t>: Minimize the of cost of the construction of the pipeline.</a:t>
            </a:r>
          </a:p>
        </p:txBody>
      </p:sp>
      <p:sp>
        <p:nvSpPr>
          <p:cNvPr id="7" name="Rectangle 6">
            <a:extLst>
              <a:ext uri="{FF2B5EF4-FFF2-40B4-BE49-F238E27FC236}">
                <a16:creationId xmlns:a16="http://schemas.microsoft.com/office/drawing/2014/main" id="{E012A78D-BFD6-4E68-1230-730863E3290D}"/>
              </a:ext>
            </a:extLst>
          </p:cNvPr>
          <p:cNvSpPr>
            <a:spLocks noChangeArrowheads="1"/>
          </p:cNvSpPr>
          <p:nvPr/>
        </p:nvSpPr>
        <p:spPr bwMode="auto">
          <a:xfrm>
            <a:off x="1682701" y="275979"/>
            <a:ext cx="1021706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200" dirty="0"/>
              <a:t>The figure below shows an offshore oil well located at a point </a:t>
            </a:r>
            <a:r>
              <a:rPr lang="en-US" altLang="en-US" sz="2200" i="1" dirty="0"/>
              <a:t>W</a:t>
            </a:r>
            <a:r>
              <a:rPr lang="en-US" altLang="en-US" sz="2200" dirty="0"/>
              <a:t> that is 5 miles from the closest point </a:t>
            </a:r>
            <a:r>
              <a:rPr lang="en-US" altLang="en-US" sz="2200" i="1" dirty="0"/>
              <a:t>A</a:t>
            </a:r>
            <a:r>
              <a:rPr lang="en-US" altLang="en-US" sz="2200" dirty="0"/>
              <a:t> on a straight shoreline.  Oil is to be piped from </a:t>
            </a:r>
            <a:r>
              <a:rPr lang="en-US" altLang="en-US" sz="2200" i="1" dirty="0"/>
              <a:t>W</a:t>
            </a:r>
            <a:r>
              <a:rPr lang="en-US" altLang="en-US" sz="2200" dirty="0"/>
              <a:t> to a shore point </a:t>
            </a:r>
            <a:r>
              <a:rPr lang="en-US" altLang="en-US" sz="2200" i="1" dirty="0"/>
              <a:t>B</a:t>
            </a:r>
            <a:r>
              <a:rPr lang="en-US" altLang="en-US" sz="2200" dirty="0"/>
              <a:t> that is 8 miles from point </a:t>
            </a:r>
            <a:r>
              <a:rPr lang="en-US" altLang="en-US" sz="2200" i="1" dirty="0"/>
              <a:t>A</a:t>
            </a:r>
            <a:r>
              <a:rPr lang="en-US" altLang="en-US" sz="2200" dirty="0"/>
              <a:t> by piping it on a straight line under water from </a:t>
            </a:r>
            <a:r>
              <a:rPr lang="en-US" altLang="en-US" sz="2200" i="1" dirty="0"/>
              <a:t>W</a:t>
            </a:r>
            <a:r>
              <a:rPr lang="en-US" altLang="en-US" sz="2200" dirty="0"/>
              <a:t> to some point </a:t>
            </a:r>
            <a:r>
              <a:rPr lang="en-US" altLang="en-US" sz="2200" i="1" dirty="0"/>
              <a:t>P</a:t>
            </a:r>
            <a:r>
              <a:rPr lang="en-US" altLang="en-US" sz="2200" dirty="0"/>
              <a:t> between </a:t>
            </a:r>
            <a:r>
              <a:rPr lang="en-US" altLang="en-US" sz="2200" i="1" dirty="0"/>
              <a:t>A</a:t>
            </a:r>
            <a:r>
              <a:rPr lang="en-US" altLang="en-US" sz="2200" dirty="0"/>
              <a:t> and </a:t>
            </a:r>
            <a:r>
              <a:rPr lang="en-US" altLang="en-US" sz="2200" i="1" dirty="0"/>
              <a:t>B</a:t>
            </a:r>
            <a:r>
              <a:rPr lang="en-US" altLang="en-US" sz="2200" dirty="0"/>
              <a:t> and then on to </a:t>
            </a:r>
            <a:r>
              <a:rPr lang="en-US" altLang="en-US" sz="2200" i="1" dirty="0"/>
              <a:t>B</a:t>
            </a:r>
            <a:r>
              <a:rPr lang="en-US" altLang="en-US" sz="2200" dirty="0"/>
              <a:t> via pipe along the shoreline.  If the cost of laying pipe is $1,500,000 per mile under water and $650,000 over land, where should the point </a:t>
            </a:r>
            <a:r>
              <a:rPr lang="en-US" altLang="en-US" sz="2200" i="1" dirty="0"/>
              <a:t>P</a:t>
            </a:r>
            <a:r>
              <a:rPr lang="en-US" altLang="en-US" sz="2200" dirty="0"/>
              <a:t> be located to minimize the cost of laying the pipe?</a:t>
            </a:r>
          </a:p>
        </p:txBody>
      </p:sp>
      <p:pic>
        <p:nvPicPr>
          <p:cNvPr id="8" name="Picture 6">
            <a:extLst>
              <a:ext uri="{FF2B5EF4-FFF2-40B4-BE49-F238E27FC236}">
                <a16:creationId xmlns:a16="http://schemas.microsoft.com/office/drawing/2014/main" id="{55F8BEBF-A3C3-FC6F-76D9-42DD5CD5E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907" y="3084220"/>
            <a:ext cx="3200400" cy="321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26E438A-16DD-9579-BDBD-92E798AA4587}"/>
              </a:ext>
            </a:extLst>
          </p:cNvPr>
          <p:cNvSpPr txBox="1"/>
          <p:nvPr/>
        </p:nvSpPr>
        <p:spPr>
          <a:xfrm>
            <a:off x="251655" y="2969410"/>
            <a:ext cx="4996750" cy="430887"/>
          </a:xfrm>
          <a:prstGeom prst="rect">
            <a:avLst/>
          </a:prstGeom>
          <a:noFill/>
        </p:spPr>
        <p:txBody>
          <a:bodyPr wrap="square">
            <a:spAutoFit/>
          </a:bodyPr>
          <a:lstStyle/>
          <a:p>
            <a:r>
              <a:rPr kumimoji="0" lang="en-US" sz="2200" b="0" i="0" u="none" strike="noStrike" kern="1200" cap="none" spc="0" normalizeH="0" baseline="0" noProof="0" dirty="0">
                <a:ln>
                  <a:noFill/>
                </a:ln>
                <a:effectLst/>
                <a:uLnTx/>
                <a:uFillTx/>
                <a:latin typeface="Times New Roman" pitchFamily="18" charset="0"/>
                <a:cs typeface="Times New Roman" pitchFamily="18" charset="0"/>
              </a:rPr>
              <a:t>Let </a:t>
            </a:r>
            <a:r>
              <a:rPr lang="en-US" sz="2200" i="1" dirty="0">
                <a:latin typeface="Times New Roman" pitchFamily="18" charset="0"/>
                <a:cs typeface="Times New Roman" pitchFamily="18" charset="0"/>
              </a:rPr>
              <a:t>x</a:t>
            </a:r>
            <a:r>
              <a:rPr lang="en-US" sz="2200" dirty="0">
                <a:latin typeface="Times New Roman" pitchFamily="18" charset="0"/>
                <a:cs typeface="Times New Roman" pitchFamily="18" charset="0"/>
              </a:rPr>
              <a:t> = </a:t>
            </a:r>
            <a:r>
              <a:rPr kumimoji="0" lang="en-US" sz="2200" b="0" u="none" strike="noStrike" kern="1200" cap="none" spc="0" normalizeH="0" baseline="0" noProof="0" dirty="0">
                <a:ln>
                  <a:noFill/>
                </a:ln>
                <a:effectLst/>
                <a:uLnTx/>
                <a:uFillTx/>
                <a:latin typeface="Times New Roman" pitchFamily="18" charset="0"/>
                <a:cs typeface="Times New Roman" pitchFamily="18" charset="0"/>
              </a:rPr>
              <a:t>distance</a:t>
            </a:r>
            <a:r>
              <a:rPr kumimoji="0" lang="en-US" sz="2200" b="0" i="0" u="none" strike="noStrike" kern="1200" cap="none" spc="0" normalizeH="0" baseline="0" noProof="0" dirty="0">
                <a:ln>
                  <a:noFill/>
                </a:ln>
                <a:effectLst/>
                <a:uLnTx/>
                <a:uFillTx/>
                <a:latin typeface="Times New Roman" pitchFamily="18" charset="0"/>
                <a:cs typeface="Times New Roman" pitchFamily="18" charset="0"/>
              </a:rPr>
              <a:t> from point </a:t>
            </a:r>
            <a:r>
              <a:rPr kumimoji="0" lang="en-US" sz="2200" b="0" i="1" u="none" strike="noStrike" kern="1200" cap="none" spc="0" normalizeH="0" baseline="0" noProof="0" dirty="0">
                <a:ln>
                  <a:noFill/>
                </a:ln>
                <a:effectLst/>
                <a:uLnTx/>
                <a:uFillTx/>
                <a:latin typeface="Times New Roman" pitchFamily="18" charset="0"/>
                <a:cs typeface="Times New Roman" pitchFamily="18" charset="0"/>
              </a:rPr>
              <a:t>A</a:t>
            </a:r>
            <a:r>
              <a:rPr kumimoji="0" lang="en-US" sz="2200" b="0" i="0" u="none" strike="noStrike" kern="1200" cap="none" spc="0" normalizeH="0" baseline="0" noProof="0" dirty="0">
                <a:ln>
                  <a:noFill/>
                </a:ln>
                <a:effectLst/>
                <a:uLnTx/>
                <a:uFillTx/>
                <a:latin typeface="Times New Roman" pitchFamily="18" charset="0"/>
                <a:cs typeface="Times New Roman" pitchFamily="18" charset="0"/>
              </a:rPr>
              <a:t> to </a:t>
            </a:r>
            <a:r>
              <a:rPr kumimoji="0" lang="en-US" sz="2200" b="0" i="1" u="none" strike="noStrike" kern="1200" cap="none" spc="0" normalizeH="0" baseline="0" noProof="0" dirty="0">
                <a:ln>
                  <a:noFill/>
                </a:ln>
                <a:effectLst/>
                <a:uLnTx/>
                <a:uFillTx/>
                <a:latin typeface="Times New Roman" pitchFamily="18" charset="0"/>
                <a:cs typeface="Times New Roman" pitchFamily="18" charset="0"/>
              </a:rPr>
              <a:t>P</a:t>
            </a:r>
            <a:r>
              <a:rPr kumimoji="0" lang="en-US" sz="22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200" b="0" u="none" strike="noStrike" kern="1200" cap="none" spc="0" normalizeH="0" baseline="0" noProof="0" dirty="0">
                <a:ln>
                  <a:noFill/>
                </a:ln>
                <a:effectLst/>
                <a:uLnTx/>
                <a:uFillTx/>
                <a:latin typeface="Times New Roman" pitchFamily="18" charset="0"/>
                <a:cs typeface="Times New Roman" pitchFamily="18" charset="0"/>
              </a:rPr>
              <a:t>(miles)</a:t>
            </a:r>
            <a:endParaRPr lang="en-US" sz="2200" dirty="0"/>
          </a:p>
        </p:txBody>
      </p:sp>
      <p:graphicFrame>
        <p:nvGraphicFramePr>
          <p:cNvPr id="11" name="Object 22">
            <a:extLst>
              <a:ext uri="{FF2B5EF4-FFF2-40B4-BE49-F238E27FC236}">
                <a16:creationId xmlns:a16="http://schemas.microsoft.com/office/drawing/2014/main" id="{F7773D32-AC15-E09E-6405-2735B5241336}"/>
              </a:ext>
            </a:extLst>
          </p:cNvPr>
          <p:cNvGraphicFramePr>
            <a:graphicFrameLocks noChangeAspect="1"/>
          </p:cNvGraphicFramePr>
          <p:nvPr>
            <p:extLst>
              <p:ext uri="{D42A27DB-BD31-4B8C-83A1-F6EECF244321}">
                <p14:modId xmlns:p14="http://schemas.microsoft.com/office/powerpoint/2010/main" val="2625744387"/>
              </p:ext>
            </p:extLst>
          </p:nvPr>
        </p:nvGraphicFramePr>
        <p:xfrm>
          <a:off x="284712" y="4254500"/>
          <a:ext cx="5757863" cy="441325"/>
        </p:xfrm>
        <a:graphic>
          <a:graphicData uri="http://schemas.openxmlformats.org/presentationml/2006/ole">
            <mc:AlternateContent xmlns:mc="http://schemas.openxmlformats.org/markup-compatibility/2006">
              <mc:Choice xmlns:v="urn:schemas-microsoft-com:vml" Requires="v">
                <p:oleObj name="Equation" r:id="rId3" imgW="3301920" imgH="253800" progId="Equation.DSMT4">
                  <p:embed/>
                </p:oleObj>
              </mc:Choice>
              <mc:Fallback>
                <p:oleObj name="Equation" r:id="rId3" imgW="3301920" imgH="253800" progId="Equation.DSMT4">
                  <p:embed/>
                  <p:pic>
                    <p:nvPicPr>
                      <p:cNvPr id="6" name="Object 22">
                        <a:extLst>
                          <a:ext uri="{FF2B5EF4-FFF2-40B4-BE49-F238E27FC236}">
                            <a16:creationId xmlns:a16="http://schemas.microsoft.com/office/drawing/2014/main" id="{7E5DFB87-1033-B3BA-79E9-FF71461007DE}"/>
                          </a:ext>
                        </a:extLst>
                      </p:cNvPr>
                      <p:cNvPicPr>
                        <a:picLocks noChangeAspect="1" noChangeArrowheads="1"/>
                      </p:cNvPicPr>
                      <p:nvPr/>
                    </p:nvPicPr>
                    <p:blipFill>
                      <a:blip r:embed="rId4"/>
                      <a:srcRect/>
                      <a:stretch>
                        <a:fillRect/>
                      </a:stretch>
                    </p:blipFill>
                    <p:spPr bwMode="auto">
                      <a:xfrm>
                        <a:off x="284712" y="4254500"/>
                        <a:ext cx="5757863" cy="441325"/>
                      </a:xfrm>
                      <a:prstGeom prst="rect">
                        <a:avLst/>
                      </a:prstGeom>
                      <a:noFill/>
                    </p:spPr>
                  </p:pic>
                </p:oleObj>
              </mc:Fallback>
            </mc:AlternateContent>
          </a:graphicData>
        </a:graphic>
      </p:graphicFrame>
      <p:sp>
        <p:nvSpPr>
          <p:cNvPr id="12" name="Text Box 29">
            <a:extLst>
              <a:ext uri="{FF2B5EF4-FFF2-40B4-BE49-F238E27FC236}">
                <a16:creationId xmlns:a16="http://schemas.microsoft.com/office/drawing/2014/main" id="{693EF7C0-1798-C6D0-C336-2A471F9B7953}"/>
              </a:ext>
            </a:extLst>
          </p:cNvPr>
          <p:cNvSpPr txBox="1">
            <a:spLocks noChangeArrowheads="1"/>
          </p:cNvSpPr>
          <p:nvPr/>
        </p:nvSpPr>
        <p:spPr bwMode="auto">
          <a:xfrm>
            <a:off x="239408" y="3387676"/>
            <a:ext cx="30235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II   </a:t>
            </a:r>
            <a:r>
              <a:rPr lang="en-US" altLang="en-US" sz="2200" b="1" u="sng" dirty="0"/>
              <a:t>Objective Function</a:t>
            </a:r>
          </a:p>
        </p:txBody>
      </p:sp>
      <p:graphicFrame>
        <p:nvGraphicFramePr>
          <p:cNvPr id="13" name="Object 22">
            <a:extLst>
              <a:ext uri="{FF2B5EF4-FFF2-40B4-BE49-F238E27FC236}">
                <a16:creationId xmlns:a16="http://schemas.microsoft.com/office/drawing/2014/main" id="{78C1C8C2-F23E-F93D-3435-5C455E75D8D8}"/>
              </a:ext>
            </a:extLst>
          </p:cNvPr>
          <p:cNvGraphicFramePr>
            <a:graphicFrameLocks noChangeAspect="1"/>
          </p:cNvGraphicFramePr>
          <p:nvPr>
            <p:extLst>
              <p:ext uri="{D42A27DB-BD31-4B8C-83A1-F6EECF244321}">
                <p14:modId xmlns:p14="http://schemas.microsoft.com/office/powerpoint/2010/main" val="2211856825"/>
              </p:ext>
            </p:extLst>
          </p:nvPr>
        </p:nvGraphicFramePr>
        <p:xfrm>
          <a:off x="9397501" y="4250955"/>
          <a:ext cx="1039812" cy="441325"/>
        </p:xfrm>
        <a:graphic>
          <a:graphicData uri="http://schemas.openxmlformats.org/presentationml/2006/ole">
            <mc:AlternateContent xmlns:mc="http://schemas.openxmlformats.org/markup-compatibility/2006">
              <mc:Choice xmlns:v="urn:schemas-microsoft-com:vml" Requires="v">
                <p:oleObj name="Equation" r:id="rId5" imgW="596880" imgH="253800" progId="Equation.DSMT4">
                  <p:embed/>
                </p:oleObj>
              </mc:Choice>
              <mc:Fallback>
                <p:oleObj name="Equation" r:id="rId5" imgW="596880" imgH="253800" progId="Equation.DSMT4">
                  <p:embed/>
                  <p:pic>
                    <p:nvPicPr>
                      <p:cNvPr id="11" name="Object 22">
                        <a:extLst>
                          <a:ext uri="{FF2B5EF4-FFF2-40B4-BE49-F238E27FC236}">
                            <a16:creationId xmlns:a16="http://schemas.microsoft.com/office/drawing/2014/main" id="{F7773D32-AC15-E09E-6405-2735B5241336}"/>
                          </a:ext>
                        </a:extLst>
                      </p:cNvPr>
                      <p:cNvPicPr>
                        <a:picLocks noChangeAspect="1" noChangeArrowheads="1"/>
                      </p:cNvPicPr>
                      <p:nvPr/>
                    </p:nvPicPr>
                    <p:blipFill>
                      <a:blip r:embed="rId6"/>
                      <a:srcRect/>
                      <a:stretch>
                        <a:fillRect/>
                      </a:stretch>
                    </p:blipFill>
                    <p:spPr bwMode="auto">
                      <a:xfrm>
                        <a:off x="9397501" y="4250955"/>
                        <a:ext cx="1039812" cy="441325"/>
                      </a:xfrm>
                      <a:prstGeom prst="rect">
                        <a:avLst/>
                      </a:prstGeom>
                      <a:noFill/>
                    </p:spPr>
                  </p:pic>
                </p:oleObj>
              </mc:Fallback>
            </mc:AlternateContent>
          </a:graphicData>
        </a:graphic>
      </p:graphicFrame>
      <p:graphicFrame>
        <p:nvGraphicFramePr>
          <p:cNvPr id="14" name="Object 22">
            <a:extLst>
              <a:ext uri="{FF2B5EF4-FFF2-40B4-BE49-F238E27FC236}">
                <a16:creationId xmlns:a16="http://schemas.microsoft.com/office/drawing/2014/main" id="{5F856865-7FBA-C331-AE23-9A8394EC5277}"/>
              </a:ext>
            </a:extLst>
          </p:cNvPr>
          <p:cNvGraphicFramePr>
            <a:graphicFrameLocks noChangeAspect="1"/>
          </p:cNvGraphicFramePr>
          <p:nvPr>
            <p:extLst>
              <p:ext uri="{D42A27DB-BD31-4B8C-83A1-F6EECF244321}">
                <p14:modId xmlns:p14="http://schemas.microsoft.com/office/powerpoint/2010/main" val="3692376710"/>
              </p:ext>
            </p:extLst>
          </p:nvPr>
        </p:nvGraphicFramePr>
        <p:xfrm>
          <a:off x="308004" y="4710397"/>
          <a:ext cx="3476625" cy="463550"/>
        </p:xfrm>
        <a:graphic>
          <a:graphicData uri="http://schemas.openxmlformats.org/presentationml/2006/ole">
            <mc:AlternateContent xmlns:mc="http://schemas.openxmlformats.org/markup-compatibility/2006">
              <mc:Choice xmlns:v="urn:schemas-microsoft-com:vml" Requires="v">
                <p:oleObj name="Equation" r:id="rId7" imgW="1993680" imgH="266400" progId="Equation.DSMT4">
                  <p:embed/>
                </p:oleObj>
              </mc:Choice>
              <mc:Fallback>
                <p:oleObj name="Equation" r:id="rId7" imgW="1993680" imgH="266400" progId="Equation.DSMT4">
                  <p:embed/>
                  <p:pic>
                    <p:nvPicPr>
                      <p:cNvPr id="11" name="Object 22">
                        <a:extLst>
                          <a:ext uri="{FF2B5EF4-FFF2-40B4-BE49-F238E27FC236}">
                            <a16:creationId xmlns:a16="http://schemas.microsoft.com/office/drawing/2014/main" id="{F7773D32-AC15-E09E-6405-2735B5241336}"/>
                          </a:ext>
                        </a:extLst>
                      </p:cNvPr>
                      <p:cNvPicPr>
                        <a:picLocks noChangeAspect="1" noChangeArrowheads="1"/>
                      </p:cNvPicPr>
                      <p:nvPr/>
                    </p:nvPicPr>
                    <p:blipFill>
                      <a:blip r:embed="rId8"/>
                      <a:srcRect/>
                      <a:stretch>
                        <a:fillRect/>
                      </a:stretch>
                    </p:blipFill>
                    <p:spPr bwMode="auto">
                      <a:xfrm>
                        <a:off x="308004" y="4710397"/>
                        <a:ext cx="3476625" cy="463550"/>
                      </a:xfrm>
                      <a:prstGeom prst="rect">
                        <a:avLst/>
                      </a:prstGeom>
                      <a:noFill/>
                    </p:spPr>
                  </p:pic>
                </p:oleObj>
              </mc:Fallback>
            </mc:AlternateContent>
          </a:graphicData>
        </a:graphic>
      </p:graphicFrame>
      <p:graphicFrame>
        <p:nvGraphicFramePr>
          <p:cNvPr id="15" name="Object 25">
            <a:extLst>
              <a:ext uri="{FF2B5EF4-FFF2-40B4-BE49-F238E27FC236}">
                <a16:creationId xmlns:a16="http://schemas.microsoft.com/office/drawing/2014/main" id="{7D6AC938-1E3A-ABFB-26D4-B29B7AB29215}"/>
              </a:ext>
            </a:extLst>
          </p:cNvPr>
          <p:cNvGraphicFramePr>
            <a:graphicFrameLocks noChangeAspect="1"/>
          </p:cNvGraphicFramePr>
          <p:nvPr>
            <p:extLst>
              <p:ext uri="{D42A27DB-BD31-4B8C-83A1-F6EECF244321}">
                <p14:modId xmlns:p14="http://schemas.microsoft.com/office/powerpoint/2010/main" val="3073323347"/>
              </p:ext>
            </p:extLst>
          </p:nvPr>
        </p:nvGraphicFramePr>
        <p:xfrm>
          <a:off x="2001821" y="5233988"/>
          <a:ext cx="1106487" cy="504825"/>
        </p:xfrm>
        <a:graphic>
          <a:graphicData uri="http://schemas.openxmlformats.org/presentationml/2006/ole">
            <mc:AlternateContent xmlns:mc="http://schemas.openxmlformats.org/markup-compatibility/2006">
              <mc:Choice xmlns:v="urn:schemas-microsoft-com:vml" Requires="v">
                <p:oleObj name="Equation" r:id="rId9" imgW="558720" imgH="253800" progId="Equation.DSMT4">
                  <p:embed/>
                </p:oleObj>
              </mc:Choice>
              <mc:Fallback>
                <p:oleObj name="Equation" r:id="rId9" imgW="558720" imgH="253800" progId="Equation.DSMT4">
                  <p:embed/>
                  <p:pic>
                    <p:nvPicPr>
                      <p:cNvPr id="15" name="Object 25">
                        <a:extLst>
                          <a:ext uri="{FF2B5EF4-FFF2-40B4-BE49-F238E27FC236}">
                            <a16:creationId xmlns:a16="http://schemas.microsoft.com/office/drawing/2014/main" id="{8E66D056-B6E4-9F4F-52BE-0572B65DA5A0}"/>
                          </a:ext>
                        </a:extLst>
                      </p:cNvPr>
                      <p:cNvPicPr>
                        <a:picLocks noChangeAspect="1" noChangeArrowheads="1"/>
                      </p:cNvPicPr>
                      <p:nvPr/>
                    </p:nvPicPr>
                    <p:blipFill>
                      <a:blip r:embed="rId10"/>
                      <a:srcRect/>
                      <a:stretch>
                        <a:fillRect/>
                      </a:stretch>
                    </p:blipFill>
                    <p:spPr bwMode="auto">
                      <a:xfrm>
                        <a:off x="2001821" y="5233988"/>
                        <a:ext cx="1106487" cy="504825"/>
                      </a:xfrm>
                      <a:prstGeom prst="rect">
                        <a:avLst/>
                      </a:prstGeom>
                      <a:noFill/>
                      <a:ln>
                        <a:noFill/>
                      </a:ln>
                      <a:effectLst/>
                    </p:spPr>
                  </p:pic>
                </p:oleObj>
              </mc:Fallback>
            </mc:AlternateContent>
          </a:graphicData>
        </a:graphic>
      </p:graphicFrame>
      <p:sp>
        <p:nvSpPr>
          <p:cNvPr id="16" name="Text Box 29">
            <a:extLst>
              <a:ext uri="{FF2B5EF4-FFF2-40B4-BE49-F238E27FC236}">
                <a16:creationId xmlns:a16="http://schemas.microsoft.com/office/drawing/2014/main" id="{8031F530-A6DA-04A9-2D00-384B950FFC75}"/>
              </a:ext>
            </a:extLst>
          </p:cNvPr>
          <p:cNvSpPr txBox="1">
            <a:spLocks noChangeArrowheads="1"/>
          </p:cNvSpPr>
          <p:nvPr/>
        </p:nvSpPr>
        <p:spPr bwMode="auto">
          <a:xfrm>
            <a:off x="251655" y="5228669"/>
            <a:ext cx="16097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III  </a:t>
            </a:r>
            <a:r>
              <a:rPr lang="en-US" altLang="en-US" sz="2200" b="1" u="sng" dirty="0"/>
              <a:t>Domain</a:t>
            </a:r>
          </a:p>
        </p:txBody>
      </p:sp>
      <p:pic>
        <p:nvPicPr>
          <p:cNvPr id="17" name="Picture 16">
            <a:extLst>
              <a:ext uri="{FF2B5EF4-FFF2-40B4-BE49-F238E27FC236}">
                <a16:creationId xmlns:a16="http://schemas.microsoft.com/office/drawing/2014/main" id="{F31FB15C-7E26-576C-DBF2-8A384CD45848}"/>
              </a:ext>
            </a:extLst>
          </p:cNvPr>
          <p:cNvPicPr>
            <a:picLocks noChangeAspect="1"/>
          </p:cNvPicPr>
          <p:nvPr/>
        </p:nvPicPr>
        <p:blipFill>
          <a:blip r:embed="rId11"/>
          <a:stretch>
            <a:fillRect/>
          </a:stretch>
        </p:blipFill>
        <p:spPr>
          <a:xfrm>
            <a:off x="2413999" y="5173947"/>
            <a:ext cx="1239520" cy="556720"/>
          </a:xfrm>
          <a:prstGeom prst="rect">
            <a:avLst/>
          </a:prstGeom>
        </p:spPr>
      </p:pic>
      <p:graphicFrame>
        <p:nvGraphicFramePr>
          <p:cNvPr id="18" name="Object 22">
            <a:extLst>
              <a:ext uri="{FF2B5EF4-FFF2-40B4-BE49-F238E27FC236}">
                <a16:creationId xmlns:a16="http://schemas.microsoft.com/office/drawing/2014/main" id="{8052D28D-47C7-70AC-12E0-217D01848782}"/>
              </a:ext>
            </a:extLst>
          </p:cNvPr>
          <p:cNvGraphicFramePr>
            <a:graphicFrameLocks noChangeAspect="1"/>
          </p:cNvGraphicFramePr>
          <p:nvPr>
            <p:extLst>
              <p:ext uri="{D42A27DB-BD31-4B8C-83A1-F6EECF244321}">
                <p14:modId xmlns:p14="http://schemas.microsoft.com/office/powerpoint/2010/main" val="1305208978"/>
              </p:ext>
            </p:extLst>
          </p:nvPr>
        </p:nvGraphicFramePr>
        <p:xfrm>
          <a:off x="279771" y="3866703"/>
          <a:ext cx="5911851" cy="354012"/>
        </p:xfrm>
        <a:graphic>
          <a:graphicData uri="http://schemas.openxmlformats.org/presentationml/2006/ole">
            <mc:AlternateContent xmlns:mc="http://schemas.openxmlformats.org/markup-compatibility/2006">
              <mc:Choice xmlns:v="urn:schemas-microsoft-com:vml" Requires="v">
                <p:oleObj name="Equation" r:id="rId12" imgW="3390840" imgH="203040" progId="Equation.DSMT4">
                  <p:embed/>
                </p:oleObj>
              </mc:Choice>
              <mc:Fallback>
                <p:oleObj name="Equation" r:id="rId12" imgW="3390840" imgH="203040" progId="Equation.DSMT4">
                  <p:embed/>
                  <p:pic>
                    <p:nvPicPr>
                      <p:cNvPr id="11" name="Object 22">
                        <a:extLst>
                          <a:ext uri="{FF2B5EF4-FFF2-40B4-BE49-F238E27FC236}">
                            <a16:creationId xmlns:a16="http://schemas.microsoft.com/office/drawing/2014/main" id="{F7773D32-AC15-E09E-6405-2735B5241336}"/>
                          </a:ext>
                        </a:extLst>
                      </p:cNvPr>
                      <p:cNvPicPr>
                        <a:picLocks noChangeAspect="1" noChangeArrowheads="1"/>
                      </p:cNvPicPr>
                      <p:nvPr/>
                    </p:nvPicPr>
                    <p:blipFill>
                      <a:blip r:embed="rId13"/>
                      <a:srcRect/>
                      <a:stretch>
                        <a:fillRect/>
                      </a:stretch>
                    </p:blipFill>
                    <p:spPr bwMode="auto">
                      <a:xfrm>
                        <a:off x="279771" y="3866703"/>
                        <a:ext cx="5911851" cy="354012"/>
                      </a:xfrm>
                      <a:prstGeom prst="rect">
                        <a:avLst/>
                      </a:prstGeom>
                      <a:noFill/>
                    </p:spPr>
                  </p:pic>
                </p:oleObj>
              </mc:Fallback>
            </mc:AlternateContent>
          </a:graphicData>
        </a:graphic>
      </p:graphicFrame>
    </p:spTree>
    <p:extLst>
      <p:ext uri="{BB962C8B-B14F-4D97-AF65-F5344CB8AC3E}">
        <p14:creationId xmlns:p14="http://schemas.microsoft.com/office/powerpoint/2010/main" val="4262046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dissolv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10" grpId="0"/>
      <p:bldP spid="1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0C96FA-5F85-3911-D7C8-E9F26C7B2BB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9">
            <a:extLst>
              <a:ext uri="{FF2B5EF4-FFF2-40B4-BE49-F238E27FC236}">
                <a16:creationId xmlns:a16="http://schemas.microsoft.com/office/drawing/2014/main" id="{343A0AEA-F145-AFF9-3964-122A62F01B59}"/>
              </a:ext>
            </a:extLst>
          </p:cNvPr>
          <p:cNvSpPr txBox="1">
            <a:spLocks noChangeArrowheads="1"/>
          </p:cNvSpPr>
          <p:nvPr/>
        </p:nvSpPr>
        <p:spPr bwMode="auto">
          <a:xfrm>
            <a:off x="181970" y="19392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 Box 29">
            <a:extLst>
              <a:ext uri="{FF2B5EF4-FFF2-40B4-BE49-F238E27FC236}">
                <a16:creationId xmlns:a16="http://schemas.microsoft.com/office/drawing/2014/main" id="{7D24D55F-5BFD-10D0-6964-DD71BF053B2C}"/>
              </a:ext>
            </a:extLst>
          </p:cNvPr>
          <p:cNvSpPr txBox="1">
            <a:spLocks noChangeArrowheads="1"/>
          </p:cNvSpPr>
          <p:nvPr/>
        </p:nvSpPr>
        <p:spPr bwMode="auto">
          <a:xfrm>
            <a:off x="178113" y="665122"/>
            <a:ext cx="27521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IV  “</a:t>
            </a:r>
            <a:r>
              <a:rPr lang="en-US" altLang="en-US" sz="2200" b="1" u="sng" dirty="0"/>
              <a:t>Calculus Time</a:t>
            </a:r>
            <a:r>
              <a:rPr lang="en-US" altLang="en-US" sz="2200" b="1" dirty="0"/>
              <a:t>”</a:t>
            </a:r>
          </a:p>
        </p:txBody>
      </p:sp>
      <p:grpSp>
        <p:nvGrpSpPr>
          <p:cNvPr id="8" name="Group 7">
            <a:extLst>
              <a:ext uri="{FF2B5EF4-FFF2-40B4-BE49-F238E27FC236}">
                <a16:creationId xmlns:a16="http://schemas.microsoft.com/office/drawing/2014/main" id="{F90CF9A4-1A05-F8A2-9DA0-732B91CEF192}"/>
              </a:ext>
            </a:extLst>
          </p:cNvPr>
          <p:cNvGrpSpPr/>
          <p:nvPr/>
        </p:nvGrpSpPr>
        <p:grpSpPr>
          <a:xfrm>
            <a:off x="8500044" y="288393"/>
            <a:ext cx="3200400" cy="3216121"/>
            <a:chOff x="8500044" y="288393"/>
            <a:chExt cx="3200400" cy="3216121"/>
          </a:xfrm>
        </p:grpSpPr>
        <p:pic>
          <p:nvPicPr>
            <p:cNvPr id="6" name="Picture 6">
              <a:extLst>
                <a:ext uri="{FF2B5EF4-FFF2-40B4-BE49-F238E27FC236}">
                  <a16:creationId xmlns:a16="http://schemas.microsoft.com/office/drawing/2014/main" id="{67949A5E-8C90-7544-2CDF-58A74E341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044" y="288393"/>
              <a:ext cx="3200400" cy="321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22">
              <a:extLst>
                <a:ext uri="{FF2B5EF4-FFF2-40B4-BE49-F238E27FC236}">
                  <a16:creationId xmlns:a16="http://schemas.microsoft.com/office/drawing/2014/main" id="{52F5CFAD-C277-BE8F-5782-503A0B26F49D}"/>
                </a:ext>
              </a:extLst>
            </p:cNvPr>
            <p:cNvGraphicFramePr>
              <a:graphicFrameLocks noChangeAspect="1"/>
            </p:cNvGraphicFramePr>
            <p:nvPr>
              <p:extLst>
                <p:ext uri="{D42A27DB-BD31-4B8C-83A1-F6EECF244321}">
                  <p14:modId xmlns:p14="http://schemas.microsoft.com/office/powerpoint/2010/main" val="3861437857"/>
                </p:ext>
              </p:extLst>
            </p:nvPr>
          </p:nvGraphicFramePr>
          <p:xfrm>
            <a:off x="9660638" y="1455128"/>
            <a:ext cx="1039812" cy="441325"/>
          </p:xfrm>
          <a:graphic>
            <a:graphicData uri="http://schemas.openxmlformats.org/presentationml/2006/ole">
              <mc:AlternateContent xmlns:mc="http://schemas.openxmlformats.org/markup-compatibility/2006">
                <mc:Choice xmlns:v="urn:schemas-microsoft-com:vml" Requires="v">
                  <p:oleObj name="Equation" r:id="rId3" imgW="596880" imgH="253800" progId="Equation.DSMT4">
                    <p:embed/>
                  </p:oleObj>
                </mc:Choice>
                <mc:Fallback>
                  <p:oleObj name="Equation" r:id="rId3" imgW="596880" imgH="253800" progId="Equation.DSMT4">
                    <p:embed/>
                    <p:pic>
                      <p:nvPicPr>
                        <p:cNvPr id="13" name="Object 22">
                          <a:extLst>
                            <a:ext uri="{FF2B5EF4-FFF2-40B4-BE49-F238E27FC236}">
                              <a16:creationId xmlns:a16="http://schemas.microsoft.com/office/drawing/2014/main" id="{78C1C8C2-F23E-F93D-3435-5C455E75D8D8}"/>
                            </a:ext>
                          </a:extLst>
                        </p:cNvPr>
                        <p:cNvPicPr>
                          <a:picLocks noChangeAspect="1" noChangeArrowheads="1"/>
                        </p:cNvPicPr>
                        <p:nvPr/>
                      </p:nvPicPr>
                      <p:blipFill>
                        <a:blip r:embed="rId4"/>
                        <a:srcRect/>
                        <a:stretch>
                          <a:fillRect/>
                        </a:stretch>
                      </p:blipFill>
                      <p:spPr bwMode="auto">
                        <a:xfrm>
                          <a:off x="9660638" y="1455128"/>
                          <a:ext cx="1039812" cy="441325"/>
                        </a:xfrm>
                        <a:prstGeom prst="rect">
                          <a:avLst/>
                        </a:prstGeom>
                        <a:noFill/>
                      </p:spPr>
                    </p:pic>
                  </p:oleObj>
                </mc:Fallback>
              </mc:AlternateContent>
            </a:graphicData>
          </a:graphic>
        </p:graphicFrame>
      </p:grpSp>
      <p:graphicFrame>
        <p:nvGraphicFramePr>
          <p:cNvPr id="9" name="Object 22">
            <a:extLst>
              <a:ext uri="{FF2B5EF4-FFF2-40B4-BE49-F238E27FC236}">
                <a16:creationId xmlns:a16="http://schemas.microsoft.com/office/drawing/2014/main" id="{EE62280E-D655-46F1-A409-04B9356E0796}"/>
              </a:ext>
            </a:extLst>
          </p:cNvPr>
          <p:cNvGraphicFramePr>
            <a:graphicFrameLocks noChangeAspect="1"/>
          </p:cNvGraphicFramePr>
          <p:nvPr>
            <p:extLst>
              <p:ext uri="{D42A27DB-BD31-4B8C-83A1-F6EECF244321}">
                <p14:modId xmlns:p14="http://schemas.microsoft.com/office/powerpoint/2010/main" val="2342417082"/>
              </p:ext>
            </p:extLst>
          </p:nvPr>
        </p:nvGraphicFramePr>
        <p:xfrm>
          <a:off x="301426" y="1136323"/>
          <a:ext cx="3476625" cy="463550"/>
        </p:xfrm>
        <a:graphic>
          <a:graphicData uri="http://schemas.openxmlformats.org/presentationml/2006/ole">
            <mc:AlternateContent xmlns:mc="http://schemas.openxmlformats.org/markup-compatibility/2006">
              <mc:Choice xmlns:v="urn:schemas-microsoft-com:vml" Requires="v">
                <p:oleObj name="Equation" r:id="rId5" imgW="1993680" imgH="266400" progId="Equation.DSMT4">
                  <p:embed/>
                </p:oleObj>
              </mc:Choice>
              <mc:Fallback>
                <p:oleObj name="Equation" r:id="rId5" imgW="1993680" imgH="266400" progId="Equation.DSMT4">
                  <p:embed/>
                  <p:pic>
                    <p:nvPicPr>
                      <p:cNvPr id="14" name="Object 22">
                        <a:extLst>
                          <a:ext uri="{FF2B5EF4-FFF2-40B4-BE49-F238E27FC236}">
                            <a16:creationId xmlns:a16="http://schemas.microsoft.com/office/drawing/2014/main" id="{5F856865-7FBA-C331-AE23-9A8394EC5277}"/>
                          </a:ext>
                        </a:extLst>
                      </p:cNvPr>
                      <p:cNvPicPr>
                        <a:picLocks noChangeAspect="1" noChangeArrowheads="1"/>
                      </p:cNvPicPr>
                      <p:nvPr/>
                    </p:nvPicPr>
                    <p:blipFill>
                      <a:blip r:embed="rId6"/>
                      <a:srcRect/>
                      <a:stretch>
                        <a:fillRect/>
                      </a:stretch>
                    </p:blipFill>
                    <p:spPr bwMode="auto">
                      <a:xfrm>
                        <a:off x="301426" y="1136323"/>
                        <a:ext cx="3476625" cy="463550"/>
                      </a:xfrm>
                      <a:prstGeom prst="rect">
                        <a:avLst/>
                      </a:prstGeom>
                      <a:noFill/>
                    </p:spPr>
                  </p:pic>
                </p:oleObj>
              </mc:Fallback>
            </mc:AlternateContent>
          </a:graphicData>
        </a:graphic>
      </p:graphicFrame>
      <p:pic>
        <p:nvPicPr>
          <p:cNvPr id="10" name="Picture 9">
            <a:extLst>
              <a:ext uri="{FF2B5EF4-FFF2-40B4-BE49-F238E27FC236}">
                <a16:creationId xmlns:a16="http://schemas.microsoft.com/office/drawing/2014/main" id="{ADD07181-7E5B-B893-2A29-72C32B4E2273}"/>
              </a:ext>
            </a:extLst>
          </p:cNvPr>
          <p:cNvPicPr>
            <a:picLocks noChangeAspect="1"/>
          </p:cNvPicPr>
          <p:nvPr/>
        </p:nvPicPr>
        <p:blipFill>
          <a:blip r:embed="rId7"/>
          <a:stretch>
            <a:fillRect/>
          </a:stretch>
        </p:blipFill>
        <p:spPr>
          <a:xfrm>
            <a:off x="4712406" y="880565"/>
            <a:ext cx="3105150" cy="2343150"/>
          </a:xfrm>
          <a:prstGeom prst="rect">
            <a:avLst/>
          </a:prstGeom>
        </p:spPr>
      </p:pic>
      <p:pic>
        <p:nvPicPr>
          <p:cNvPr id="12" name="Picture 11">
            <a:extLst>
              <a:ext uri="{FF2B5EF4-FFF2-40B4-BE49-F238E27FC236}">
                <a16:creationId xmlns:a16="http://schemas.microsoft.com/office/drawing/2014/main" id="{82D2B820-59BB-B42D-FF19-B1BFC2211538}"/>
              </a:ext>
            </a:extLst>
          </p:cNvPr>
          <p:cNvPicPr>
            <a:picLocks noChangeAspect="1"/>
          </p:cNvPicPr>
          <p:nvPr/>
        </p:nvPicPr>
        <p:blipFill>
          <a:blip r:embed="rId8"/>
          <a:stretch>
            <a:fillRect/>
          </a:stretch>
        </p:blipFill>
        <p:spPr>
          <a:xfrm>
            <a:off x="4712406" y="878783"/>
            <a:ext cx="3105150" cy="2343150"/>
          </a:xfrm>
          <a:prstGeom prst="rect">
            <a:avLst/>
          </a:prstGeom>
        </p:spPr>
      </p:pic>
      <p:pic>
        <p:nvPicPr>
          <p:cNvPr id="14" name="Picture 13">
            <a:extLst>
              <a:ext uri="{FF2B5EF4-FFF2-40B4-BE49-F238E27FC236}">
                <a16:creationId xmlns:a16="http://schemas.microsoft.com/office/drawing/2014/main" id="{AD46F203-C9A3-E22C-5647-95A8C4EAAF7D}"/>
              </a:ext>
            </a:extLst>
          </p:cNvPr>
          <p:cNvPicPr>
            <a:picLocks noChangeAspect="1"/>
          </p:cNvPicPr>
          <p:nvPr/>
        </p:nvPicPr>
        <p:blipFill>
          <a:blip r:embed="rId9"/>
          <a:stretch>
            <a:fillRect/>
          </a:stretch>
        </p:blipFill>
        <p:spPr>
          <a:xfrm>
            <a:off x="4712406" y="878783"/>
            <a:ext cx="3105150" cy="2343150"/>
          </a:xfrm>
          <a:prstGeom prst="rect">
            <a:avLst/>
          </a:prstGeom>
        </p:spPr>
      </p:pic>
      <p:pic>
        <p:nvPicPr>
          <p:cNvPr id="16" name="Picture 15">
            <a:extLst>
              <a:ext uri="{FF2B5EF4-FFF2-40B4-BE49-F238E27FC236}">
                <a16:creationId xmlns:a16="http://schemas.microsoft.com/office/drawing/2014/main" id="{9765451E-96B6-68C9-00B7-4F7C23A51B34}"/>
              </a:ext>
            </a:extLst>
          </p:cNvPr>
          <p:cNvPicPr>
            <a:picLocks noChangeAspect="1"/>
          </p:cNvPicPr>
          <p:nvPr/>
        </p:nvPicPr>
        <p:blipFill>
          <a:blip r:embed="rId10"/>
          <a:stretch>
            <a:fillRect/>
          </a:stretch>
        </p:blipFill>
        <p:spPr>
          <a:xfrm>
            <a:off x="4712406" y="878783"/>
            <a:ext cx="3105150" cy="2343150"/>
          </a:xfrm>
          <a:prstGeom prst="rect">
            <a:avLst/>
          </a:prstGeom>
        </p:spPr>
      </p:pic>
      <p:pic>
        <p:nvPicPr>
          <p:cNvPr id="18" name="Picture 17">
            <a:extLst>
              <a:ext uri="{FF2B5EF4-FFF2-40B4-BE49-F238E27FC236}">
                <a16:creationId xmlns:a16="http://schemas.microsoft.com/office/drawing/2014/main" id="{3C76C5B5-B435-7B80-ACC1-9783886682DC}"/>
              </a:ext>
            </a:extLst>
          </p:cNvPr>
          <p:cNvPicPr>
            <a:picLocks noChangeAspect="1"/>
          </p:cNvPicPr>
          <p:nvPr/>
        </p:nvPicPr>
        <p:blipFill>
          <a:blip r:embed="rId11"/>
          <a:stretch>
            <a:fillRect/>
          </a:stretch>
        </p:blipFill>
        <p:spPr>
          <a:xfrm>
            <a:off x="4712406" y="877001"/>
            <a:ext cx="3105150" cy="2343150"/>
          </a:xfrm>
          <a:prstGeom prst="rect">
            <a:avLst/>
          </a:prstGeom>
        </p:spPr>
      </p:pic>
      <p:pic>
        <p:nvPicPr>
          <p:cNvPr id="20" name="Picture 19">
            <a:extLst>
              <a:ext uri="{FF2B5EF4-FFF2-40B4-BE49-F238E27FC236}">
                <a16:creationId xmlns:a16="http://schemas.microsoft.com/office/drawing/2014/main" id="{C2752080-9BCB-435C-EC06-6584688EE753}"/>
              </a:ext>
            </a:extLst>
          </p:cNvPr>
          <p:cNvPicPr>
            <a:picLocks noChangeAspect="1"/>
          </p:cNvPicPr>
          <p:nvPr/>
        </p:nvPicPr>
        <p:blipFill>
          <a:blip r:embed="rId12"/>
          <a:stretch>
            <a:fillRect/>
          </a:stretch>
        </p:blipFill>
        <p:spPr>
          <a:xfrm>
            <a:off x="4712406" y="882532"/>
            <a:ext cx="3105150" cy="2343150"/>
          </a:xfrm>
          <a:prstGeom prst="rect">
            <a:avLst/>
          </a:prstGeom>
        </p:spPr>
      </p:pic>
      <p:pic>
        <p:nvPicPr>
          <p:cNvPr id="22" name="Picture 21">
            <a:extLst>
              <a:ext uri="{FF2B5EF4-FFF2-40B4-BE49-F238E27FC236}">
                <a16:creationId xmlns:a16="http://schemas.microsoft.com/office/drawing/2014/main" id="{6A0BE129-46D4-C270-4383-4DBC9320E4EF}"/>
              </a:ext>
            </a:extLst>
          </p:cNvPr>
          <p:cNvPicPr>
            <a:picLocks noChangeAspect="1"/>
          </p:cNvPicPr>
          <p:nvPr/>
        </p:nvPicPr>
        <p:blipFill>
          <a:blip r:embed="rId13"/>
          <a:stretch>
            <a:fillRect/>
          </a:stretch>
        </p:blipFill>
        <p:spPr>
          <a:xfrm>
            <a:off x="4712406" y="882532"/>
            <a:ext cx="3105150" cy="2343150"/>
          </a:xfrm>
          <a:prstGeom prst="rect">
            <a:avLst/>
          </a:prstGeom>
        </p:spPr>
      </p:pic>
      <p:pic>
        <p:nvPicPr>
          <p:cNvPr id="24" name="Picture 23">
            <a:extLst>
              <a:ext uri="{FF2B5EF4-FFF2-40B4-BE49-F238E27FC236}">
                <a16:creationId xmlns:a16="http://schemas.microsoft.com/office/drawing/2014/main" id="{87777B84-E8E7-88A0-7E24-2EB5FFED7A1C}"/>
              </a:ext>
            </a:extLst>
          </p:cNvPr>
          <p:cNvPicPr>
            <a:picLocks noChangeAspect="1"/>
          </p:cNvPicPr>
          <p:nvPr/>
        </p:nvPicPr>
        <p:blipFill>
          <a:blip r:embed="rId14"/>
          <a:stretch>
            <a:fillRect/>
          </a:stretch>
        </p:blipFill>
        <p:spPr>
          <a:xfrm>
            <a:off x="4712406" y="884499"/>
            <a:ext cx="3105150" cy="2343150"/>
          </a:xfrm>
          <a:prstGeom prst="rect">
            <a:avLst/>
          </a:prstGeom>
        </p:spPr>
      </p:pic>
      <p:graphicFrame>
        <p:nvGraphicFramePr>
          <p:cNvPr id="25" name="Object 22">
            <a:extLst>
              <a:ext uri="{FF2B5EF4-FFF2-40B4-BE49-F238E27FC236}">
                <a16:creationId xmlns:a16="http://schemas.microsoft.com/office/drawing/2014/main" id="{AB2B15A1-FC99-A08F-3BEA-724D64D9DFA2}"/>
              </a:ext>
            </a:extLst>
          </p:cNvPr>
          <p:cNvGraphicFramePr>
            <a:graphicFrameLocks noChangeAspect="1"/>
          </p:cNvGraphicFramePr>
          <p:nvPr>
            <p:extLst>
              <p:ext uri="{D42A27DB-BD31-4B8C-83A1-F6EECF244321}">
                <p14:modId xmlns:p14="http://schemas.microsoft.com/office/powerpoint/2010/main" val="460331570"/>
              </p:ext>
            </p:extLst>
          </p:nvPr>
        </p:nvGraphicFramePr>
        <p:xfrm>
          <a:off x="301426" y="1635330"/>
          <a:ext cx="2590800" cy="750888"/>
        </p:xfrm>
        <a:graphic>
          <a:graphicData uri="http://schemas.openxmlformats.org/presentationml/2006/ole">
            <mc:AlternateContent xmlns:mc="http://schemas.openxmlformats.org/markup-compatibility/2006">
              <mc:Choice xmlns:v="urn:schemas-microsoft-com:vml" Requires="v">
                <p:oleObj name="Equation" r:id="rId15" imgW="1485720" imgH="431640" progId="Equation.DSMT4">
                  <p:embed/>
                </p:oleObj>
              </mc:Choice>
              <mc:Fallback>
                <p:oleObj name="Equation" r:id="rId15" imgW="1485720" imgH="431640" progId="Equation.DSMT4">
                  <p:embed/>
                  <p:pic>
                    <p:nvPicPr>
                      <p:cNvPr id="9" name="Object 22">
                        <a:extLst>
                          <a:ext uri="{FF2B5EF4-FFF2-40B4-BE49-F238E27FC236}">
                            <a16:creationId xmlns:a16="http://schemas.microsoft.com/office/drawing/2014/main" id="{EE62280E-D655-46F1-A409-04B9356E0796}"/>
                          </a:ext>
                        </a:extLst>
                      </p:cNvPr>
                      <p:cNvPicPr>
                        <a:picLocks noChangeAspect="1" noChangeArrowheads="1"/>
                      </p:cNvPicPr>
                      <p:nvPr/>
                    </p:nvPicPr>
                    <p:blipFill>
                      <a:blip r:embed="rId16"/>
                      <a:srcRect/>
                      <a:stretch>
                        <a:fillRect/>
                      </a:stretch>
                    </p:blipFill>
                    <p:spPr bwMode="auto">
                      <a:xfrm>
                        <a:off x="301426" y="1635330"/>
                        <a:ext cx="2590800" cy="750888"/>
                      </a:xfrm>
                      <a:prstGeom prst="rect">
                        <a:avLst/>
                      </a:prstGeom>
                      <a:noFill/>
                    </p:spPr>
                  </p:pic>
                </p:oleObj>
              </mc:Fallback>
            </mc:AlternateContent>
          </a:graphicData>
        </a:graphic>
      </p:graphicFrame>
      <p:graphicFrame>
        <p:nvGraphicFramePr>
          <p:cNvPr id="26" name="Object 22">
            <a:extLst>
              <a:ext uri="{FF2B5EF4-FFF2-40B4-BE49-F238E27FC236}">
                <a16:creationId xmlns:a16="http://schemas.microsoft.com/office/drawing/2014/main" id="{AC383A21-4A3B-53B3-8A7E-C20D0B2FC866}"/>
              </a:ext>
            </a:extLst>
          </p:cNvPr>
          <p:cNvGraphicFramePr>
            <a:graphicFrameLocks noChangeAspect="1"/>
          </p:cNvGraphicFramePr>
          <p:nvPr>
            <p:extLst>
              <p:ext uri="{D42A27DB-BD31-4B8C-83A1-F6EECF244321}">
                <p14:modId xmlns:p14="http://schemas.microsoft.com/office/powerpoint/2010/main" val="2353019829"/>
              </p:ext>
            </p:extLst>
          </p:nvPr>
        </p:nvGraphicFramePr>
        <p:xfrm>
          <a:off x="335647" y="2613025"/>
          <a:ext cx="1527175" cy="354013"/>
        </p:xfrm>
        <a:graphic>
          <a:graphicData uri="http://schemas.openxmlformats.org/presentationml/2006/ole">
            <mc:AlternateContent xmlns:mc="http://schemas.openxmlformats.org/markup-compatibility/2006">
              <mc:Choice xmlns:v="urn:schemas-microsoft-com:vml" Requires="v">
                <p:oleObj name="Equation" r:id="rId17" imgW="876240" imgH="203040" progId="Equation.DSMT4">
                  <p:embed/>
                </p:oleObj>
              </mc:Choice>
              <mc:Fallback>
                <p:oleObj name="Equation" r:id="rId17" imgW="876240" imgH="203040" progId="Equation.DSMT4">
                  <p:embed/>
                  <p:pic>
                    <p:nvPicPr>
                      <p:cNvPr id="28" name="Object 22">
                        <a:extLst>
                          <a:ext uri="{FF2B5EF4-FFF2-40B4-BE49-F238E27FC236}">
                            <a16:creationId xmlns:a16="http://schemas.microsoft.com/office/drawing/2014/main" id="{6706D72F-09DD-AABB-D502-74D93991A3FE}"/>
                          </a:ext>
                        </a:extLst>
                      </p:cNvPr>
                      <p:cNvPicPr>
                        <a:picLocks noChangeAspect="1" noChangeArrowheads="1"/>
                      </p:cNvPicPr>
                      <p:nvPr/>
                    </p:nvPicPr>
                    <p:blipFill>
                      <a:blip r:embed="rId18"/>
                      <a:srcRect/>
                      <a:stretch>
                        <a:fillRect/>
                      </a:stretch>
                    </p:blipFill>
                    <p:spPr bwMode="auto">
                      <a:xfrm>
                        <a:off x="335647" y="2613025"/>
                        <a:ext cx="1527175" cy="354013"/>
                      </a:xfrm>
                      <a:prstGeom prst="rect">
                        <a:avLst/>
                      </a:prstGeom>
                      <a:noFill/>
                    </p:spPr>
                  </p:pic>
                </p:oleObj>
              </mc:Fallback>
            </mc:AlternateContent>
          </a:graphicData>
        </a:graphic>
      </p:graphicFrame>
      <p:graphicFrame>
        <p:nvGraphicFramePr>
          <p:cNvPr id="27" name="Object 22">
            <a:extLst>
              <a:ext uri="{FF2B5EF4-FFF2-40B4-BE49-F238E27FC236}">
                <a16:creationId xmlns:a16="http://schemas.microsoft.com/office/drawing/2014/main" id="{F63E6900-4E38-B32B-290E-463A2C7A1325}"/>
              </a:ext>
            </a:extLst>
          </p:cNvPr>
          <p:cNvGraphicFramePr>
            <a:graphicFrameLocks noChangeAspect="1"/>
          </p:cNvGraphicFramePr>
          <p:nvPr>
            <p:extLst>
              <p:ext uri="{D42A27DB-BD31-4B8C-83A1-F6EECF244321}">
                <p14:modId xmlns:p14="http://schemas.microsoft.com/office/powerpoint/2010/main" val="2609084624"/>
              </p:ext>
            </p:extLst>
          </p:nvPr>
        </p:nvGraphicFramePr>
        <p:xfrm>
          <a:off x="459691" y="3050500"/>
          <a:ext cx="2147888" cy="750887"/>
        </p:xfrm>
        <a:graphic>
          <a:graphicData uri="http://schemas.openxmlformats.org/presentationml/2006/ole">
            <mc:AlternateContent xmlns:mc="http://schemas.openxmlformats.org/markup-compatibility/2006">
              <mc:Choice xmlns:v="urn:schemas-microsoft-com:vml" Requires="v">
                <p:oleObj name="Equation" r:id="rId19" imgW="1231560" imgH="431640" progId="Equation.DSMT4">
                  <p:embed/>
                </p:oleObj>
              </mc:Choice>
              <mc:Fallback>
                <p:oleObj name="Equation" r:id="rId19" imgW="1231560" imgH="431640" progId="Equation.DSMT4">
                  <p:embed/>
                  <p:pic>
                    <p:nvPicPr>
                      <p:cNvPr id="25" name="Object 22">
                        <a:extLst>
                          <a:ext uri="{FF2B5EF4-FFF2-40B4-BE49-F238E27FC236}">
                            <a16:creationId xmlns:a16="http://schemas.microsoft.com/office/drawing/2014/main" id="{AB2B15A1-FC99-A08F-3BEA-724D64D9DFA2}"/>
                          </a:ext>
                        </a:extLst>
                      </p:cNvPr>
                      <p:cNvPicPr>
                        <a:picLocks noChangeAspect="1" noChangeArrowheads="1"/>
                      </p:cNvPicPr>
                      <p:nvPr/>
                    </p:nvPicPr>
                    <p:blipFill>
                      <a:blip r:embed="rId20"/>
                      <a:srcRect/>
                      <a:stretch>
                        <a:fillRect/>
                      </a:stretch>
                    </p:blipFill>
                    <p:spPr bwMode="auto">
                      <a:xfrm>
                        <a:off x="459691" y="3050500"/>
                        <a:ext cx="2147888" cy="750887"/>
                      </a:xfrm>
                      <a:prstGeom prst="rect">
                        <a:avLst/>
                      </a:prstGeom>
                      <a:noFill/>
                    </p:spPr>
                  </p:pic>
                </p:oleObj>
              </mc:Fallback>
            </mc:AlternateContent>
          </a:graphicData>
        </a:graphic>
      </p:graphicFrame>
      <p:pic>
        <p:nvPicPr>
          <p:cNvPr id="29" name="Picture 28">
            <a:extLst>
              <a:ext uri="{FF2B5EF4-FFF2-40B4-BE49-F238E27FC236}">
                <a16:creationId xmlns:a16="http://schemas.microsoft.com/office/drawing/2014/main" id="{5AC64260-FB03-08BD-553C-6B6A8532A283}"/>
              </a:ext>
            </a:extLst>
          </p:cNvPr>
          <p:cNvPicPr>
            <a:picLocks noChangeAspect="1"/>
          </p:cNvPicPr>
          <p:nvPr/>
        </p:nvPicPr>
        <p:blipFill>
          <a:blip r:embed="rId21"/>
          <a:stretch>
            <a:fillRect/>
          </a:stretch>
        </p:blipFill>
        <p:spPr>
          <a:xfrm>
            <a:off x="4712406" y="881612"/>
            <a:ext cx="3105150" cy="2343150"/>
          </a:xfrm>
          <a:prstGeom prst="rect">
            <a:avLst/>
          </a:prstGeom>
        </p:spPr>
      </p:pic>
      <p:pic>
        <p:nvPicPr>
          <p:cNvPr id="31" name="Picture 30">
            <a:extLst>
              <a:ext uri="{FF2B5EF4-FFF2-40B4-BE49-F238E27FC236}">
                <a16:creationId xmlns:a16="http://schemas.microsoft.com/office/drawing/2014/main" id="{24C02378-2182-0189-F06A-F79468A730A4}"/>
              </a:ext>
            </a:extLst>
          </p:cNvPr>
          <p:cNvPicPr>
            <a:picLocks noChangeAspect="1"/>
          </p:cNvPicPr>
          <p:nvPr/>
        </p:nvPicPr>
        <p:blipFill>
          <a:blip r:embed="rId22"/>
          <a:stretch>
            <a:fillRect/>
          </a:stretch>
        </p:blipFill>
        <p:spPr>
          <a:xfrm>
            <a:off x="4712406" y="881670"/>
            <a:ext cx="3105150" cy="2343150"/>
          </a:xfrm>
          <a:prstGeom prst="rect">
            <a:avLst/>
          </a:prstGeom>
        </p:spPr>
      </p:pic>
      <p:pic>
        <p:nvPicPr>
          <p:cNvPr id="33" name="Picture 32">
            <a:extLst>
              <a:ext uri="{FF2B5EF4-FFF2-40B4-BE49-F238E27FC236}">
                <a16:creationId xmlns:a16="http://schemas.microsoft.com/office/drawing/2014/main" id="{E76BEB88-367C-01FF-7A90-EFF83EA32DD2}"/>
              </a:ext>
            </a:extLst>
          </p:cNvPr>
          <p:cNvPicPr>
            <a:picLocks noChangeAspect="1"/>
          </p:cNvPicPr>
          <p:nvPr/>
        </p:nvPicPr>
        <p:blipFill>
          <a:blip r:embed="rId23"/>
          <a:stretch>
            <a:fillRect/>
          </a:stretch>
        </p:blipFill>
        <p:spPr>
          <a:xfrm>
            <a:off x="4712406" y="883516"/>
            <a:ext cx="3105150" cy="2343150"/>
          </a:xfrm>
          <a:prstGeom prst="rect">
            <a:avLst/>
          </a:prstGeom>
        </p:spPr>
      </p:pic>
      <p:pic>
        <p:nvPicPr>
          <p:cNvPr id="35" name="Picture 34">
            <a:extLst>
              <a:ext uri="{FF2B5EF4-FFF2-40B4-BE49-F238E27FC236}">
                <a16:creationId xmlns:a16="http://schemas.microsoft.com/office/drawing/2014/main" id="{DEAC9352-6BC9-E1D1-7EBD-8BFF02E87D6D}"/>
              </a:ext>
            </a:extLst>
          </p:cNvPr>
          <p:cNvPicPr>
            <a:picLocks noChangeAspect="1"/>
          </p:cNvPicPr>
          <p:nvPr/>
        </p:nvPicPr>
        <p:blipFill>
          <a:blip r:embed="rId24"/>
          <a:stretch>
            <a:fillRect/>
          </a:stretch>
        </p:blipFill>
        <p:spPr>
          <a:xfrm>
            <a:off x="4712406" y="883516"/>
            <a:ext cx="3105150" cy="2343150"/>
          </a:xfrm>
          <a:prstGeom prst="rect">
            <a:avLst/>
          </a:prstGeom>
        </p:spPr>
      </p:pic>
      <p:pic>
        <p:nvPicPr>
          <p:cNvPr id="37" name="Picture 36">
            <a:extLst>
              <a:ext uri="{FF2B5EF4-FFF2-40B4-BE49-F238E27FC236}">
                <a16:creationId xmlns:a16="http://schemas.microsoft.com/office/drawing/2014/main" id="{D080EFB0-D654-B404-CEA8-280467D9CAAA}"/>
              </a:ext>
            </a:extLst>
          </p:cNvPr>
          <p:cNvPicPr>
            <a:picLocks noChangeAspect="1"/>
          </p:cNvPicPr>
          <p:nvPr/>
        </p:nvPicPr>
        <p:blipFill>
          <a:blip r:embed="rId25"/>
          <a:stretch>
            <a:fillRect/>
          </a:stretch>
        </p:blipFill>
        <p:spPr>
          <a:xfrm>
            <a:off x="4712406" y="882539"/>
            <a:ext cx="3105150" cy="2343150"/>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2DA0292-9381-5BFC-6ACA-F307C236E026}"/>
                  </a:ext>
                </a:extLst>
              </p:cNvPr>
              <p:cNvSpPr txBox="1"/>
              <p:nvPr/>
            </p:nvSpPr>
            <p:spPr>
              <a:xfrm>
                <a:off x="301426" y="3860952"/>
                <a:ext cx="4410980" cy="430887"/>
              </a:xfrm>
              <a:prstGeom prst="rect">
                <a:avLst/>
              </a:prstGeom>
              <a:noFill/>
            </p:spPr>
            <p:txBody>
              <a:bodyPr wrap="square">
                <a:spAutoFit/>
              </a:bodyPr>
              <a:lstStyle/>
              <a:p>
                <a:r>
                  <a:rPr lang="en-US" sz="2200" b="0" i="0" u="none" strike="noStrike" baseline="0" dirty="0">
                    <a:latin typeface="TimesNewRoman"/>
                  </a:rPr>
                  <a:t>So, the critical number is </a:t>
                </a:r>
                <a14:m>
                  <m:oMath xmlns:m="http://schemas.openxmlformats.org/officeDocument/2006/math">
                    <m:r>
                      <a:rPr lang="en-US" sz="2200" b="0" i="1" u="none" strike="noStrike" baseline="0" smtClean="0">
                        <a:latin typeface="Cambria Math" panose="02040503050406030204" pitchFamily="18" charset="0"/>
                      </a:rPr>
                      <m:t>𝑥</m:t>
                    </m:r>
                    <m:r>
                      <a:rPr lang="en-US" sz="2200" b="0" i="1" u="none" strike="noStrike" baseline="0" smtClean="0">
                        <a:latin typeface="Cambria Math" panose="02040503050406030204" pitchFamily="18" charset="0"/>
                        <a:ea typeface="Cambria Math" panose="02040503050406030204" pitchFamily="18" charset="0"/>
                      </a:rPr>
                      <m:t>≅2.404</m:t>
                    </m:r>
                  </m:oMath>
                </a14:m>
                <a:r>
                  <a:rPr lang="en-US" sz="2200" b="0" i="0" u="none" strike="noStrike" baseline="0" dirty="0">
                    <a:latin typeface="TimesNewRoman"/>
                  </a:rPr>
                  <a:t> .</a:t>
                </a:r>
                <a:endParaRPr lang="en-US" sz="2200" dirty="0"/>
              </a:p>
            </p:txBody>
          </p:sp>
        </mc:Choice>
        <mc:Fallback xmlns="">
          <p:sp>
            <p:nvSpPr>
              <p:cNvPr id="38" name="TextBox 37">
                <a:extLst>
                  <a:ext uri="{FF2B5EF4-FFF2-40B4-BE49-F238E27FC236}">
                    <a16:creationId xmlns:a16="http://schemas.microsoft.com/office/drawing/2014/main" id="{92DA0292-9381-5BFC-6ACA-F307C236E026}"/>
                  </a:ext>
                </a:extLst>
              </p:cNvPr>
              <p:cNvSpPr txBox="1">
                <a:spLocks noRot="1" noChangeAspect="1" noMove="1" noResize="1" noEditPoints="1" noAdjustHandles="1" noChangeArrowheads="1" noChangeShapeType="1" noTextEdit="1"/>
              </p:cNvSpPr>
              <p:nvPr/>
            </p:nvSpPr>
            <p:spPr>
              <a:xfrm>
                <a:off x="301426" y="3860952"/>
                <a:ext cx="4410980" cy="430887"/>
              </a:xfrm>
              <a:prstGeom prst="rect">
                <a:avLst/>
              </a:prstGeom>
              <a:blipFill>
                <a:blip r:embed="rId26"/>
                <a:stretch>
                  <a:fillRect l="-1796" t="-9859" r="-1381" b="-26761"/>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F1D6A986-7223-87E9-D4F7-6DA230DEF4B1}"/>
              </a:ext>
            </a:extLst>
          </p:cNvPr>
          <p:cNvGrpSpPr/>
          <p:nvPr/>
        </p:nvGrpSpPr>
        <p:grpSpPr>
          <a:xfrm>
            <a:off x="496580" y="4724907"/>
            <a:ext cx="1355725" cy="1765202"/>
            <a:chOff x="1066800" y="947835"/>
            <a:chExt cx="1355725" cy="1765202"/>
          </a:xfrm>
        </p:grpSpPr>
        <p:cxnSp>
          <p:nvCxnSpPr>
            <p:cNvPr id="40" name="Straight Connector 39">
              <a:extLst>
                <a:ext uri="{FF2B5EF4-FFF2-40B4-BE49-F238E27FC236}">
                  <a16:creationId xmlns:a16="http://schemas.microsoft.com/office/drawing/2014/main" id="{87A3F7B8-EC47-A176-5D61-2A5D949E9A9A}"/>
                </a:ext>
              </a:extLst>
            </p:cNvPr>
            <p:cNvCxnSpPr/>
            <p:nvPr/>
          </p:nvCxnSpPr>
          <p:spPr>
            <a:xfrm>
              <a:off x="1066800" y="1331225"/>
              <a:ext cx="13557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92A554-0AF0-1FB1-E6D1-8E28011E95E2}"/>
                </a:ext>
              </a:extLst>
            </p:cNvPr>
            <p:cNvCxnSpPr>
              <a:cxnSpLocks/>
            </p:cNvCxnSpPr>
            <p:nvPr/>
          </p:nvCxnSpPr>
          <p:spPr>
            <a:xfrm flipH="1">
              <a:off x="1593276" y="953246"/>
              <a:ext cx="6924" cy="17597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2" name="Object 28">
              <a:extLst>
                <a:ext uri="{FF2B5EF4-FFF2-40B4-BE49-F238E27FC236}">
                  <a16:creationId xmlns:a16="http://schemas.microsoft.com/office/drawing/2014/main" id="{6D1A3F07-049B-EDEE-510D-F55A74B95C74}"/>
                </a:ext>
              </a:extLst>
            </p:cNvPr>
            <p:cNvGraphicFramePr>
              <a:graphicFrameLocks noChangeAspect="1"/>
            </p:cNvGraphicFramePr>
            <p:nvPr>
              <p:extLst>
                <p:ext uri="{D42A27DB-BD31-4B8C-83A1-F6EECF244321}">
                  <p14:modId xmlns:p14="http://schemas.microsoft.com/office/powerpoint/2010/main" val="3586330837"/>
                </p:ext>
              </p:extLst>
            </p:nvPr>
          </p:nvGraphicFramePr>
          <p:xfrm>
            <a:off x="1648133" y="947835"/>
            <a:ext cx="650875" cy="384175"/>
          </p:xfrm>
          <a:graphic>
            <a:graphicData uri="http://schemas.openxmlformats.org/presentationml/2006/ole">
              <mc:AlternateContent xmlns:mc="http://schemas.openxmlformats.org/markup-compatibility/2006">
                <mc:Choice xmlns:v="urn:schemas-microsoft-com:vml" Requires="v">
                  <p:oleObj name="Equation" r:id="rId27" imgW="342720" imgH="203040" progId="Equation.DSMT4">
                    <p:embed/>
                  </p:oleObj>
                </mc:Choice>
                <mc:Fallback>
                  <p:oleObj name="Equation" r:id="rId27" imgW="342720" imgH="203040" progId="Equation.DSMT4">
                    <p:embed/>
                    <p:pic>
                      <p:nvPicPr>
                        <p:cNvPr id="60" name="Object 28">
                          <a:extLst>
                            <a:ext uri="{FF2B5EF4-FFF2-40B4-BE49-F238E27FC236}">
                              <a16:creationId xmlns:a16="http://schemas.microsoft.com/office/drawing/2014/main" id="{B64907D6-3937-0610-35CE-97FCBFE9974C}"/>
                            </a:ext>
                          </a:extLst>
                        </p:cNvPr>
                        <p:cNvPicPr>
                          <a:picLocks noChangeAspect="1" noChangeArrowheads="1"/>
                        </p:cNvPicPr>
                        <p:nvPr/>
                      </p:nvPicPr>
                      <p:blipFill>
                        <a:blip r:embed="rId28"/>
                        <a:srcRect/>
                        <a:stretch>
                          <a:fillRect/>
                        </a:stretch>
                      </p:blipFill>
                      <p:spPr bwMode="auto">
                        <a:xfrm>
                          <a:off x="1648133" y="947835"/>
                          <a:ext cx="650875" cy="384175"/>
                        </a:xfrm>
                        <a:prstGeom prst="rect">
                          <a:avLst/>
                        </a:prstGeom>
                        <a:noFill/>
                        <a:ln>
                          <a:noFill/>
                        </a:ln>
                        <a:effectLst/>
                      </p:spPr>
                    </p:pic>
                  </p:oleObj>
                </mc:Fallback>
              </mc:AlternateContent>
            </a:graphicData>
          </a:graphic>
        </p:graphicFrame>
        <p:graphicFrame>
          <p:nvGraphicFramePr>
            <p:cNvPr id="43" name="Object 28">
              <a:extLst>
                <a:ext uri="{FF2B5EF4-FFF2-40B4-BE49-F238E27FC236}">
                  <a16:creationId xmlns:a16="http://schemas.microsoft.com/office/drawing/2014/main" id="{A46CC813-075D-B86D-6B42-65B3F125844E}"/>
                </a:ext>
              </a:extLst>
            </p:cNvPr>
            <p:cNvGraphicFramePr>
              <a:graphicFrameLocks noChangeAspect="1"/>
            </p:cNvGraphicFramePr>
            <p:nvPr>
              <p:extLst>
                <p:ext uri="{D42A27DB-BD31-4B8C-83A1-F6EECF244321}">
                  <p14:modId xmlns:p14="http://schemas.microsoft.com/office/powerpoint/2010/main" val="1748539830"/>
                </p:ext>
              </p:extLst>
            </p:nvPr>
          </p:nvGraphicFramePr>
          <p:xfrm>
            <a:off x="1206500" y="1002801"/>
            <a:ext cx="241300" cy="263525"/>
          </p:xfrm>
          <a:graphic>
            <a:graphicData uri="http://schemas.openxmlformats.org/presentationml/2006/ole">
              <mc:AlternateContent xmlns:mc="http://schemas.openxmlformats.org/markup-compatibility/2006">
                <mc:Choice xmlns:v="urn:schemas-microsoft-com:vml" Requires="v">
                  <p:oleObj name="Equation" r:id="rId29" imgW="126720" imgH="139680" progId="Equation.DSMT4">
                    <p:embed/>
                  </p:oleObj>
                </mc:Choice>
                <mc:Fallback>
                  <p:oleObj name="Equation" r:id="rId29" imgW="126720" imgH="139680" progId="Equation.DSMT4">
                    <p:embed/>
                    <p:pic>
                      <p:nvPicPr>
                        <p:cNvPr id="61" name="Object 28">
                          <a:extLst>
                            <a:ext uri="{FF2B5EF4-FFF2-40B4-BE49-F238E27FC236}">
                              <a16:creationId xmlns:a16="http://schemas.microsoft.com/office/drawing/2014/main" id="{0588ED99-28A2-BB24-8462-2AECBF0A9447}"/>
                            </a:ext>
                          </a:extLst>
                        </p:cNvPr>
                        <p:cNvPicPr>
                          <a:picLocks noChangeAspect="1" noChangeArrowheads="1"/>
                        </p:cNvPicPr>
                        <p:nvPr/>
                      </p:nvPicPr>
                      <p:blipFill>
                        <a:blip r:embed="rId30"/>
                        <a:srcRect/>
                        <a:stretch>
                          <a:fillRect/>
                        </a:stretch>
                      </p:blipFill>
                      <p:spPr bwMode="auto">
                        <a:xfrm>
                          <a:off x="1206500" y="1002801"/>
                          <a:ext cx="241300" cy="263525"/>
                        </a:xfrm>
                        <a:prstGeom prst="rect">
                          <a:avLst/>
                        </a:prstGeom>
                        <a:noFill/>
                        <a:ln>
                          <a:noFill/>
                        </a:ln>
                        <a:effectLst/>
                      </p:spPr>
                    </p:pic>
                  </p:oleObj>
                </mc:Fallback>
              </mc:AlternateContent>
            </a:graphicData>
          </a:graphic>
        </p:graphicFrame>
      </p:grpSp>
      <p:graphicFrame>
        <p:nvGraphicFramePr>
          <p:cNvPr id="44" name="Object 28">
            <a:extLst>
              <a:ext uri="{FF2B5EF4-FFF2-40B4-BE49-F238E27FC236}">
                <a16:creationId xmlns:a16="http://schemas.microsoft.com/office/drawing/2014/main" id="{BC52C6C0-5561-C668-EB9F-B02CC1B5498E}"/>
              </a:ext>
            </a:extLst>
          </p:cNvPr>
          <p:cNvGraphicFramePr>
            <a:graphicFrameLocks noChangeAspect="1"/>
          </p:cNvGraphicFramePr>
          <p:nvPr>
            <p:extLst>
              <p:ext uri="{D42A27DB-BD31-4B8C-83A1-F6EECF244321}">
                <p14:modId xmlns:p14="http://schemas.microsoft.com/office/powerpoint/2010/main" val="2607340663"/>
              </p:ext>
            </p:extLst>
          </p:nvPr>
        </p:nvGraphicFramePr>
        <p:xfrm>
          <a:off x="612323" y="5209934"/>
          <a:ext cx="219364" cy="304512"/>
        </p:xfrm>
        <a:graphic>
          <a:graphicData uri="http://schemas.openxmlformats.org/presentationml/2006/ole">
            <mc:AlternateContent xmlns:mc="http://schemas.openxmlformats.org/markup-compatibility/2006">
              <mc:Choice xmlns:v="urn:schemas-microsoft-com:vml" Requires="v">
                <p:oleObj name="Equation" r:id="rId31" imgW="126720" imgH="177480" progId="Equation.DSMT4">
                  <p:embed/>
                </p:oleObj>
              </mc:Choice>
              <mc:Fallback>
                <p:oleObj name="Equation" r:id="rId31" imgW="126720" imgH="177480" progId="Equation.DSMT4">
                  <p:embed/>
                  <p:pic>
                    <p:nvPicPr>
                      <p:cNvPr id="62" name="Object 28">
                        <a:extLst>
                          <a:ext uri="{FF2B5EF4-FFF2-40B4-BE49-F238E27FC236}">
                            <a16:creationId xmlns:a16="http://schemas.microsoft.com/office/drawing/2014/main" id="{41191ABF-F791-1407-8379-3F16385CAE27}"/>
                          </a:ext>
                        </a:extLst>
                      </p:cNvPr>
                      <p:cNvPicPr>
                        <a:picLocks noChangeAspect="1" noChangeArrowheads="1"/>
                      </p:cNvPicPr>
                      <p:nvPr/>
                    </p:nvPicPr>
                    <p:blipFill>
                      <a:blip r:embed="rId32"/>
                      <a:srcRect/>
                      <a:stretch>
                        <a:fillRect/>
                      </a:stretch>
                    </p:blipFill>
                    <p:spPr bwMode="auto">
                      <a:xfrm>
                        <a:off x="612323" y="5209934"/>
                        <a:ext cx="219364" cy="304512"/>
                      </a:xfrm>
                      <a:prstGeom prst="rect">
                        <a:avLst/>
                      </a:prstGeom>
                      <a:noFill/>
                      <a:ln>
                        <a:noFill/>
                      </a:ln>
                      <a:effectLst/>
                    </p:spPr>
                  </p:pic>
                </p:oleObj>
              </mc:Fallback>
            </mc:AlternateContent>
          </a:graphicData>
        </a:graphic>
      </p:graphicFrame>
      <p:graphicFrame>
        <p:nvGraphicFramePr>
          <p:cNvPr id="45" name="Object 28">
            <a:extLst>
              <a:ext uri="{FF2B5EF4-FFF2-40B4-BE49-F238E27FC236}">
                <a16:creationId xmlns:a16="http://schemas.microsoft.com/office/drawing/2014/main" id="{43192FFA-E66F-2799-AE4D-9FBA56194A2A}"/>
              </a:ext>
            </a:extLst>
          </p:cNvPr>
          <p:cNvGraphicFramePr>
            <a:graphicFrameLocks noChangeAspect="1"/>
          </p:cNvGraphicFramePr>
          <p:nvPr>
            <p:extLst>
              <p:ext uri="{D42A27DB-BD31-4B8C-83A1-F6EECF244321}">
                <p14:modId xmlns:p14="http://schemas.microsoft.com/office/powerpoint/2010/main" val="2691005267"/>
              </p:ext>
            </p:extLst>
          </p:nvPr>
        </p:nvGraphicFramePr>
        <p:xfrm>
          <a:off x="1149997" y="5210032"/>
          <a:ext cx="525318" cy="304512"/>
        </p:xfrm>
        <a:graphic>
          <a:graphicData uri="http://schemas.openxmlformats.org/presentationml/2006/ole">
            <mc:AlternateContent xmlns:mc="http://schemas.openxmlformats.org/markup-compatibility/2006">
              <mc:Choice xmlns:v="urn:schemas-microsoft-com:vml" Requires="v">
                <p:oleObj name="Equation" r:id="rId33" imgW="304560" imgH="177480" progId="Equation.DSMT4">
                  <p:embed/>
                </p:oleObj>
              </mc:Choice>
              <mc:Fallback>
                <p:oleObj name="Equation" r:id="rId33" imgW="304560" imgH="177480" progId="Equation.DSMT4">
                  <p:embed/>
                  <p:pic>
                    <p:nvPicPr>
                      <p:cNvPr id="63" name="Object 28">
                        <a:extLst>
                          <a:ext uri="{FF2B5EF4-FFF2-40B4-BE49-F238E27FC236}">
                            <a16:creationId xmlns:a16="http://schemas.microsoft.com/office/drawing/2014/main" id="{98B4A784-6643-037D-E721-CE9471E1FC78}"/>
                          </a:ext>
                        </a:extLst>
                      </p:cNvPr>
                      <p:cNvPicPr>
                        <a:picLocks noChangeAspect="1" noChangeArrowheads="1"/>
                      </p:cNvPicPr>
                      <p:nvPr/>
                    </p:nvPicPr>
                    <p:blipFill>
                      <a:blip r:embed="rId34"/>
                      <a:srcRect/>
                      <a:stretch>
                        <a:fillRect/>
                      </a:stretch>
                    </p:blipFill>
                    <p:spPr bwMode="auto">
                      <a:xfrm>
                        <a:off x="1149997" y="5210032"/>
                        <a:ext cx="525318" cy="304512"/>
                      </a:xfrm>
                      <a:prstGeom prst="rect">
                        <a:avLst/>
                      </a:prstGeom>
                      <a:noFill/>
                      <a:ln>
                        <a:noFill/>
                      </a:ln>
                      <a:effectLst/>
                    </p:spPr>
                  </p:pic>
                </p:oleObj>
              </mc:Fallback>
            </mc:AlternateContent>
          </a:graphicData>
        </a:graphic>
      </p:graphicFrame>
      <p:graphicFrame>
        <p:nvGraphicFramePr>
          <p:cNvPr id="46" name="Object 28">
            <a:extLst>
              <a:ext uri="{FF2B5EF4-FFF2-40B4-BE49-F238E27FC236}">
                <a16:creationId xmlns:a16="http://schemas.microsoft.com/office/drawing/2014/main" id="{6B9588DA-C5EA-C398-D556-4C323F8414BA}"/>
              </a:ext>
            </a:extLst>
          </p:cNvPr>
          <p:cNvGraphicFramePr>
            <a:graphicFrameLocks noChangeAspect="1"/>
          </p:cNvGraphicFramePr>
          <p:nvPr>
            <p:extLst>
              <p:ext uri="{D42A27DB-BD31-4B8C-83A1-F6EECF244321}">
                <p14:modId xmlns:p14="http://schemas.microsoft.com/office/powerpoint/2010/main" val="1352209077"/>
              </p:ext>
            </p:extLst>
          </p:nvPr>
        </p:nvGraphicFramePr>
        <p:xfrm>
          <a:off x="343765" y="5668736"/>
          <a:ext cx="679291" cy="305593"/>
        </p:xfrm>
        <a:graphic>
          <a:graphicData uri="http://schemas.openxmlformats.org/presentationml/2006/ole">
            <mc:AlternateContent xmlns:mc="http://schemas.openxmlformats.org/markup-compatibility/2006">
              <mc:Choice xmlns:v="urn:schemas-microsoft-com:vml" Requires="v">
                <p:oleObj name="Equation" r:id="rId35" imgW="393480" imgH="177480" progId="Equation.DSMT4">
                  <p:embed/>
                </p:oleObj>
              </mc:Choice>
              <mc:Fallback>
                <p:oleObj name="Equation" r:id="rId35" imgW="393480" imgH="177480" progId="Equation.DSMT4">
                  <p:embed/>
                  <p:pic>
                    <p:nvPicPr>
                      <p:cNvPr id="64" name="Object 28">
                        <a:extLst>
                          <a:ext uri="{FF2B5EF4-FFF2-40B4-BE49-F238E27FC236}">
                            <a16:creationId xmlns:a16="http://schemas.microsoft.com/office/drawing/2014/main" id="{103860DA-A452-5C52-BBCE-2801DDF57670}"/>
                          </a:ext>
                        </a:extLst>
                      </p:cNvPr>
                      <p:cNvPicPr>
                        <a:picLocks noChangeAspect="1" noChangeArrowheads="1"/>
                      </p:cNvPicPr>
                      <p:nvPr/>
                    </p:nvPicPr>
                    <p:blipFill>
                      <a:blip r:embed="rId36"/>
                      <a:srcRect/>
                      <a:stretch>
                        <a:fillRect/>
                      </a:stretch>
                    </p:blipFill>
                    <p:spPr bwMode="auto">
                      <a:xfrm>
                        <a:off x="343765" y="5668736"/>
                        <a:ext cx="679291" cy="305593"/>
                      </a:xfrm>
                      <a:prstGeom prst="rect">
                        <a:avLst/>
                      </a:prstGeom>
                      <a:noFill/>
                      <a:ln>
                        <a:noFill/>
                      </a:ln>
                      <a:effectLst/>
                    </p:spPr>
                  </p:pic>
                </p:oleObj>
              </mc:Fallback>
            </mc:AlternateContent>
          </a:graphicData>
        </a:graphic>
      </p:graphicFrame>
      <p:graphicFrame>
        <p:nvGraphicFramePr>
          <p:cNvPr id="47" name="Object 28">
            <a:extLst>
              <a:ext uri="{FF2B5EF4-FFF2-40B4-BE49-F238E27FC236}">
                <a16:creationId xmlns:a16="http://schemas.microsoft.com/office/drawing/2014/main" id="{A512CFF6-B936-36DD-4293-E5D6AD1B0C92}"/>
              </a:ext>
            </a:extLst>
          </p:cNvPr>
          <p:cNvGraphicFramePr>
            <a:graphicFrameLocks noChangeAspect="1"/>
          </p:cNvGraphicFramePr>
          <p:nvPr>
            <p:extLst>
              <p:ext uri="{D42A27DB-BD31-4B8C-83A1-F6EECF244321}">
                <p14:modId xmlns:p14="http://schemas.microsoft.com/office/powerpoint/2010/main" val="1417869157"/>
              </p:ext>
            </p:extLst>
          </p:nvPr>
        </p:nvGraphicFramePr>
        <p:xfrm>
          <a:off x="1144284" y="5672980"/>
          <a:ext cx="764886" cy="305955"/>
        </p:xfrm>
        <a:graphic>
          <a:graphicData uri="http://schemas.openxmlformats.org/presentationml/2006/ole">
            <mc:AlternateContent xmlns:mc="http://schemas.openxmlformats.org/markup-compatibility/2006">
              <mc:Choice xmlns:v="urn:schemas-microsoft-com:vml" Requires="v">
                <p:oleObj name="Equation" r:id="rId37" imgW="444240" imgH="177480" progId="Equation.DSMT4">
                  <p:embed/>
                </p:oleObj>
              </mc:Choice>
              <mc:Fallback>
                <p:oleObj name="Equation" r:id="rId37" imgW="444240" imgH="177480" progId="Equation.DSMT4">
                  <p:embed/>
                  <p:pic>
                    <p:nvPicPr>
                      <p:cNvPr id="65" name="Object 28">
                        <a:extLst>
                          <a:ext uri="{FF2B5EF4-FFF2-40B4-BE49-F238E27FC236}">
                            <a16:creationId xmlns:a16="http://schemas.microsoft.com/office/drawing/2014/main" id="{0DDF308E-7E39-D838-88F8-C755BF863B76}"/>
                          </a:ext>
                        </a:extLst>
                      </p:cNvPr>
                      <p:cNvPicPr>
                        <a:picLocks noChangeAspect="1" noChangeArrowheads="1"/>
                      </p:cNvPicPr>
                      <p:nvPr/>
                    </p:nvPicPr>
                    <p:blipFill>
                      <a:blip r:embed="rId38"/>
                      <a:srcRect/>
                      <a:stretch>
                        <a:fillRect/>
                      </a:stretch>
                    </p:blipFill>
                    <p:spPr bwMode="auto">
                      <a:xfrm>
                        <a:off x="1144284" y="5672980"/>
                        <a:ext cx="764886" cy="305955"/>
                      </a:xfrm>
                      <a:prstGeom prst="rect">
                        <a:avLst/>
                      </a:prstGeom>
                      <a:noFill/>
                      <a:ln>
                        <a:noFill/>
                      </a:ln>
                      <a:effectLst/>
                    </p:spPr>
                  </p:pic>
                </p:oleObj>
              </mc:Fallback>
            </mc:AlternateContent>
          </a:graphicData>
        </a:graphic>
      </p:graphicFrame>
      <p:graphicFrame>
        <p:nvGraphicFramePr>
          <p:cNvPr id="48" name="Object 28">
            <a:extLst>
              <a:ext uri="{FF2B5EF4-FFF2-40B4-BE49-F238E27FC236}">
                <a16:creationId xmlns:a16="http://schemas.microsoft.com/office/drawing/2014/main" id="{929420FD-228E-3406-E758-5219578E66B1}"/>
              </a:ext>
            </a:extLst>
          </p:cNvPr>
          <p:cNvGraphicFramePr>
            <a:graphicFrameLocks noChangeAspect="1"/>
          </p:cNvGraphicFramePr>
          <p:nvPr>
            <p:extLst>
              <p:ext uri="{D42A27DB-BD31-4B8C-83A1-F6EECF244321}">
                <p14:modId xmlns:p14="http://schemas.microsoft.com/office/powerpoint/2010/main" val="3943117161"/>
              </p:ext>
            </p:extLst>
          </p:nvPr>
        </p:nvGraphicFramePr>
        <p:xfrm>
          <a:off x="603250" y="6160455"/>
          <a:ext cx="217488" cy="333375"/>
        </p:xfrm>
        <a:graphic>
          <a:graphicData uri="http://schemas.openxmlformats.org/presentationml/2006/ole">
            <mc:AlternateContent xmlns:mc="http://schemas.openxmlformats.org/markup-compatibility/2006">
              <mc:Choice xmlns:v="urn:schemas-microsoft-com:vml" Requires="v">
                <p:oleObj name="Equation" r:id="rId39" imgW="114120" imgH="177480" progId="Equation.DSMT4">
                  <p:embed/>
                </p:oleObj>
              </mc:Choice>
              <mc:Fallback>
                <p:oleObj name="Equation" r:id="rId39" imgW="114120" imgH="177480" progId="Equation.DSMT4">
                  <p:embed/>
                  <p:pic>
                    <p:nvPicPr>
                      <p:cNvPr id="66" name="Object 28">
                        <a:extLst>
                          <a:ext uri="{FF2B5EF4-FFF2-40B4-BE49-F238E27FC236}">
                            <a16:creationId xmlns:a16="http://schemas.microsoft.com/office/drawing/2014/main" id="{E37C9C69-B991-924D-AD93-1333E668BCE3}"/>
                          </a:ext>
                        </a:extLst>
                      </p:cNvPr>
                      <p:cNvPicPr>
                        <a:picLocks noChangeAspect="1" noChangeArrowheads="1"/>
                      </p:cNvPicPr>
                      <p:nvPr/>
                    </p:nvPicPr>
                    <p:blipFill>
                      <a:blip r:embed="rId40"/>
                      <a:srcRect/>
                      <a:stretch>
                        <a:fillRect/>
                      </a:stretch>
                    </p:blipFill>
                    <p:spPr bwMode="auto">
                      <a:xfrm>
                        <a:off x="603250" y="6160455"/>
                        <a:ext cx="217488" cy="333375"/>
                      </a:xfrm>
                      <a:prstGeom prst="rect">
                        <a:avLst/>
                      </a:prstGeom>
                      <a:noFill/>
                      <a:ln>
                        <a:noFill/>
                      </a:ln>
                      <a:effectLst/>
                    </p:spPr>
                  </p:pic>
                </p:oleObj>
              </mc:Fallback>
            </mc:AlternateContent>
          </a:graphicData>
        </a:graphic>
      </p:graphicFrame>
      <p:graphicFrame>
        <p:nvGraphicFramePr>
          <p:cNvPr id="49" name="Object 48">
            <a:extLst>
              <a:ext uri="{FF2B5EF4-FFF2-40B4-BE49-F238E27FC236}">
                <a16:creationId xmlns:a16="http://schemas.microsoft.com/office/drawing/2014/main" id="{DDEEF182-AD42-37D5-F6DA-91D9D386CF08}"/>
              </a:ext>
            </a:extLst>
          </p:cNvPr>
          <p:cNvGraphicFramePr>
            <a:graphicFrameLocks noChangeAspect="1"/>
          </p:cNvGraphicFramePr>
          <p:nvPr>
            <p:extLst>
              <p:ext uri="{D42A27DB-BD31-4B8C-83A1-F6EECF244321}">
                <p14:modId xmlns:p14="http://schemas.microsoft.com/office/powerpoint/2010/main" val="3121899496"/>
              </p:ext>
            </p:extLst>
          </p:nvPr>
        </p:nvGraphicFramePr>
        <p:xfrm>
          <a:off x="1132251" y="6173418"/>
          <a:ext cx="746125" cy="304511"/>
        </p:xfrm>
        <a:graphic>
          <a:graphicData uri="http://schemas.openxmlformats.org/presentationml/2006/ole">
            <mc:AlternateContent xmlns:mc="http://schemas.openxmlformats.org/markup-compatibility/2006">
              <mc:Choice xmlns:v="urn:schemas-microsoft-com:vml" Requires="v">
                <p:oleObj name="Equation" r:id="rId41" imgW="431640" imgH="177480" progId="Equation.DSMT4">
                  <p:embed/>
                </p:oleObj>
              </mc:Choice>
              <mc:Fallback>
                <p:oleObj name="Equation" r:id="rId41" imgW="431640" imgH="177480" progId="Equation.DSMT4">
                  <p:embed/>
                  <p:pic>
                    <p:nvPicPr>
                      <p:cNvPr id="67" name="Object 66">
                        <a:extLst>
                          <a:ext uri="{FF2B5EF4-FFF2-40B4-BE49-F238E27FC236}">
                            <a16:creationId xmlns:a16="http://schemas.microsoft.com/office/drawing/2014/main" id="{7D1ECEE2-23EA-5EAA-9D81-9FD25A659CA2}"/>
                          </a:ext>
                        </a:extLst>
                      </p:cNvPr>
                      <p:cNvPicPr>
                        <a:picLocks noChangeAspect="1" noChangeArrowheads="1"/>
                      </p:cNvPicPr>
                      <p:nvPr/>
                    </p:nvPicPr>
                    <p:blipFill>
                      <a:blip r:embed="rId42"/>
                      <a:srcRect/>
                      <a:stretch>
                        <a:fillRect/>
                      </a:stretch>
                    </p:blipFill>
                    <p:spPr bwMode="auto">
                      <a:xfrm>
                        <a:off x="1132251" y="6173418"/>
                        <a:ext cx="746125" cy="304511"/>
                      </a:xfrm>
                      <a:prstGeom prst="rect">
                        <a:avLst/>
                      </a:prstGeom>
                      <a:noFill/>
                      <a:ln>
                        <a:noFill/>
                      </a:ln>
                      <a:effectLst/>
                    </p:spPr>
                  </p:pic>
                </p:oleObj>
              </mc:Fallback>
            </mc:AlternateContent>
          </a:graphicData>
        </a:graphic>
      </p:graphicFrame>
      <p:pic>
        <p:nvPicPr>
          <p:cNvPr id="51" name="Picture 50">
            <a:extLst>
              <a:ext uri="{FF2B5EF4-FFF2-40B4-BE49-F238E27FC236}">
                <a16:creationId xmlns:a16="http://schemas.microsoft.com/office/drawing/2014/main" id="{CD3A7568-CC99-30F2-FEBA-743D0B093601}"/>
              </a:ext>
            </a:extLst>
          </p:cNvPr>
          <p:cNvPicPr>
            <a:picLocks noChangeAspect="1"/>
          </p:cNvPicPr>
          <p:nvPr/>
        </p:nvPicPr>
        <p:blipFill>
          <a:blip r:embed="rId43"/>
          <a:stretch>
            <a:fillRect/>
          </a:stretch>
        </p:blipFill>
        <p:spPr>
          <a:xfrm>
            <a:off x="4712406" y="882993"/>
            <a:ext cx="3105150" cy="2343150"/>
          </a:xfrm>
          <a:prstGeom prst="rect">
            <a:avLst/>
          </a:prstGeom>
        </p:spPr>
      </p:pic>
      <p:pic>
        <p:nvPicPr>
          <p:cNvPr id="53" name="Picture 52">
            <a:extLst>
              <a:ext uri="{FF2B5EF4-FFF2-40B4-BE49-F238E27FC236}">
                <a16:creationId xmlns:a16="http://schemas.microsoft.com/office/drawing/2014/main" id="{C4FEF32E-DDAC-189D-FE26-C66E8820487A}"/>
              </a:ext>
            </a:extLst>
          </p:cNvPr>
          <p:cNvPicPr>
            <a:picLocks noChangeAspect="1"/>
          </p:cNvPicPr>
          <p:nvPr/>
        </p:nvPicPr>
        <p:blipFill>
          <a:blip r:embed="rId44"/>
          <a:stretch>
            <a:fillRect/>
          </a:stretch>
        </p:blipFill>
        <p:spPr>
          <a:xfrm>
            <a:off x="4712406" y="874350"/>
            <a:ext cx="3105150" cy="2343150"/>
          </a:xfrm>
          <a:prstGeom prst="rect">
            <a:avLst/>
          </a:prstGeom>
        </p:spPr>
      </p:pic>
      <p:pic>
        <p:nvPicPr>
          <p:cNvPr id="57" name="Picture 56">
            <a:extLst>
              <a:ext uri="{FF2B5EF4-FFF2-40B4-BE49-F238E27FC236}">
                <a16:creationId xmlns:a16="http://schemas.microsoft.com/office/drawing/2014/main" id="{64E8242A-2C42-FB5E-6616-039EB296B42B}"/>
              </a:ext>
            </a:extLst>
          </p:cNvPr>
          <p:cNvPicPr>
            <a:picLocks noChangeAspect="1"/>
          </p:cNvPicPr>
          <p:nvPr/>
        </p:nvPicPr>
        <p:blipFill>
          <a:blip r:embed="rId45"/>
          <a:stretch>
            <a:fillRect/>
          </a:stretch>
        </p:blipFill>
        <p:spPr>
          <a:xfrm>
            <a:off x="4712406" y="874309"/>
            <a:ext cx="3105150" cy="2343150"/>
          </a:xfrm>
          <a:prstGeom prst="rect">
            <a:avLst/>
          </a:prstGeom>
        </p:spPr>
      </p:pic>
      <p:pic>
        <p:nvPicPr>
          <p:cNvPr id="59" name="Picture 58">
            <a:extLst>
              <a:ext uri="{FF2B5EF4-FFF2-40B4-BE49-F238E27FC236}">
                <a16:creationId xmlns:a16="http://schemas.microsoft.com/office/drawing/2014/main" id="{7CB182A6-C812-D233-C144-C4DE65C30803}"/>
              </a:ext>
            </a:extLst>
          </p:cNvPr>
          <p:cNvPicPr>
            <a:picLocks noChangeAspect="1"/>
          </p:cNvPicPr>
          <p:nvPr/>
        </p:nvPicPr>
        <p:blipFill>
          <a:blip r:embed="rId46"/>
          <a:stretch>
            <a:fillRect/>
          </a:stretch>
        </p:blipFill>
        <p:spPr>
          <a:xfrm>
            <a:off x="4712406" y="396837"/>
            <a:ext cx="716342" cy="327688"/>
          </a:xfrm>
          <a:prstGeom prst="rect">
            <a:avLst/>
          </a:prstGeom>
        </p:spPr>
      </p:pic>
      <p:pic>
        <p:nvPicPr>
          <p:cNvPr id="61" name="Picture 60">
            <a:extLst>
              <a:ext uri="{FF2B5EF4-FFF2-40B4-BE49-F238E27FC236}">
                <a16:creationId xmlns:a16="http://schemas.microsoft.com/office/drawing/2014/main" id="{BC6A50C3-03AF-0B6F-879B-F9AFB49DF36D}"/>
              </a:ext>
            </a:extLst>
          </p:cNvPr>
          <p:cNvPicPr>
            <a:picLocks noChangeAspect="1"/>
          </p:cNvPicPr>
          <p:nvPr/>
        </p:nvPicPr>
        <p:blipFill>
          <a:blip r:embed="rId47"/>
          <a:stretch>
            <a:fillRect/>
          </a:stretch>
        </p:blipFill>
        <p:spPr>
          <a:xfrm>
            <a:off x="5629045" y="288393"/>
            <a:ext cx="373412" cy="495343"/>
          </a:xfrm>
          <a:prstGeom prst="rect">
            <a:avLst/>
          </a:prstGeom>
        </p:spPr>
      </p:pic>
      <p:pic>
        <p:nvPicPr>
          <p:cNvPr id="63" name="Picture 62">
            <a:extLst>
              <a:ext uri="{FF2B5EF4-FFF2-40B4-BE49-F238E27FC236}">
                <a16:creationId xmlns:a16="http://schemas.microsoft.com/office/drawing/2014/main" id="{EA8D1563-31CD-56FC-EF42-AB9F83CE6765}"/>
              </a:ext>
            </a:extLst>
          </p:cNvPr>
          <p:cNvPicPr>
            <a:picLocks noChangeAspect="1"/>
          </p:cNvPicPr>
          <p:nvPr/>
        </p:nvPicPr>
        <p:blipFill>
          <a:blip r:embed="rId48"/>
          <a:stretch>
            <a:fillRect/>
          </a:stretch>
        </p:blipFill>
        <p:spPr>
          <a:xfrm>
            <a:off x="4712519" y="878236"/>
            <a:ext cx="3105150" cy="2343150"/>
          </a:xfrm>
          <a:prstGeom prst="rect">
            <a:avLst/>
          </a:prstGeom>
        </p:spPr>
      </p:pic>
      <p:pic>
        <p:nvPicPr>
          <p:cNvPr id="65" name="Picture 64">
            <a:extLst>
              <a:ext uri="{FF2B5EF4-FFF2-40B4-BE49-F238E27FC236}">
                <a16:creationId xmlns:a16="http://schemas.microsoft.com/office/drawing/2014/main" id="{5A4CD4AD-58A0-C406-CDD7-5677A9C7A920}"/>
              </a:ext>
            </a:extLst>
          </p:cNvPr>
          <p:cNvPicPr>
            <a:picLocks noChangeAspect="1"/>
          </p:cNvPicPr>
          <p:nvPr/>
        </p:nvPicPr>
        <p:blipFill>
          <a:blip r:embed="rId49"/>
          <a:stretch>
            <a:fillRect/>
          </a:stretch>
        </p:blipFill>
        <p:spPr>
          <a:xfrm>
            <a:off x="4709907" y="881250"/>
            <a:ext cx="3105150" cy="2343150"/>
          </a:xfrm>
          <a:prstGeom prst="rect">
            <a:avLst/>
          </a:prstGeom>
        </p:spPr>
      </p:pic>
      <p:pic>
        <p:nvPicPr>
          <p:cNvPr id="67" name="Picture 66">
            <a:extLst>
              <a:ext uri="{FF2B5EF4-FFF2-40B4-BE49-F238E27FC236}">
                <a16:creationId xmlns:a16="http://schemas.microsoft.com/office/drawing/2014/main" id="{3C23F2D8-098B-5DF6-E1FA-0CA66AB2863C}"/>
              </a:ext>
            </a:extLst>
          </p:cNvPr>
          <p:cNvPicPr>
            <a:picLocks noChangeAspect="1"/>
          </p:cNvPicPr>
          <p:nvPr/>
        </p:nvPicPr>
        <p:blipFill>
          <a:blip r:embed="rId50"/>
          <a:stretch>
            <a:fillRect/>
          </a:stretch>
        </p:blipFill>
        <p:spPr>
          <a:xfrm>
            <a:off x="4708920" y="881250"/>
            <a:ext cx="3105150" cy="2343150"/>
          </a:xfrm>
          <a:prstGeom prst="rect">
            <a:avLst/>
          </a:prstGeom>
        </p:spPr>
      </p:pic>
      <p:pic>
        <p:nvPicPr>
          <p:cNvPr id="69" name="Picture 68">
            <a:extLst>
              <a:ext uri="{FF2B5EF4-FFF2-40B4-BE49-F238E27FC236}">
                <a16:creationId xmlns:a16="http://schemas.microsoft.com/office/drawing/2014/main" id="{918DB80B-E01D-76BD-0E3B-251AB6E715F6}"/>
              </a:ext>
            </a:extLst>
          </p:cNvPr>
          <p:cNvPicPr>
            <a:picLocks noChangeAspect="1"/>
          </p:cNvPicPr>
          <p:nvPr/>
        </p:nvPicPr>
        <p:blipFill>
          <a:blip r:embed="rId51"/>
          <a:stretch>
            <a:fillRect/>
          </a:stretch>
        </p:blipFill>
        <p:spPr>
          <a:xfrm>
            <a:off x="4709314" y="881250"/>
            <a:ext cx="3105150" cy="2343150"/>
          </a:xfrm>
          <a:prstGeom prst="rect">
            <a:avLst/>
          </a:prstGeom>
        </p:spPr>
      </p:pic>
      <p:pic>
        <p:nvPicPr>
          <p:cNvPr id="71" name="Picture 70">
            <a:extLst>
              <a:ext uri="{FF2B5EF4-FFF2-40B4-BE49-F238E27FC236}">
                <a16:creationId xmlns:a16="http://schemas.microsoft.com/office/drawing/2014/main" id="{BD528801-8C0C-6CC5-A47F-F245F3E1D557}"/>
              </a:ext>
            </a:extLst>
          </p:cNvPr>
          <p:cNvPicPr>
            <a:picLocks noChangeAspect="1"/>
          </p:cNvPicPr>
          <p:nvPr/>
        </p:nvPicPr>
        <p:blipFill>
          <a:blip r:embed="rId52"/>
          <a:stretch>
            <a:fillRect/>
          </a:stretch>
        </p:blipFill>
        <p:spPr>
          <a:xfrm>
            <a:off x="4708920" y="880887"/>
            <a:ext cx="3105150" cy="2343150"/>
          </a:xfrm>
          <a:prstGeom prst="rect">
            <a:avLst/>
          </a:prstGeom>
        </p:spPr>
      </p:pic>
      <p:pic>
        <p:nvPicPr>
          <p:cNvPr id="74" name="Picture 73">
            <a:extLst>
              <a:ext uri="{FF2B5EF4-FFF2-40B4-BE49-F238E27FC236}">
                <a16:creationId xmlns:a16="http://schemas.microsoft.com/office/drawing/2014/main" id="{B4D89644-A225-63D8-C657-E782A6C57590}"/>
              </a:ext>
            </a:extLst>
          </p:cNvPr>
          <p:cNvPicPr>
            <a:picLocks noChangeAspect="1"/>
          </p:cNvPicPr>
          <p:nvPr/>
        </p:nvPicPr>
        <p:blipFill>
          <a:blip r:embed="rId53"/>
          <a:stretch>
            <a:fillRect/>
          </a:stretch>
        </p:blipFill>
        <p:spPr>
          <a:xfrm>
            <a:off x="4709907" y="881089"/>
            <a:ext cx="3105150" cy="2343150"/>
          </a:xfrm>
          <a:prstGeom prst="rect">
            <a:avLst/>
          </a:prstGeom>
        </p:spPr>
      </p:pic>
      <p:pic>
        <p:nvPicPr>
          <p:cNvPr id="76" name="Picture 75">
            <a:extLst>
              <a:ext uri="{FF2B5EF4-FFF2-40B4-BE49-F238E27FC236}">
                <a16:creationId xmlns:a16="http://schemas.microsoft.com/office/drawing/2014/main" id="{45F0A3CE-4090-9B8D-065E-475C61ACE1E3}"/>
              </a:ext>
            </a:extLst>
          </p:cNvPr>
          <p:cNvPicPr>
            <a:picLocks noChangeAspect="1"/>
          </p:cNvPicPr>
          <p:nvPr/>
        </p:nvPicPr>
        <p:blipFill>
          <a:blip r:embed="rId54"/>
          <a:stretch>
            <a:fillRect/>
          </a:stretch>
        </p:blipFill>
        <p:spPr>
          <a:xfrm>
            <a:off x="4712012" y="893680"/>
            <a:ext cx="3105150" cy="2343150"/>
          </a:xfrm>
          <a:prstGeom prst="rect">
            <a:avLst/>
          </a:prstGeom>
        </p:spPr>
      </p:pic>
      <p:cxnSp>
        <p:nvCxnSpPr>
          <p:cNvPr id="77" name="Straight Connector 76">
            <a:extLst>
              <a:ext uri="{FF2B5EF4-FFF2-40B4-BE49-F238E27FC236}">
                <a16:creationId xmlns:a16="http://schemas.microsoft.com/office/drawing/2014/main" id="{6CF7666A-58E5-D452-D8B2-101EA17DB2EA}"/>
              </a:ext>
            </a:extLst>
          </p:cNvPr>
          <p:cNvCxnSpPr/>
          <p:nvPr/>
        </p:nvCxnSpPr>
        <p:spPr>
          <a:xfrm>
            <a:off x="4692847" y="3693921"/>
            <a:ext cx="0" cy="280828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8" name="Text Box 29">
            <a:extLst>
              <a:ext uri="{FF2B5EF4-FFF2-40B4-BE49-F238E27FC236}">
                <a16:creationId xmlns:a16="http://schemas.microsoft.com/office/drawing/2014/main" id="{6A21EA43-0270-B71B-BD17-8EF9DEB709A4}"/>
              </a:ext>
            </a:extLst>
          </p:cNvPr>
          <p:cNvSpPr txBox="1">
            <a:spLocks noChangeArrowheads="1"/>
          </p:cNvSpPr>
          <p:nvPr/>
        </p:nvSpPr>
        <p:spPr bwMode="auto">
          <a:xfrm>
            <a:off x="4857882" y="3840252"/>
            <a:ext cx="68305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US" altLang="en-US" sz="2400" b="1" dirty="0"/>
              <a:t>V  </a:t>
            </a:r>
            <a:r>
              <a:rPr lang="en-US" altLang="en-US" sz="2400" b="1" u="sng" dirty="0"/>
              <a:t>Conclusion</a:t>
            </a:r>
            <a:r>
              <a:rPr lang="en-US" altLang="en-US" sz="2400" b="1" dirty="0"/>
              <a:t>: </a:t>
            </a:r>
            <a:r>
              <a:rPr lang="en-US" altLang="en-US" sz="2400" dirty="0"/>
              <a:t>By EVT, the absolute minimum cost of building the pipeline is $11,959,000</a:t>
            </a:r>
            <a:r>
              <a:rPr lang="en-US" altLang="en-US" sz="2200" dirty="0"/>
              <a:t>.</a:t>
            </a:r>
          </a:p>
        </p:txBody>
      </p:sp>
      <p:sp>
        <p:nvSpPr>
          <p:cNvPr id="79" name="Rectangle 78">
            <a:extLst>
              <a:ext uri="{FF2B5EF4-FFF2-40B4-BE49-F238E27FC236}">
                <a16:creationId xmlns:a16="http://schemas.microsoft.com/office/drawing/2014/main" id="{86537317-8F20-2E6D-E4AF-0064DDF178EC}"/>
              </a:ext>
            </a:extLst>
          </p:cNvPr>
          <p:cNvSpPr/>
          <p:nvPr/>
        </p:nvSpPr>
        <p:spPr>
          <a:xfrm>
            <a:off x="7362542" y="3894167"/>
            <a:ext cx="609636" cy="400110"/>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8D304A4C-C37D-16D1-D873-34FCD9C08AC9}"/>
              </a:ext>
            </a:extLst>
          </p:cNvPr>
          <p:cNvSpPr txBox="1"/>
          <p:nvPr/>
        </p:nvSpPr>
        <p:spPr>
          <a:xfrm>
            <a:off x="2107120" y="5641777"/>
            <a:ext cx="2425698" cy="369332"/>
          </a:xfrm>
          <a:prstGeom prst="rect">
            <a:avLst/>
          </a:prstGeom>
          <a:noFill/>
        </p:spPr>
        <p:txBody>
          <a:bodyPr wrap="square">
            <a:spAutoFit/>
          </a:bodyPr>
          <a:lstStyle/>
          <a:p>
            <a:r>
              <a:rPr lang="en-US" altLang="en-US" sz="1800" dirty="0">
                <a:solidFill>
                  <a:srgbClr val="FF0000"/>
                </a:solidFill>
                <a:latin typeface="Times New Roman" panose="02020603050405020304" pitchFamily="18" charset="0"/>
                <a:cs typeface="Times New Roman" panose="02020603050405020304" pitchFamily="18" charset="0"/>
              </a:rPr>
              <a:t>absolute minimum cost </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83" name="Object 25">
            <a:extLst>
              <a:ext uri="{FF2B5EF4-FFF2-40B4-BE49-F238E27FC236}">
                <a16:creationId xmlns:a16="http://schemas.microsoft.com/office/drawing/2014/main" id="{73948186-D658-5858-C9F6-F0E9DB68E10A}"/>
              </a:ext>
            </a:extLst>
          </p:cNvPr>
          <p:cNvGraphicFramePr>
            <a:graphicFrameLocks noChangeAspect="1"/>
          </p:cNvGraphicFramePr>
          <p:nvPr>
            <p:extLst>
              <p:ext uri="{D42A27DB-BD31-4B8C-83A1-F6EECF244321}">
                <p14:modId xmlns:p14="http://schemas.microsoft.com/office/powerpoint/2010/main" val="595948360"/>
              </p:ext>
            </p:extLst>
          </p:nvPr>
        </p:nvGraphicFramePr>
        <p:xfrm>
          <a:off x="390525" y="4287838"/>
          <a:ext cx="3640138" cy="458787"/>
        </p:xfrm>
        <a:graphic>
          <a:graphicData uri="http://schemas.openxmlformats.org/presentationml/2006/ole">
            <mc:AlternateContent xmlns:mc="http://schemas.openxmlformats.org/markup-compatibility/2006">
              <mc:Choice xmlns:v="urn:schemas-microsoft-com:vml" Requires="v">
                <p:oleObj name="Equation" r:id="rId55" imgW="2019240" imgH="253800" progId="Equation.DSMT4">
                  <p:embed/>
                </p:oleObj>
              </mc:Choice>
              <mc:Fallback>
                <p:oleObj name="Equation" r:id="rId55" imgW="2019240" imgH="253800" progId="Equation.DSMT4">
                  <p:embed/>
                  <p:pic>
                    <p:nvPicPr>
                      <p:cNvPr id="28" name="Object 25">
                        <a:extLst>
                          <a:ext uri="{FF2B5EF4-FFF2-40B4-BE49-F238E27FC236}">
                            <a16:creationId xmlns:a16="http://schemas.microsoft.com/office/drawing/2014/main" id="{8E71BEB5-9ECC-DA5B-E29B-654A5A4CCFEA}"/>
                          </a:ext>
                        </a:extLst>
                      </p:cNvPr>
                      <p:cNvPicPr>
                        <a:picLocks noChangeAspect="1" noChangeArrowheads="1"/>
                      </p:cNvPicPr>
                      <p:nvPr/>
                    </p:nvPicPr>
                    <p:blipFill>
                      <a:blip r:embed="rId56"/>
                      <a:srcRect/>
                      <a:stretch>
                        <a:fillRect/>
                      </a:stretch>
                    </p:blipFill>
                    <p:spPr bwMode="auto">
                      <a:xfrm>
                        <a:off x="390525" y="4287838"/>
                        <a:ext cx="3640138" cy="4587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6625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dissolv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dissolve">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dissolve">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500"/>
                                        <p:tgtEl>
                                          <p:spTgt spid="3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83"/>
                                        </p:tgtEl>
                                        <p:attrNameLst>
                                          <p:attrName>style.visibility</p:attrName>
                                        </p:attrNameLst>
                                      </p:cBhvr>
                                      <p:to>
                                        <p:strVal val="visible"/>
                                      </p:to>
                                    </p:set>
                                    <p:animEffect transition="in" filter="fade">
                                      <p:cBhvr>
                                        <p:cTn id="114" dur="500"/>
                                        <p:tgtEl>
                                          <p:spTgt spid="8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fade">
                                      <p:cBhvr>
                                        <p:cTn id="124" dur="500"/>
                                        <p:tgtEl>
                                          <p:spTgt spid="4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fade">
                                      <p:cBhvr>
                                        <p:cTn id="129" dur="500"/>
                                        <p:tgtEl>
                                          <p:spTgt spid="51"/>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500"/>
                                        <p:tgtEl>
                                          <p:spTgt spid="45"/>
                                        </p:tgtEl>
                                      </p:cBhvr>
                                    </p:animEffect>
                                  </p:childTnLst>
                                </p:cTn>
                              </p:par>
                            </p:childTnLst>
                          </p:cTn>
                        </p:par>
                      </p:childTnLst>
                    </p:cTn>
                  </p:par>
                  <p:par>
                    <p:cTn id="140" fill="hold">
                      <p:stCondLst>
                        <p:cond delay="indefinite"/>
                      </p:stCondLst>
                      <p:childTnLst>
                        <p:par>
                          <p:cTn id="141" fill="hold">
                            <p:stCondLst>
                              <p:cond delay="0"/>
                            </p:stCondLst>
                            <p:childTnLst>
                              <p:par>
                                <p:cTn id="142" presetID="26" presetClass="entr" presetSubtype="0" fill="hold" nodeType="click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57"/>
                                        </p:tgtEl>
                                        <p:attrNameLst>
                                          <p:attrName>style.visibility</p:attrName>
                                        </p:attrNameLst>
                                      </p:cBhvr>
                                      <p:to>
                                        <p:strVal val="visible"/>
                                      </p:to>
                                    </p:set>
                                    <p:animEffect transition="in" filter="fade">
                                      <p:cBhvr>
                                        <p:cTn id="162" dur="500"/>
                                        <p:tgtEl>
                                          <p:spTgt spid="57"/>
                                        </p:tgtEl>
                                      </p:cBhvr>
                                    </p:animEffect>
                                  </p:childTnLst>
                                </p:cTn>
                              </p:par>
                            </p:childTnLst>
                          </p:cTn>
                        </p:par>
                      </p:childTnLst>
                    </p:cTn>
                  </p:par>
                  <p:par>
                    <p:cTn id="163" fill="hold">
                      <p:stCondLst>
                        <p:cond delay="indefinite"/>
                      </p:stCondLst>
                      <p:childTnLst>
                        <p:par>
                          <p:cTn id="164" fill="hold">
                            <p:stCondLst>
                              <p:cond delay="0"/>
                            </p:stCondLst>
                            <p:childTnLst>
                              <p:par>
                                <p:cTn id="165" presetID="45" presetClass="entr" presetSubtype="0" fill="hold" nodeType="clickEffect">
                                  <p:stCondLst>
                                    <p:cond delay="0"/>
                                  </p:stCondLst>
                                  <p:childTnLst>
                                    <p:set>
                                      <p:cBhvr>
                                        <p:cTn id="166" dur="1" fill="hold">
                                          <p:stCondLst>
                                            <p:cond delay="0"/>
                                          </p:stCondLst>
                                        </p:cTn>
                                        <p:tgtEl>
                                          <p:spTgt spid="59"/>
                                        </p:tgtEl>
                                        <p:attrNameLst>
                                          <p:attrName>style.visibility</p:attrName>
                                        </p:attrNameLst>
                                      </p:cBhvr>
                                      <p:to>
                                        <p:strVal val="visible"/>
                                      </p:to>
                                    </p:set>
                                    <p:animEffect transition="in" filter="fade">
                                      <p:cBhvr>
                                        <p:cTn id="167" dur="2000"/>
                                        <p:tgtEl>
                                          <p:spTgt spid="59"/>
                                        </p:tgtEl>
                                      </p:cBhvr>
                                    </p:animEffect>
                                    <p:anim calcmode="lin" valueType="num">
                                      <p:cBhvr>
                                        <p:cTn id="168" dur="2000" fill="hold"/>
                                        <p:tgtEl>
                                          <p:spTgt spid="59"/>
                                        </p:tgtEl>
                                        <p:attrNameLst>
                                          <p:attrName>ppt_w</p:attrName>
                                        </p:attrNameLst>
                                      </p:cBhvr>
                                      <p:tavLst>
                                        <p:tav tm="0" fmla="#ppt_w*sin(2.5*pi*$)">
                                          <p:val>
                                            <p:fltVal val="0"/>
                                          </p:val>
                                        </p:tav>
                                        <p:tav tm="100000">
                                          <p:val>
                                            <p:fltVal val="1"/>
                                          </p:val>
                                        </p:tav>
                                      </p:tavLst>
                                    </p:anim>
                                    <p:anim calcmode="lin" valueType="num">
                                      <p:cBhvr>
                                        <p:cTn id="169"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170" fill="hold">
                      <p:stCondLst>
                        <p:cond delay="indefinite"/>
                      </p:stCondLst>
                      <p:childTnLst>
                        <p:par>
                          <p:cTn id="171" fill="hold">
                            <p:stCondLst>
                              <p:cond delay="0"/>
                            </p:stCondLst>
                            <p:childTnLst>
                              <p:par>
                                <p:cTn id="172" presetID="45" presetClass="entr" presetSubtype="0" fill="hold" nodeType="click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2000"/>
                                        <p:tgtEl>
                                          <p:spTgt spid="61"/>
                                        </p:tgtEl>
                                      </p:cBhvr>
                                    </p:animEffect>
                                    <p:anim calcmode="lin" valueType="num">
                                      <p:cBhvr>
                                        <p:cTn id="175" dur="2000" fill="hold"/>
                                        <p:tgtEl>
                                          <p:spTgt spid="61"/>
                                        </p:tgtEl>
                                        <p:attrNameLst>
                                          <p:attrName>ppt_w</p:attrName>
                                        </p:attrNameLst>
                                      </p:cBhvr>
                                      <p:tavLst>
                                        <p:tav tm="0" fmla="#ppt_w*sin(2.5*pi*$)">
                                          <p:val>
                                            <p:fltVal val="0"/>
                                          </p:val>
                                        </p:tav>
                                        <p:tav tm="100000">
                                          <p:val>
                                            <p:fltVal val="1"/>
                                          </p:val>
                                        </p:tav>
                                      </p:tavLst>
                                    </p:anim>
                                    <p:anim calcmode="lin" valueType="num">
                                      <p:cBhvr>
                                        <p:cTn id="176" dur="2000" fill="hold"/>
                                        <p:tgtEl>
                                          <p:spTgt spid="61"/>
                                        </p:tgtEl>
                                        <p:attrNameLst>
                                          <p:attrName>ppt_h</p:attrName>
                                        </p:attrNameLst>
                                      </p:cBhvr>
                                      <p:tavLst>
                                        <p:tav tm="0">
                                          <p:val>
                                            <p:strVal val="#ppt_h"/>
                                          </p:val>
                                        </p:tav>
                                        <p:tav tm="100000">
                                          <p:val>
                                            <p:strVal val="#ppt_h"/>
                                          </p:val>
                                        </p:tav>
                                      </p:tavLst>
                                    </p:anim>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63"/>
                                        </p:tgtEl>
                                        <p:attrNameLst>
                                          <p:attrName>style.visibility</p:attrName>
                                        </p:attrNameLst>
                                      </p:cBhvr>
                                      <p:to>
                                        <p:strVal val="visible"/>
                                      </p:to>
                                    </p:set>
                                    <p:animEffect transition="in" filter="fade">
                                      <p:cBhvr>
                                        <p:cTn id="181" dur="500"/>
                                        <p:tgtEl>
                                          <p:spTgt spid="63"/>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65"/>
                                        </p:tgtEl>
                                        <p:attrNameLst>
                                          <p:attrName>style.visibility</p:attrName>
                                        </p:attrNameLst>
                                      </p:cBhvr>
                                      <p:to>
                                        <p:strVal val="visible"/>
                                      </p:to>
                                    </p:set>
                                    <p:animEffect transition="in" filter="fade">
                                      <p:cBhvr>
                                        <p:cTn id="186" dur="500"/>
                                        <p:tgtEl>
                                          <p:spTgt spid="65"/>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67"/>
                                        </p:tgtEl>
                                        <p:attrNameLst>
                                          <p:attrName>style.visibility</p:attrName>
                                        </p:attrNameLst>
                                      </p:cBhvr>
                                      <p:to>
                                        <p:strVal val="visible"/>
                                      </p:to>
                                    </p:set>
                                    <p:animEffect transition="in" filter="fade">
                                      <p:cBhvr>
                                        <p:cTn id="191" dur="500"/>
                                        <p:tgtEl>
                                          <p:spTgt spid="67"/>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69"/>
                                        </p:tgtEl>
                                        <p:attrNameLst>
                                          <p:attrName>style.visibility</p:attrName>
                                        </p:attrNameLst>
                                      </p:cBhvr>
                                      <p:to>
                                        <p:strVal val="visible"/>
                                      </p:to>
                                    </p:set>
                                    <p:animEffect transition="in" filter="fade">
                                      <p:cBhvr>
                                        <p:cTn id="196" dur="500"/>
                                        <p:tgtEl>
                                          <p:spTgt spid="69"/>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71"/>
                                        </p:tgtEl>
                                        <p:attrNameLst>
                                          <p:attrName>style.visibility</p:attrName>
                                        </p:attrNameLst>
                                      </p:cBhvr>
                                      <p:to>
                                        <p:strVal val="visible"/>
                                      </p:to>
                                    </p:set>
                                    <p:animEffect transition="in" filter="fade">
                                      <p:cBhvr>
                                        <p:cTn id="201" dur="500"/>
                                        <p:tgtEl>
                                          <p:spTgt spid="71"/>
                                        </p:tgtEl>
                                      </p:cBhvr>
                                    </p:animEffect>
                                  </p:childTnLst>
                                </p:cTn>
                              </p:par>
                            </p:childTnLst>
                          </p:cTn>
                        </p:par>
                      </p:childTnLst>
                    </p:cTn>
                  </p:par>
                  <p:par>
                    <p:cTn id="202" fill="hold">
                      <p:stCondLst>
                        <p:cond delay="indefinite"/>
                      </p:stCondLst>
                      <p:childTnLst>
                        <p:par>
                          <p:cTn id="203" fill="hold">
                            <p:stCondLst>
                              <p:cond delay="0"/>
                            </p:stCondLst>
                            <p:childTnLst>
                              <p:par>
                                <p:cTn id="204" presetID="26" presetClass="entr" presetSubtype="0" fill="hold" nodeType="clickEffect">
                                  <p:stCondLst>
                                    <p:cond delay="0"/>
                                  </p:stCondLst>
                                  <p:childTnLst>
                                    <p:set>
                                      <p:cBhvr>
                                        <p:cTn id="205" dur="1" fill="hold">
                                          <p:stCondLst>
                                            <p:cond delay="0"/>
                                          </p:stCondLst>
                                        </p:cTn>
                                        <p:tgtEl>
                                          <p:spTgt spid="47"/>
                                        </p:tgtEl>
                                        <p:attrNameLst>
                                          <p:attrName>style.visibility</p:attrName>
                                        </p:attrNameLst>
                                      </p:cBhvr>
                                      <p:to>
                                        <p:strVal val="visible"/>
                                      </p:to>
                                    </p:set>
                                    <p:animEffect transition="in" filter="wipe(down)">
                                      <p:cBhvr>
                                        <p:cTn id="206" dur="580">
                                          <p:stCondLst>
                                            <p:cond delay="0"/>
                                          </p:stCondLst>
                                        </p:cTn>
                                        <p:tgtEl>
                                          <p:spTgt spid="47"/>
                                        </p:tgtEl>
                                      </p:cBhvr>
                                    </p:animEffect>
                                    <p:anim calcmode="lin" valueType="num">
                                      <p:cBhvr>
                                        <p:cTn id="207"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12" dur="26">
                                          <p:stCondLst>
                                            <p:cond delay="650"/>
                                          </p:stCondLst>
                                        </p:cTn>
                                        <p:tgtEl>
                                          <p:spTgt spid="47"/>
                                        </p:tgtEl>
                                      </p:cBhvr>
                                      <p:to x="100000" y="60000"/>
                                    </p:animScale>
                                    <p:animScale>
                                      <p:cBhvr>
                                        <p:cTn id="213" dur="166" decel="50000">
                                          <p:stCondLst>
                                            <p:cond delay="676"/>
                                          </p:stCondLst>
                                        </p:cTn>
                                        <p:tgtEl>
                                          <p:spTgt spid="47"/>
                                        </p:tgtEl>
                                      </p:cBhvr>
                                      <p:to x="100000" y="100000"/>
                                    </p:animScale>
                                    <p:animScale>
                                      <p:cBhvr>
                                        <p:cTn id="214" dur="26">
                                          <p:stCondLst>
                                            <p:cond delay="1312"/>
                                          </p:stCondLst>
                                        </p:cTn>
                                        <p:tgtEl>
                                          <p:spTgt spid="47"/>
                                        </p:tgtEl>
                                      </p:cBhvr>
                                      <p:to x="100000" y="80000"/>
                                    </p:animScale>
                                    <p:animScale>
                                      <p:cBhvr>
                                        <p:cTn id="215" dur="166" decel="50000">
                                          <p:stCondLst>
                                            <p:cond delay="1338"/>
                                          </p:stCondLst>
                                        </p:cTn>
                                        <p:tgtEl>
                                          <p:spTgt spid="47"/>
                                        </p:tgtEl>
                                      </p:cBhvr>
                                      <p:to x="100000" y="100000"/>
                                    </p:animScale>
                                    <p:animScale>
                                      <p:cBhvr>
                                        <p:cTn id="216" dur="26">
                                          <p:stCondLst>
                                            <p:cond delay="1642"/>
                                          </p:stCondLst>
                                        </p:cTn>
                                        <p:tgtEl>
                                          <p:spTgt spid="47"/>
                                        </p:tgtEl>
                                      </p:cBhvr>
                                      <p:to x="100000" y="90000"/>
                                    </p:animScale>
                                    <p:animScale>
                                      <p:cBhvr>
                                        <p:cTn id="217" dur="166" decel="50000">
                                          <p:stCondLst>
                                            <p:cond delay="1668"/>
                                          </p:stCondLst>
                                        </p:cTn>
                                        <p:tgtEl>
                                          <p:spTgt spid="47"/>
                                        </p:tgtEl>
                                      </p:cBhvr>
                                      <p:to x="100000" y="100000"/>
                                    </p:animScale>
                                    <p:animScale>
                                      <p:cBhvr>
                                        <p:cTn id="218" dur="26">
                                          <p:stCondLst>
                                            <p:cond delay="1808"/>
                                          </p:stCondLst>
                                        </p:cTn>
                                        <p:tgtEl>
                                          <p:spTgt spid="47"/>
                                        </p:tgtEl>
                                      </p:cBhvr>
                                      <p:to x="100000" y="95000"/>
                                    </p:animScale>
                                    <p:animScale>
                                      <p:cBhvr>
                                        <p:cTn id="219" dur="166" decel="50000">
                                          <p:stCondLst>
                                            <p:cond delay="1834"/>
                                          </p:stCondLst>
                                        </p:cTn>
                                        <p:tgtEl>
                                          <p:spTgt spid="47"/>
                                        </p:tgtEl>
                                      </p:cBhvr>
                                      <p:to x="100000" y="100000"/>
                                    </p:animScale>
                                  </p:childTnLst>
                                </p:cTn>
                              </p:par>
                            </p:childTnLst>
                          </p:cTn>
                        </p:par>
                      </p:childTnLst>
                    </p:cTn>
                  </p:par>
                  <p:par>
                    <p:cTn id="220" fill="hold">
                      <p:stCondLst>
                        <p:cond delay="indefinite"/>
                      </p:stCondLst>
                      <p:childTnLst>
                        <p:par>
                          <p:cTn id="221" fill="hold">
                            <p:stCondLst>
                              <p:cond delay="0"/>
                            </p:stCondLst>
                            <p:childTnLst>
                              <p:par>
                                <p:cTn id="222" presetID="45" presetClass="entr" presetSubtype="0" fill="hold" nodeType="clickEffect">
                                  <p:stCondLst>
                                    <p:cond delay="0"/>
                                  </p:stCondLst>
                                  <p:childTnLst>
                                    <p:set>
                                      <p:cBhvr>
                                        <p:cTn id="223" dur="1" fill="hold">
                                          <p:stCondLst>
                                            <p:cond delay="0"/>
                                          </p:stCondLst>
                                        </p:cTn>
                                        <p:tgtEl>
                                          <p:spTgt spid="48"/>
                                        </p:tgtEl>
                                        <p:attrNameLst>
                                          <p:attrName>style.visibility</p:attrName>
                                        </p:attrNameLst>
                                      </p:cBhvr>
                                      <p:to>
                                        <p:strVal val="visible"/>
                                      </p:to>
                                    </p:set>
                                    <p:animEffect transition="in" filter="fade">
                                      <p:cBhvr>
                                        <p:cTn id="224" dur="2000"/>
                                        <p:tgtEl>
                                          <p:spTgt spid="48"/>
                                        </p:tgtEl>
                                      </p:cBhvr>
                                    </p:animEffect>
                                    <p:anim calcmode="lin" valueType="num">
                                      <p:cBhvr>
                                        <p:cTn id="225" dur="2000" fill="hold"/>
                                        <p:tgtEl>
                                          <p:spTgt spid="48"/>
                                        </p:tgtEl>
                                        <p:attrNameLst>
                                          <p:attrName>ppt_w</p:attrName>
                                        </p:attrNameLst>
                                      </p:cBhvr>
                                      <p:tavLst>
                                        <p:tav tm="0" fmla="#ppt_w*sin(2.5*pi*$)">
                                          <p:val>
                                            <p:fltVal val="0"/>
                                          </p:val>
                                        </p:tav>
                                        <p:tav tm="100000">
                                          <p:val>
                                            <p:fltVal val="1"/>
                                          </p:val>
                                        </p:tav>
                                      </p:tavLst>
                                    </p:anim>
                                    <p:anim calcmode="lin" valueType="num">
                                      <p:cBhvr>
                                        <p:cTn id="226" dur="20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nodeType="clickEffect">
                                  <p:stCondLst>
                                    <p:cond delay="0"/>
                                  </p:stCondLst>
                                  <p:childTnLst>
                                    <p:set>
                                      <p:cBhvr>
                                        <p:cTn id="230" dur="1" fill="hold">
                                          <p:stCondLst>
                                            <p:cond delay="0"/>
                                          </p:stCondLst>
                                        </p:cTn>
                                        <p:tgtEl>
                                          <p:spTgt spid="74"/>
                                        </p:tgtEl>
                                        <p:attrNameLst>
                                          <p:attrName>style.visibility</p:attrName>
                                        </p:attrNameLst>
                                      </p:cBhvr>
                                      <p:to>
                                        <p:strVal val="visible"/>
                                      </p:to>
                                    </p:set>
                                    <p:animEffect transition="in" filter="fade">
                                      <p:cBhvr>
                                        <p:cTn id="231" dur="500"/>
                                        <p:tgtEl>
                                          <p:spTgt spid="74"/>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nodeType="click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fade">
                                      <p:cBhvr>
                                        <p:cTn id="236" dur="500"/>
                                        <p:tgtEl>
                                          <p:spTgt spid="76"/>
                                        </p:tgtEl>
                                      </p:cBhvr>
                                    </p:animEffect>
                                  </p:childTnLst>
                                </p:cTn>
                              </p:par>
                            </p:childTnLst>
                          </p:cTn>
                        </p:par>
                      </p:childTnLst>
                    </p:cTn>
                  </p:par>
                  <p:par>
                    <p:cTn id="237" fill="hold">
                      <p:stCondLst>
                        <p:cond delay="indefinite"/>
                      </p:stCondLst>
                      <p:childTnLst>
                        <p:par>
                          <p:cTn id="238" fill="hold">
                            <p:stCondLst>
                              <p:cond delay="0"/>
                            </p:stCondLst>
                            <p:childTnLst>
                              <p:par>
                                <p:cTn id="239" presetID="31" presetClass="entr" presetSubtype="0" fill="hold" nodeType="clickEffect">
                                  <p:stCondLst>
                                    <p:cond delay="0"/>
                                  </p:stCondLst>
                                  <p:childTnLst>
                                    <p:set>
                                      <p:cBhvr>
                                        <p:cTn id="240" dur="1" fill="hold">
                                          <p:stCondLst>
                                            <p:cond delay="0"/>
                                          </p:stCondLst>
                                        </p:cTn>
                                        <p:tgtEl>
                                          <p:spTgt spid="49"/>
                                        </p:tgtEl>
                                        <p:attrNameLst>
                                          <p:attrName>style.visibility</p:attrName>
                                        </p:attrNameLst>
                                      </p:cBhvr>
                                      <p:to>
                                        <p:strVal val="visible"/>
                                      </p:to>
                                    </p:set>
                                    <p:anim calcmode="lin" valueType="num">
                                      <p:cBhvr>
                                        <p:cTn id="241" dur="1000" fill="hold"/>
                                        <p:tgtEl>
                                          <p:spTgt spid="49"/>
                                        </p:tgtEl>
                                        <p:attrNameLst>
                                          <p:attrName>ppt_w</p:attrName>
                                        </p:attrNameLst>
                                      </p:cBhvr>
                                      <p:tavLst>
                                        <p:tav tm="0">
                                          <p:val>
                                            <p:fltVal val="0"/>
                                          </p:val>
                                        </p:tav>
                                        <p:tav tm="100000">
                                          <p:val>
                                            <p:strVal val="#ppt_w"/>
                                          </p:val>
                                        </p:tav>
                                      </p:tavLst>
                                    </p:anim>
                                    <p:anim calcmode="lin" valueType="num">
                                      <p:cBhvr>
                                        <p:cTn id="242" dur="1000" fill="hold"/>
                                        <p:tgtEl>
                                          <p:spTgt spid="49"/>
                                        </p:tgtEl>
                                        <p:attrNameLst>
                                          <p:attrName>ppt_h</p:attrName>
                                        </p:attrNameLst>
                                      </p:cBhvr>
                                      <p:tavLst>
                                        <p:tav tm="0">
                                          <p:val>
                                            <p:fltVal val="0"/>
                                          </p:val>
                                        </p:tav>
                                        <p:tav tm="100000">
                                          <p:val>
                                            <p:strVal val="#ppt_h"/>
                                          </p:val>
                                        </p:tav>
                                      </p:tavLst>
                                    </p:anim>
                                    <p:anim calcmode="lin" valueType="num">
                                      <p:cBhvr>
                                        <p:cTn id="243" dur="1000" fill="hold"/>
                                        <p:tgtEl>
                                          <p:spTgt spid="49"/>
                                        </p:tgtEl>
                                        <p:attrNameLst>
                                          <p:attrName>style.rotation</p:attrName>
                                        </p:attrNameLst>
                                      </p:cBhvr>
                                      <p:tavLst>
                                        <p:tav tm="0">
                                          <p:val>
                                            <p:fltVal val="90"/>
                                          </p:val>
                                        </p:tav>
                                        <p:tav tm="100000">
                                          <p:val>
                                            <p:fltVal val="0"/>
                                          </p:val>
                                        </p:tav>
                                      </p:tavLst>
                                    </p:anim>
                                    <p:animEffect transition="in" filter="fade">
                                      <p:cBhvr>
                                        <p:cTn id="244" dur="1000"/>
                                        <p:tgtEl>
                                          <p:spTgt spid="49"/>
                                        </p:tgtEl>
                                      </p:cBhvr>
                                    </p:animEffect>
                                  </p:childTnLst>
                                </p:cTn>
                              </p:par>
                            </p:childTnLst>
                          </p:cTn>
                        </p:par>
                      </p:childTnLst>
                    </p:cTn>
                  </p:par>
                  <p:par>
                    <p:cTn id="245" fill="hold">
                      <p:stCondLst>
                        <p:cond delay="indefinite"/>
                      </p:stCondLst>
                      <p:childTnLst>
                        <p:par>
                          <p:cTn id="246" fill="hold">
                            <p:stCondLst>
                              <p:cond delay="0"/>
                            </p:stCondLst>
                            <p:childTnLst>
                              <p:par>
                                <p:cTn id="247" presetID="45" presetClass="entr" presetSubtype="0" fill="hold" grpId="0" nodeType="clickEffect">
                                  <p:stCondLst>
                                    <p:cond delay="0"/>
                                  </p:stCondLst>
                                  <p:childTnLst>
                                    <p:set>
                                      <p:cBhvr>
                                        <p:cTn id="248" dur="1" fill="hold">
                                          <p:stCondLst>
                                            <p:cond delay="0"/>
                                          </p:stCondLst>
                                        </p:cTn>
                                        <p:tgtEl>
                                          <p:spTgt spid="81"/>
                                        </p:tgtEl>
                                        <p:attrNameLst>
                                          <p:attrName>style.visibility</p:attrName>
                                        </p:attrNameLst>
                                      </p:cBhvr>
                                      <p:to>
                                        <p:strVal val="visible"/>
                                      </p:to>
                                    </p:set>
                                    <p:animEffect transition="in" filter="fade">
                                      <p:cBhvr>
                                        <p:cTn id="249" dur="2000"/>
                                        <p:tgtEl>
                                          <p:spTgt spid="81"/>
                                        </p:tgtEl>
                                      </p:cBhvr>
                                    </p:animEffect>
                                    <p:anim calcmode="lin" valueType="num">
                                      <p:cBhvr>
                                        <p:cTn id="250" dur="2000" fill="hold"/>
                                        <p:tgtEl>
                                          <p:spTgt spid="81"/>
                                        </p:tgtEl>
                                        <p:attrNameLst>
                                          <p:attrName>ppt_w</p:attrName>
                                        </p:attrNameLst>
                                      </p:cBhvr>
                                      <p:tavLst>
                                        <p:tav tm="0" fmla="#ppt_w*sin(2.5*pi*$)">
                                          <p:val>
                                            <p:fltVal val="0"/>
                                          </p:val>
                                        </p:tav>
                                        <p:tav tm="100000">
                                          <p:val>
                                            <p:fltVal val="1"/>
                                          </p:val>
                                        </p:tav>
                                      </p:tavLst>
                                    </p:anim>
                                    <p:anim calcmode="lin" valueType="num">
                                      <p:cBhvr>
                                        <p:cTn id="251" dur="2000" fill="hold"/>
                                        <p:tgtEl>
                                          <p:spTgt spid="81"/>
                                        </p:tgtEl>
                                        <p:attrNameLst>
                                          <p:attrName>ppt_h</p:attrName>
                                        </p:attrNameLst>
                                      </p:cBhvr>
                                      <p:tavLst>
                                        <p:tav tm="0">
                                          <p:val>
                                            <p:strVal val="#ppt_h"/>
                                          </p:val>
                                        </p:tav>
                                        <p:tav tm="100000">
                                          <p:val>
                                            <p:strVal val="#ppt_h"/>
                                          </p:val>
                                        </p:tav>
                                      </p:tavLst>
                                    </p:anim>
                                  </p:childTnLst>
                                </p:cTn>
                              </p:par>
                            </p:childTnLst>
                          </p:cTn>
                        </p:par>
                      </p:childTnLst>
                    </p:cTn>
                  </p:par>
                  <p:par>
                    <p:cTn id="252" fill="hold">
                      <p:stCondLst>
                        <p:cond delay="indefinite"/>
                      </p:stCondLst>
                      <p:childTnLst>
                        <p:par>
                          <p:cTn id="253" fill="hold">
                            <p:stCondLst>
                              <p:cond delay="0"/>
                            </p:stCondLst>
                            <p:childTnLst>
                              <p:par>
                                <p:cTn id="254" presetID="42" presetClass="entr" presetSubtype="0" fill="hold" nodeType="clickEffect">
                                  <p:stCondLst>
                                    <p:cond delay="0"/>
                                  </p:stCondLst>
                                  <p:childTnLst>
                                    <p:set>
                                      <p:cBhvr>
                                        <p:cTn id="255" dur="1" fill="hold">
                                          <p:stCondLst>
                                            <p:cond delay="0"/>
                                          </p:stCondLst>
                                        </p:cTn>
                                        <p:tgtEl>
                                          <p:spTgt spid="77"/>
                                        </p:tgtEl>
                                        <p:attrNameLst>
                                          <p:attrName>style.visibility</p:attrName>
                                        </p:attrNameLst>
                                      </p:cBhvr>
                                      <p:to>
                                        <p:strVal val="visible"/>
                                      </p:to>
                                    </p:set>
                                    <p:animEffect transition="in" filter="fade">
                                      <p:cBhvr>
                                        <p:cTn id="256" dur="1000"/>
                                        <p:tgtEl>
                                          <p:spTgt spid="77"/>
                                        </p:tgtEl>
                                      </p:cBhvr>
                                    </p:animEffect>
                                    <p:anim calcmode="lin" valueType="num">
                                      <p:cBhvr>
                                        <p:cTn id="257" dur="1000" fill="hold"/>
                                        <p:tgtEl>
                                          <p:spTgt spid="77"/>
                                        </p:tgtEl>
                                        <p:attrNameLst>
                                          <p:attrName>ppt_x</p:attrName>
                                        </p:attrNameLst>
                                      </p:cBhvr>
                                      <p:tavLst>
                                        <p:tav tm="0">
                                          <p:val>
                                            <p:strVal val="#ppt_x"/>
                                          </p:val>
                                        </p:tav>
                                        <p:tav tm="100000">
                                          <p:val>
                                            <p:strVal val="#ppt_x"/>
                                          </p:val>
                                        </p:tav>
                                      </p:tavLst>
                                    </p:anim>
                                    <p:anim calcmode="lin" valueType="num">
                                      <p:cBhvr>
                                        <p:cTn id="258"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grpId="0" nodeType="clickEffect">
                                  <p:stCondLst>
                                    <p:cond delay="0"/>
                                  </p:stCondLst>
                                  <p:childTnLst>
                                    <p:set>
                                      <p:cBhvr>
                                        <p:cTn id="262" dur="1" fill="hold">
                                          <p:stCondLst>
                                            <p:cond delay="0"/>
                                          </p:stCondLst>
                                        </p:cTn>
                                        <p:tgtEl>
                                          <p:spTgt spid="78"/>
                                        </p:tgtEl>
                                        <p:attrNameLst>
                                          <p:attrName>style.visibility</p:attrName>
                                        </p:attrNameLst>
                                      </p:cBhvr>
                                      <p:to>
                                        <p:strVal val="visible"/>
                                      </p:to>
                                    </p:set>
                                    <p:animEffect transition="in" filter="fade">
                                      <p:cBhvr>
                                        <p:cTn id="263" dur="500"/>
                                        <p:tgtEl>
                                          <p:spTgt spid="78"/>
                                        </p:tgtEl>
                                      </p:cBhvr>
                                    </p:animEffect>
                                  </p:childTnLst>
                                </p:cTn>
                              </p:par>
                            </p:childTnLst>
                          </p:cTn>
                        </p:par>
                      </p:childTnLst>
                    </p:cTn>
                  </p:par>
                  <p:par>
                    <p:cTn id="264" fill="hold">
                      <p:stCondLst>
                        <p:cond delay="indefinite"/>
                      </p:stCondLst>
                      <p:childTnLst>
                        <p:par>
                          <p:cTn id="265" fill="hold">
                            <p:stCondLst>
                              <p:cond delay="0"/>
                            </p:stCondLst>
                            <p:childTnLst>
                              <p:par>
                                <p:cTn id="266" presetID="26" presetClass="entr" presetSubtype="0" fill="hold" grpId="0" nodeType="clickEffect">
                                  <p:stCondLst>
                                    <p:cond delay="0"/>
                                  </p:stCondLst>
                                  <p:childTnLst>
                                    <p:set>
                                      <p:cBhvr>
                                        <p:cTn id="267" dur="1" fill="hold">
                                          <p:stCondLst>
                                            <p:cond delay="0"/>
                                          </p:stCondLst>
                                        </p:cTn>
                                        <p:tgtEl>
                                          <p:spTgt spid="79"/>
                                        </p:tgtEl>
                                        <p:attrNameLst>
                                          <p:attrName>style.visibility</p:attrName>
                                        </p:attrNameLst>
                                      </p:cBhvr>
                                      <p:to>
                                        <p:strVal val="visible"/>
                                      </p:to>
                                    </p:set>
                                    <p:animEffect transition="in" filter="wipe(down)">
                                      <p:cBhvr>
                                        <p:cTn id="268" dur="580">
                                          <p:stCondLst>
                                            <p:cond delay="0"/>
                                          </p:stCondLst>
                                        </p:cTn>
                                        <p:tgtEl>
                                          <p:spTgt spid="79"/>
                                        </p:tgtEl>
                                      </p:cBhvr>
                                    </p:animEffect>
                                    <p:anim calcmode="lin" valueType="num">
                                      <p:cBhvr>
                                        <p:cTn id="269"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270"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271"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272"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273"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274" dur="26">
                                          <p:stCondLst>
                                            <p:cond delay="650"/>
                                          </p:stCondLst>
                                        </p:cTn>
                                        <p:tgtEl>
                                          <p:spTgt spid="79"/>
                                        </p:tgtEl>
                                      </p:cBhvr>
                                      <p:to x="100000" y="60000"/>
                                    </p:animScale>
                                    <p:animScale>
                                      <p:cBhvr>
                                        <p:cTn id="275" dur="166" decel="50000">
                                          <p:stCondLst>
                                            <p:cond delay="676"/>
                                          </p:stCondLst>
                                        </p:cTn>
                                        <p:tgtEl>
                                          <p:spTgt spid="79"/>
                                        </p:tgtEl>
                                      </p:cBhvr>
                                      <p:to x="100000" y="100000"/>
                                    </p:animScale>
                                    <p:animScale>
                                      <p:cBhvr>
                                        <p:cTn id="276" dur="26">
                                          <p:stCondLst>
                                            <p:cond delay="1312"/>
                                          </p:stCondLst>
                                        </p:cTn>
                                        <p:tgtEl>
                                          <p:spTgt spid="79"/>
                                        </p:tgtEl>
                                      </p:cBhvr>
                                      <p:to x="100000" y="80000"/>
                                    </p:animScale>
                                    <p:animScale>
                                      <p:cBhvr>
                                        <p:cTn id="277" dur="166" decel="50000">
                                          <p:stCondLst>
                                            <p:cond delay="1338"/>
                                          </p:stCondLst>
                                        </p:cTn>
                                        <p:tgtEl>
                                          <p:spTgt spid="79"/>
                                        </p:tgtEl>
                                      </p:cBhvr>
                                      <p:to x="100000" y="100000"/>
                                    </p:animScale>
                                    <p:animScale>
                                      <p:cBhvr>
                                        <p:cTn id="278" dur="26">
                                          <p:stCondLst>
                                            <p:cond delay="1642"/>
                                          </p:stCondLst>
                                        </p:cTn>
                                        <p:tgtEl>
                                          <p:spTgt spid="79"/>
                                        </p:tgtEl>
                                      </p:cBhvr>
                                      <p:to x="100000" y="90000"/>
                                    </p:animScale>
                                    <p:animScale>
                                      <p:cBhvr>
                                        <p:cTn id="279" dur="166" decel="50000">
                                          <p:stCondLst>
                                            <p:cond delay="1668"/>
                                          </p:stCondLst>
                                        </p:cTn>
                                        <p:tgtEl>
                                          <p:spTgt spid="79"/>
                                        </p:tgtEl>
                                      </p:cBhvr>
                                      <p:to x="100000" y="100000"/>
                                    </p:animScale>
                                    <p:animScale>
                                      <p:cBhvr>
                                        <p:cTn id="280" dur="26">
                                          <p:stCondLst>
                                            <p:cond delay="1808"/>
                                          </p:stCondLst>
                                        </p:cTn>
                                        <p:tgtEl>
                                          <p:spTgt spid="79"/>
                                        </p:tgtEl>
                                      </p:cBhvr>
                                      <p:to x="100000" y="95000"/>
                                    </p:animScale>
                                    <p:animScale>
                                      <p:cBhvr>
                                        <p:cTn id="281" dur="166" decel="50000">
                                          <p:stCondLst>
                                            <p:cond delay="1834"/>
                                          </p:stCondLst>
                                        </p:cTn>
                                        <p:tgtEl>
                                          <p:spTgt spid="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38" grpId="0"/>
      <p:bldP spid="78" grpId="0"/>
      <p:bldP spid="79" grpId="0" animBg="1"/>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57A0F-2EBF-51F7-92CD-6F12231F677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FB3D98-98FE-15CD-3711-7740AE3A1BC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55862B8-07D2-C3E0-9489-40CA5B6CFCE1}"/>
              </a:ext>
            </a:extLst>
          </p:cNvPr>
          <p:cNvPicPr>
            <a:picLocks noChangeAspect="1"/>
          </p:cNvPicPr>
          <p:nvPr/>
        </p:nvPicPr>
        <p:blipFill>
          <a:blip r:embed="rId2"/>
          <a:stretch>
            <a:fillRect/>
          </a:stretch>
        </p:blipFill>
        <p:spPr>
          <a:xfrm>
            <a:off x="541395" y="954164"/>
            <a:ext cx="3352800" cy="5040605"/>
          </a:xfrm>
          <a:prstGeom prst="rect">
            <a:avLst/>
          </a:prstGeom>
          <a:ln w="19050">
            <a:solidFill>
              <a:schemeClr val="accent1"/>
            </a:solidFill>
          </a:ln>
          <a:effectLst>
            <a:outerShdw blurRad="50800" dist="101600" dir="2700000" algn="tl" rotWithShape="0">
              <a:schemeClr val="accent1">
                <a:alpha val="40000"/>
              </a:schemeClr>
            </a:outerShdw>
          </a:effectLst>
        </p:spPr>
      </p:pic>
      <p:pic>
        <p:nvPicPr>
          <p:cNvPr id="5" name="Picture 4">
            <a:extLst>
              <a:ext uri="{FF2B5EF4-FFF2-40B4-BE49-F238E27FC236}">
                <a16:creationId xmlns:a16="http://schemas.microsoft.com/office/drawing/2014/main" id="{4318C378-ADA7-43EF-D6C9-A84D835CFADD}"/>
              </a:ext>
            </a:extLst>
          </p:cNvPr>
          <p:cNvPicPr>
            <a:picLocks noChangeAspect="1"/>
          </p:cNvPicPr>
          <p:nvPr/>
        </p:nvPicPr>
        <p:blipFill>
          <a:blip r:embed="rId3"/>
          <a:stretch>
            <a:fillRect/>
          </a:stretch>
        </p:blipFill>
        <p:spPr>
          <a:xfrm>
            <a:off x="4479613" y="1069333"/>
            <a:ext cx="7222859" cy="4638504"/>
          </a:xfrm>
          <a:prstGeom prst="rect">
            <a:avLst/>
          </a:prstGeom>
          <a:ln w="19050">
            <a:solidFill>
              <a:schemeClr val="accent1"/>
            </a:solidFill>
          </a:ln>
          <a:effectLst>
            <a:outerShdw blurRad="50800" dist="101600" dir="2700000" algn="tl" rotWithShape="0">
              <a:prstClr val="black">
                <a:alpha val="40000"/>
              </a:prstClr>
            </a:outerShdw>
          </a:effectLst>
        </p:spPr>
      </p:pic>
      <p:sp>
        <p:nvSpPr>
          <p:cNvPr id="7" name="TextBox 6">
            <a:extLst>
              <a:ext uri="{FF2B5EF4-FFF2-40B4-BE49-F238E27FC236}">
                <a16:creationId xmlns:a16="http://schemas.microsoft.com/office/drawing/2014/main" id="{FFC68D66-79A1-A402-9F61-48642E14EB2E}"/>
              </a:ext>
            </a:extLst>
          </p:cNvPr>
          <p:cNvSpPr txBox="1"/>
          <p:nvPr/>
        </p:nvSpPr>
        <p:spPr>
          <a:xfrm>
            <a:off x="6441419" y="5990671"/>
            <a:ext cx="3299245" cy="461665"/>
          </a:xfrm>
          <a:prstGeom prst="rect">
            <a:avLst/>
          </a:prstGeom>
          <a:noFill/>
        </p:spPr>
        <p:txBody>
          <a:bodyPr wrap="square">
            <a:spAutoFit/>
          </a:bodyPr>
          <a:lstStyle/>
          <a:p>
            <a:pPr algn="l"/>
            <a:r>
              <a:rPr lang="en-US" sz="2400" b="0" i="0" dirty="0">
                <a:solidFill>
                  <a:srgbClr val="2C3E50"/>
                </a:solidFill>
                <a:effectLst/>
                <a:latin typeface="Roboto Slab" panose="020F0502020204030204" pitchFamily="2" charset="0"/>
              </a:rPr>
              <a:t>Westminster Abbey </a:t>
            </a:r>
          </a:p>
        </p:txBody>
      </p:sp>
    </p:spTree>
    <p:extLst>
      <p:ext uri="{BB962C8B-B14F-4D97-AF65-F5344CB8AC3E}">
        <p14:creationId xmlns:p14="http://schemas.microsoft.com/office/powerpoint/2010/main" val="1456868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0C96FA-5F85-3911-D7C8-E9F26C7B2BB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131805E-FC1C-593D-C168-A5E4056B3D58}"/>
              </a:ext>
            </a:extLst>
          </p:cNvPr>
          <p:cNvSpPr txBox="1"/>
          <p:nvPr/>
        </p:nvSpPr>
        <p:spPr>
          <a:xfrm>
            <a:off x="1692297" y="229073"/>
            <a:ext cx="10109384" cy="769441"/>
          </a:xfrm>
          <a:prstGeom prst="rect">
            <a:avLst/>
          </a:prstGeom>
          <a:noFill/>
        </p:spPr>
        <p:txBody>
          <a:bodyPr wrap="square">
            <a:spAutoFit/>
          </a:bodyPr>
          <a:lstStyle/>
          <a:p>
            <a:pPr algn="l"/>
            <a:r>
              <a:rPr lang="en-US" sz="2200" b="0" i="0" u="none" strike="noStrike" baseline="0" dirty="0">
                <a:latin typeface="TimesLTStd-Roman"/>
              </a:rPr>
              <a:t>A right circular cylinder is inscribed in a cone with height </a:t>
            </a:r>
            <a:r>
              <a:rPr lang="en-US" sz="2200" b="0" i="1" u="none" strike="noStrike" baseline="0" dirty="0">
                <a:latin typeface="TimesLTStd-Italic"/>
              </a:rPr>
              <a:t>h </a:t>
            </a:r>
            <a:r>
              <a:rPr lang="en-US" sz="2200" b="0" i="0" u="none" strike="noStrike" baseline="0" dirty="0">
                <a:latin typeface="TimesLTStd-Roman"/>
              </a:rPr>
              <a:t>and base radius </a:t>
            </a:r>
            <a:r>
              <a:rPr lang="en-US" sz="2200" b="0" i="1" u="none" strike="noStrike" baseline="0" dirty="0">
                <a:latin typeface="TimesLTStd-Italic"/>
              </a:rPr>
              <a:t>r</a:t>
            </a:r>
            <a:r>
              <a:rPr lang="en-US" sz="2200" b="0" i="0" u="none" strike="noStrike" baseline="0" dirty="0">
                <a:latin typeface="TimesLTStd-Roman"/>
              </a:rPr>
              <a:t>. Find the largest possible volume of such a cylinder.</a:t>
            </a:r>
            <a:endParaRPr lang="en-US" sz="2200" dirty="0"/>
          </a:p>
        </p:txBody>
      </p:sp>
      <p:sp>
        <p:nvSpPr>
          <p:cNvPr id="6" name="TextBox 5">
            <a:extLst>
              <a:ext uri="{FF2B5EF4-FFF2-40B4-BE49-F238E27FC236}">
                <a16:creationId xmlns:a16="http://schemas.microsoft.com/office/drawing/2014/main" id="{904634A5-428C-4DDA-3D25-3273C0FE4D34}"/>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7" name="Text Box 9">
            <a:extLst>
              <a:ext uri="{FF2B5EF4-FFF2-40B4-BE49-F238E27FC236}">
                <a16:creationId xmlns:a16="http://schemas.microsoft.com/office/drawing/2014/main" id="{620ACE3B-891F-F8BD-4FB6-2E81756FCB9B}"/>
              </a:ext>
            </a:extLst>
          </p:cNvPr>
          <p:cNvSpPr txBox="1">
            <a:spLocks noChangeArrowheads="1"/>
          </p:cNvSpPr>
          <p:nvPr/>
        </p:nvSpPr>
        <p:spPr bwMode="auto">
          <a:xfrm>
            <a:off x="296126" y="114910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9" name="Picture 8">
            <a:extLst>
              <a:ext uri="{FF2B5EF4-FFF2-40B4-BE49-F238E27FC236}">
                <a16:creationId xmlns:a16="http://schemas.microsoft.com/office/drawing/2014/main" id="{26965A7B-F780-599B-7639-5EF943740B7C}"/>
              </a:ext>
            </a:extLst>
          </p:cNvPr>
          <p:cNvPicPr>
            <a:picLocks noChangeAspect="1"/>
          </p:cNvPicPr>
          <p:nvPr/>
        </p:nvPicPr>
        <p:blipFill>
          <a:blip r:embed="rId2"/>
          <a:stretch>
            <a:fillRect/>
          </a:stretch>
        </p:blipFill>
        <p:spPr>
          <a:xfrm>
            <a:off x="8025469" y="1275390"/>
            <a:ext cx="3337849" cy="3162574"/>
          </a:xfrm>
          <a:prstGeom prst="rect">
            <a:avLst/>
          </a:prstGeom>
        </p:spPr>
      </p:pic>
      <p:pic>
        <p:nvPicPr>
          <p:cNvPr id="10" name="Picture 9">
            <a:extLst>
              <a:ext uri="{FF2B5EF4-FFF2-40B4-BE49-F238E27FC236}">
                <a16:creationId xmlns:a16="http://schemas.microsoft.com/office/drawing/2014/main" id="{D7B148B4-1168-171E-C531-686826B85F2A}"/>
              </a:ext>
            </a:extLst>
          </p:cNvPr>
          <p:cNvPicPr>
            <a:picLocks noChangeAspect="1"/>
          </p:cNvPicPr>
          <p:nvPr/>
        </p:nvPicPr>
        <p:blipFill>
          <a:blip r:embed="rId3"/>
          <a:stretch>
            <a:fillRect/>
          </a:stretch>
        </p:blipFill>
        <p:spPr>
          <a:xfrm>
            <a:off x="9502576" y="4132375"/>
            <a:ext cx="1666806" cy="278360"/>
          </a:xfrm>
          <a:prstGeom prst="rect">
            <a:avLst/>
          </a:prstGeom>
        </p:spPr>
      </p:pic>
      <p:pic>
        <p:nvPicPr>
          <p:cNvPr id="11" name="Picture 10">
            <a:extLst>
              <a:ext uri="{FF2B5EF4-FFF2-40B4-BE49-F238E27FC236}">
                <a16:creationId xmlns:a16="http://schemas.microsoft.com/office/drawing/2014/main" id="{41DB28DF-675C-FCD9-9315-16E920BC1DE9}"/>
              </a:ext>
            </a:extLst>
          </p:cNvPr>
          <p:cNvPicPr>
            <a:picLocks noChangeAspect="1"/>
          </p:cNvPicPr>
          <p:nvPr/>
        </p:nvPicPr>
        <p:blipFill>
          <a:blip r:embed="rId3"/>
          <a:stretch>
            <a:fillRect/>
          </a:stretch>
        </p:blipFill>
        <p:spPr>
          <a:xfrm>
            <a:off x="11064899" y="1326954"/>
            <a:ext cx="291842" cy="2370115"/>
          </a:xfrm>
          <a:prstGeom prst="rect">
            <a:avLst/>
          </a:prstGeom>
        </p:spPr>
      </p:pic>
      <p:pic>
        <p:nvPicPr>
          <p:cNvPr id="12" name="Picture 11">
            <a:extLst>
              <a:ext uri="{FF2B5EF4-FFF2-40B4-BE49-F238E27FC236}">
                <a16:creationId xmlns:a16="http://schemas.microsoft.com/office/drawing/2014/main" id="{26BAF943-0BE2-39F9-3CFC-D0CC61F91006}"/>
              </a:ext>
            </a:extLst>
          </p:cNvPr>
          <p:cNvPicPr>
            <a:picLocks noChangeAspect="1"/>
          </p:cNvPicPr>
          <p:nvPr/>
        </p:nvPicPr>
        <p:blipFill>
          <a:blip r:embed="rId3"/>
          <a:stretch>
            <a:fillRect/>
          </a:stretch>
        </p:blipFill>
        <p:spPr>
          <a:xfrm>
            <a:off x="9767580" y="2281237"/>
            <a:ext cx="214620" cy="125091"/>
          </a:xfrm>
          <a:prstGeom prst="rect">
            <a:avLst/>
          </a:prstGeom>
        </p:spPr>
      </p:pic>
      <p:pic>
        <p:nvPicPr>
          <p:cNvPr id="13" name="Picture 12">
            <a:extLst>
              <a:ext uri="{FF2B5EF4-FFF2-40B4-BE49-F238E27FC236}">
                <a16:creationId xmlns:a16="http://schemas.microsoft.com/office/drawing/2014/main" id="{DE749D20-9F50-5289-0616-C6C27CC1948C}"/>
              </a:ext>
            </a:extLst>
          </p:cNvPr>
          <p:cNvPicPr>
            <a:picLocks noChangeAspect="1"/>
          </p:cNvPicPr>
          <p:nvPr/>
        </p:nvPicPr>
        <p:blipFill>
          <a:blip r:embed="rId3"/>
          <a:stretch>
            <a:fillRect/>
          </a:stretch>
        </p:blipFill>
        <p:spPr>
          <a:xfrm>
            <a:off x="9280847" y="1825979"/>
            <a:ext cx="210818" cy="278360"/>
          </a:xfrm>
          <a:prstGeom prst="rect">
            <a:avLst/>
          </a:prstGeom>
        </p:spPr>
      </p:pic>
      <p:pic>
        <p:nvPicPr>
          <p:cNvPr id="14" name="Picture 13">
            <a:extLst>
              <a:ext uri="{FF2B5EF4-FFF2-40B4-BE49-F238E27FC236}">
                <a16:creationId xmlns:a16="http://schemas.microsoft.com/office/drawing/2014/main" id="{3A5D8E84-A667-3269-1AC8-A0557265F463}"/>
              </a:ext>
            </a:extLst>
          </p:cNvPr>
          <p:cNvPicPr>
            <a:picLocks noChangeAspect="1"/>
          </p:cNvPicPr>
          <p:nvPr/>
        </p:nvPicPr>
        <p:blipFill>
          <a:blip r:embed="rId3"/>
          <a:stretch>
            <a:fillRect/>
          </a:stretch>
        </p:blipFill>
        <p:spPr>
          <a:xfrm>
            <a:off x="8852221" y="2716575"/>
            <a:ext cx="639443" cy="278360"/>
          </a:xfrm>
          <a:prstGeom prst="rect">
            <a:avLst/>
          </a:prstGeom>
        </p:spPr>
      </p:pic>
      <p:sp>
        <p:nvSpPr>
          <p:cNvPr id="15" name="Text Box 27">
            <a:extLst>
              <a:ext uri="{FF2B5EF4-FFF2-40B4-BE49-F238E27FC236}">
                <a16:creationId xmlns:a16="http://schemas.microsoft.com/office/drawing/2014/main" id="{A6D2BF24-FF03-2C06-15BE-0A2ABEF6BA88}"/>
              </a:ext>
            </a:extLst>
          </p:cNvPr>
          <p:cNvSpPr txBox="1">
            <a:spLocks noChangeArrowheads="1"/>
          </p:cNvSpPr>
          <p:nvPr/>
        </p:nvSpPr>
        <p:spPr bwMode="auto">
          <a:xfrm>
            <a:off x="267419" y="1675147"/>
            <a:ext cx="7166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   </a:t>
            </a:r>
            <a:r>
              <a:rPr lang="en-US" altLang="en-US" sz="2200" b="1" u="sng" dirty="0"/>
              <a:t>Objective</a:t>
            </a:r>
            <a:r>
              <a:rPr lang="en-US" altLang="en-US" sz="2200" dirty="0"/>
              <a:t>: Maximize the volume of the inscribed cylinder.</a:t>
            </a:r>
          </a:p>
        </p:txBody>
      </p:sp>
      <p:sp>
        <p:nvSpPr>
          <p:cNvPr id="16" name="TextBox 15">
            <a:extLst>
              <a:ext uri="{FF2B5EF4-FFF2-40B4-BE49-F238E27FC236}">
                <a16:creationId xmlns:a16="http://schemas.microsoft.com/office/drawing/2014/main" id="{732771BB-000F-E6E9-A7A8-BEE6E5A3B4B4}"/>
              </a:ext>
            </a:extLst>
          </p:cNvPr>
          <p:cNvSpPr txBox="1"/>
          <p:nvPr/>
        </p:nvSpPr>
        <p:spPr>
          <a:xfrm>
            <a:off x="580144" y="2147313"/>
            <a:ext cx="4996750" cy="430887"/>
          </a:xfrm>
          <a:prstGeom prst="rect">
            <a:avLst/>
          </a:prstGeom>
          <a:noFill/>
        </p:spPr>
        <p:txBody>
          <a:bodyPr wrap="square">
            <a:spAutoFit/>
          </a:bodyPr>
          <a:lstStyle/>
          <a:p>
            <a:r>
              <a:rPr kumimoji="0" lang="en-US" sz="2200" b="0" i="0" u="none" strike="noStrike" kern="1200" cap="none" spc="0" normalizeH="0" baseline="0" noProof="0" dirty="0">
                <a:ln>
                  <a:noFill/>
                </a:ln>
                <a:effectLst/>
                <a:uLnTx/>
                <a:uFillTx/>
                <a:latin typeface="Times New Roman" pitchFamily="18" charset="0"/>
                <a:cs typeface="Times New Roman" pitchFamily="18" charset="0"/>
              </a:rPr>
              <a:t>Let </a:t>
            </a:r>
            <a:r>
              <a:rPr lang="en-US" sz="2200" i="1" dirty="0">
                <a:latin typeface="Times New Roman" pitchFamily="18" charset="0"/>
                <a:cs typeface="Times New Roman" pitchFamily="18" charset="0"/>
              </a:rPr>
              <a:t>x</a:t>
            </a:r>
            <a:r>
              <a:rPr lang="en-US" sz="2200" dirty="0">
                <a:latin typeface="Times New Roman" pitchFamily="18" charset="0"/>
                <a:cs typeface="Times New Roman" pitchFamily="18" charset="0"/>
              </a:rPr>
              <a:t> = </a:t>
            </a:r>
            <a:r>
              <a:rPr kumimoji="0" lang="en-US" sz="2200" b="0" u="none" strike="noStrike" kern="1200" cap="none" spc="0" normalizeH="0" baseline="0" noProof="0" dirty="0">
                <a:ln>
                  <a:noFill/>
                </a:ln>
                <a:effectLst/>
                <a:uLnTx/>
                <a:uFillTx/>
                <a:latin typeface="Times New Roman" pitchFamily="18" charset="0"/>
                <a:cs typeface="Times New Roman" pitchFamily="18" charset="0"/>
              </a:rPr>
              <a:t>radius of inscribed cylinder (units)</a:t>
            </a:r>
            <a:endParaRPr lang="en-US" sz="2200" dirty="0"/>
          </a:p>
        </p:txBody>
      </p:sp>
      <p:sp>
        <p:nvSpPr>
          <p:cNvPr id="17" name="Right Triangle 16">
            <a:extLst>
              <a:ext uri="{FF2B5EF4-FFF2-40B4-BE49-F238E27FC236}">
                <a16:creationId xmlns:a16="http://schemas.microsoft.com/office/drawing/2014/main" id="{8AAB502C-8ADC-5254-0CC2-A93683EF6CB9}"/>
              </a:ext>
            </a:extLst>
          </p:cNvPr>
          <p:cNvSpPr/>
          <p:nvPr/>
        </p:nvSpPr>
        <p:spPr>
          <a:xfrm>
            <a:off x="9455645" y="4446928"/>
            <a:ext cx="1566658" cy="2168236"/>
          </a:xfrm>
          <a:prstGeom prst="rtTriangl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9772E42-6EFE-ED85-570D-0ED2723B5CF9}"/>
              </a:ext>
            </a:extLst>
          </p:cNvPr>
          <p:cNvCxnSpPr>
            <a:cxnSpLocks/>
            <a:stCxn id="17" idx="1"/>
            <a:endCxn id="17" idx="5"/>
          </p:cNvCxnSpPr>
          <p:nvPr/>
        </p:nvCxnSpPr>
        <p:spPr>
          <a:xfrm>
            <a:off x="9455645" y="5531046"/>
            <a:ext cx="7833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6387E80-A0C1-6A8E-F8EE-CF0275D4161F}"/>
              </a:ext>
            </a:extLst>
          </p:cNvPr>
          <p:cNvSpPr txBox="1"/>
          <p:nvPr/>
        </p:nvSpPr>
        <p:spPr>
          <a:xfrm>
            <a:off x="9662926" y="5222623"/>
            <a:ext cx="325582" cy="369332"/>
          </a:xfrm>
          <a:prstGeom prst="rect">
            <a:avLst/>
          </a:prstGeom>
          <a:noFill/>
        </p:spPr>
        <p:txBody>
          <a:bodyPr wrap="square">
            <a:spAutoFit/>
          </a:bodyPr>
          <a:lstStyle/>
          <a:p>
            <a:r>
              <a:rPr lang="en-US" sz="1800" i="1" dirty="0">
                <a:latin typeface="Times New Roman" pitchFamily="18" charset="0"/>
                <a:cs typeface="Times New Roman" pitchFamily="18" charset="0"/>
              </a:rPr>
              <a:t>x</a:t>
            </a:r>
            <a:endParaRPr lang="en-US" dirty="0"/>
          </a:p>
        </p:txBody>
      </p:sp>
      <p:sp>
        <p:nvSpPr>
          <p:cNvPr id="26" name="TextBox 25">
            <a:extLst>
              <a:ext uri="{FF2B5EF4-FFF2-40B4-BE49-F238E27FC236}">
                <a16:creationId xmlns:a16="http://schemas.microsoft.com/office/drawing/2014/main" id="{3EFCDC23-D37C-5100-83D5-7576874C3196}"/>
              </a:ext>
            </a:extLst>
          </p:cNvPr>
          <p:cNvSpPr txBox="1"/>
          <p:nvPr/>
        </p:nvSpPr>
        <p:spPr>
          <a:xfrm>
            <a:off x="10009350" y="6291319"/>
            <a:ext cx="325582" cy="369332"/>
          </a:xfrm>
          <a:prstGeom prst="rect">
            <a:avLst/>
          </a:prstGeom>
          <a:noFill/>
        </p:spPr>
        <p:txBody>
          <a:bodyPr wrap="square">
            <a:spAutoFit/>
          </a:bodyPr>
          <a:lstStyle/>
          <a:p>
            <a:r>
              <a:rPr lang="en-US" i="1" dirty="0">
                <a:latin typeface="Times New Roman" pitchFamily="18" charset="0"/>
                <a:cs typeface="Times New Roman" pitchFamily="18" charset="0"/>
              </a:rPr>
              <a:t>r</a:t>
            </a:r>
            <a:endParaRPr lang="en-US" dirty="0"/>
          </a:p>
        </p:txBody>
      </p:sp>
      <p:sp>
        <p:nvSpPr>
          <p:cNvPr id="27" name="TextBox 26">
            <a:extLst>
              <a:ext uri="{FF2B5EF4-FFF2-40B4-BE49-F238E27FC236}">
                <a16:creationId xmlns:a16="http://schemas.microsoft.com/office/drawing/2014/main" id="{7130BF85-C469-6673-3A31-54CDACA48C62}"/>
              </a:ext>
            </a:extLst>
          </p:cNvPr>
          <p:cNvSpPr txBox="1"/>
          <p:nvPr/>
        </p:nvSpPr>
        <p:spPr>
          <a:xfrm>
            <a:off x="9160991" y="4862093"/>
            <a:ext cx="325582" cy="369332"/>
          </a:xfrm>
          <a:prstGeom prst="rect">
            <a:avLst/>
          </a:prstGeom>
          <a:noFill/>
        </p:spPr>
        <p:txBody>
          <a:bodyPr wrap="square">
            <a:spAutoFit/>
          </a:bodyPr>
          <a:lstStyle/>
          <a:p>
            <a:r>
              <a:rPr lang="en-US" i="1" dirty="0">
                <a:latin typeface="Times New Roman" pitchFamily="18" charset="0"/>
                <a:cs typeface="Times New Roman" pitchFamily="18" charset="0"/>
              </a:rPr>
              <a:t>y</a:t>
            </a:r>
            <a:endParaRPr lang="en-US" dirty="0"/>
          </a:p>
        </p:txBody>
      </p:sp>
      <p:grpSp>
        <p:nvGrpSpPr>
          <p:cNvPr id="31" name="Group 30">
            <a:extLst>
              <a:ext uri="{FF2B5EF4-FFF2-40B4-BE49-F238E27FC236}">
                <a16:creationId xmlns:a16="http://schemas.microsoft.com/office/drawing/2014/main" id="{75E11174-8A99-45EE-E3A0-A84946FEB49D}"/>
              </a:ext>
            </a:extLst>
          </p:cNvPr>
          <p:cNvGrpSpPr/>
          <p:nvPr/>
        </p:nvGrpSpPr>
        <p:grpSpPr>
          <a:xfrm>
            <a:off x="8695311" y="4446928"/>
            <a:ext cx="585536" cy="2168236"/>
            <a:chOff x="8744484" y="4298784"/>
            <a:chExt cx="585536" cy="2168236"/>
          </a:xfrm>
        </p:grpSpPr>
        <p:sp>
          <p:nvSpPr>
            <p:cNvPr id="28" name="TextBox 27">
              <a:extLst>
                <a:ext uri="{FF2B5EF4-FFF2-40B4-BE49-F238E27FC236}">
                  <a16:creationId xmlns:a16="http://schemas.microsoft.com/office/drawing/2014/main" id="{80926E1B-3B03-7C24-E6D2-F2EE01CF9CAD}"/>
                </a:ext>
              </a:extLst>
            </p:cNvPr>
            <p:cNvSpPr txBox="1"/>
            <p:nvPr/>
          </p:nvSpPr>
          <p:spPr>
            <a:xfrm>
              <a:off x="8744484" y="5219433"/>
              <a:ext cx="325582" cy="369332"/>
            </a:xfrm>
            <a:prstGeom prst="rect">
              <a:avLst/>
            </a:prstGeom>
            <a:noFill/>
          </p:spPr>
          <p:txBody>
            <a:bodyPr wrap="square">
              <a:spAutoFit/>
            </a:bodyPr>
            <a:lstStyle/>
            <a:p>
              <a:r>
                <a:rPr lang="en-US" i="1" dirty="0">
                  <a:latin typeface="Times New Roman" panose="02020603050405020304" pitchFamily="18" charset="0"/>
                  <a:cs typeface="Times New Roman" panose="02020603050405020304" pitchFamily="18" charset="0"/>
                </a:rPr>
                <a:t>h</a:t>
              </a:r>
            </a:p>
          </p:txBody>
        </p:sp>
        <p:sp>
          <p:nvSpPr>
            <p:cNvPr id="29" name="Left Brace 28">
              <a:extLst>
                <a:ext uri="{FF2B5EF4-FFF2-40B4-BE49-F238E27FC236}">
                  <a16:creationId xmlns:a16="http://schemas.microsoft.com/office/drawing/2014/main" id="{D5D3D753-78B5-C0F0-C679-160280F56A84}"/>
                </a:ext>
              </a:extLst>
            </p:cNvPr>
            <p:cNvSpPr/>
            <p:nvPr/>
          </p:nvSpPr>
          <p:spPr>
            <a:xfrm>
              <a:off x="9040329" y="4298784"/>
              <a:ext cx="289691" cy="2168236"/>
            </a:xfrm>
            <a:prstGeom prst="leftBrace">
              <a:avLst>
                <a:gd name="adj1" fmla="val 75288"/>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33" name="Picture 32">
            <a:extLst>
              <a:ext uri="{FF2B5EF4-FFF2-40B4-BE49-F238E27FC236}">
                <a16:creationId xmlns:a16="http://schemas.microsoft.com/office/drawing/2014/main" id="{E1387F96-9CD6-C975-79F8-B76611C2C2D8}"/>
              </a:ext>
            </a:extLst>
          </p:cNvPr>
          <p:cNvPicPr>
            <a:picLocks noChangeAspect="1"/>
          </p:cNvPicPr>
          <p:nvPr/>
        </p:nvPicPr>
        <p:blipFill>
          <a:blip r:embed="rId4"/>
          <a:stretch>
            <a:fillRect/>
          </a:stretch>
        </p:blipFill>
        <p:spPr>
          <a:xfrm>
            <a:off x="604758" y="2610283"/>
            <a:ext cx="4994996" cy="360249"/>
          </a:xfrm>
          <a:prstGeom prst="rect">
            <a:avLst/>
          </a:prstGeom>
        </p:spPr>
      </p:pic>
      <p:pic>
        <p:nvPicPr>
          <p:cNvPr id="34" name="Picture 33">
            <a:extLst>
              <a:ext uri="{FF2B5EF4-FFF2-40B4-BE49-F238E27FC236}">
                <a16:creationId xmlns:a16="http://schemas.microsoft.com/office/drawing/2014/main" id="{6E50F057-A279-7456-600C-8C7B27E6D292}"/>
              </a:ext>
            </a:extLst>
          </p:cNvPr>
          <p:cNvPicPr>
            <a:picLocks noChangeAspect="1"/>
          </p:cNvPicPr>
          <p:nvPr/>
        </p:nvPicPr>
        <p:blipFill>
          <a:blip r:embed="rId3"/>
          <a:stretch>
            <a:fillRect/>
          </a:stretch>
        </p:blipFill>
        <p:spPr>
          <a:xfrm>
            <a:off x="4014506" y="2651402"/>
            <a:ext cx="1611824" cy="343533"/>
          </a:xfrm>
          <a:prstGeom prst="rect">
            <a:avLst/>
          </a:prstGeom>
        </p:spPr>
      </p:pic>
      <p:sp>
        <p:nvSpPr>
          <p:cNvPr id="35" name="Text Box 29">
            <a:extLst>
              <a:ext uri="{FF2B5EF4-FFF2-40B4-BE49-F238E27FC236}">
                <a16:creationId xmlns:a16="http://schemas.microsoft.com/office/drawing/2014/main" id="{C8D17C9A-570C-089C-CF43-5A7477C697F0}"/>
              </a:ext>
            </a:extLst>
          </p:cNvPr>
          <p:cNvSpPr txBox="1">
            <a:spLocks noChangeArrowheads="1"/>
          </p:cNvSpPr>
          <p:nvPr/>
        </p:nvSpPr>
        <p:spPr bwMode="auto">
          <a:xfrm>
            <a:off x="239408" y="3006676"/>
            <a:ext cx="30235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II   </a:t>
            </a:r>
            <a:r>
              <a:rPr lang="en-US" altLang="en-US" sz="2200" b="1" u="sng" dirty="0"/>
              <a:t>Objective Function</a:t>
            </a:r>
          </a:p>
        </p:txBody>
      </p:sp>
      <p:graphicFrame>
        <p:nvGraphicFramePr>
          <p:cNvPr id="38" name="Object 22">
            <a:extLst>
              <a:ext uri="{FF2B5EF4-FFF2-40B4-BE49-F238E27FC236}">
                <a16:creationId xmlns:a16="http://schemas.microsoft.com/office/drawing/2014/main" id="{7CE47B24-863E-9173-F6ED-8AB51A2ADB8B}"/>
              </a:ext>
            </a:extLst>
          </p:cNvPr>
          <p:cNvGraphicFramePr>
            <a:graphicFrameLocks noChangeAspect="1"/>
          </p:cNvGraphicFramePr>
          <p:nvPr>
            <p:extLst>
              <p:ext uri="{D42A27DB-BD31-4B8C-83A1-F6EECF244321}">
                <p14:modId xmlns:p14="http://schemas.microsoft.com/office/powerpoint/2010/main" val="2697430834"/>
              </p:ext>
            </p:extLst>
          </p:nvPr>
        </p:nvGraphicFramePr>
        <p:xfrm>
          <a:off x="551014" y="3544819"/>
          <a:ext cx="1143793" cy="387668"/>
        </p:xfrm>
        <a:graphic>
          <a:graphicData uri="http://schemas.openxmlformats.org/presentationml/2006/ole">
            <mc:AlternateContent xmlns:mc="http://schemas.openxmlformats.org/markup-compatibility/2006">
              <mc:Choice xmlns:v="urn:schemas-microsoft-com:vml" Requires="v">
                <p:oleObj name="Equation" r:id="rId5" imgW="596880" imgH="203040" progId="Equation.DSMT4">
                  <p:embed/>
                </p:oleObj>
              </mc:Choice>
              <mc:Fallback>
                <p:oleObj name="Equation" r:id="rId5" imgW="596880" imgH="203040" progId="Equation.DSMT4">
                  <p:embed/>
                  <p:pic>
                    <p:nvPicPr>
                      <p:cNvPr id="9" name="Object 22">
                        <a:extLst>
                          <a:ext uri="{FF2B5EF4-FFF2-40B4-BE49-F238E27FC236}">
                            <a16:creationId xmlns:a16="http://schemas.microsoft.com/office/drawing/2014/main" id="{EE62280E-D655-46F1-A409-04B9356E0796}"/>
                          </a:ext>
                        </a:extLst>
                      </p:cNvPr>
                      <p:cNvPicPr>
                        <a:picLocks noChangeAspect="1" noChangeArrowheads="1"/>
                      </p:cNvPicPr>
                      <p:nvPr/>
                    </p:nvPicPr>
                    <p:blipFill>
                      <a:blip r:embed="rId6"/>
                      <a:srcRect/>
                      <a:stretch>
                        <a:fillRect/>
                      </a:stretch>
                    </p:blipFill>
                    <p:spPr bwMode="auto">
                      <a:xfrm>
                        <a:off x="551014" y="3544819"/>
                        <a:ext cx="1143793" cy="387668"/>
                      </a:xfrm>
                      <a:prstGeom prst="rect">
                        <a:avLst/>
                      </a:prstGeom>
                      <a:noFill/>
                    </p:spPr>
                  </p:pic>
                </p:oleObj>
              </mc:Fallback>
            </mc:AlternateContent>
          </a:graphicData>
        </a:graphic>
      </p:graphicFrame>
      <p:graphicFrame>
        <p:nvGraphicFramePr>
          <p:cNvPr id="39" name="Object 22">
            <a:extLst>
              <a:ext uri="{FF2B5EF4-FFF2-40B4-BE49-F238E27FC236}">
                <a16:creationId xmlns:a16="http://schemas.microsoft.com/office/drawing/2014/main" id="{43697C38-5E6A-4BAE-188D-FF4627FFE4C2}"/>
              </a:ext>
            </a:extLst>
          </p:cNvPr>
          <p:cNvGraphicFramePr>
            <a:graphicFrameLocks noChangeAspect="1"/>
          </p:cNvGraphicFramePr>
          <p:nvPr>
            <p:extLst>
              <p:ext uri="{D42A27DB-BD31-4B8C-83A1-F6EECF244321}">
                <p14:modId xmlns:p14="http://schemas.microsoft.com/office/powerpoint/2010/main" val="1444005996"/>
              </p:ext>
            </p:extLst>
          </p:nvPr>
        </p:nvGraphicFramePr>
        <p:xfrm>
          <a:off x="551014" y="4054067"/>
          <a:ext cx="1824037" cy="434975"/>
        </p:xfrm>
        <a:graphic>
          <a:graphicData uri="http://schemas.openxmlformats.org/presentationml/2006/ole">
            <mc:AlternateContent xmlns:mc="http://schemas.openxmlformats.org/markup-compatibility/2006">
              <mc:Choice xmlns:v="urn:schemas-microsoft-com:vml" Requires="v">
                <p:oleObj name="Equation" r:id="rId7" imgW="952200" imgH="228600" progId="Equation.DSMT4">
                  <p:embed/>
                </p:oleObj>
              </mc:Choice>
              <mc:Fallback>
                <p:oleObj name="Equation" r:id="rId7" imgW="952200" imgH="228600" progId="Equation.DSMT4">
                  <p:embed/>
                  <p:pic>
                    <p:nvPicPr>
                      <p:cNvPr id="38" name="Object 22">
                        <a:extLst>
                          <a:ext uri="{FF2B5EF4-FFF2-40B4-BE49-F238E27FC236}">
                            <a16:creationId xmlns:a16="http://schemas.microsoft.com/office/drawing/2014/main" id="{7CE47B24-863E-9173-F6ED-8AB51A2ADB8B}"/>
                          </a:ext>
                        </a:extLst>
                      </p:cNvPr>
                      <p:cNvPicPr>
                        <a:picLocks noChangeAspect="1" noChangeArrowheads="1"/>
                      </p:cNvPicPr>
                      <p:nvPr/>
                    </p:nvPicPr>
                    <p:blipFill>
                      <a:blip r:embed="rId8"/>
                      <a:srcRect/>
                      <a:stretch>
                        <a:fillRect/>
                      </a:stretch>
                    </p:blipFill>
                    <p:spPr bwMode="auto">
                      <a:xfrm>
                        <a:off x="551014" y="4054067"/>
                        <a:ext cx="1824037" cy="434975"/>
                      </a:xfrm>
                      <a:prstGeom prst="rect">
                        <a:avLst/>
                      </a:prstGeom>
                      <a:noFill/>
                    </p:spPr>
                  </p:pic>
                </p:oleObj>
              </mc:Fallback>
            </mc:AlternateContent>
          </a:graphicData>
        </a:graphic>
      </p:graphicFrame>
      <p:graphicFrame>
        <p:nvGraphicFramePr>
          <p:cNvPr id="40" name="Object 22">
            <a:extLst>
              <a:ext uri="{FF2B5EF4-FFF2-40B4-BE49-F238E27FC236}">
                <a16:creationId xmlns:a16="http://schemas.microsoft.com/office/drawing/2014/main" id="{C1526267-09FF-42DD-9064-EA4399AB3830}"/>
              </a:ext>
            </a:extLst>
          </p:cNvPr>
          <p:cNvGraphicFramePr>
            <a:graphicFrameLocks noChangeAspect="1"/>
          </p:cNvGraphicFramePr>
          <p:nvPr>
            <p:extLst>
              <p:ext uri="{D42A27DB-BD31-4B8C-83A1-F6EECF244321}">
                <p14:modId xmlns:p14="http://schemas.microsoft.com/office/powerpoint/2010/main" val="3285100583"/>
              </p:ext>
            </p:extLst>
          </p:nvPr>
        </p:nvGraphicFramePr>
        <p:xfrm>
          <a:off x="229235" y="4494213"/>
          <a:ext cx="2505075" cy="822325"/>
        </p:xfrm>
        <a:graphic>
          <a:graphicData uri="http://schemas.openxmlformats.org/presentationml/2006/ole">
            <mc:AlternateContent xmlns:mc="http://schemas.openxmlformats.org/markup-compatibility/2006">
              <mc:Choice xmlns:v="urn:schemas-microsoft-com:vml" Requires="v">
                <p:oleObj name="Equation" r:id="rId9" imgW="1307880" imgH="431640" progId="Equation.DSMT4">
                  <p:embed/>
                </p:oleObj>
              </mc:Choice>
              <mc:Fallback>
                <p:oleObj name="Equation" r:id="rId9" imgW="1307880" imgH="431640" progId="Equation.DSMT4">
                  <p:embed/>
                  <p:pic>
                    <p:nvPicPr>
                      <p:cNvPr id="39" name="Object 22">
                        <a:extLst>
                          <a:ext uri="{FF2B5EF4-FFF2-40B4-BE49-F238E27FC236}">
                            <a16:creationId xmlns:a16="http://schemas.microsoft.com/office/drawing/2014/main" id="{43697C38-5E6A-4BAE-188D-FF4627FFE4C2}"/>
                          </a:ext>
                        </a:extLst>
                      </p:cNvPr>
                      <p:cNvPicPr>
                        <a:picLocks noChangeAspect="1" noChangeArrowheads="1"/>
                      </p:cNvPicPr>
                      <p:nvPr/>
                    </p:nvPicPr>
                    <p:blipFill>
                      <a:blip r:embed="rId10"/>
                      <a:srcRect/>
                      <a:stretch>
                        <a:fillRect/>
                      </a:stretch>
                    </p:blipFill>
                    <p:spPr bwMode="auto">
                      <a:xfrm>
                        <a:off x="229235" y="4494213"/>
                        <a:ext cx="2505075" cy="822325"/>
                      </a:xfrm>
                      <a:prstGeom prst="rect">
                        <a:avLst/>
                      </a:prstGeom>
                      <a:noFill/>
                    </p:spPr>
                  </p:pic>
                </p:oleObj>
              </mc:Fallback>
            </mc:AlternateContent>
          </a:graphicData>
        </a:graphic>
      </p:graphicFrame>
      <p:graphicFrame>
        <p:nvGraphicFramePr>
          <p:cNvPr id="41" name="Object 22">
            <a:extLst>
              <a:ext uri="{FF2B5EF4-FFF2-40B4-BE49-F238E27FC236}">
                <a16:creationId xmlns:a16="http://schemas.microsoft.com/office/drawing/2014/main" id="{401E9BDC-1BA1-21B8-0726-5F769FB7AAE8}"/>
              </a:ext>
            </a:extLst>
          </p:cNvPr>
          <p:cNvGraphicFramePr>
            <a:graphicFrameLocks noChangeAspect="1"/>
          </p:cNvGraphicFramePr>
          <p:nvPr>
            <p:extLst>
              <p:ext uri="{D42A27DB-BD31-4B8C-83A1-F6EECF244321}">
                <p14:modId xmlns:p14="http://schemas.microsoft.com/office/powerpoint/2010/main" val="2139159166"/>
              </p:ext>
            </p:extLst>
          </p:nvPr>
        </p:nvGraphicFramePr>
        <p:xfrm>
          <a:off x="229235" y="5362259"/>
          <a:ext cx="2432050" cy="749300"/>
        </p:xfrm>
        <a:graphic>
          <a:graphicData uri="http://schemas.openxmlformats.org/presentationml/2006/ole">
            <mc:AlternateContent xmlns:mc="http://schemas.openxmlformats.org/markup-compatibility/2006">
              <mc:Choice xmlns:v="urn:schemas-microsoft-com:vml" Requires="v">
                <p:oleObj name="Equation" r:id="rId11" imgW="1269720" imgH="393480" progId="Equation.DSMT4">
                  <p:embed/>
                </p:oleObj>
              </mc:Choice>
              <mc:Fallback>
                <p:oleObj name="Equation" r:id="rId11" imgW="1269720" imgH="393480" progId="Equation.DSMT4">
                  <p:embed/>
                  <p:pic>
                    <p:nvPicPr>
                      <p:cNvPr id="40" name="Object 22">
                        <a:extLst>
                          <a:ext uri="{FF2B5EF4-FFF2-40B4-BE49-F238E27FC236}">
                            <a16:creationId xmlns:a16="http://schemas.microsoft.com/office/drawing/2014/main" id="{C1526267-09FF-42DD-9064-EA4399AB3830}"/>
                          </a:ext>
                        </a:extLst>
                      </p:cNvPr>
                      <p:cNvPicPr>
                        <a:picLocks noChangeAspect="1" noChangeArrowheads="1"/>
                      </p:cNvPicPr>
                      <p:nvPr/>
                    </p:nvPicPr>
                    <p:blipFill>
                      <a:blip r:embed="rId12"/>
                      <a:srcRect/>
                      <a:stretch>
                        <a:fillRect/>
                      </a:stretch>
                    </p:blipFill>
                    <p:spPr bwMode="auto">
                      <a:xfrm>
                        <a:off x="229235" y="5362259"/>
                        <a:ext cx="2432050" cy="749300"/>
                      </a:xfrm>
                      <a:prstGeom prst="rect">
                        <a:avLst/>
                      </a:prstGeom>
                      <a:noFill/>
                    </p:spPr>
                  </p:pic>
                </p:oleObj>
              </mc:Fallback>
            </mc:AlternateContent>
          </a:graphicData>
        </a:graphic>
      </p:graphicFrame>
      <p:graphicFrame>
        <p:nvGraphicFramePr>
          <p:cNvPr id="42" name="Object 25">
            <a:extLst>
              <a:ext uri="{FF2B5EF4-FFF2-40B4-BE49-F238E27FC236}">
                <a16:creationId xmlns:a16="http://schemas.microsoft.com/office/drawing/2014/main" id="{29673046-C130-E6D8-8432-2461293A0C05}"/>
              </a:ext>
            </a:extLst>
          </p:cNvPr>
          <p:cNvGraphicFramePr>
            <a:graphicFrameLocks noChangeAspect="1"/>
          </p:cNvGraphicFramePr>
          <p:nvPr>
            <p:extLst>
              <p:ext uri="{D42A27DB-BD31-4B8C-83A1-F6EECF244321}">
                <p14:modId xmlns:p14="http://schemas.microsoft.com/office/powerpoint/2010/main" val="1648004172"/>
              </p:ext>
            </p:extLst>
          </p:nvPr>
        </p:nvGraphicFramePr>
        <p:xfrm>
          <a:off x="1979613" y="6126163"/>
          <a:ext cx="1131887" cy="504825"/>
        </p:xfrm>
        <a:graphic>
          <a:graphicData uri="http://schemas.openxmlformats.org/presentationml/2006/ole">
            <mc:AlternateContent xmlns:mc="http://schemas.openxmlformats.org/markup-compatibility/2006">
              <mc:Choice xmlns:v="urn:schemas-microsoft-com:vml" Requires="v">
                <p:oleObj name="Equation" r:id="rId13" imgW="571320" imgH="253800" progId="Equation.DSMT4">
                  <p:embed/>
                </p:oleObj>
              </mc:Choice>
              <mc:Fallback>
                <p:oleObj name="Equation" r:id="rId13" imgW="571320" imgH="253800" progId="Equation.DSMT4">
                  <p:embed/>
                  <p:pic>
                    <p:nvPicPr>
                      <p:cNvPr id="15" name="Object 25">
                        <a:extLst>
                          <a:ext uri="{FF2B5EF4-FFF2-40B4-BE49-F238E27FC236}">
                            <a16:creationId xmlns:a16="http://schemas.microsoft.com/office/drawing/2014/main" id="{7D6AC938-1E3A-ABFB-26D4-B29B7AB29215}"/>
                          </a:ext>
                        </a:extLst>
                      </p:cNvPr>
                      <p:cNvPicPr>
                        <a:picLocks noChangeAspect="1" noChangeArrowheads="1"/>
                      </p:cNvPicPr>
                      <p:nvPr/>
                    </p:nvPicPr>
                    <p:blipFill>
                      <a:blip r:embed="rId14"/>
                      <a:srcRect/>
                      <a:stretch>
                        <a:fillRect/>
                      </a:stretch>
                    </p:blipFill>
                    <p:spPr bwMode="auto">
                      <a:xfrm>
                        <a:off x="1979613" y="6126163"/>
                        <a:ext cx="1131887" cy="504825"/>
                      </a:xfrm>
                      <a:prstGeom prst="rect">
                        <a:avLst/>
                      </a:prstGeom>
                      <a:noFill/>
                      <a:ln>
                        <a:noFill/>
                      </a:ln>
                      <a:effectLst/>
                    </p:spPr>
                  </p:pic>
                </p:oleObj>
              </mc:Fallback>
            </mc:AlternateContent>
          </a:graphicData>
        </a:graphic>
      </p:graphicFrame>
      <p:sp>
        <p:nvSpPr>
          <p:cNvPr id="43" name="Text Box 29">
            <a:extLst>
              <a:ext uri="{FF2B5EF4-FFF2-40B4-BE49-F238E27FC236}">
                <a16:creationId xmlns:a16="http://schemas.microsoft.com/office/drawing/2014/main" id="{207F1302-FA58-1C21-0A91-E563489CDF41}"/>
              </a:ext>
            </a:extLst>
          </p:cNvPr>
          <p:cNvSpPr txBox="1">
            <a:spLocks noChangeArrowheads="1"/>
          </p:cNvSpPr>
          <p:nvPr/>
        </p:nvSpPr>
        <p:spPr bwMode="auto">
          <a:xfrm>
            <a:off x="242884" y="6120260"/>
            <a:ext cx="16097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III  </a:t>
            </a:r>
            <a:r>
              <a:rPr lang="en-US" altLang="en-US" sz="2200" b="1" u="sng" dirty="0"/>
              <a:t>Domain</a:t>
            </a:r>
          </a:p>
        </p:txBody>
      </p:sp>
      <p:pic>
        <p:nvPicPr>
          <p:cNvPr id="44" name="Picture 43">
            <a:extLst>
              <a:ext uri="{FF2B5EF4-FFF2-40B4-BE49-F238E27FC236}">
                <a16:creationId xmlns:a16="http://schemas.microsoft.com/office/drawing/2014/main" id="{52D21655-5D9A-E40F-A3C0-663C3ADB2FDB}"/>
              </a:ext>
            </a:extLst>
          </p:cNvPr>
          <p:cNvPicPr>
            <a:picLocks noChangeAspect="1"/>
          </p:cNvPicPr>
          <p:nvPr/>
        </p:nvPicPr>
        <p:blipFill>
          <a:blip r:embed="rId3"/>
          <a:stretch>
            <a:fillRect/>
          </a:stretch>
        </p:blipFill>
        <p:spPr>
          <a:xfrm>
            <a:off x="2405228" y="6065538"/>
            <a:ext cx="1239520" cy="556720"/>
          </a:xfrm>
          <a:prstGeom prst="rect">
            <a:avLst/>
          </a:prstGeom>
        </p:spPr>
      </p:pic>
    </p:spTree>
    <p:extLst>
      <p:ext uri="{BB962C8B-B14F-4D97-AF65-F5344CB8AC3E}">
        <p14:creationId xmlns:p14="http://schemas.microsoft.com/office/powerpoint/2010/main" val="1266425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anim calcmode="lin" valueType="num">
                                      <p:cBhvr>
                                        <p:cTn id="63" dur="2000" fill="hold"/>
                                        <p:tgtEl>
                                          <p:spTgt spid="17"/>
                                        </p:tgtEl>
                                        <p:attrNameLst>
                                          <p:attrName>ppt_w</p:attrName>
                                        </p:attrNameLst>
                                      </p:cBhvr>
                                      <p:tavLst>
                                        <p:tav tm="0" fmla="#ppt_w*sin(2.5*pi*$)">
                                          <p:val>
                                            <p:fltVal val="0"/>
                                          </p:val>
                                        </p:tav>
                                        <p:tav tm="100000">
                                          <p:val>
                                            <p:fltVal val="1"/>
                                          </p:val>
                                        </p:tav>
                                      </p:tavLst>
                                    </p:anim>
                                    <p:anim calcmode="lin" valueType="num">
                                      <p:cBhvr>
                                        <p:cTn id="64" dur="2000" fill="hold"/>
                                        <p:tgtEl>
                                          <p:spTgt spid="17"/>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000"/>
                                        <p:tgtEl>
                                          <p:spTgt spid="19"/>
                                        </p:tgtEl>
                                      </p:cBhvr>
                                    </p:animEffect>
                                    <p:anim calcmode="lin" valueType="num">
                                      <p:cBhvr>
                                        <p:cTn id="68" dur="2000" fill="hold"/>
                                        <p:tgtEl>
                                          <p:spTgt spid="19"/>
                                        </p:tgtEl>
                                        <p:attrNameLst>
                                          <p:attrName>ppt_w</p:attrName>
                                        </p:attrNameLst>
                                      </p:cBhvr>
                                      <p:tavLst>
                                        <p:tav tm="0" fmla="#ppt_w*sin(2.5*pi*$)">
                                          <p:val>
                                            <p:fltVal val="0"/>
                                          </p:val>
                                        </p:tav>
                                        <p:tav tm="100000">
                                          <p:val>
                                            <p:fltVal val="1"/>
                                          </p:val>
                                        </p:tav>
                                      </p:tavLst>
                                    </p:anim>
                                    <p:anim calcmode="lin" valueType="num">
                                      <p:cBhvr>
                                        <p:cTn id="6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down)">
                                      <p:cBhvr>
                                        <p:cTn id="74" dur="580">
                                          <p:stCondLst>
                                            <p:cond delay="0"/>
                                          </p:stCondLst>
                                        </p:cTn>
                                        <p:tgtEl>
                                          <p:spTgt spid="25"/>
                                        </p:tgtEl>
                                      </p:cBhvr>
                                    </p:animEffect>
                                    <p:anim calcmode="lin" valueType="num">
                                      <p:cBhvr>
                                        <p:cTn id="7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80" dur="26">
                                          <p:stCondLst>
                                            <p:cond delay="650"/>
                                          </p:stCondLst>
                                        </p:cTn>
                                        <p:tgtEl>
                                          <p:spTgt spid="25"/>
                                        </p:tgtEl>
                                      </p:cBhvr>
                                      <p:to x="100000" y="60000"/>
                                    </p:animScale>
                                    <p:animScale>
                                      <p:cBhvr>
                                        <p:cTn id="81" dur="166" decel="50000">
                                          <p:stCondLst>
                                            <p:cond delay="676"/>
                                          </p:stCondLst>
                                        </p:cTn>
                                        <p:tgtEl>
                                          <p:spTgt spid="25"/>
                                        </p:tgtEl>
                                      </p:cBhvr>
                                      <p:to x="100000" y="100000"/>
                                    </p:animScale>
                                    <p:animScale>
                                      <p:cBhvr>
                                        <p:cTn id="82" dur="26">
                                          <p:stCondLst>
                                            <p:cond delay="1312"/>
                                          </p:stCondLst>
                                        </p:cTn>
                                        <p:tgtEl>
                                          <p:spTgt spid="25"/>
                                        </p:tgtEl>
                                      </p:cBhvr>
                                      <p:to x="100000" y="80000"/>
                                    </p:animScale>
                                    <p:animScale>
                                      <p:cBhvr>
                                        <p:cTn id="83" dur="166" decel="50000">
                                          <p:stCondLst>
                                            <p:cond delay="1338"/>
                                          </p:stCondLst>
                                        </p:cTn>
                                        <p:tgtEl>
                                          <p:spTgt spid="25"/>
                                        </p:tgtEl>
                                      </p:cBhvr>
                                      <p:to x="100000" y="100000"/>
                                    </p:animScale>
                                    <p:animScale>
                                      <p:cBhvr>
                                        <p:cTn id="84" dur="26">
                                          <p:stCondLst>
                                            <p:cond delay="1642"/>
                                          </p:stCondLst>
                                        </p:cTn>
                                        <p:tgtEl>
                                          <p:spTgt spid="25"/>
                                        </p:tgtEl>
                                      </p:cBhvr>
                                      <p:to x="100000" y="90000"/>
                                    </p:animScale>
                                    <p:animScale>
                                      <p:cBhvr>
                                        <p:cTn id="85" dur="166" decel="50000">
                                          <p:stCondLst>
                                            <p:cond delay="1668"/>
                                          </p:stCondLst>
                                        </p:cTn>
                                        <p:tgtEl>
                                          <p:spTgt spid="25"/>
                                        </p:tgtEl>
                                      </p:cBhvr>
                                      <p:to x="100000" y="100000"/>
                                    </p:animScale>
                                    <p:animScale>
                                      <p:cBhvr>
                                        <p:cTn id="86" dur="26">
                                          <p:stCondLst>
                                            <p:cond delay="1808"/>
                                          </p:stCondLst>
                                        </p:cTn>
                                        <p:tgtEl>
                                          <p:spTgt spid="25"/>
                                        </p:tgtEl>
                                      </p:cBhvr>
                                      <p:to x="100000" y="95000"/>
                                    </p:animScale>
                                    <p:animScale>
                                      <p:cBhvr>
                                        <p:cTn id="87" dur="166" decel="50000">
                                          <p:stCondLst>
                                            <p:cond delay="1834"/>
                                          </p:stCondLst>
                                        </p:cTn>
                                        <p:tgtEl>
                                          <p:spTgt spid="25"/>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down)">
                                      <p:cBhvr>
                                        <p:cTn id="92" dur="580">
                                          <p:stCondLst>
                                            <p:cond delay="0"/>
                                          </p:stCondLst>
                                        </p:cTn>
                                        <p:tgtEl>
                                          <p:spTgt spid="26"/>
                                        </p:tgtEl>
                                      </p:cBhvr>
                                    </p:animEffect>
                                    <p:anim calcmode="lin" valueType="num">
                                      <p:cBhvr>
                                        <p:cTn id="9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98" dur="26">
                                          <p:stCondLst>
                                            <p:cond delay="650"/>
                                          </p:stCondLst>
                                        </p:cTn>
                                        <p:tgtEl>
                                          <p:spTgt spid="26"/>
                                        </p:tgtEl>
                                      </p:cBhvr>
                                      <p:to x="100000" y="60000"/>
                                    </p:animScale>
                                    <p:animScale>
                                      <p:cBhvr>
                                        <p:cTn id="99" dur="166" decel="50000">
                                          <p:stCondLst>
                                            <p:cond delay="676"/>
                                          </p:stCondLst>
                                        </p:cTn>
                                        <p:tgtEl>
                                          <p:spTgt spid="26"/>
                                        </p:tgtEl>
                                      </p:cBhvr>
                                      <p:to x="100000" y="100000"/>
                                    </p:animScale>
                                    <p:animScale>
                                      <p:cBhvr>
                                        <p:cTn id="100" dur="26">
                                          <p:stCondLst>
                                            <p:cond delay="1312"/>
                                          </p:stCondLst>
                                        </p:cTn>
                                        <p:tgtEl>
                                          <p:spTgt spid="26"/>
                                        </p:tgtEl>
                                      </p:cBhvr>
                                      <p:to x="100000" y="80000"/>
                                    </p:animScale>
                                    <p:animScale>
                                      <p:cBhvr>
                                        <p:cTn id="101" dur="166" decel="50000">
                                          <p:stCondLst>
                                            <p:cond delay="1338"/>
                                          </p:stCondLst>
                                        </p:cTn>
                                        <p:tgtEl>
                                          <p:spTgt spid="26"/>
                                        </p:tgtEl>
                                      </p:cBhvr>
                                      <p:to x="100000" y="100000"/>
                                    </p:animScale>
                                    <p:animScale>
                                      <p:cBhvr>
                                        <p:cTn id="102" dur="26">
                                          <p:stCondLst>
                                            <p:cond delay="1642"/>
                                          </p:stCondLst>
                                        </p:cTn>
                                        <p:tgtEl>
                                          <p:spTgt spid="26"/>
                                        </p:tgtEl>
                                      </p:cBhvr>
                                      <p:to x="100000" y="90000"/>
                                    </p:animScale>
                                    <p:animScale>
                                      <p:cBhvr>
                                        <p:cTn id="103" dur="166" decel="50000">
                                          <p:stCondLst>
                                            <p:cond delay="1668"/>
                                          </p:stCondLst>
                                        </p:cTn>
                                        <p:tgtEl>
                                          <p:spTgt spid="26"/>
                                        </p:tgtEl>
                                      </p:cBhvr>
                                      <p:to x="100000" y="100000"/>
                                    </p:animScale>
                                    <p:animScale>
                                      <p:cBhvr>
                                        <p:cTn id="104" dur="26">
                                          <p:stCondLst>
                                            <p:cond delay="1808"/>
                                          </p:stCondLst>
                                        </p:cTn>
                                        <p:tgtEl>
                                          <p:spTgt spid="26"/>
                                        </p:tgtEl>
                                      </p:cBhvr>
                                      <p:to x="100000" y="95000"/>
                                    </p:animScale>
                                    <p:animScale>
                                      <p:cBhvr>
                                        <p:cTn id="105" dur="166" decel="50000">
                                          <p:stCondLst>
                                            <p:cond delay="1834"/>
                                          </p:stCondLst>
                                        </p:cTn>
                                        <p:tgtEl>
                                          <p:spTgt spid="26"/>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ipe(down)">
                                      <p:cBhvr>
                                        <p:cTn id="110" dur="580">
                                          <p:stCondLst>
                                            <p:cond delay="0"/>
                                          </p:stCondLst>
                                        </p:cTn>
                                        <p:tgtEl>
                                          <p:spTgt spid="27"/>
                                        </p:tgtEl>
                                      </p:cBhvr>
                                    </p:animEffect>
                                    <p:anim calcmode="lin" valueType="num">
                                      <p:cBhvr>
                                        <p:cTn id="11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16" dur="26">
                                          <p:stCondLst>
                                            <p:cond delay="650"/>
                                          </p:stCondLst>
                                        </p:cTn>
                                        <p:tgtEl>
                                          <p:spTgt spid="27"/>
                                        </p:tgtEl>
                                      </p:cBhvr>
                                      <p:to x="100000" y="60000"/>
                                    </p:animScale>
                                    <p:animScale>
                                      <p:cBhvr>
                                        <p:cTn id="117" dur="166" decel="50000">
                                          <p:stCondLst>
                                            <p:cond delay="676"/>
                                          </p:stCondLst>
                                        </p:cTn>
                                        <p:tgtEl>
                                          <p:spTgt spid="27"/>
                                        </p:tgtEl>
                                      </p:cBhvr>
                                      <p:to x="100000" y="100000"/>
                                    </p:animScale>
                                    <p:animScale>
                                      <p:cBhvr>
                                        <p:cTn id="118" dur="26">
                                          <p:stCondLst>
                                            <p:cond delay="1312"/>
                                          </p:stCondLst>
                                        </p:cTn>
                                        <p:tgtEl>
                                          <p:spTgt spid="27"/>
                                        </p:tgtEl>
                                      </p:cBhvr>
                                      <p:to x="100000" y="80000"/>
                                    </p:animScale>
                                    <p:animScale>
                                      <p:cBhvr>
                                        <p:cTn id="119" dur="166" decel="50000">
                                          <p:stCondLst>
                                            <p:cond delay="1338"/>
                                          </p:stCondLst>
                                        </p:cTn>
                                        <p:tgtEl>
                                          <p:spTgt spid="27"/>
                                        </p:tgtEl>
                                      </p:cBhvr>
                                      <p:to x="100000" y="100000"/>
                                    </p:animScale>
                                    <p:animScale>
                                      <p:cBhvr>
                                        <p:cTn id="120" dur="26">
                                          <p:stCondLst>
                                            <p:cond delay="1642"/>
                                          </p:stCondLst>
                                        </p:cTn>
                                        <p:tgtEl>
                                          <p:spTgt spid="27"/>
                                        </p:tgtEl>
                                      </p:cBhvr>
                                      <p:to x="100000" y="90000"/>
                                    </p:animScale>
                                    <p:animScale>
                                      <p:cBhvr>
                                        <p:cTn id="121" dur="166" decel="50000">
                                          <p:stCondLst>
                                            <p:cond delay="1668"/>
                                          </p:stCondLst>
                                        </p:cTn>
                                        <p:tgtEl>
                                          <p:spTgt spid="27"/>
                                        </p:tgtEl>
                                      </p:cBhvr>
                                      <p:to x="100000" y="100000"/>
                                    </p:animScale>
                                    <p:animScale>
                                      <p:cBhvr>
                                        <p:cTn id="122" dur="26">
                                          <p:stCondLst>
                                            <p:cond delay="1808"/>
                                          </p:stCondLst>
                                        </p:cTn>
                                        <p:tgtEl>
                                          <p:spTgt spid="27"/>
                                        </p:tgtEl>
                                      </p:cBhvr>
                                      <p:to x="100000" y="95000"/>
                                    </p:animScale>
                                    <p:animScale>
                                      <p:cBhvr>
                                        <p:cTn id="123" dur="166" decel="50000">
                                          <p:stCondLst>
                                            <p:cond delay="1834"/>
                                          </p:stCondLst>
                                        </p:cTn>
                                        <p:tgtEl>
                                          <p:spTgt spid="27"/>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45" presetClass="entr" presetSubtype="0" fill="hold" nodeType="click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fade">
                                      <p:cBhvr>
                                        <p:cTn id="128" dur="2000"/>
                                        <p:tgtEl>
                                          <p:spTgt spid="31"/>
                                        </p:tgtEl>
                                      </p:cBhvr>
                                    </p:animEffect>
                                    <p:anim calcmode="lin" valueType="num">
                                      <p:cBhvr>
                                        <p:cTn id="129" dur="2000" fill="hold"/>
                                        <p:tgtEl>
                                          <p:spTgt spid="31"/>
                                        </p:tgtEl>
                                        <p:attrNameLst>
                                          <p:attrName>ppt_w</p:attrName>
                                        </p:attrNameLst>
                                      </p:cBhvr>
                                      <p:tavLst>
                                        <p:tav tm="0" fmla="#ppt_w*sin(2.5*pi*$)">
                                          <p:val>
                                            <p:fltVal val="0"/>
                                          </p:val>
                                        </p:tav>
                                        <p:tav tm="100000">
                                          <p:val>
                                            <p:fltVal val="1"/>
                                          </p:val>
                                        </p:tav>
                                      </p:tavLst>
                                    </p:anim>
                                    <p:anim calcmode="lin" valueType="num">
                                      <p:cBhvr>
                                        <p:cTn id="130"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500"/>
                                        <p:tgtEl>
                                          <p:spTgt spid="33"/>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34"/>
                                        </p:tgtEl>
                                      </p:cBhvr>
                                    </p:animEffect>
                                    <p:set>
                                      <p:cBhvr>
                                        <p:cTn id="140" dur="1" fill="hold">
                                          <p:stCondLst>
                                            <p:cond delay="499"/>
                                          </p:stCondLst>
                                        </p:cTn>
                                        <p:tgtEl>
                                          <p:spTgt spid="34"/>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dissolve">
                                      <p:cBhvr>
                                        <p:cTn id="145" dur="500"/>
                                        <p:tgtEl>
                                          <p:spTgt spid="35"/>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nodeType="click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dissolve">
                                      <p:cBhvr>
                                        <p:cTn id="150" dur="500"/>
                                        <p:tgtEl>
                                          <p:spTgt spid="38"/>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nodeType="clickEffect">
                                  <p:stCondLst>
                                    <p:cond delay="0"/>
                                  </p:stCondLst>
                                  <p:childTnLst>
                                    <p:set>
                                      <p:cBhvr>
                                        <p:cTn id="154" dur="1" fill="hold">
                                          <p:stCondLst>
                                            <p:cond delay="0"/>
                                          </p:stCondLst>
                                        </p:cTn>
                                        <p:tgtEl>
                                          <p:spTgt spid="39"/>
                                        </p:tgtEl>
                                        <p:attrNameLst>
                                          <p:attrName>style.visibility</p:attrName>
                                        </p:attrNameLst>
                                      </p:cBhvr>
                                      <p:to>
                                        <p:strVal val="visible"/>
                                      </p:to>
                                    </p:set>
                                    <p:animEffect transition="in" filter="dissolve">
                                      <p:cBhvr>
                                        <p:cTn id="155" dur="500"/>
                                        <p:tgtEl>
                                          <p:spTgt spid="39"/>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nodeType="clickEffect">
                                  <p:stCondLst>
                                    <p:cond delay="0"/>
                                  </p:stCondLst>
                                  <p:childTnLst>
                                    <p:set>
                                      <p:cBhvr>
                                        <p:cTn id="159" dur="1" fill="hold">
                                          <p:stCondLst>
                                            <p:cond delay="0"/>
                                          </p:stCondLst>
                                        </p:cTn>
                                        <p:tgtEl>
                                          <p:spTgt spid="40"/>
                                        </p:tgtEl>
                                        <p:attrNameLst>
                                          <p:attrName>style.visibility</p:attrName>
                                        </p:attrNameLst>
                                      </p:cBhvr>
                                      <p:to>
                                        <p:strVal val="visible"/>
                                      </p:to>
                                    </p:set>
                                    <p:animEffect transition="in" filter="dissolve">
                                      <p:cBhvr>
                                        <p:cTn id="160" dur="500"/>
                                        <p:tgtEl>
                                          <p:spTgt spid="40"/>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nodeType="click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dissolve">
                                      <p:cBhvr>
                                        <p:cTn id="165" dur="500"/>
                                        <p:tgtEl>
                                          <p:spTgt spid="41"/>
                                        </p:tgtEl>
                                      </p:cBhvr>
                                    </p:animEffect>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43"/>
                                        </p:tgtEl>
                                        <p:attrNameLst>
                                          <p:attrName>style.visibility</p:attrName>
                                        </p:attrNameLst>
                                      </p:cBhvr>
                                      <p:to>
                                        <p:strVal val="visible"/>
                                      </p:to>
                                    </p:set>
                                    <p:animEffect transition="in" filter="dissolve">
                                      <p:cBhvr>
                                        <p:cTn id="170" dur="500"/>
                                        <p:tgtEl>
                                          <p:spTgt spid="43"/>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42"/>
                                        </p:tgtEl>
                                        <p:attrNameLst>
                                          <p:attrName>style.visibility</p:attrName>
                                        </p:attrNameLst>
                                      </p:cBhvr>
                                      <p:to>
                                        <p:strVal val="visible"/>
                                      </p:to>
                                    </p:set>
                                    <p:animEffect transition="in" filter="fade">
                                      <p:cBhvr>
                                        <p:cTn id="175" dur="500"/>
                                        <p:tgtEl>
                                          <p:spTgt spid="42"/>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xit" presetSubtype="0" fill="hold" nodeType="clickEffect">
                                  <p:stCondLst>
                                    <p:cond delay="0"/>
                                  </p:stCondLst>
                                  <p:childTnLst>
                                    <p:animEffect transition="out" filter="fade">
                                      <p:cBhvr>
                                        <p:cTn id="179" dur="500"/>
                                        <p:tgtEl>
                                          <p:spTgt spid="44"/>
                                        </p:tgtEl>
                                      </p:cBhvr>
                                    </p:animEffect>
                                    <p:set>
                                      <p:cBhvr>
                                        <p:cTn id="180"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5" grpId="0"/>
      <p:bldP spid="16" grpId="0"/>
      <p:bldP spid="17" grpId="0" animBg="1"/>
      <p:bldP spid="25" grpId="0"/>
      <p:bldP spid="26" grpId="0"/>
      <p:bldP spid="27" grpId="0"/>
      <p:bldP spid="35"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0C96FA-5F85-3911-D7C8-E9F26C7B2BB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9">
            <a:extLst>
              <a:ext uri="{FF2B5EF4-FFF2-40B4-BE49-F238E27FC236}">
                <a16:creationId xmlns:a16="http://schemas.microsoft.com/office/drawing/2014/main" id="{3C9A852A-05B9-C8E8-46AF-BE8EFFF7E25D}"/>
              </a:ext>
            </a:extLst>
          </p:cNvPr>
          <p:cNvSpPr txBox="1">
            <a:spLocks noChangeArrowheads="1"/>
          </p:cNvSpPr>
          <p:nvPr/>
        </p:nvSpPr>
        <p:spPr bwMode="auto">
          <a:xfrm>
            <a:off x="181970" y="19392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 Box 29">
            <a:extLst>
              <a:ext uri="{FF2B5EF4-FFF2-40B4-BE49-F238E27FC236}">
                <a16:creationId xmlns:a16="http://schemas.microsoft.com/office/drawing/2014/main" id="{5A192F02-7F10-46F8-6F22-22A849023694}"/>
              </a:ext>
            </a:extLst>
          </p:cNvPr>
          <p:cNvSpPr txBox="1">
            <a:spLocks noChangeArrowheads="1"/>
          </p:cNvSpPr>
          <p:nvPr/>
        </p:nvSpPr>
        <p:spPr bwMode="auto">
          <a:xfrm>
            <a:off x="178113" y="665122"/>
            <a:ext cx="27521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IV  “</a:t>
            </a:r>
            <a:r>
              <a:rPr lang="en-US" altLang="en-US" sz="2200" b="1" u="sng" dirty="0"/>
              <a:t>Calculus Time</a:t>
            </a:r>
            <a:r>
              <a:rPr lang="en-US" altLang="en-US" sz="2200" b="1" dirty="0"/>
              <a:t>”</a:t>
            </a:r>
          </a:p>
        </p:txBody>
      </p:sp>
      <p:graphicFrame>
        <p:nvGraphicFramePr>
          <p:cNvPr id="6" name="Object 22">
            <a:extLst>
              <a:ext uri="{FF2B5EF4-FFF2-40B4-BE49-F238E27FC236}">
                <a16:creationId xmlns:a16="http://schemas.microsoft.com/office/drawing/2014/main" id="{1FDF69F7-B4D8-0314-03BE-C76BB4BB38F2}"/>
              </a:ext>
            </a:extLst>
          </p:cNvPr>
          <p:cNvGraphicFramePr>
            <a:graphicFrameLocks noChangeAspect="1"/>
          </p:cNvGraphicFramePr>
          <p:nvPr>
            <p:extLst>
              <p:ext uri="{D42A27DB-BD31-4B8C-83A1-F6EECF244321}">
                <p14:modId xmlns:p14="http://schemas.microsoft.com/office/powerpoint/2010/main" val="1649773196"/>
              </p:ext>
            </p:extLst>
          </p:nvPr>
        </p:nvGraphicFramePr>
        <p:xfrm>
          <a:off x="610235" y="1167100"/>
          <a:ext cx="2432050" cy="749300"/>
        </p:xfrm>
        <a:graphic>
          <a:graphicData uri="http://schemas.openxmlformats.org/presentationml/2006/ole">
            <mc:AlternateContent xmlns:mc="http://schemas.openxmlformats.org/markup-compatibility/2006">
              <mc:Choice xmlns:v="urn:schemas-microsoft-com:vml" Requires="v">
                <p:oleObj name="Equation" r:id="rId2" imgW="1269720" imgH="393480" progId="Equation.DSMT4">
                  <p:embed/>
                </p:oleObj>
              </mc:Choice>
              <mc:Fallback>
                <p:oleObj name="Equation" r:id="rId2" imgW="1269720" imgH="393480" progId="Equation.DSMT4">
                  <p:embed/>
                  <p:pic>
                    <p:nvPicPr>
                      <p:cNvPr id="41" name="Object 22">
                        <a:extLst>
                          <a:ext uri="{FF2B5EF4-FFF2-40B4-BE49-F238E27FC236}">
                            <a16:creationId xmlns:a16="http://schemas.microsoft.com/office/drawing/2014/main" id="{401E9BDC-1BA1-21B8-0726-5F769FB7AAE8}"/>
                          </a:ext>
                        </a:extLst>
                      </p:cNvPr>
                      <p:cNvPicPr>
                        <a:picLocks noChangeAspect="1" noChangeArrowheads="1"/>
                      </p:cNvPicPr>
                      <p:nvPr/>
                    </p:nvPicPr>
                    <p:blipFill>
                      <a:blip r:embed="rId3"/>
                      <a:srcRect/>
                      <a:stretch>
                        <a:fillRect/>
                      </a:stretch>
                    </p:blipFill>
                    <p:spPr bwMode="auto">
                      <a:xfrm>
                        <a:off x="610235" y="1167100"/>
                        <a:ext cx="2432050" cy="749300"/>
                      </a:xfrm>
                      <a:prstGeom prst="rect">
                        <a:avLst/>
                      </a:prstGeom>
                      <a:noFill/>
                    </p:spPr>
                  </p:pic>
                </p:oleObj>
              </mc:Fallback>
            </mc:AlternateContent>
          </a:graphicData>
        </a:graphic>
      </p:graphicFrame>
      <p:pic>
        <p:nvPicPr>
          <p:cNvPr id="7" name="Picture 6">
            <a:extLst>
              <a:ext uri="{FF2B5EF4-FFF2-40B4-BE49-F238E27FC236}">
                <a16:creationId xmlns:a16="http://schemas.microsoft.com/office/drawing/2014/main" id="{26A9A017-1B84-D3AA-7788-E54C5A47F7C0}"/>
              </a:ext>
            </a:extLst>
          </p:cNvPr>
          <p:cNvPicPr>
            <a:picLocks noChangeAspect="1"/>
          </p:cNvPicPr>
          <p:nvPr/>
        </p:nvPicPr>
        <p:blipFill>
          <a:blip r:embed="rId4"/>
          <a:stretch>
            <a:fillRect/>
          </a:stretch>
        </p:blipFill>
        <p:spPr>
          <a:xfrm>
            <a:off x="3854690" y="594031"/>
            <a:ext cx="3105150" cy="2343150"/>
          </a:xfrm>
          <a:prstGeom prst="rect">
            <a:avLst/>
          </a:prstGeom>
        </p:spPr>
      </p:pic>
      <p:pic>
        <p:nvPicPr>
          <p:cNvPr id="8" name="Picture 7">
            <a:extLst>
              <a:ext uri="{FF2B5EF4-FFF2-40B4-BE49-F238E27FC236}">
                <a16:creationId xmlns:a16="http://schemas.microsoft.com/office/drawing/2014/main" id="{35EF4A1A-8654-389A-1993-CA23C9A1E7C5}"/>
              </a:ext>
            </a:extLst>
          </p:cNvPr>
          <p:cNvPicPr>
            <a:picLocks noChangeAspect="1"/>
          </p:cNvPicPr>
          <p:nvPr/>
        </p:nvPicPr>
        <p:blipFill>
          <a:blip r:embed="rId5"/>
          <a:stretch>
            <a:fillRect/>
          </a:stretch>
        </p:blipFill>
        <p:spPr>
          <a:xfrm>
            <a:off x="8243916" y="335113"/>
            <a:ext cx="3337849" cy="3162574"/>
          </a:xfrm>
          <a:prstGeom prst="rect">
            <a:avLst/>
          </a:prstGeom>
        </p:spPr>
      </p:pic>
      <p:pic>
        <p:nvPicPr>
          <p:cNvPr id="10" name="Picture 9">
            <a:extLst>
              <a:ext uri="{FF2B5EF4-FFF2-40B4-BE49-F238E27FC236}">
                <a16:creationId xmlns:a16="http://schemas.microsoft.com/office/drawing/2014/main" id="{9F81B5E6-CDAC-CD8F-9CC2-4970F638F07C}"/>
              </a:ext>
            </a:extLst>
          </p:cNvPr>
          <p:cNvPicPr>
            <a:picLocks noChangeAspect="1"/>
          </p:cNvPicPr>
          <p:nvPr/>
        </p:nvPicPr>
        <p:blipFill>
          <a:blip r:embed="rId6"/>
          <a:stretch>
            <a:fillRect/>
          </a:stretch>
        </p:blipFill>
        <p:spPr>
          <a:xfrm>
            <a:off x="3854690" y="594031"/>
            <a:ext cx="3105150" cy="2343150"/>
          </a:xfrm>
          <a:prstGeom prst="rect">
            <a:avLst/>
          </a:prstGeom>
        </p:spPr>
      </p:pic>
      <p:pic>
        <p:nvPicPr>
          <p:cNvPr id="12" name="Picture 11">
            <a:extLst>
              <a:ext uri="{FF2B5EF4-FFF2-40B4-BE49-F238E27FC236}">
                <a16:creationId xmlns:a16="http://schemas.microsoft.com/office/drawing/2014/main" id="{7C1765AA-B7DB-2700-3D74-0F8B1D6BA945}"/>
              </a:ext>
            </a:extLst>
          </p:cNvPr>
          <p:cNvPicPr>
            <a:picLocks noChangeAspect="1"/>
          </p:cNvPicPr>
          <p:nvPr/>
        </p:nvPicPr>
        <p:blipFill>
          <a:blip r:embed="rId7"/>
          <a:stretch>
            <a:fillRect/>
          </a:stretch>
        </p:blipFill>
        <p:spPr>
          <a:xfrm>
            <a:off x="3854690" y="594031"/>
            <a:ext cx="3105150" cy="2343150"/>
          </a:xfrm>
          <a:prstGeom prst="rect">
            <a:avLst/>
          </a:prstGeom>
        </p:spPr>
      </p:pic>
      <p:pic>
        <p:nvPicPr>
          <p:cNvPr id="14" name="Picture 13">
            <a:extLst>
              <a:ext uri="{FF2B5EF4-FFF2-40B4-BE49-F238E27FC236}">
                <a16:creationId xmlns:a16="http://schemas.microsoft.com/office/drawing/2014/main" id="{8D0E359B-7381-12C0-4A4A-2E5DC4BF81C6}"/>
              </a:ext>
            </a:extLst>
          </p:cNvPr>
          <p:cNvPicPr>
            <a:picLocks noChangeAspect="1"/>
          </p:cNvPicPr>
          <p:nvPr/>
        </p:nvPicPr>
        <p:blipFill>
          <a:blip r:embed="rId8"/>
          <a:stretch>
            <a:fillRect/>
          </a:stretch>
        </p:blipFill>
        <p:spPr>
          <a:xfrm>
            <a:off x="3854690" y="594031"/>
            <a:ext cx="3105150" cy="2343150"/>
          </a:xfrm>
          <a:prstGeom prst="rect">
            <a:avLst/>
          </a:prstGeom>
        </p:spPr>
      </p:pic>
      <p:pic>
        <p:nvPicPr>
          <p:cNvPr id="16" name="Picture 15">
            <a:extLst>
              <a:ext uri="{FF2B5EF4-FFF2-40B4-BE49-F238E27FC236}">
                <a16:creationId xmlns:a16="http://schemas.microsoft.com/office/drawing/2014/main" id="{E4A61169-3118-B894-A9E9-A8B4E8ECAFB3}"/>
              </a:ext>
            </a:extLst>
          </p:cNvPr>
          <p:cNvPicPr>
            <a:picLocks noChangeAspect="1"/>
          </p:cNvPicPr>
          <p:nvPr/>
        </p:nvPicPr>
        <p:blipFill>
          <a:blip r:embed="rId9"/>
          <a:stretch>
            <a:fillRect/>
          </a:stretch>
        </p:blipFill>
        <p:spPr>
          <a:xfrm>
            <a:off x="3854690" y="594031"/>
            <a:ext cx="3105150" cy="2343150"/>
          </a:xfrm>
          <a:prstGeom prst="rect">
            <a:avLst/>
          </a:prstGeom>
        </p:spPr>
      </p:pic>
      <p:pic>
        <p:nvPicPr>
          <p:cNvPr id="18" name="Picture 17">
            <a:extLst>
              <a:ext uri="{FF2B5EF4-FFF2-40B4-BE49-F238E27FC236}">
                <a16:creationId xmlns:a16="http://schemas.microsoft.com/office/drawing/2014/main" id="{E8BDC879-7FBD-E7A3-5F3F-5856B3B805B2}"/>
              </a:ext>
            </a:extLst>
          </p:cNvPr>
          <p:cNvPicPr>
            <a:picLocks noChangeAspect="1"/>
          </p:cNvPicPr>
          <p:nvPr/>
        </p:nvPicPr>
        <p:blipFill>
          <a:blip r:embed="rId10"/>
          <a:stretch>
            <a:fillRect/>
          </a:stretch>
        </p:blipFill>
        <p:spPr>
          <a:xfrm>
            <a:off x="3854690" y="594031"/>
            <a:ext cx="3105150" cy="2343150"/>
          </a:xfrm>
          <a:prstGeom prst="rect">
            <a:avLst/>
          </a:prstGeom>
        </p:spPr>
      </p:pic>
      <p:pic>
        <p:nvPicPr>
          <p:cNvPr id="20" name="Picture 19">
            <a:extLst>
              <a:ext uri="{FF2B5EF4-FFF2-40B4-BE49-F238E27FC236}">
                <a16:creationId xmlns:a16="http://schemas.microsoft.com/office/drawing/2014/main" id="{5646D3C5-E715-7FD3-7B12-93D53D99AB60}"/>
              </a:ext>
            </a:extLst>
          </p:cNvPr>
          <p:cNvPicPr>
            <a:picLocks noChangeAspect="1"/>
          </p:cNvPicPr>
          <p:nvPr/>
        </p:nvPicPr>
        <p:blipFill>
          <a:blip r:embed="rId11"/>
          <a:stretch>
            <a:fillRect/>
          </a:stretch>
        </p:blipFill>
        <p:spPr>
          <a:xfrm>
            <a:off x="3854690" y="594031"/>
            <a:ext cx="3105150" cy="2343150"/>
          </a:xfrm>
          <a:prstGeom prst="rect">
            <a:avLst/>
          </a:prstGeom>
        </p:spPr>
      </p:pic>
      <p:pic>
        <p:nvPicPr>
          <p:cNvPr id="22" name="Picture 21">
            <a:extLst>
              <a:ext uri="{FF2B5EF4-FFF2-40B4-BE49-F238E27FC236}">
                <a16:creationId xmlns:a16="http://schemas.microsoft.com/office/drawing/2014/main" id="{9C4CCA56-32B6-4B55-DAE2-BD7A8A2E6AA3}"/>
              </a:ext>
            </a:extLst>
          </p:cNvPr>
          <p:cNvPicPr>
            <a:picLocks noChangeAspect="1"/>
          </p:cNvPicPr>
          <p:nvPr/>
        </p:nvPicPr>
        <p:blipFill>
          <a:blip r:embed="rId12"/>
          <a:stretch>
            <a:fillRect/>
          </a:stretch>
        </p:blipFill>
        <p:spPr>
          <a:xfrm>
            <a:off x="3854690" y="594031"/>
            <a:ext cx="3105150" cy="2343150"/>
          </a:xfrm>
          <a:prstGeom prst="rect">
            <a:avLst/>
          </a:prstGeom>
        </p:spPr>
      </p:pic>
      <p:graphicFrame>
        <p:nvGraphicFramePr>
          <p:cNvPr id="23" name="Object 22">
            <a:extLst>
              <a:ext uri="{FF2B5EF4-FFF2-40B4-BE49-F238E27FC236}">
                <a16:creationId xmlns:a16="http://schemas.microsoft.com/office/drawing/2014/main" id="{AAD49EA9-C716-E15D-0A06-C47204E725CB}"/>
              </a:ext>
            </a:extLst>
          </p:cNvPr>
          <p:cNvGraphicFramePr>
            <a:graphicFrameLocks noChangeAspect="1"/>
          </p:cNvGraphicFramePr>
          <p:nvPr>
            <p:extLst>
              <p:ext uri="{D42A27DB-BD31-4B8C-83A1-F6EECF244321}">
                <p14:modId xmlns:p14="http://schemas.microsoft.com/office/powerpoint/2010/main" val="261431285"/>
              </p:ext>
            </p:extLst>
          </p:nvPr>
        </p:nvGraphicFramePr>
        <p:xfrm>
          <a:off x="504825" y="1950085"/>
          <a:ext cx="2674938" cy="749300"/>
        </p:xfrm>
        <a:graphic>
          <a:graphicData uri="http://schemas.openxmlformats.org/presentationml/2006/ole">
            <mc:AlternateContent xmlns:mc="http://schemas.openxmlformats.org/markup-compatibility/2006">
              <mc:Choice xmlns:v="urn:schemas-microsoft-com:vml" Requires="v">
                <p:oleObj name="Equation" r:id="rId13" imgW="1396800" imgH="393480" progId="Equation.DSMT4">
                  <p:embed/>
                </p:oleObj>
              </mc:Choice>
              <mc:Fallback>
                <p:oleObj name="Equation" r:id="rId13" imgW="1396800" imgH="393480" progId="Equation.DSMT4">
                  <p:embed/>
                  <p:pic>
                    <p:nvPicPr>
                      <p:cNvPr id="6" name="Object 22">
                        <a:extLst>
                          <a:ext uri="{FF2B5EF4-FFF2-40B4-BE49-F238E27FC236}">
                            <a16:creationId xmlns:a16="http://schemas.microsoft.com/office/drawing/2014/main" id="{1FDF69F7-B4D8-0314-03BE-C76BB4BB38F2}"/>
                          </a:ext>
                        </a:extLst>
                      </p:cNvPr>
                      <p:cNvPicPr>
                        <a:picLocks noChangeAspect="1" noChangeArrowheads="1"/>
                      </p:cNvPicPr>
                      <p:nvPr/>
                    </p:nvPicPr>
                    <p:blipFill>
                      <a:blip r:embed="rId14"/>
                      <a:srcRect/>
                      <a:stretch>
                        <a:fillRect/>
                      </a:stretch>
                    </p:blipFill>
                    <p:spPr bwMode="auto">
                      <a:xfrm>
                        <a:off x="504825" y="1950085"/>
                        <a:ext cx="2674938" cy="749300"/>
                      </a:xfrm>
                      <a:prstGeom prst="rect">
                        <a:avLst/>
                      </a:prstGeom>
                      <a:noFill/>
                    </p:spPr>
                  </p:pic>
                </p:oleObj>
              </mc:Fallback>
            </mc:AlternateContent>
          </a:graphicData>
        </a:graphic>
      </p:graphicFrame>
      <p:graphicFrame>
        <p:nvGraphicFramePr>
          <p:cNvPr id="24" name="Object 22">
            <a:extLst>
              <a:ext uri="{FF2B5EF4-FFF2-40B4-BE49-F238E27FC236}">
                <a16:creationId xmlns:a16="http://schemas.microsoft.com/office/drawing/2014/main" id="{2CA7556B-0CC3-6FCA-C48B-8298C7977402}"/>
              </a:ext>
            </a:extLst>
          </p:cNvPr>
          <p:cNvGraphicFramePr>
            <a:graphicFrameLocks noChangeAspect="1"/>
          </p:cNvGraphicFramePr>
          <p:nvPr>
            <p:extLst>
              <p:ext uri="{D42A27DB-BD31-4B8C-83A1-F6EECF244321}">
                <p14:modId xmlns:p14="http://schemas.microsoft.com/office/powerpoint/2010/main" val="665734330"/>
              </p:ext>
            </p:extLst>
          </p:nvPr>
        </p:nvGraphicFramePr>
        <p:xfrm>
          <a:off x="454761" y="2717830"/>
          <a:ext cx="1527175" cy="354013"/>
        </p:xfrm>
        <a:graphic>
          <a:graphicData uri="http://schemas.openxmlformats.org/presentationml/2006/ole">
            <mc:AlternateContent xmlns:mc="http://schemas.openxmlformats.org/markup-compatibility/2006">
              <mc:Choice xmlns:v="urn:schemas-microsoft-com:vml" Requires="v">
                <p:oleObj name="Equation" r:id="rId15" imgW="876240" imgH="203040" progId="Equation.DSMT4">
                  <p:embed/>
                </p:oleObj>
              </mc:Choice>
              <mc:Fallback>
                <p:oleObj name="Equation" r:id="rId15" imgW="876240" imgH="203040" progId="Equation.DSMT4">
                  <p:embed/>
                  <p:pic>
                    <p:nvPicPr>
                      <p:cNvPr id="26" name="Object 22">
                        <a:extLst>
                          <a:ext uri="{FF2B5EF4-FFF2-40B4-BE49-F238E27FC236}">
                            <a16:creationId xmlns:a16="http://schemas.microsoft.com/office/drawing/2014/main" id="{AC383A21-4A3B-53B3-8A7E-C20D0B2FC866}"/>
                          </a:ext>
                        </a:extLst>
                      </p:cNvPr>
                      <p:cNvPicPr>
                        <a:picLocks noChangeAspect="1" noChangeArrowheads="1"/>
                      </p:cNvPicPr>
                      <p:nvPr/>
                    </p:nvPicPr>
                    <p:blipFill>
                      <a:blip r:embed="rId16"/>
                      <a:srcRect/>
                      <a:stretch>
                        <a:fillRect/>
                      </a:stretch>
                    </p:blipFill>
                    <p:spPr bwMode="auto">
                      <a:xfrm>
                        <a:off x="454761" y="2717830"/>
                        <a:ext cx="1527175" cy="354013"/>
                      </a:xfrm>
                      <a:prstGeom prst="rect">
                        <a:avLst/>
                      </a:prstGeom>
                      <a:noFill/>
                    </p:spPr>
                  </p:pic>
                </p:oleObj>
              </mc:Fallback>
            </mc:AlternateContent>
          </a:graphicData>
        </a:graphic>
      </p:graphicFrame>
      <p:graphicFrame>
        <p:nvGraphicFramePr>
          <p:cNvPr id="25" name="Object 24">
            <a:extLst>
              <a:ext uri="{FF2B5EF4-FFF2-40B4-BE49-F238E27FC236}">
                <a16:creationId xmlns:a16="http://schemas.microsoft.com/office/drawing/2014/main" id="{0E347EF1-7D50-4173-F88D-98C2E3ECE525}"/>
              </a:ext>
            </a:extLst>
          </p:cNvPr>
          <p:cNvGraphicFramePr>
            <a:graphicFrameLocks noChangeAspect="1"/>
          </p:cNvGraphicFramePr>
          <p:nvPr>
            <p:extLst>
              <p:ext uri="{D42A27DB-BD31-4B8C-83A1-F6EECF244321}">
                <p14:modId xmlns:p14="http://schemas.microsoft.com/office/powerpoint/2010/main" val="1114946706"/>
              </p:ext>
            </p:extLst>
          </p:nvPr>
        </p:nvGraphicFramePr>
        <p:xfrm>
          <a:off x="497205" y="3139547"/>
          <a:ext cx="2236788" cy="749300"/>
        </p:xfrm>
        <a:graphic>
          <a:graphicData uri="http://schemas.openxmlformats.org/presentationml/2006/ole">
            <mc:AlternateContent xmlns:mc="http://schemas.openxmlformats.org/markup-compatibility/2006">
              <mc:Choice xmlns:v="urn:schemas-microsoft-com:vml" Requires="v">
                <p:oleObj name="Equation" r:id="rId17" imgW="1168200" imgH="393480" progId="Equation.DSMT4">
                  <p:embed/>
                </p:oleObj>
              </mc:Choice>
              <mc:Fallback>
                <p:oleObj name="Equation" r:id="rId17" imgW="1168200" imgH="393480" progId="Equation.DSMT4">
                  <p:embed/>
                  <p:pic>
                    <p:nvPicPr>
                      <p:cNvPr id="23" name="Object 22">
                        <a:extLst>
                          <a:ext uri="{FF2B5EF4-FFF2-40B4-BE49-F238E27FC236}">
                            <a16:creationId xmlns:a16="http://schemas.microsoft.com/office/drawing/2014/main" id="{AAD49EA9-C716-E15D-0A06-C47204E725CB}"/>
                          </a:ext>
                        </a:extLst>
                      </p:cNvPr>
                      <p:cNvPicPr>
                        <a:picLocks noChangeAspect="1" noChangeArrowheads="1"/>
                      </p:cNvPicPr>
                      <p:nvPr/>
                    </p:nvPicPr>
                    <p:blipFill>
                      <a:blip r:embed="rId18"/>
                      <a:srcRect/>
                      <a:stretch>
                        <a:fillRect/>
                      </a:stretch>
                    </p:blipFill>
                    <p:spPr bwMode="auto">
                      <a:xfrm>
                        <a:off x="497205" y="3139547"/>
                        <a:ext cx="2236788" cy="749300"/>
                      </a:xfrm>
                      <a:prstGeom prst="rect">
                        <a:avLst/>
                      </a:prstGeom>
                      <a:noFill/>
                    </p:spPr>
                  </p:pic>
                </p:oleObj>
              </mc:Fallback>
            </mc:AlternateContent>
          </a:graphicData>
        </a:graphic>
      </p:graphicFrame>
      <p:pic>
        <p:nvPicPr>
          <p:cNvPr id="27" name="Picture 26">
            <a:extLst>
              <a:ext uri="{FF2B5EF4-FFF2-40B4-BE49-F238E27FC236}">
                <a16:creationId xmlns:a16="http://schemas.microsoft.com/office/drawing/2014/main" id="{B18A9A35-D826-6A60-B6A9-3579E00ED54B}"/>
              </a:ext>
            </a:extLst>
          </p:cNvPr>
          <p:cNvPicPr>
            <a:picLocks noChangeAspect="1"/>
          </p:cNvPicPr>
          <p:nvPr/>
        </p:nvPicPr>
        <p:blipFill>
          <a:blip r:embed="rId19"/>
          <a:stretch>
            <a:fillRect/>
          </a:stretch>
        </p:blipFill>
        <p:spPr>
          <a:xfrm>
            <a:off x="3842981" y="594031"/>
            <a:ext cx="3105150" cy="2343150"/>
          </a:xfrm>
          <a:prstGeom prst="rect">
            <a:avLst/>
          </a:prstGeom>
        </p:spPr>
      </p:pic>
      <p:pic>
        <p:nvPicPr>
          <p:cNvPr id="29" name="Picture 28">
            <a:extLst>
              <a:ext uri="{FF2B5EF4-FFF2-40B4-BE49-F238E27FC236}">
                <a16:creationId xmlns:a16="http://schemas.microsoft.com/office/drawing/2014/main" id="{0B35B983-14C5-EC2E-BB8A-8304A63E44EA}"/>
              </a:ext>
            </a:extLst>
          </p:cNvPr>
          <p:cNvPicPr>
            <a:picLocks noChangeAspect="1"/>
          </p:cNvPicPr>
          <p:nvPr/>
        </p:nvPicPr>
        <p:blipFill>
          <a:blip r:embed="rId20"/>
          <a:stretch>
            <a:fillRect/>
          </a:stretch>
        </p:blipFill>
        <p:spPr>
          <a:xfrm>
            <a:off x="3847070" y="594896"/>
            <a:ext cx="3105150" cy="2343150"/>
          </a:xfrm>
          <a:prstGeom prst="rect">
            <a:avLst/>
          </a:prstGeom>
        </p:spPr>
      </p:pic>
      <p:pic>
        <p:nvPicPr>
          <p:cNvPr id="31" name="Picture 30">
            <a:extLst>
              <a:ext uri="{FF2B5EF4-FFF2-40B4-BE49-F238E27FC236}">
                <a16:creationId xmlns:a16="http://schemas.microsoft.com/office/drawing/2014/main" id="{32EFFA22-D6C8-6B74-07EB-4F1CBDF22361}"/>
              </a:ext>
            </a:extLst>
          </p:cNvPr>
          <p:cNvPicPr>
            <a:picLocks noChangeAspect="1"/>
          </p:cNvPicPr>
          <p:nvPr/>
        </p:nvPicPr>
        <p:blipFill>
          <a:blip r:embed="rId21"/>
          <a:stretch>
            <a:fillRect/>
          </a:stretch>
        </p:blipFill>
        <p:spPr>
          <a:xfrm>
            <a:off x="3842981" y="594031"/>
            <a:ext cx="3105150" cy="2343150"/>
          </a:xfrm>
          <a:prstGeom prst="rect">
            <a:avLst/>
          </a:prstGeom>
        </p:spPr>
      </p:pic>
      <p:pic>
        <p:nvPicPr>
          <p:cNvPr id="33" name="Picture 32">
            <a:extLst>
              <a:ext uri="{FF2B5EF4-FFF2-40B4-BE49-F238E27FC236}">
                <a16:creationId xmlns:a16="http://schemas.microsoft.com/office/drawing/2014/main" id="{52B4F12F-24CC-9651-4756-608514A69D6E}"/>
              </a:ext>
            </a:extLst>
          </p:cNvPr>
          <p:cNvPicPr>
            <a:picLocks noChangeAspect="1"/>
          </p:cNvPicPr>
          <p:nvPr/>
        </p:nvPicPr>
        <p:blipFill>
          <a:blip r:embed="rId22"/>
          <a:stretch>
            <a:fillRect/>
          </a:stretch>
        </p:blipFill>
        <p:spPr>
          <a:xfrm>
            <a:off x="3851159" y="593166"/>
            <a:ext cx="3105150" cy="2343150"/>
          </a:xfrm>
          <a:prstGeom prst="rect">
            <a:avLst/>
          </a:prstGeom>
        </p:spPr>
      </p:pic>
      <p:pic>
        <p:nvPicPr>
          <p:cNvPr id="35" name="Picture 34">
            <a:extLst>
              <a:ext uri="{FF2B5EF4-FFF2-40B4-BE49-F238E27FC236}">
                <a16:creationId xmlns:a16="http://schemas.microsoft.com/office/drawing/2014/main" id="{494B61E1-88DE-F86F-8CF8-EE4ED56DDD92}"/>
              </a:ext>
            </a:extLst>
          </p:cNvPr>
          <p:cNvPicPr>
            <a:picLocks noChangeAspect="1"/>
          </p:cNvPicPr>
          <p:nvPr/>
        </p:nvPicPr>
        <p:blipFill>
          <a:blip r:embed="rId23"/>
          <a:stretch>
            <a:fillRect/>
          </a:stretch>
        </p:blipFill>
        <p:spPr>
          <a:xfrm>
            <a:off x="3842423" y="593166"/>
            <a:ext cx="3105150" cy="2343150"/>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5073A0C-EA4E-18BD-9998-19BADB5A03D4}"/>
                  </a:ext>
                </a:extLst>
              </p:cNvPr>
              <p:cNvSpPr txBox="1"/>
              <p:nvPr/>
            </p:nvSpPr>
            <p:spPr>
              <a:xfrm>
                <a:off x="331906" y="3831827"/>
                <a:ext cx="4842074" cy="571118"/>
              </a:xfrm>
              <a:prstGeom prst="rect">
                <a:avLst/>
              </a:prstGeom>
              <a:noFill/>
            </p:spPr>
            <p:txBody>
              <a:bodyPr wrap="square">
                <a:spAutoFit/>
              </a:bodyPr>
              <a:lstStyle/>
              <a:p>
                <a:r>
                  <a:rPr lang="en-US" sz="2200" b="0" i="0" u="none" strike="noStrike" baseline="0" dirty="0">
                    <a:latin typeface="TimesNewRoman"/>
                  </a:rPr>
                  <a:t>So, the critical number is </a:t>
                </a:r>
                <a14:m>
                  <m:oMath xmlns:m="http://schemas.openxmlformats.org/officeDocument/2006/math">
                    <m:r>
                      <a:rPr lang="en-US" sz="2200" b="0" i="1" u="none" strike="noStrike" baseline="0" smtClean="0">
                        <a:latin typeface="Cambria Math" panose="02040503050406030204" pitchFamily="18" charset="0"/>
                      </a:rPr>
                      <m:t>𝑥</m:t>
                    </m:r>
                    <m:r>
                      <a:rPr lang="en-US" sz="2200" b="0" i="1" u="none" strike="noStrike" baseline="0" smtClean="0">
                        <a:latin typeface="Cambria Math" panose="02040503050406030204" pitchFamily="18" charset="0"/>
                      </a:rPr>
                      <m:t>=</m:t>
                    </m:r>
                    <m:f>
                      <m:fPr>
                        <m:ctrlPr>
                          <a:rPr lang="en-US" sz="2200" b="0" i="1" u="none" strike="noStrike" baseline="0" smtClean="0">
                            <a:latin typeface="Cambria Math" panose="02040503050406030204" pitchFamily="18" charset="0"/>
                            <a:ea typeface="Cambria Math" panose="02040503050406030204" pitchFamily="18" charset="0"/>
                          </a:rPr>
                        </m:ctrlPr>
                      </m:fPr>
                      <m:num>
                        <m:r>
                          <a:rPr lang="en-US" sz="2200" b="0" i="1" u="none" strike="noStrike" baseline="0" smtClean="0">
                            <a:latin typeface="Cambria Math" panose="02040503050406030204" pitchFamily="18" charset="0"/>
                            <a:ea typeface="Cambria Math" panose="02040503050406030204" pitchFamily="18" charset="0"/>
                          </a:rPr>
                          <m:t>2</m:t>
                        </m:r>
                        <m:r>
                          <a:rPr lang="en-US" sz="2200" b="0" i="1" u="none" strike="noStrike" baseline="0" smtClean="0">
                            <a:latin typeface="Cambria Math" panose="02040503050406030204" pitchFamily="18" charset="0"/>
                            <a:ea typeface="Cambria Math" panose="02040503050406030204" pitchFamily="18" charset="0"/>
                          </a:rPr>
                          <m:t>𝑟</m:t>
                        </m:r>
                      </m:num>
                      <m:den>
                        <m:r>
                          <a:rPr lang="en-US" sz="2200" b="0" i="1" u="none" strike="noStrike" baseline="0" smtClean="0">
                            <a:latin typeface="Cambria Math" panose="02040503050406030204" pitchFamily="18" charset="0"/>
                            <a:ea typeface="Cambria Math" panose="02040503050406030204" pitchFamily="18" charset="0"/>
                          </a:rPr>
                          <m:t>3</m:t>
                        </m:r>
                      </m:den>
                    </m:f>
                  </m:oMath>
                </a14:m>
                <a:r>
                  <a:rPr lang="en-US" sz="2200" b="0" i="0" u="none" strike="noStrike" baseline="0" dirty="0">
                    <a:latin typeface="TimesNewRoman"/>
                  </a:rPr>
                  <a:t>.</a:t>
                </a:r>
                <a:endParaRPr lang="en-US" sz="2200" dirty="0"/>
              </a:p>
            </p:txBody>
          </p:sp>
        </mc:Choice>
        <mc:Fallback xmlns="">
          <p:sp>
            <p:nvSpPr>
              <p:cNvPr id="36" name="TextBox 35">
                <a:extLst>
                  <a:ext uri="{FF2B5EF4-FFF2-40B4-BE49-F238E27FC236}">
                    <a16:creationId xmlns:a16="http://schemas.microsoft.com/office/drawing/2014/main" id="{C5073A0C-EA4E-18BD-9998-19BADB5A03D4}"/>
                  </a:ext>
                </a:extLst>
              </p:cNvPr>
              <p:cNvSpPr txBox="1">
                <a:spLocks noRot="1" noChangeAspect="1" noMove="1" noResize="1" noEditPoints="1" noAdjustHandles="1" noChangeArrowheads="1" noChangeShapeType="1" noTextEdit="1"/>
              </p:cNvSpPr>
              <p:nvPr/>
            </p:nvSpPr>
            <p:spPr>
              <a:xfrm>
                <a:off x="331906" y="3831827"/>
                <a:ext cx="4842074" cy="571118"/>
              </a:xfrm>
              <a:prstGeom prst="rect">
                <a:avLst/>
              </a:prstGeom>
              <a:blipFill>
                <a:blip r:embed="rId24"/>
                <a:stretch>
                  <a:fillRect l="-1635" b="-8602"/>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09984CE6-5DE0-8D19-98EC-82B3F02FD29F}"/>
              </a:ext>
            </a:extLst>
          </p:cNvPr>
          <p:cNvGrpSpPr/>
          <p:nvPr/>
        </p:nvGrpSpPr>
        <p:grpSpPr>
          <a:xfrm>
            <a:off x="496580" y="4755387"/>
            <a:ext cx="1355725" cy="1765202"/>
            <a:chOff x="1066800" y="947835"/>
            <a:chExt cx="1355725" cy="1765202"/>
          </a:xfrm>
        </p:grpSpPr>
        <p:cxnSp>
          <p:nvCxnSpPr>
            <p:cNvPr id="38" name="Straight Connector 37">
              <a:extLst>
                <a:ext uri="{FF2B5EF4-FFF2-40B4-BE49-F238E27FC236}">
                  <a16:creationId xmlns:a16="http://schemas.microsoft.com/office/drawing/2014/main" id="{0442F2F3-BE43-47A0-F4B3-52C385900401}"/>
                </a:ext>
              </a:extLst>
            </p:cNvPr>
            <p:cNvCxnSpPr/>
            <p:nvPr/>
          </p:nvCxnSpPr>
          <p:spPr>
            <a:xfrm>
              <a:off x="1066800" y="1331225"/>
              <a:ext cx="13557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A2BA32C-1540-A7A1-3E02-9268AA34E102}"/>
                </a:ext>
              </a:extLst>
            </p:cNvPr>
            <p:cNvCxnSpPr>
              <a:cxnSpLocks/>
            </p:cNvCxnSpPr>
            <p:nvPr/>
          </p:nvCxnSpPr>
          <p:spPr>
            <a:xfrm flipH="1">
              <a:off x="1593276" y="953246"/>
              <a:ext cx="6924" cy="17597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0" name="Object 28">
              <a:extLst>
                <a:ext uri="{FF2B5EF4-FFF2-40B4-BE49-F238E27FC236}">
                  <a16:creationId xmlns:a16="http://schemas.microsoft.com/office/drawing/2014/main" id="{E888F4F4-7B1C-3A85-1B9D-25B4F60844E5}"/>
                </a:ext>
              </a:extLst>
            </p:cNvPr>
            <p:cNvGraphicFramePr>
              <a:graphicFrameLocks noChangeAspect="1"/>
            </p:cNvGraphicFramePr>
            <p:nvPr>
              <p:extLst>
                <p:ext uri="{D42A27DB-BD31-4B8C-83A1-F6EECF244321}">
                  <p14:modId xmlns:p14="http://schemas.microsoft.com/office/powerpoint/2010/main" val="782923575"/>
                </p:ext>
              </p:extLst>
            </p:nvPr>
          </p:nvGraphicFramePr>
          <p:xfrm>
            <a:off x="1648133" y="947835"/>
            <a:ext cx="650875" cy="384175"/>
          </p:xfrm>
          <a:graphic>
            <a:graphicData uri="http://schemas.openxmlformats.org/presentationml/2006/ole">
              <mc:AlternateContent xmlns:mc="http://schemas.openxmlformats.org/markup-compatibility/2006">
                <mc:Choice xmlns:v="urn:schemas-microsoft-com:vml" Requires="v">
                  <p:oleObj name="Equation" r:id="rId25" imgW="342720" imgH="203040" progId="Equation.DSMT4">
                    <p:embed/>
                  </p:oleObj>
                </mc:Choice>
                <mc:Fallback>
                  <p:oleObj name="Equation" r:id="rId25" imgW="342720" imgH="203040" progId="Equation.DSMT4">
                    <p:embed/>
                    <p:pic>
                      <p:nvPicPr>
                        <p:cNvPr id="42" name="Object 28">
                          <a:extLst>
                            <a:ext uri="{FF2B5EF4-FFF2-40B4-BE49-F238E27FC236}">
                              <a16:creationId xmlns:a16="http://schemas.microsoft.com/office/drawing/2014/main" id="{6D1A3F07-049B-EDEE-510D-F55A74B95C74}"/>
                            </a:ext>
                          </a:extLst>
                        </p:cNvPr>
                        <p:cNvPicPr>
                          <a:picLocks noChangeAspect="1" noChangeArrowheads="1"/>
                        </p:cNvPicPr>
                        <p:nvPr/>
                      </p:nvPicPr>
                      <p:blipFill>
                        <a:blip r:embed="rId26"/>
                        <a:srcRect/>
                        <a:stretch>
                          <a:fillRect/>
                        </a:stretch>
                      </p:blipFill>
                      <p:spPr bwMode="auto">
                        <a:xfrm>
                          <a:off x="1648133" y="947835"/>
                          <a:ext cx="650875" cy="384175"/>
                        </a:xfrm>
                        <a:prstGeom prst="rect">
                          <a:avLst/>
                        </a:prstGeom>
                        <a:noFill/>
                        <a:ln>
                          <a:noFill/>
                        </a:ln>
                        <a:effectLst/>
                      </p:spPr>
                    </p:pic>
                  </p:oleObj>
                </mc:Fallback>
              </mc:AlternateContent>
            </a:graphicData>
          </a:graphic>
        </p:graphicFrame>
        <p:graphicFrame>
          <p:nvGraphicFramePr>
            <p:cNvPr id="41" name="Object 28">
              <a:extLst>
                <a:ext uri="{FF2B5EF4-FFF2-40B4-BE49-F238E27FC236}">
                  <a16:creationId xmlns:a16="http://schemas.microsoft.com/office/drawing/2014/main" id="{108E4A44-9677-044A-DB4B-A1DD517A2E30}"/>
                </a:ext>
              </a:extLst>
            </p:cNvPr>
            <p:cNvGraphicFramePr>
              <a:graphicFrameLocks noChangeAspect="1"/>
            </p:cNvGraphicFramePr>
            <p:nvPr>
              <p:extLst>
                <p:ext uri="{D42A27DB-BD31-4B8C-83A1-F6EECF244321}">
                  <p14:modId xmlns:p14="http://schemas.microsoft.com/office/powerpoint/2010/main" val="1682221939"/>
                </p:ext>
              </p:extLst>
            </p:nvPr>
          </p:nvGraphicFramePr>
          <p:xfrm>
            <a:off x="1206500" y="1002801"/>
            <a:ext cx="241300" cy="263525"/>
          </p:xfrm>
          <a:graphic>
            <a:graphicData uri="http://schemas.openxmlformats.org/presentationml/2006/ole">
              <mc:AlternateContent xmlns:mc="http://schemas.openxmlformats.org/markup-compatibility/2006">
                <mc:Choice xmlns:v="urn:schemas-microsoft-com:vml" Requires="v">
                  <p:oleObj name="Equation" r:id="rId27" imgW="126720" imgH="139680" progId="Equation.DSMT4">
                    <p:embed/>
                  </p:oleObj>
                </mc:Choice>
                <mc:Fallback>
                  <p:oleObj name="Equation" r:id="rId27" imgW="126720" imgH="139680" progId="Equation.DSMT4">
                    <p:embed/>
                    <p:pic>
                      <p:nvPicPr>
                        <p:cNvPr id="43" name="Object 28">
                          <a:extLst>
                            <a:ext uri="{FF2B5EF4-FFF2-40B4-BE49-F238E27FC236}">
                              <a16:creationId xmlns:a16="http://schemas.microsoft.com/office/drawing/2014/main" id="{A46CC813-075D-B86D-6B42-65B3F125844E}"/>
                            </a:ext>
                          </a:extLst>
                        </p:cNvPr>
                        <p:cNvPicPr>
                          <a:picLocks noChangeAspect="1" noChangeArrowheads="1"/>
                        </p:cNvPicPr>
                        <p:nvPr/>
                      </p:nvPicPr>
                      <p:blipFill>
                        <a:blip r:embed="rId28"/>
                        <a:srcRect/>
                        <a:stretch>
                          <a:fillRect/>
                        </a:stretch>
                      </p:blipFill>
                      <p:spPr bwMode="auto">
                        <a:xfrm>
                          <a:off x="1206500" y="1002801"/>
                          <a:ext cx="241300" cy="263525"/>
                        </a:xfrm>
                        <a:prstGeom prst="rect">
                          <a:avLst/>
                        </a:prstGeom>
                        <a:noFill/>
                        <a:ln>
                          <a:noFill/>
                        </a:ln>
                        <a:effectLst/>
                      </p:spPr>
                    </p:pic>
                  </p:oleObj>
                </mc:Fallback>
              </mc:AlternateContent>
            </a:graphicData>
          </a:graphic>
        </p:graphicFrame>
      </p:grpSp>
      <p:graphicFrame>
        <p:nvGraphicFramePr>
          <p:cNvPr id="42" name="Object 28">
            <a:extLst>
              <a:ext uri="{FF2B5EF4-FFF2-40B4-BE49-F238E27FC236}">
                <a16:creationId xmlns:a16="http://schemas.microsoft.com/office/drawing/2014/main" id="{C722861A-1F29-20D4-565A-74D2CC5D2B48}"/>
              </a:ext>
            </a:extLst>
          </p:cNvPr>
          <p:cNvGraphicFramePr>
            <a:graphicFrameLocks noChangeAspect="1"/>
          </p:cNvGraphicFramePr>
          <p:nvPr>
            <p:extLst>
              <p:ext uri="{D42A27DB-BD31-4B8C-83A1-F6EECF244321}">
                <p14:modId xmlns:p14="http://schemas.microsoft.com/office/powerpoint/2010/main" val="1014211490"/>
              </p:ext>
            </p:extLst>
          </p:nvPr>
        </p:nvGraphicFramePr>
        <p:xfrm>
          <a:off x="622294" y="5254256"/>
          <a:ext cx="199422" cy="276829"/>
        </p:xfrm>
        <a:graphic>
          <a:graphicData uri="http://schemas.openxmlformats.org/presentationml/2006/ole">
            <mc:AlternateContent xmlns:mc="http://schemas.openxmlformats.org/markup-compatibility/2006">
              <mc:Choice xmlns:v="urn:schemas-microsoft-com:vml" Requires="v">
                <p:oleObj name="Equation" r:id="rId29" imgW="126720" imgH="177480" progId="Equation.DSMT4">
                  <p:embed/>
                </p:oleObj>
              </mc:Choice>
              <mc:Fallback>
                <p:oleObj name="Equation" r:id="rId29" imgW="126720" imgH="177480" progId="Equation.DSMT4">
                  <p:embed/>
                  <p:pic>
                    <p:nvPicPr>
                      <p:cNvPr id="44" name="Object 28">
                        <a:extLst>
                          <a:ext uri="{FF2B5EF4-FFF2-40B4-BE49-F238E27FC236}">
                            <a16:creationId xmlns:a16="http://schemas.microsoft.com/office/drawing/2014/main" id="{BC52C6C0-5561-C668-EB9F-B02CC1B5498E}"/>
                          </a:ext>
                        </a:extLst>
                      </p:cNvPr>
                      <p:cNvPicPr>
                        <a:picLocks noChangeAspect="1" noChangeArrowheads="1"/>
                      </p:cNvPicPr>
                      <p:nvPr/>
                    </p:nvPicPr>
                    <p:blipFill>
                      <a:blip r:embed="rId30"/>
                      <a:srcRect/>
                      <a:stretch>
                        <a:fillRect/>
                      </a:stretch>
                    </p:blipFill>
                    <p:spPr bwMode="auto">
                      <a:xfrm>
                        <a:off x="622294" y="5254256"/>
                        <a:ext cx="199422" cy="276829"/>
                      </a:xfrm>
                      <a:prstGeom prst="rect">
                        <a:avLst/>
                      </a:prstGeom>
                      <a:noFill/>
                      <a:ln>
                        <a:noFill/>
                      </a:ln>
                      <a:effectLst/>
                    </p:spPr>
                  </p:pic>
                </p:oleObj>
              </mc:Fallback>
            </mc:AlternateContent>
          </a:graphicData>
        </a:graphic>
      </p:graphicFrame>
      <p:graphicFrame>
        <p:nvGraphicFramePr>
          <p:cNvPr id="43" name="Object 28">
            <a:extLst>
              <a:ext uri="{FF2B5EF4-FFF2-40B4-BE49-F238E27FC236}">
                <a16:creationId xmlns:a16="http://schemas.microsoft.com/office/drawing/2014/main" id="{A0F2BD7C-F48A-9774-5CA9-652135126147}"/>
              </a:ext>
            </a:extLst>
          </p:cNvPr>
          <p:cNvGraphicFramePr>
            <a:graphicFrameLocks noChangeAspect="1"/>
          </p:cNvGraphicFramePr>
          <p:nvPr>
            <p:extLst>
              <p:ext uri="{D42A27DB-BD31-4B8C-83A1-F6EECF244321}">
                <p14:modId xmlns:p14="http://schemas.microsoft.com/office/powerpoint/2010/main" val="1180555757"/>
              </p:ext>
            </p:extLst>
          </p:nvPr>
        </p:nvGraphicFramePr>
        <p:xfrm>
          <a:off x="1311708" y="5254193"/>
          <a:ext cx="199159" cy="277091"/>
        </p:xfrm>
        <a:graphic>
          <a:graphicData uri="http://schemas.openxmlformats.org/presentationml/2006/ole">
            <mc:AlternateContent xmlns:mc="http://schemas.openxmlformats.org/markup-compatibility/2006">
              <mc:Choice xmlns:v="urn:schemas-microsoft-com:vml" Requires="v">
                <p:oleObj name="Equation" r:id="rId31" imgW="126720" imgH="177480" progId="Equation.DSMT4">
                  <p:embed/>
                </p:oleObj>
              </mc:Choice>
              <mc:Fallback>
                <p:oleObj name="Equation" r:id="rId31" imgW="126720" imgH="177480" progId="Equation.DSMT4">
                  <p:embed/>
                  <p:pic>
                    <p:nvPicPr>
                      <p:cNvPr id="45" name="Object 28">
                        <a:extLst>
                          <a:ext uri="{FF2B5EF4-FFF2-40B4-BE49-F238E27FC236}">
                            <a16:creationId xmlns:a16="http://schemas.microsoft.com/office/drawing/2014/main" id="{43192FFA-E66F-2799-AE4D-9FBA56194A2A}"/>
                          </a:ext>
                        </a:extLst>
                      </p:cNvPr>
                      <p:cNvPicPr>
                        <a:picLocks noChangeAspect="1" noChangeArrowheads="1"/>
                      </p:cNvPicPr>
                      <p:nvPr/>
                    </p:nvPicPr>
                    <p:blipFill>
                      <a:blip r:embed="rId32"/>
                      <a:srcRect/>
                      <a:stretch>
                        <a:fillRect/>
                      </a:stretch>
                    </p:blipFill>
                    <p:spPr bwMode="auto">
                      <a:xfrm>
                        <a:off x="1311708" y="5254193"/>
                        <a:ext cx="199159" cy="277091"/>
                      </a:xfrm>
                      <a:prstGeom prst="rect">
                        <a:avLst/>
                      </a:prstGeom>
                      <a:noFill/>
                      <a:ln>
                        <a:noFill/>
                      </a:ln>
                      <a:effectLst/>
                    </p:spPr>
                  </p:pic>
                </p:oleObj>
              </mc:Fallback>
            </mc:AlternateContent>
          </a:graphicData>
        </a:graphic>
      </p:graphicFrame>
      <p:graphicFrame>
        <p:nvGraphicFramePr>
          <p:cNvPr id="44" name="Object 28">
            <a:extLst>
              <a:ext uri="{FF2B5EF4-FFF2-40B4-BE49-F238E27FC236}">
                <a16:creationId xmlns:a16="http://schemas.microsoft.com/office/drawing/2014/main" id="{CA81F62B-5CB4-5EFC-E1A2-B6D3EBD0A276}"/>
              </a:ext>
            </a:extLst>
          </p:cNvPr>
          <p:cNvGraphicFramePr>
            <a:graphicFrameLocks noChangeAspect="1"/>
          </p:cNvGraphicFramePr>
          <p:nvPr>
            <p:extLst>
              <p:ext uri="{D42A27DB-BD31-4B8C-83A1-F6EECF244321}">
                <p14:modId xmlns:p14="http://schemas.microsoft.com/office/powerpoint/2010/main" val="529542290"/>
              </p:ext>
            </p:extLst>
          </p:nvPr>
        </p:nvGraphicFramePr>
        <p:xfrm>
          <a:off x="529123" y="5572349"/>
          <a:ext cx="307005" cy="561529"/>
        </p:xfrm>
        <a:graphic>
          <a:graphicData uri="http://schemas.openxmlformats.org/presentationml/2006/ole">
            <mc:AlternateContent xmlns:mc="http://schemas.openxmlformats.org/markup-compatibility/2006">
              <mc:Choice xmlns:v="urn:schemas-microsoft-com:vml" Requires="v">
                <p:oleObj name="Equation" r:id="rId33" imgW="215640" imgH="393480" progId="Equation.DSMT4">
                  <p:embed/>
                </p:oleObj>
              </mc:Choice>
              <mc:Fallback>
                <p:oleObj name="Equation" r:id="rId33" imgW="215640" imgH="393480" progId="Equation.DSMT4">
                  <p:embed/>
                  <p:pic>
                    <p:nvPicPr>
                      <p:cNvPr id="46" name="Object 28">
                        <a:extLst>
                          <a:ext uri="{FF2B5EF4-FFF2-40B4-BE49-F238E27FC236}">
                            <a16:creationId xmlns:a16="http://schemas.microsoft.com/office/drawing/2014/main" id="{6B9588DA-C5EA-C398-D556-4C323F8414BA}"/>
                          </a:ext>
                        </a:extLst>
                      </p:cNvPr>
                      <p:cNvPicPr>
                        <a:picLocks noChangeAspect="1" noChangeArrowheads="1"/>
                      </p:cNvPicPr>
                      <p:nvPr/>
                    </p:nvPicPr>
                    <p:blipFill>
                      <a:blip r:embed="rId34"/>
                      <a:srcRect/>
                      <a:stretch>
                        <a:fillRect/>
                      </a:stretch>
                    </p:blipFill>
                    <p:spPr bwMode="auto">
                      <a:xfrm>
                        <a:off x="529123" y="5572349"/>
                        <a:ext cx="307005" cy="561529"/>
                      </a:xfrm>
                      <a:prstGeom prst="rect">
                        <a:avLst/>
                      </a:prstGeom>
                      <a:noFill/>
                      <a:ln>
                        <a:noFill/>
                      </a:ln>
                      <a:effectLst/>
                    </p:spPr>
                  </p:pic>
                </p:oleObj>
              </mc:Fallback>
            </mc:AlternateContent>
          </a:graphicData>
        </a:graphic>
      </p:graphicFrame>
      <p:graphicFrame>
        <p:nvGraphicFramePr>
          <p:cNvPr id="45" name="Object 28">
            <a:extLst>
              <a:ext uri="{FF2B5EF4-FFF2-40B4-BE49-F238E27FC236}">
                <a16:creationId xmlns:a16="http://schemas.microsoft.com/office/drawing/2014/main" id="{2501E531-153D-44F2-2779-A6A3FAA3AE9B}"/>
              </a:ext>
            </a:extLst>
          </p:cNvPr>
          <p:cNvGraphicFramePr>
            <a:graphicFrameLocks noChangeAspect="1"/>
          </p:cNvGraphicFramePr>
          <p:nvPr>
            <p:extLst>
              <p:ext uri="{D42A27DB-BD31-4B8C-83A1-F6EECF244321}">
                <p14:modId xmlns:p14="http://schemas.microsoft.com/office/powerpoint/2010/main" val="3236250789"/>
              </p:ext>
            </p:extLst>
          </p:nvPr>
        </p:nvGraphicFramePr>
        <p:xfrm>
          <a:off x="1171323" y="5552297"/>
          <a:ext cx="650744" cy="594328"/>
        </p:xfrm>
        <a:graphic>
          <a:graphicData uri="http://schemas.openxmlformats.org/presentationml/2006/ole">
            <mc:AlternateContent xmlns:mc="http://schemas.openxmlformats.org/markup-compatibility/2006">
              <mc:Choice xmlns:v="urn:schemas-microsoft-com:vml" Requires="v">
                <p:oleObj name="Equation" r:id="rId35" imgW="457200" imgH="419040" progId="Equation.DSMT4">
                  <p:embed/>
                </p:oleObj>
              </mc:Choice>
              <mc:Fallback>
                <p:oleObj name="Equation" r:id="rId35" imgW="457200" imgH="419040" progId="Equation.DSMT4">
                  <p:embed/>
                  <p:pic>
                    <p:nvPicPr>
                      <p:cNvPr id="47" name="Object 28">
                        <a:extLst>
                          <a:ext uri="{FF2B5EF4-FFF2-40B4-BE49-F238E27FC236}">
                            <a16:creationId xmlns:a16="http://schemas.microsoft.com/office/drawing/2014/main" id="{A512CFF6-B936-36DD-4293-E5D6AD1B0C92}"/>
                          </a:ext>
                        </a:extLst>
                      </p:cNvPr>
                      <p:cNvPicPr>
                        <a:picLocks noChangeAspect="1" noChangeArrowheads="1"/>
                      </p:cNvPicPr>
                      <p:nvPr/>
                    </p:nvPicPr>
                    <p:blipFill>
                      <a:blip r:embed="rId36"/>
                      <a:srcRect/>
                      <a:stretch>
                        <a:fillRect/>
                      </a:stretch>
                    </p:blipFill>
                    <p:spPr bwMode="auto">
                      <a:xfrm>
                        <a:off x="1171323" y="5552297"/>
                        <a:ext cx="650744" cy="594328"/>
                      </a:xfrm>
                      <a:prstGeom prst="rect">
                        <a:avLst/>
                      </a:prstGeom>
                      <a:noFill/>
                      <a:ln>
                        <a:noFill/>
                      </a:ln>
                      <a:effectLst/>
                    </p:spPr>
                  </p:pic>
                </p:oleObj>
              </mc:Fallback>
            </mc:AlternateContent>
          </a:graphicData>
        </a:graphic>
      </p:graphicFrame>
      <p:graphicFrame>
        <p:nvGraphicFramePr>
          <p:cNvPr id="46" name="Object 28">
            <a:extLst>
              <a:ext uri="{FF2B5EF4-FFF2-40B4-BE49-F238E27FC236}">
                <a16:creationId xmlns:a16="http://schemas.microsoft.com/office/drawing/2014/main" id="{D47C7096-8E76-C804-3636-7EB93F7D17B2}"/>
              </a:ext>
            </a:extLst>
          </p:cNvPr>
          <p:cNvGraphicFramePr>
            <a:graphicFrameLocks noChangeAspect="1"/>
          </p:cNvGraphicFramePr>
          <p:nvPr>
            <p:extLst>
              <p:ext uri="{D42A27DB-BD31-4B8C-83A1-F6EECF244321}">
                <p14:modId xmlns:p14="http://schemas.microsoft.com/office/powerpoint/2010/main" val="3998987767"/>
              </p:ext>
            </p:extLst>
          </p:nvPr>
        </p:nvGraphicFramePr>
        <p:xfrm>
          <a:off x="613136" y="6234459"/>
          <a:ext cx="197716" cy="216477"/>
        </p:xfrm>
        <a:graphic>
          <a:graphicData uri="http://schemas.openxmlformats.org/presentationml/2006/ole">
            <mc:AlternateContent xmlns:mc="http://schemas.openxmlformats.org/markup-compatibility/2006">
              <mc:Choice xmlns:v="urn:schemas-microsoft-com:vml" Requires="v">
                <p:oleObj name="Equation" r:id="rId37" imgW="114120" imgH="126720" progId="Equation.DSMT4">
                  <p:embed/>
                </p:oleObj>
              </mc:Choice>
              <mc:Fallback>
                <p:oleObj name="Equation" r:id="rId37" imgW="114120" imgH="126720" progId="Equation.DSMT4">
                  <p:embed/>
                  <p:pic>
                    <p:nvPicPr>
                      <p:cNvPr id="48" name="Object 28">
                        <a:extLst>
                          <a:ext uri="{FF2B5EF4-FFF2-40B4-BE49-F238E27FC236}">
                            <a16:creationId xmlns:a16="http://schemas.microsoft.com/office/drawing/2014/main" id="{929420FD-228E-3406-E758-5219578E66B1}"/>
                          </a:ext>
                        </a:extLst>
                      </p:cNvPr>
                      <p:cNvPicPr>
                        <a:picLocks noChangeAspect="1" noChangeArrowheads="1"/>
                      </p:cNvPicPr>
                      <p:nvPr/>
                    </p:nvPicPr>
                    <p:blipFill>
                      <a:blip r:embed="rId38"/>
                      <a:srcRect/>
                      <a:stretch>
                        <a:fillRect/>
                      </a:stretch>
                    </p:blipFill>
                    <p:spPr bwMode="auto">
                      <a:xfrm>
                        <a:off x="613136" y="6234459"/>
                        <a:ext cx="197716" cy="216477"/>
                      </a:xfrm>
                      <a:prstGeom prst="rect">
                        <a:avLst/>
                      </a:prstGeom>
                      <a:noFill/>
                      <a:ln>
                        <a:noFill/>
                      </a:ln>
                      <a:effectLst/>
                    </p:spPr>
                  </p:pic>
                </p:oleObj>
              </mc:Fallback>
            </mc:AlternateContent>
          </a:graphicData>
        </a:graphic>
      </p:graphicFrame>
      <p:graphicFrame>
        <p:nvGraphicFramePr>
          <p:cNvPr id="47" name="Object 46">
            <a:extLst>
              <a:ext uri="{FF2B5EF4-FFF2-40B4-BE49-F238E27FC236}">
                <a16:creationId xmlns:a16="http://schemas.microsoft.com/office/drawing/2014/main" id="{8CB43D28-1EFE-0201-BCE9-22983039F258}"/>
              </a:ext>
            </a:extLst>
          </p:cNvPr>
          <p:cNvGraphicFramePr>
            <a:graphicFrameLocks noChangeAspect="1"/>
          </p:cNvGraphicFramePr>
          <p:nvPr>
            <p:extLst>
              <p:ext uri="{D42A27DB-BD31-4B8C-83A1-F6EECF244321}">
                <p14:modId xmlns:p14="http://schemas.microsoft.com/office/powerpoint/2010/main" val="703054161"/>
              </p:ext>
            </p:extLst>
          </p:nvPr>
        </p:nvGraphicFramePr>
        <p:xfrm>
          <a:off x="1344411" y="6210185"/>
          <a:ext cx="199159" cy="277091"/>
        </p:xfrm>
        <a:graphic>
          <a:graphicData uri="http://schemas.openxmlformats.org/presentationml/2006/ole">
            <mc:AlternateContent xmlns:mc="http://schemas.openxmlformats.org/markup-compatibility/2006">
              <mc:Choice xmlns:v="urn:schemas-microsoft-com:vml" Requires="v">
                <p:oleObj name="Equation" r:id="rId39" imgW="126720" imgH="177480" progId="Equation.DSMT4">
                  <p:embed/>
                </p:oleObj>
              </mc:Choice>
              <mc:Fallback>
                <p:oleObj name="Equation" r:id="rId39" imgW="126720" imgH="177480" progId="Equation.DSMT4">
                  <p:embed/>
                  <p:pic>
                    <p:nvPicPr>
                      <p:cNvPr id="49" name="Object 48">
                        <a:extLst>
                          <a:ext uri="{FF2B5EF4-FFF2-40B4-BE49-F238E27FC236}">
                            <a16:creationId xmlns:a16="http://schemas.microsoft.com/office/drawing/2014/main" id="{DDEEF182-AD42-37D5-F6DA-91D9D386CF08}"/>
                          </a:ext>
                        </a:extLst>
                      </p:cNvPr>
                      <p:cNvPicPr>
                        <a:picLocks noChangeAspect="1" noChangeArrowheads="1"/>
                      </p:cNvPicPr>
                      <p:nvPr/>
                    </p:nvPicPr>
                    <p:blipFill>
                      <a:blip r:embed="rId40"/>
                      <a:srcRect/>
                      <a:stretch>
                        <a:fillRect/>
                      </a:stretch>
                    </p:blipFill>
                    <p:spPr bwMode="auto">
                      <a:xfrm>
                        <a:off x="1344411" y="6210185"/>
                        <a:ext cx="199159" cy="277091"/>
                      </a:xfrm>
                      <a:prstGeom prst="rect">
                        <a:avLst/>
                      </a:prstGeom>
                      <a:noFill/>
                      <a:ln>
                        <a:noFill/>
                      </a:ln>
                      <a:effectLst/>
                    </p:spPr>
                  </p:pic>
                </p:oleObj>
              </mc:Fallback>
            </mc:AlternateContent>
          </a:graphicData>
        </a:graphic>
      </p:graphicFrame>
      <p:sp>
        <p:nvSpPr>
          <p:cNvPr id="48" name="TextBox 47">
            <a:extLst>
              <a:ext uri="{FF2B5EF4-FFF2-40B4-BE49-F238E27FC236}">
                <a16:creationId xmlns:a16="http://schemas.microsoft.com/office/drawing/2014/main" id="{C7BA091A-AB52-3673-0B2C-C45D15EC2983}"/>
              </a:ext>
            </a:extLst>
          </p:cNvPr>
          <p:cNvSpPr txBox="1"/>
          <p:nvPr/>
        </p:nvSpPr>
        <p:spPr>
          <a:xfrm>
            <a:off x="2107120" y="5672257"/>
            <a:ext cx="2816096" cy="369332"/>
          </a:xfrm>
          <a:prstGeom prst="rect">
            <a:avLst/>
          </a:prstGeom>
          <a:noFill/>
        </p:spPr>
        <p:txBody>
          <a:bodyPr wrap="square">
            <a:spAutoFit/>
          </a:bodyPr>
          <a:lstStyle/>
          <a:p>
            <a:r>
              <a:rPr lang="en-US" altLang="en-US" sz="1800" dirty="0">
                <a:solidFill>
                  <a:srgbClr val="FF0000"/>
                </a:solidFill>
                <a:latin typeface="Times New Roman" panose="02020603050405020304" pitchFamily="18" charset="0"/>
                <a:cs typeface="Times New Roman" panose="02020603050405020304" pitchFamily="18" charset="0"/>
              </a:rPr>
              <a:t>absolute maximum volume </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49" name="Object 25">
            <a:extLst>
              <a:ext uri="{FF2B5EF4-FFF2-40B4-BE49-F238E27FC236}">
                <a16:creationId xmlns:a16="http://schemas.microsoft.com/office/drawing/2014/main" id="{E29DD953-3E3A-445B-103A-12143E3C0EE7}"/>
              </a:ext>
            </a:extLst>
          </p:cNvPr>
          <p:cNvGraphicFramePr>
            <a:graphicFrameLocks noChangeAspect="1"/>
          </p:cNvGraphicFramePr>
          <p:nvPr>
            <p:extLst>
              <p:ext uri="{D42A27DB-BD31-4B8C-83A1-F6EECF244321}">
                <p14:modId xmlns:p14="http://schemas.microsoft.com/office/powerpoint/2010/main" val="3495299123"/>
              </p:ext>
            </p:extLst>
          </p:nvPr>
        </p:nvGraphicFramePr>
        <p:xfrm>
          <a:off x="390525" y="4318318"/>
          <a:ext cx="3640138" cy="458787"/>
        </p:xfrm>
        <a:graphic>
          <a:graphicData uri="http://schemas.openxmlformats.org/presentationml/2006/ole">
            <mc:AlternateContent xmlns:mc="http://schemas.openxmlformats.org/markup-compatibility/2006">
              <mc:Choice xmlns:v="urn:schemas-microsoft-com:vml" Requires="v">
                <p:oleObj name="Equation" r:id="rId41" imgW="2019240" imgH="253800" progId="Equation.DSMT4">
                  <p:embed/>
                </p:oleObj>
              </mc:Choice>
              <mc:Fallback>
                <p:oleObj name="Equation" r:id="rId41" imgW="2019240" imgH="253800" progId="Equation.DSMT4">
                  <p:embed/>
                  <p:pic>
                    <p:nvPicPr>
                      <p:cNvPr id="83" name="Object 25">
                        <a:extLst>
                          <a:ext uri="{FF2B5EF4-FFF2-40B4-BE49-F238E27FC236}">
                            <a16:creationId xmlns:a16="http://schemas.microsoft.com/office/drawing/2014/main" id="{73948186-D658-5858-C9F6-F0E9DB68E10A}"/>
                          </a:ext>
                        </a:extLst>
                      </p:cNvPr>
                      <p:cNvPicPr>
                        <a:picLocks noChangeAspect="1" noChangeArrowheads="1"/>
                      </p:cNvPicPr>
                      <p:nvPr/>
                    </p:nvPicPr>
                    <p:blipFill>
                      <a:blip r:embed="rId42"/>
                      <a:srcRect/>
                      <a:stretch>
                        <a:fillRect/>
                      </a:stretch>
                    </p:blipFill>
                    <p:spPr bwMode="auto">
                      <a:xfrm>
                        <a:off x="390525" y="4318318"/>
                        <a:ext cx="3640138" cy="458787"/>
                      </a:xfrm>
                      <a:prstGeom prst="rect">
                        <a:avLst/>
                      </a:prstGeom>
                      <a:noFill/>
                      <a:ln>
                        <a:noFill/>
                      </a:ln>
                      <a:effectLst/>
                    </p:spPr>
                  </p:pic>
                </p:oleObj>
              </mc:Fallback>
            </mc:AlternateContent>
          </a:graphicData>
        </a:graphic>
      </p:graphicFrame>
      <p:pic>
        <p:nvPicPr>
          <p:cNvPr id="51" name="Picture 50">
            <a:extLst>
              <a:ext uri="{FF2B5EF4-FFF2-40B4-BE49-F238E27FC236}">
                <a16:creationId xmlns:a16="http://schemas.microsoft.com/office/drawing/2014/main" id="{2B4DD87A-84CE-8A58-F623-036C3E533BD6}"/>
              </a:ext>
            </a:extLst>
          </p:cNvPr>
          <p:cNvPicPr>
            <a:picLocks noChangeAspect="1"/>
          </p:cNvPicPr>
          <p:nvPr/>
        </p:nvPicPr>
        <p:blipFill>
          <a:blip r:embed="rId43"/>
          <a:stretch>
            <a:fillRect/>
          </a:stretch>
        </p:blipFill>
        <p:spPr>
          <a:xfrm>
            <a:off x="3850601" y="602170"/>
            <a:ext cx="3105150" cy="2343150"/>
          </a:xfrm>
          <a:prstGeom prst="rect">
            <a:avLst/>
          </a:prstGeom>
        </p:spPr>
      </p:pic>
      <p:pic>
        <p:nvPicPr>
          <p:cNvPr id="53" name="Picture 52">
            <a:extLst>
              <a:ext uri="{FF2B5EF4-FFF2-40B4-BE49-F238E27FC236}">
                <a16:creationId xmlns:a16="http://schemas.microsoft.com/office/drawing/2014/main" id="{F6ECF5B3-18EC-396C-004C-F1763181BF34}"/>
              </a:ext>
            </a:extLst>
          </p:cNvPr>
          <p:cNvPicPr>
            <a:picLocks noChangeAspect="1"/>
          </p:cNvPicPr>
          <p:nvPr/>
        </p:nvPicPr>
        <p:blipFill>
          <a:blip r:embed="rId44"/>
          <a:stretch>
            <a:fillRect/>
          </a:stretch>
        </p:blipFill>
        <p:spPr>
          <a:xfrm>
            <a:off x="3842423" y="594896"/>
            <a:ext cx="3105150" cy="2343150"/>
          </a:xfrm>
          <a:prstGeom prst="rect">
            <a:avLst/>
          </a:prstGeom>
        </p:spPr>
      </p:pic>
      <p:pic>
        <p:nvPicPr>
          <p:cNvPr id="55" name="Picture 54">
            <a:extLst>
              <a:ext uri="{FF2B5EF4-FFF2-40B4-BE49-F238E27FC236}">
                <a16:creationId xmlns:a16="http://schemas.microsoft.com/office/drawing/2014/main" id="{67884889-59D9-CDC2-D575-E8AB7B7A3BF5}"/>
              </a:ext>
            </a:extLst>
          </p:cNvPr>
          <p:cNvPicPr>
            <a:picLocks noChangeAspect="1"/>
          </p:cNvPicPr>
          <p:nvPr/>
        </p:nvPicPr>
        <p:blipFill>
          <a:blip r:embed="rId45"/>
          <a:stretch>
            <a:fillRect/>
          </a:stretch>
        </p:blipFill>
        <p:spPr>
          <a:xfrm>
            <a:off x="3850601" y="594896"/>
            <a:ext cx="3105150" cy="2343150"/>
          </a:xfrm>
          <a:prstGeom prst="rect">
            <a:avLst/>
          </a:prstGeom>
        </p:spPr>
      </p:pic>
      <p:pic>
        <p:nvPicPr>
          <p:cNvPr id="57" name="Picture 56">
            <a:extLst>
              <a:ext uri="{FF2B5EF4-FFF2-40B4-BE49-F238E27FC236}">
                <a16:creationId xmlns:a16="http://schemas.microsoft.com/office/drawing/2014/main" id="{5E7B6B1D-19FA-3E86-7DDA-5613FD816A93}"/>
              </a:ext>
            </a:extLst>
          </p:cNvPr>
          <p:cNvPicPr>
            <a:picLocks noChangeAspect="1"/>
          </p:cNvPicPr>
          <p:nvPr/>
        </p:nvPicPr>
        <p:blipFill>
          <a:blip r:embed="rId46"/>
          <a:stretch>
            <a:fillRect/>
          </a:stretch>
        </p:blipFill>
        <p:spPr>
          <a:xfrm>
            <a:off x="3844940" y="596542"/>
            <a:ext cx="3105150" cy="2343150"/>
          </a:xfrm>
          <a:prstGeom prst="rect">
            <a:avLst/>
          </a:prstGeom>
        </p:spPr>
      </p:pic>
      <p:pic>
        <p:nvPicPr>
          <p:cNvPr id="59" name="Picture 58">
            <a:extLst>
              <a:ext uri="{FF2B5EF4-FFF2-40B4-BE49-F238E27FC236}">
                <a16:creationId xmlns:a16="http://schemas.microsoft.com/office/drawing/2014/main" id="{7D53D976-968B-AC78-E698-62256C0B32FB}"/>
              </a:ext>
            </a:extLst>
          </p:cNvPr>
          <p:cNvPicPr>
            <a:picLocks noChangeAspect="1"/>
          </p:cNvPicPr>
          <p:nvPr/>
        </p:nvPicPr>
        <p:blipFill>
          <a:blip r:embed="rId47"/>
          <a:stretch>
            <a:fillRect/>
          </a:stretch>
        </p:blipFill>
        <p:spPr>
          <a:xfrm>
            <a:off x="3848186" y="594812"/>
            <a:ext cx="3105150" cy="2343150"/>
          </a:xfrm>
          <a:prstGeom prst="rect">
            <a:avLst/>
          </a:prstGeom>
        </p:spPr>
      </p:pic>
      <p:pic>
        <p:nvPicPr>
          <p:cNvPr id="61" name="Picture 60">
            <a:extLst>
              <a:ext uri="{FF2B5EF4-FFF2-40B4-BE49-F238E27FC236}">
                <a16:creationId xmlns:a16="http://schemas.microsoft.com/office/drawing/2014/main" id="{01D63431-F1A2-04A5-ACA1-3D54DF0D7437}"/>
              </a:ext>
            </a:extLst>
          </p:cNvPr>
          <p:cNvPicPr>
            <a:picLocks noChangeAspect="1"/>
          </p:cNvPicPr>
          <p:nvPr/>
        </p:nvPicPr>
        <p:blipFill>
          <a:blip r:embed="rId48"/>
          <a:stretch>
            <a:fillRect/>
          </a:stretch>
        </p:blipFill>
        <p:spPr>
          <a:xfrm>
            <a:off x="3848186" y="602170"/>
            <a:ext cx="3105150" cy="2343150"/>
          </a:xfrm>
          <a:prstGeom prst="rect">
            <a:avLst/>
          </a:prstGeom>
        </p:spPr>
      </p:pic>
      <p:cxnSp>
        <p:nvCxnSpPr>
          <p:cNvPr id="62" name="Straight Connector 61">
            <a:extLst>
              <a:ext uri="{FF2B5EF4-FFF2-40B4-BE49-F238E27FC236}">
                <a16:creationId xmlns:a16="http://schemas.microsoft.com/office/drawing/2014/main" id="{DCE23739-AF4C-FE02-4FA2-B69BE45AD802}"/>
              </a:ext>
            </a:extLst>
          </p:cNvPr>
          <p:cNvCxnSpPr/>
          <p:nvPr/>
        </p:nvCxnSpPr>
        <p:spPr>
          <a:xfrm>
            <a:off x="4776667" y="3724401"/>
            <a:ext cx="0" cy="280828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Box 29">
                <a:extLst>
                  <a:ext uri="{FF2B5EF4-FFF2-40B4-BE49-F238E27FC236}">
                    <a16:creationId xmlns:a16="http://schemas.microsoft.com/office/drawing/2014/main" id="{A77029AD-D671-E34C-385B-690D48D853B7}"/>
                  </a:ext>
                </a:extLst>
              </p:cNvPr>
              <p:cNvSpPr txBox="1">
                <a:spLocks noChangeArrowheads="1"/>
              </p:cNvSpPr>
              <p:nvPr/>
            </p:nvSpPr>
            <p:spPr bwMode="auto">
              <a:xfrm>
                <a:off x="4941702" y="3870732"/>
                <a:ext cx="6830577" cy="13069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US" altLang="en-US" sz="2400" b="1" dirty="0"/>
                  <a:t>V  </a:t>
                </a:r>
                <a:r>
                  <a:rPr lang="en-US" altLang="en-US" sz="2400" b="1" u="sng" dirty="0"/>
                  <a:t>Conclusion</a:t>
                </a:r>
                <a:r>
                  <a:rPr lang="en-US" altLang="en-US" sz="2400" b="1" dirty="0"/>
                  <a:t>: </a:t>
                </a:r>
                <a:r>
                  <a:rPr lang="en-US" altLang="en-US" sz="2400" dirty="0"/>
                  <a:t>By EVT, the absolute minimum volume of the inscribed right circular cylinder is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4</m:t>
                        </m:r>
                        <m:r>
                          <a:rPr lang="en-US" sz="2000" b="0" i="1" smtClean="0">
                            <a:latin typeface="Cambria Math" panose="02040503050406030204" pitchFamily="18" charset="0"/>
                          </a:rPr>
                          <m:t>h</m:t>
                        </m:r>
                        <m:r>
                          <a:rPr lang="en-US" sz="2000" b="0" i="1" smtClean="0">
                            <a:latin typeface="Cambria Math" panose="02040503050406030204" pitchFamily="18" charset="0"/>
                            <a:ea typeface="Cambria Math" panose="02040503050406030204" pitchFamily="18" charset="0"/>
                          </a:rPr>
                          <m:t>𝜋</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𝑟</m:t>
                            </m:r>
                          </m:e>
                          <m:sup>
                            <m:r>
                              <a:rPr lang="en-US" sz="2000" b="0" i="1" smtClean="0">
                                <a:latin typeface="Cambria Math" panose="02040503050406030204" pitchFamily="18" charset="0"/>
                                <a:ea typeface="Cambria Math" panose="02040503050406030204" pitchFamily="18" charset="0"/>
                              </a:rPr>
                              <m:t>2</m:t>
                            </m:r>
                          </m:sup>
                        </m:sSup>
                      </m:num>
                      <m:den>
                        <m:r>
                          <a:rPr lang="en-US" sz="2000" b="0" i="1" smtClean="0">
                            <a:latin typeface="Cambria Math" panose="02040503050406030204" pitchFamily="18" charset="0"/>
                          </a:rPr>
                          <m:t>27</m:t>
                        </m:r>
                      </m:den>
                    </m:f>
                  </m:oMath>
                </a14:m>
                <a:r>
                  <a:rPr lang="en-US" altLang="en-US" sz="2000" dirty="0"/>
                  <a:t> units</a:t>
                </a:r>
                <a:r>
                  <a:rPr lang="en-US" altLang="en-US" sz="2000" baseline="30000" dirty="0"/>
                  <a:t>2</a:t>
                </a:r>
                <a:r>
                  <a:rPr lang="en-US" altLang="en-US" sz="2200" dirty="0"/>
                  <a:t>.</a:t>
                </a:r>
              </a:p>
            </p:txBody>
          </p:sp>
        </mc:Choice>
        <mc:Fallback xmlns="">
          <p:sp>
            <p:nvSpPr>
              <p:cNvPr id="63" name="Text Box 29">
                <a:extLst>
                  <a:ext uri="{FF2B5EF4-FFF2-40B4-BE49-F238E27FC236}">
                    <a16:creationId xmlns:a16="http://schemas.microsoft.com/office/drawing/2014/main" id="{A77029AD-D671-E34C-385B-690D48D853B7}"/>
                  </a:ext>
                </a:extLst>
              </p:cNvPr>
              <p:cNvSpPr txBox="1">
                <a:spLocks noRot="1" noChangeAspect="1" noMove="1" noResize="1" noEditPoints="1" noAdjustHandles="1" noChangeArrowheads="1" noChangeShapeType="1" noTextEdit="1"/>
              </p:cNvSpPr>
              <p:nvPr/>
            </p:nvSpPr>
            <p:spPr bwMode="auto">
              <a:xfrm>
                <a:off x="4941702" y="3870732"/>
                <a:ext cx="6830577" cy="1306961"/>
              </a:xfrm>
              <a:prstGeom prst="rect">
                <a:avLst/>
              </a:prstGeom>
              <a:blipFill>
                <a:blip r:embed="rId49"/>
                <a:stretch>
                  <a:fillRect l="-1429" t="-3738" b="-42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4" name="Rectangle 63">
            <a:extLst>
              <a:ext uri="{FF2B5EF4-FFF2-40B4-BE49-F238E27FC236}">
                <a16:creationId xmlns:a16="http://schemas.microsoft.com/office/drawing/2014/main" id="{E061EB47-89F1-CC88-F8C2-515A22B640A5}"/>
              </a:ext>
            </a:extLst>
          </p:cNvPr>
          <p:cNvSpPr/>
          <p:nvPr/>
        </p:nvSpPr>
        <p:spPr>
          <a:xfrm>
            <a:off x="7446362" y="3924647"/>
            <a:ext cx="609636" cy="400110"/>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987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dissolv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dissolv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50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fade">
                                      <p:cBhvr>
                                        <p:cTn id="127" dur="500"/>
                                        <p:tgtEl>
                                          <p:spTgt spid="51"/>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fade">
                                      <p:cBhvr>
                                        <p:cTn id="132" dur="500"/>
                                        <p:tgtEl>
                                          <p:spTgt spid="5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fade">
                                      <p:cBhvr>
                                        <p:cTn id="137" dur="500"/>
                                        <p:tgtEl>
                                          <p:spTgt spid="43"/>
                                        </p:tgtEl>
                                      </p:cBhvr>
                                    </p:animEffect>
                                  </p:childTnLst>
                                </p:cTn>
                              </p:par>
                            </p:childTnLst>
                          </p:cTn>
                        </p:par>
                      </p:childTnLst>
                    </p:cTn>
                  </p:par>
                  <p:par>
                    <p:cTn id="138" fill="hold">
                      <p:stCondLst>
                        <p:cond delay="indefinite"/>
                      </p:stCondLst>
                      <p:childTnLst>
                        <p:par>
                          <p:cTn id="139" fill="hold">
                            <p:stCondLst>
                              <p:cond delay="0"/>
                            </p:stCondLst>
                            <p:childTnLst>
                              <p:par>
                                <p:cTn id="140" presetID="26" presetClass="entr" presetSubtype="0" fill="hold" nodeType="click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wipe(down)">
                                      <p:cBhvr>
                                        <p:cTn id="142" dur="580">
                                          <p:stCondLst>
                                            <p:cond delay="0"/>
                                          </p:stCondLst>
                                        </p:cTn>
                                        <p:tgtEl>
                                          <p:spTgt spid="44"/>
                                        </p:tgtEl>
                                      </p:cBhvr>
                                    </p:animEffect>
                                    <p:anim calcmode="lin" valueType="num">
                                      <p:cBhvr>
                                        <p:cTn id="14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8" dur="26">
                                          <p:stCondLst>
                                            <p:cond delay="650"/>
                                          </p:stCondLst>
                                        </p:cTn>
                                        <p:tgtEl>
                                          <p:spTgt spid="44"/>
                                        </p:tgtEl>
                                      </p:cBhvr>
                                      <p:to x="100000" y="60000"/>
                                    </p:animScale>
                                    <p:animScale>
                                      <p:cBhvr>
                                        <p:cTn id="149" dur="166" decel="50000">
                                          <p:stCondLst>
                                            <p:cond delay="676"/>
                                          </p:stCondLst>
                                        </p:cTn>
                                        <p:tgtEl>
                                          <p:spTgt spid="44"/>
                                        </p:tgtEl>
                                      </p:cBhvr>
                                      <p:to x="100000" y="100000"/>
                                    </p:animScale>
                                    <p:animScale>
                                      <p:cBhvr>
                                        <p:cTn id="150" dur="26">
                                          <p:stCondLst>
                                            <p:cond delay="1312"/>
                                          </p:stCondLst>
                                        </p:cTn>
                                        <p:tgtEl>
                                          <p:spTgt spid="44"/>
                                        </p:tgtEl>
                                      </p:cBhvr>
                                      <p:to x="100000" y="80000"/>
                                    </p:animScale>
                                    <p:animScale>
                                      <p:cBhvr>
                                        <p:cTn id="151" dur="166" decel="50000">
                                          <p:stCondLst>
                                            <p:cond delay="1338"/>
                                          </p:stCondLst>
                                        </p:cTn>
                                        <p:tgtEl>
                                          <p:spTgt spid="44"/>
                                        </p:tgtEl>
                                      </p:cBhvr>
                                      <p:to x="100000" y="100000"/>
                                    </p:animScale>
                                    <p:animScale>
                                      <p:cBhvr>
                                        <p:cTn id="152" dur="26">
                                          <p:stCondLst>
                                            <p:cond delay="1642"/>
                                          </p:stCondLst>
                                        </p:cTn>
                                        <p:tgtEl>
                                          <p:spTgt spid="44"/>
                                        </p:tgtEl>
                                      </p:cBhvr>
                                      <p:to x="100000" y="90000"/>
                                    </p:animScale>
                                    <p:animScale>
                                      <p:cBhvr>
                                        <p:cTn id="153" dur="166" decel="50000">
                                          <p:stCondLst>
                                            <p:cond delay="1668"/>
                                          </p:stCondLst>
                                        </p:cTn>
                                        <p:tgtEl>
                                          <p:spTgt spid="44"/>
                                        </p:tgtEl>
                                      </p:cBhvr>
                                      <p:to x="100000" y="100000"/>
                                    </p:animScale>
                                    <p:animScale>
                                      <p:cBhvr>
                                        <p:cTn id="154" dur="26">
                                          <p:stCondLst>
                                            <p:cond delay="1808"/>
                                          </p:stCondLst>
                                        </p:cTn>
                                        <p:tgtEl>
                                          <p:spTgt spid="44"/>
                                        </p:tgtEl>
                                      </p:cBhvr>
                                      <p:to x="100000" y="95000"/>
                                    </p:animScale>
                                    <p:animScale>
                                      <p:cBhvr>
                                        <p:cTn id="155" dur="166" decel="50000">
                                          <p:stCondLst>
                                            <p:cond delay="1834"/>
                                          </p:stCondLst>
                                        </p:cTn>
                                        <p:tgtEl>
                                          <p:spTgt spid="44"/>
                                        </p:tgtEl>
                                      </p:cBhvr>
                                      <p:to x="100000" y="100000"/>
                                    </p:animScale>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fade">
                                      <p:cBhvr>
                                        <p:cTn id="160" dur="500"/>
                                        <p:tgtEl>
                                          <p:spTgt spid="5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57"/>
                                        </p:tgtEl>
                                        <p:attrNameLst>
                                          <p:attrName>style.visibility</p:attrName>
                                        </p:attrNameLst>
                                      </p:cBhvr>
                                      <p:to>
                                        <p:strVal val="visible"/>
                                      </p:to>
                                    </p:set>
                                    <p:animEffect transition="in" filter="fade">
                                      <p:cBhvr>
                                        <p:cTn id="165" dur="500"/>
                                        <p:tgtEl>
                                          <p:spTgt spid="57"/>
                                        </p:tgtEl>
                                      </p:cBhvr>
                                    </p:animEffect>
                                  </p:childTnLst>
                                </p:cTn>
                              </p:par>
                            </p:childTnLst>
                          </p:cTn>
                        </p:par>
                      </p:childTnLst>
                    </p:cTn>
                  </p:par>
                  <p:par>
                    <p:cTn id="166" fill="hold">
                      <p:stCondLst>
                        <p:cond delay="indefinite"/>
                      </p:stCondLst>
                      <p:childTnLst>
                        <p:par>
                          <p:cTn id="167" fill="hold">
                            <p:stCondLst>
                              <p:cond delay="0"/>
                            </p:stCondLst>
                            <p:childTnLst>
                              <p:par>
                                <p:cTn id="168" presetID="26" presetClass="entr" presetSubtype="0" fill="hold" nodeType="clickEffect">
                                  <p:stCondLst>
                                    <p:cond delay="0"/>
                                  </p:stCondLst>
                                  <p:childTnLst>
                                    <p:set>
                                      <p:cBhvr>
                                        <p:cTn id="169" dur="1" fill="hold">
                                          <p:stCondLst>
                                            <p:cond delay="0"/>
                                          </p:stCondLst>
                                        </p:cTn>
                                        <p:tgtEl>
                                          <p:spTgt spid="45"/>
                                        </p:tgtEl>
                                        <p:attrNameLst>
                                          <p:attrName>style.visibility</p:attrName>
                                        </p:attrNameLst>
                                      </p:cBhvr>
                                      <p:to>
                                        <p:strVal val="visible"/>
                                      </p:to>
                                    </p:set>
                                    <p:animEffect transition="in" filter="wipe(down)">
                                      <p:cBhvr>
                                        <p:cTn id="170" dur="580">
                                          <p:stCondLst>
                                            <p:cond delay="0"/>
                                          </p:stCondLst>
                                        </p:cTn>
                                        <p:tgtEl>
                                          <p:spTgt spid="45"/>
                                        </p:tgtEl>
                                      </p:cBhvr>
                                    </p:animEffect>
                                    <p:anim calcmode="lin" valueType="num">
                                      <p:cBhvr>
                                        <p:cTn id="171"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76" dur="26">
                                          <p:stCondLst>
                                            <p:cond delay="650"/>
                                          </p:stCondLst>
                                        </p:cTn>
                                        <p:tgtEl>
                                          <p:spTgt spid="45"/>
                                        </p:tgtEl>
                                      </p:cBhvr>
                                      <p:to x="100000" y="60000"/>
                                    </p:animScale>
                                    <p:animScale>
                                      <p:cBhvr>
                                        <p:cTn id="177" dur="166" decel="50000">
                                          <p:stCondLst>
                                            <p:cond delay="676"/>
                                          </p:stCondLst>
                                        </p:cTn>
                                        <p:tgtEl>
                                          <p:spTgt spid="45"/>
                                        </p:tgtEl>
                                      </p:cBhvr>
                                      <p:to x="100000" y="100000"/>
                                    </p:animScale>
                                    <p:animScale>
                                      <p:cBhvr>
                                        <p:cTn id="178" dur="26">
                                          <p:stCondLst>
                                            <p:cond delay="1312"/>
                                          </p:stCondLst>
                                        </p:cTn>
                                        <p:tgtEl>
                                          <p:spTgt spid="45"/>
                                        </p:tgtEl>
                                      </p:cBhvr>
                                      <p:to x="100000" y="80000"/>
                                    </p:animScale>
                                    <p:animScale>
                                      <p:cBhvr>
                                        <p:cTn id="179" dur="166" decel="50000">
                                          <p:stCondLst>
                                            <p:cond delay="1338"/>
                                          </p:stCondLst>
                                        </p:cTn>
                                        <p:tgtEl>
                                          <p:spTgt spid="45"/>
                                        </p:tgtEl>
                                      </p:cBhvr>
                                      <p:to x="100000" y="100000"/>
                                    </p:animScale>
                                    <p:animScale>
                                      <p:cBhvr>
                                        <p:cTn id="180" dur="26">
                                          <p:stCondLst>
                                            <p:cond delay="1642"/>
                                          </p:stCondLst>
                                        </p:cTn>
                                        <p:tgtEl>
                                          <p:spTgt spid="45"/>
                                        </p:tgtEl>
                                      </p:cBhvr>
                                      <p:to x="100000" y="90000"/>
                                    </p:animScale>
                                    <p:animScale>
                                      <p:cBhvr>
                                        <p:cTn id="181" dur="166" decel="50000">
                                          <p:stCondLst>
                                            <p:cond delay="1668"/>
                                          </p:stCondLst>
                                        </p:cTn>
                                        <p:tgtEl>
                                          <p:spTgt spid="45"/>
                                        </p:tgtEl>
                                      </p:cBhvr>
                                      <p:to x="100000" y="100000"/>
                                    </p:animScale>
                                    <p:animScale>
                                      <p:cBhvr>
                                        <p:cTn id="182" dur="26">
                                          <p:stCondLst>
                                            <p:cond delay="1808"/>
                                          </p:stCondLst>
                                        </p:cTn>
                                        <p:tgtEl>
                                          <p:spTgt spid="45"/>
                                        </p:tgtEl>
                                      </p:cBhvr>
                                      <p:to x="100000" y="95000"/>
                                    </p:animScale>
                                    <p:animScale>
                                      <p:cBhvr>
                                        <p:cTn id="183" dur="166" decel="50000">
                                          <p:stCondLst>
                                            <p:cond delay="1834"/>
                                          </p:stCondLst>
                                        </p:cTn>
                                        <p:tgtEl>
                                          <p:spTgt spid="45"/>
                                        </p:tgtEl>
                                      </p:cBhvr>
                                      <p:to x="100000" y="100000"/>
                                    </p:animScale>
                                  </p:childTnLst>
                                </p:cTn>
                              </p:par>
                            </p:childTnLst>
                          </p:cTn>
                        </p:par>
                      </p:childTnLst>
                    </p:cTn>
                  </p:par>
                  <p:par>
                    <p:cTn id="184" fill="hold">
                      <p:stCondLst>
                        <p:cond delay="indefinite"/>
                      </p:stCondLst>
                      <p:childTnLst>
                        <p:par>
                          <p:cTn id="185" fill="hold">
                            <p:stCondLst>
                              <p:cond delay="0"/>
                            </p:stCondLst>
                            <p:childTnLst>
                              <p:par>
                                <p:cTn id="186" presetID="45" presetClass="entr" presetSubtype="0" fill="hold" nodeType="clickEffect">
                                  <p:stCondLst>
                                    <p:cond delay="0"/>
                                  </p:stCondLst>
                                  <p:childTnLst>
                                    <p:set>
                                      <p:cBhvr>
                                        <p:cTn id="187" dur="1" fill="hold">
                                          <p:stCondLst>
                                            <p:cond delay="0"/>
                                          </p:stCondLst>
                                        </p:cTn>
                                        <p:tgtEl>
                                          <p:spTgt spid="46"/>
                                        </p:tgtEl>
                                        <p:attrNameLst>
                                          <p:attrName>style.visibility</p:attrName>
                                        </p:attrNameLst>
                                      </p:cBhvr>
                                      <p:to>
                                        <p:strVal val="visible"/>
                                      </p:to>
                                    </p:set>
                                    <p:animEffect transition="in" filter="fade">
                                      <p:cBhvr>
                                        <p:cTn id="188" dur="2000"/>
                                        <p:tgtEl>
                                          <p:spTgt spid="46"/>
                                        </p:tgtEl>
                                      </p:cBhvr>
                                    </p:animEffect>
                                    <p:anim calcmode="lin" valueType="num">
                                      <p:cBhvr>
                                        <p:cTn id="189" dur="2000" fill="hold"/>
                                        <p:tgtEl>
                                          <p:spTgt spid="46"/>
                                        </p:tgtEl>
                                        <p:attrNameLst>
                                          <p:attrName>ppt_w</p:attrName>
                                        </p:attrNameLst>
                                      </p:cBhvr>
                                      <p:tavLst>
                                        <p:tav tm="0" fmla="#ppt_w*sin(2.5*pi*$)">
                                          <p:val>
                                            <p:fltVal val="0"/>
                                          </p:val>
                                        </p:tav>
                                        <p:tav tm="100000">
                                          <p:val>
                                            <p:fltVal val="1"/>
                                          </p:val>
                                        </p:tav>
                                      </p:tavLst>
                                    </p:anim>
                                    <p:anim calcmode="lin" valueType="num">
                                      <p:cBhvr>
                                        <p:cTn id="190" dur="2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59"/>
                                        </p:tgtEl>
                                        <p:attrNameLst>
                                          <p:attrName>style.visibility</p:attrName>
                                        </p:attrNameLst>
                                      </p:cBhvr>
                                      <p:to>
                                        <p:strVal val="visible"/>
                                      </p:to>
                                    </p:set>
                                    <p:animEffect transition="in" filter="fade">
                                      <p:cBhvr>
                                        <p:cTn id="195" dur="500"/>
                                        <p:tgtEl>
                                          <p:spTgt spid="59"/>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61"/>
                                        </p:tgtEl>
                                        <p:attrNameLst>
                                          <p:attrName>style.visibility</p:attrName>
                                        </p:attrNameLst>
                                      </p:cBhvr>
                                      <p:to>
                                        <p:strVal val="visible"/>
                                      </p:to>
                                    </p:set>
                                    <p:animEffect transition="in" filter="fade">
                                      <p:cBhvr>
                                        <p:cTn id="200" dur="500"/>
                                        <p:tgtEl>
                                          <p:spTgt spid="61"/>
                                        </p:tgtEl>
                                      </p:cBhvr>
                                    </p:animEffect>
                                  </p:childTnLst>
                                </p:cTn>
                              </p:par>
                            </p:childTnLst>
                          </p:cTn>
                        </p:par>
                      </p:childTnLst>
                    </p:cTn>
                  </p:par>
                  <p:par>
                    <p:cTn id="201" fill="hold">
                      <p:stCondLst>
                        <p:cond delay="indefinite"/>
                      </p:stCondLst>
                      <p:childTnLst>
                        <p:par>
                          <p:cTn id="202" fill="hold">
                            <p:stCondLst>
                              <p:cond delay="0"/>
                            </p:stCondLst>
                            <p:childTnLst>
                              <p:par>
                                <p:cTn id="203" presetID="31" presetClass="entr" presetSubtype="0" fill="hold" nodeType="clickEffect">
                                  <p:stCondLst>
                                    <p:cond delay="0"/>
                                  </p:stCondLst>
                                  <p:childTnLst>
                                    <p:set>
                                      <p:cBhvr>
                                        <p:cTn id="204" dur="1" fill="hold">
                                          <p:stCondLst>
                                            <p:cond delay="0"/>
                                          </p:stCondLst>
                                        </p:cTn>
                                        <p:tgtEl>
                                          <p:spTgt spid="47"/>
                                        </p:tgtEl>
                                        <p:attrNameLst>
                                          <p:attrName>style.visibility</p:attrName>
                                        </p:attrNameLst>
                                      </p:cBhvr>
                                      <p:to>
                                        <p:strVal val="visible"/>
                                      </p:to>
                                    </p:set>
                                    <p:anim calcmode="lin" valueType="num">
                                      <p:cBhvr>
                                        <p:cTn id="205" dur="1000" fill="hold"/>
                                        <p:tgtEl>
                                          <p:spTgt spid="47"/>
                                        </p:tgtEl>
                                        <p:attrNameLst>
                                          <p:attrName>ppt_w</p:attrName>
                                        </p:attrNameLst>
                                      </p:cBhvr>
                                      <p:tavLst>
                                        <p:tav tm="0">
                                          <p:val>
                                            <p:fltVal val="0"/>
                                          </p:val>
                                        </p:tav>
                                        <p:tav tm="100000">
                                          <p:val>
                                            <p:strVal val="#ppt_w"/>
                                          </p:val>
                                        </p:tav>
                                      </p:tavLst>
                                    </p:anim>
                                    <p:anim calcmode="lin" valueType="num">
                                      <p:cBhvr>
                                        <p:cTn id="206" dur="1000" fill="hold"/>
                                        <p:tgtEl>
                                          <p:spTgt spid="47"/>
                                        </p:tgtEl>
                                        <p:attrNameLst>
                                          <p:attrName>ppt_h</p:attrName>
                                        </p:attrNameLst>
                                      </p:cBhvr>
                                      <p:tavLst>
                                        <p:tav tm="0">
                                          <p:val>
                                            <p:fltVal val="0"/>
                                          </p:val>
                                        </p:tav>
                                        <p:tav tm="100000">
                                          <p:val>
                                            <p:strVal val="#ppt_h"/>
                                          </p:val>
                                        </p:tav>
                                      </p:tavLst>
                                    </p:anim>
                                    <p:anim calcmode="lin" valueType="num">
                                      <p:cBhvr>
                                        <p:cTn id="207" dur="1000" fill="hold"/>
                                        <p:tgtEl>
                                          <p:spTgt spid="47"/>
                                        </p:tgtEl>
                                        <p:attrNameLst>
                                          <p:attrName>style.rotation</p:attrName>
                                        </p:attrNameLst>
                                      </p:cBhvr>
                                      <p:tavLst>
                                        <p:tav tm="0">
                                          <p:val>
                                            <p:fltVal val="90"/>
                                          </p:val>
                                        </p:tav>
                                        <p:tav tm="100000">
                                          <p:val>
                                            <p:fltVal val="0"/>
                                          </p:val>
                                        </p:tav>
                                      </p:tavLst>
                                    </p:anim>
                                    <p:animEffect transition="in" filter="fade">
                                      <p:cBhvr>
                                        <p:cTn id="208" dur="1000"/>
                                        <p:tgtEl>
                                          <p:spTgt spid="47"/>
                                        </p:tgtEl>
                                      </p:cBhvr>
                                    </p:animEffect>
                                  </p:childTnLst>
                                </p:cTn>
                              </p:par>
                            </p:childTnLst>
                          </p:cTn>
                        </p:par>
                      </p:childTnLst>
                    </p:cTn>
                  </p:par>
                  <p:par>
                    <p:cTn id="209" fill="hold">
                      <p:stCondLst>
                        <p:cond delay="indefinite"/>
                      </p:stCondLst>
                      <p:childTnLst>
                        <p:par>
                          <p:cTn id="210" fill="hold">
                            <p:stCondLst>
                              <p:cond delay="0"/>
                            </p:stCondLst>
                            <p:childTnLst>
                              <p:par>
                                <p:cTn id="211" presetID="45" presetClass="entr" presetSubtype="0" fill="hold" grpId="0" nodeType="clickEffect">
                                  <p:stCondLst>
                                    <p:cond delay="0"/>
                                  </p:stCondLst>
                                  <p:childTnLst>
                                    <p:set>
                                      <p:cBhvr>
                                        <p:cTn id="212" dur="1" fill="hold">
                                          <p:stCondLst>
                                            <p:cond delay="0"/>
                                          </p:stCondLst>
                                        </p:cTn>
                                        <p:tgtEl>
                                          <p:spTgt spid="48"/>
                                        </p:tgtEl>
                                        <p:attrNameLst>
                                          <p:attrName>style.visibility</p:attrName>
                                        </p:attrNameLst>
                                      </p:cBhvr>
                                      <p:to>
                                        <p:strVal val="visible"/>
                                      </p:to>
                                    </p:set>
                                    <p:animEffect transition="in" filter="fade">
                                      <p:cBhvr>
                                        <p:cTn id="213" dur="2000"/>
                                        <p:tgtEl>
                                          <p:spTgt spid="48"/>
                                        </p:tgtEl>
                                      </p:cBhvr>
                                    </p:animEffect>
                                    <p:anim calcmode="lin" valueType="num">
                                      <p:cBhvr>
                                        <p:cTn id="214" dur="2000" fill="hold"/>
                                        <p:tgtEl>
                                          <p:spTgt spid="48"/>
                                        </p:tgtEl>
                                        <p:attrNameLst>
                                          <p:attrName>ppt_w</p:attrName>
                                        </p:attrNameLst>
                                      </p:cBhvr>
                                      <p:tavLst>
                                        <p:tav tm="0" fmla="#ppt_w*sin(2.5*pi*$)">
                                          <p:val>
                                            <p:fltVal val="0"/>
                                          </p:val>
                                        </p:tav>
                                        <p:tav tm="100000">
                                          <p:val>
                                            <p:fltVal val="1"/>
                                          </p:val>
                                        </p:tav>
                                      </p:tavLst>
                                    </p:anim>
                                    <p:anim calcmode="lin" valueType="num">
                                      <p:cBhvr>
                                        <p:cTn id="215" dur="20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216" fill="hold">
                      <p:stCondLst>
                        <p:cond delay="indefinite"/>
                      </p:stCondLst>
                      <p:childTnLst>
                        <p:par>
                          <p:cTn id="217" fill="hold">
                            <p:stCondLst>
                              <p:cond delay="0"/>
                            </p:stCondLst>
                            <p:childTnLst>
                              <p:par>
                                <p:cTn id="218" presetID="42" presetClass="entr" presetSubtype="0" fill="hold" nodeType="clickEffect">
                                  <p:stCondLst>
                                    <p:cond delay="0"/>
                                  </p:stCondLst>
                                  <p:childTnLst>
                                    <p:set>
                                      <p:cBhvr>
                                        <p:cTn id="219" dur="1" fill="hold">
                                          <p:stCondLst>
                                            <p:cond delay="0"/>
                                          </p:stCondLst>
                                        </p:cTn>
                                        <p:tgtEl>
                                          <p:spTgt spid="62"/>
                                        </p:tgtEl>
                                        <p:attrNameLst>
                                          <p:attrName>style.visibility</p:attrName>
                                        </p:attrNameLst>
                                      </p:cBhvr>
                                      <p:to>
                                        <p:strVal val="visible"/>
                                      </p:to>
                                    </p:set>
                                    <p:animEffect transition="in" filter="fade">
                                      <p:cBhvr>
                                        <p:cTn id="220" dur="1000"/>
                                        <p:tgtEl>
                                          <p:spTgt spid="62"/>
                                        </p:tgtEl>
                                      </p:cBhvr>
                                    </p:animEffect>
                                    <p:anim calcmode="lin" valueType="num">
                                      <p:cBhvr>
                                        <p:cTn id="221" dur="1000" fill="hold"/>
                                        <p:tgtEl>
                                          <p:spTgt spid="62"/>
                                        </p:tgtEl>
                                        <p:attrNameLst>
                                          <p:attrName>ppt_x</p:attrName>
                                        </p:attrNameLst>
                                      </p:cBhvr>
                                      <p:tavLst>
                                        <p:tav tm="0">
                                          <p:val>
                                            <p:strVal val="#ppt_x"/>
                                          </p:val>
                                        </p:tav>
                                        <p:tav tm="100000">
                                          <p:val>
                                            <p:strVal val="#ppt_x"/>
                                          </p:val>
                                        </p:tav>
                                      </p:tavLst>
                                    </p:anim>
                                    <p:anim calcmode="lin" valueType="num">
                                      <p:cBhvr>
                                        <p:cTn id="22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63"/>
                                        </p:tgtEl>
                                        <p:attrNameLst>
                                          <p:attrName>style.visibility</p:attrName>
                                        </p:attrNameLst>
                                      </p:cBhvr>
                                      <p:to>
                                        <p:strVal val="visible"/>
                                      </p:to>
                                    </p:set>
                                    <p:animEffect transition="in" filter="fade">
                                      <p:cBhvr>
                                        <p:cTn id="227" dur="500"/>
                                        <p:tgtEl>
                                          <p:spTgt spid="63"/>
                                        </p:tgtEl>
                                      </p:cBhvr>
                                    </p:animEffect>
                                  </p:childTnLst>
                                </p:cTn>
                              </p:par>
                            </p:childTnLst>
                          </p:cTn>
                        </p:par>
                      </p:childTnLst>
                    </p:cTn>
                  </p:par>
                  <p:par>
                    <p:cTn id="228" fill="hold">
                      <p:stCondLst>
                        <p:cond delay="indefinite"/>
                      </p:stCondLst>
                      <p:childTnLst>
                        <p:par>
                          <p:cTn id="229" fill="hold">
                            <p:stCondLst>
                              <p:cond delay="0"/>
                            </p:stCondLst>
                            <p:childTnLst>
                              <p:par>
                                <p:cTn id="230" presetID="26" presetClass="entr" presetSubtype="0" fill="hold" grpId="0" nodeType="clickEffect">
                                  <p:stCondLst>
                                    <p:cond delay="0"/>
                                  </p:stCondLst>
                                  <p:childTnLst>
                                    <p:set>
                                      <p:cBhvr>
                                        <p:cTn id="231" dur="1" fill="hold">
                                          <p:stCondLst>
                                            <p:cond delay="0"/>
                                          </p:stCondLst>
                                        </p:cTn>
                                        <p:tgtEl>
                                          <p:spTgt spid="64"/>
                                        </p:tgtEl>
                                        <p:attrNameLst>
                                          <p:attrName>style.visibility</p:attrName>
                                        </p:attrNameLst>
                                      </p:cBhvr>
                                      <p:to>
                                        <p:strVal val="visible"/>
                                      </p:to>
                                    </p:set>
                                    <p:animEffect transition="in" filter="wipe(down)">
                                      <p:cBhvr>
                                        <p:cTn id="232" dur="580">
                                          <p:stCondLst>
                                            <p:cond delay="0"/>
                                          </p:stCondLst>
                                        </p:cTn>
                                        <p:tgtEl>
                                          <p:spTgt spid="64"/>
                                        </p:tgtEl>
                                      </p:cBhvr>
                                    </p:animEffect>
                                    <p:anim calcmode="lin" valueType="num">
                                      <p:cBhvr>
                                        <p:cTn id="233"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234"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235"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236"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237"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238" dur="26">
                                          <p:stCondLst>
                                            <p:cond delay="650"/>
                                          </p:stCondLst>
                                        </p:cTn>
                                        <p:tgtEl>
                                          <p:spTgt spid="64"/>
                                        </p:tgtEl>
                                      </p:cBhvr>
                                      <p:to x="100000" y="60000"/>
                                    </p:animScale>
                                    <p:animScale>
                                      <p:cBhvr>
                                        <p:cTn id="239" dur="166" decel="50000">
                                          <p:stCondLst>
                                            <p:cond delay="676"/>
                                          </p:stCondLst>
                                        </p:cTn>
                                        <p:tgtEl>
                                          <p:spTgt spid="64"/>
                                        </p:tgtEl>
                                      </p:cBhvr>
                                      <p:to x="100000" y="100000"/>
                                    </p:animScale>
                                    <p:animScale>
                                      <p:cBhvr>
                                        <p:cTn id="240" dur="26">
                                          <p:stCondLst>
                                            <p:cond delay="1312"/>
                                          </p:stCondLst>
                                        </p:cTn>
                                        <p:tgtEl>
                                          <p:spTgt spid="64"/>
                                        </p:tgtEl>
                                      </p:cBhvr>
                                      <p:to x="100000" y="80000"/>
                                    </p:animScale>
                                    <p:animScale>
                                      <p:cBhvr>
                                        <p:cTn id="241" dur="166" decel="50000">
                                          <p:stCondLst>
                                            <p:cond delay="1338"/>
                                          </p:stCondLst>
                                        </p:cTn>
                                        <p:tgtEl>
                                          <p:spTgt spid="64"/>
                                        </p:tgtEl>
                                      </p:cBhvr>
                                      <p:to x="100000" y="100000"/>
                                    </p:animScale>
                                    <p:animScale>
                                      <p:cBhvr>
                                        <p:cTn id="242" dur="26">
                                          <p:stCondLst>
                                            <p:cond delay="1642"/>
                                          </p:stCondLst>
                                        </p:cTn>
                                        <p:tgtEl>
                                          <p:spTgt spid="64"/>
                                        </p:tgtEl>
                                      </p:cBhvr>
                                      <p:to x="100000" y="90000"/>
                                    </p:animScale>
                                    <p:animScale>
                                      <p:cBhvr>
                                        <p:cTn id="243" dur="166" decel="50000">
                                          <p:stCondLst>
                                            <p:cond delay="1668"/>
                                          </p:stCondLst>
                                        </p:cTn>
                                        <p:tgtEl>
                                          <p:spTgt spid="64"/>
                                        </p:tgtEl>
                                      </p:cBhvr>
                                      <p:to x="100000" y="100000"/>
                                    </p:animScale>
                                    <p:animScale>
                                      <p:cBhvr>
                                        <p:cTn id="244" dur="26">
                                          <p:stCondLst>
                                            <p:cond delay="1808"/>
                                          </p:stCondLst>
                                        </p:cTn>
                                        <p:tgtEl>
                                          <p:spTgt spid="64"/>
                                        </p:tgtEl>
                                      </p:cBhvr>
                                      <p:to x="100000" y="95000"/>
                                    </p:animScale>
                                    <p:animScale>
                                      <p:cBhvr>
                                        <p:cTn id="245" dur="166" decel="50000">
                                          <p:stCondLst>
                                            <p:cond delay="1834"/>
                                          </p:stCondLst>
                                        </p:cTn>
                                        <p:tgtEl>
                                          <p:spTgt spid="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36" grpId="0"/>
      <p:bldP spid="48" grpId="0"/>
      <p:bldP spid="63" grpId="0"/>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4000F-B0DB-537D-2283-356EBD172C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2D3350-5BF7-4222-7F38-487F8E403D9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a:extLst>
              <a:ext uri="{FF2B5EF4-FFF2-40B4-BE49-F238E27FC236}">
                <a16:creationId xmlns:a16="http://schemas.microsoft.com/office/drawing/2014/main" id="{B05D0E8F-C7B6-FC8C-62A7-CD8423AE2030}"/>
              </a:ext>
            </a:extLst>
          </p:cNvPr>
          <p:cNvSpPr txBox="1">
            <a:spLocks noChangeArrowheads="1"/>
          </p:cNvSpPr>
          <p:nvPr/>
        </p:nvSpPr>
        <p:spPr bwMode="auto">
          <a:xfrm>
            <a:off x="5068554" y="205674"/>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A </a:t>
            </a:r>
            <a:r>
              <a:rPr lang="en-US" altLang="en-US" sz="2200" dirty="0"/>
              <a:t>Classic</a:t>
            </a:r>
            <a:r>
              <a:rPr lang="en-US" altLang="en-US" sz="2400" dirty="0"/>
              <a:t> Problem</a:t>
            </a:r>
          </a:p>
        </p:txBody>
      </p:sp>
      <p:sp>
        <p:nvSpPr>
          <p:cNvPr id="3" name="Text Box 5">
            <a:extLst>
              <a:ext uri="{FF2B5EF4-FFF2-40B4-BE49-F238E27FC236}">
                <a16:creationId xmlns:a16="http://schemas.microsoft.com/office/drawing/2014/main" id="{190F6C8D-1FDD-57F7-CA7A-9C379615792E}"/>
              </a:ext>
            </a:extLst>
          </p:cNvPr>
          <p:cNvSpPr txBox="1">
            <a:spLocks noChangeArrowheads="1"/>
          </p:cNvSpPr>
          <p:nvPr/>
        </p:nvSpPr>
        <p:spPr bwMode="auto">
          <a:xfrm>
            <a:off x="145271" y="720324"/>
            <a:ext cx="1167922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You have 400 feet of fence to enclose a rectangular corral along the side of a barn to house some chickens.  Three exterior fences and two interior fences partition the corral into three rectangular regions. What dimensions of the corral maximize the enclosed area? What is the area of that corral?</a:t>
            </a:r>
          </a:p>
        </p:txBody>
      </p:sp>
      <p:graphicFrame>
        <p:nvGraphicFramePr>
          <p:cNvPr id="5" name="Object 16">
            <a:extLst>
              <a:ext uri="{FF2B5EF4-FFF2-40B4-BE49-F238E27FC236}">
                <a16:creationId xmlns:a16="http://schemas.microsoft.com/office/drawing/2014/main" id="{6A50C8B2-F510-08BA-973B-3A9989516702}"/>
              </a:ext>
            </a:extLst>
          </p:cNvPr>
          <p:cNvGraphicFramePr>
            <a:graphicFrameLocks noChangeAspect="1"/>
          </p:cNvGraphicFramePr>
          <p:nvPr>
            <p:extLst>
              <p:ext uri="{D42A27DB-BD31-4B8C-83A1-F6EECF244321}">
                <p14:modId xmlns:p14="http://schemas.microsoft.com/office/powerpoint/2010/main" val="968362851"/>
              </p:ext>
            </p:extLst>
          </p:nvPr>
        </p:nvGraphicFramePr>
        <p:xfrm>
          <a:off x="1334186" y="6193203"/>
          <a:ext cx="3267075" cy="381000"/>
        </p:xfrm>
        <a:graphic>
          <a:graphicData uri="http://schemas.openxmlformats.org/presentationml/2006/ole">
            <mc:AlternateContent xmlns:mc="http://schemas.openxmlformats.org/markup-compatibility/2006">
              <mc:Choice xmlns:v="urn:schemas-microsoft-com:vml" Requires="v">
                <p:oleObj name="Equation" r:id="rId2" imgW="1752480" imgH="203040" progId="Equation.DSMT4">
                  <p:embed/>
                </p:oleObj>
              </mc:Choice>
              <mc:Fallback>
                <p:oleObj name="Equation" r:id="rId2" imgW="1752480" imgH="203040" progId="Equation.DSMT4">
                  <p:embed/>
                  <p:pic>
                    <p:nvPicPr>
                      <p:cNvPr id="16" name="Object 16"/>
                      <p:cNvPicPr>
                        <a:picLocks noChangeAspect="1" noChangeArrowheads="1"/>
                      </p:cNvPicPr>
                      <p:nvPr/>
                    </p:nvPicPr>
                    <p:blipFill>
                      <a:blip r:embed="rId3"/>
                      <a:srcRect/>
                      <a:stretch>
                        <a:fillRect/>
                      </a:stretch>
                    </p:blipFill>
                    <p:spPr bwMode="auto">
                      <a:xfrm>
                        <a:off x="1334186" y="6193203"/>
                        <a:ext cx="3267075" cy="381000"/>
                      </a:xfrm>
                      <a:prstGeom prst="rect">
                        <a:avLst/>
                      </a:prstGeom>
                      <a:noFill/>
                      <a:ln>
                        <a:noFill/>
                      </a:ln>
                      <a:effectLst/>
                    </p:spPr>
                  </p:pic>
                </p:oleObj>
              </mc:Fallback>
            </mc:AlternateContent>
          </a:graphicData>
        </a:graphic>
      </p:graphicFrame>
      <p:graphicFrame>
        <p:nvGraphicFramePr>
          <p:cNvPr id="6" name="Object 17">
            <a:extLst>
              <a:ext uri="{FF2B5EF4-FFF2-40B4-BE49-F238E27FC236}">
                <a16:creationId xmlns:a16="http://schemas.microsoft.com/office/drawing/2014/main" id="{414A4DAC-D0A9-9F39-31EE-1631EFD7BCDD}"/>
              </a:ext>
            </a:extLst>
          </p:cNvPr>
          <p:cNvGraphicFramePr>
            <a:graphicFrameLocks noChangeAspect="1"/>
          </p:cNvGraphicFramePr>
          <p:nvPr>
            <p:extLst>
              <p:ext uri="{D42A27DB-BD31-4B8C-83A1-F6EECF244321}">
                <p14:modId xmlns:p14="http://schemas.microsoft.com/office/powerpoint/2010/main" val="2184049869"/>
              </p:ext>
            </p:extLst>
          </p:nvPr>
        </p:nvGraphicFramePr>
        <p:xfrm>
          <a:off x="1975205" y="5829544"/>
          <a:ext cx="1844675" cy="365118"/>
        </p:xfrm>
        <a:graphic>
          <a:graphicData uri="http://schemas.openxmlformats.org/presentationml/2006/ole">
            <mc:AlternateContent xmlns:mc="http://schemas.openxmlformats.org/markup-compatibility/2006">
              <mc:Choice xmlns:v="urn:schemas-microsoft-com:vml" Requires="v">
                <p:oleObj name="Equation" r:id="rId4" imgW="1028520" imgH="203040" progId="Equation.DSMT4">
                  <p:embed/>
                </p:oleObj>
              </mc:Choice>
              <mc:Fallback>
                <p:oleObj name="Equation" r:id="rId4" imgW="1028520" imgH="203040" progId="Equation.DSMT4">
                  <p:embed/>
                  <p:pic>
                    <p:nvPicPr>
                      <p:cNvPr id="17" name="Object 17"/>
                      <p:cNvPicPr>
                        <a:picLocks noChangeAspect="1" noChangeArrowheads="1"/>
                      </p:cNvPicPr>
                      <p:nvPr/>
                    </p:nvPicPr>
                    <p:blipFill>
                      <a:blip r:embed="rId5"/>
                      <a:srcRect/>
                      <a:stretch>
                        <a:fillRect/>
                      </a:stretch>
                    </p:blipFill>
                    <p:spPr bwMode="auto">
                      <a:xfrm>
                        <a:off x="1975205" y="5829544"/>
                        <a:ext cx="1844675" cy="365118"/>
                      </a:xfrm>
                      <a:prstGeom prst="rect">
                        <a:avLst/>
                      </a:prstGeom>
                      <a:noFill/>
                      <a:ln>
                        <a:noFill/>
                      </a:ln>
                      <a:effectLst/>
                    </p:spPr>
                  </p:pic>
                </p:oleObj>
              </mc:Fallback>
            </mc:AlternateContent>
          </a:graphicData>
        </a:graphic>
      </p:graphicFrame>
      <p:sp>
        <p:nvSpPr>
          <p:cNvPr id="7" name="Text Box 27">
            <a:extLst>
              <a:ext uri="{FF2B5EF4-FFF2-40B4-BE49-F238E27FC236}">
                <a16:creationId xmlns:a16="http://schemas.microsoft.com/office/drawing/2014/main" id="{48EB0763-E8A9-A12C-44BD-F49F92157B4E}"/>
              </a:ext>
            </a:extLst>
          </p:cNvPr>
          <p:cNvSpPr txBox="1">
            <a:spLocks noChangeArrowheads="1"/>
          </p:cNvSpPr>
          <p:nvPr/>
        </p:nvSpPr>
        <p:spPr bwMode="auto">
          <a:xfrm>
            <a:off x="129397" y="2365395"/>
            <a:ext cx="46911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   </a:t>
            </a:r>
            <a:r>
              <a:rPr lang="en-US" altLang="en-US" sz="2200" b="1" u="sng" dirty="0"/>
              <a:t>Objective</a:t>
            </a:r>
            <a:r>
              <a:rPr lang="en-US" altLang="en-US" sz="2200" dirty="0"/>
              <a:t>: Maximize Area of corral</a:t>
            </a:r>
          </a:p>
        </p:txBody>
      </p:sp>
      <p:graphicFrame>
        <p:nvGraphicFramePr>
          <p:cNvPr id="8" name="Object 28">
            <a:extLst>
              <a:ext uri="{FF2B5EF4-FFF2-40B4-BE49-F238E27FC236}">
                <a16:creationId xmlns:a16="http://schemas.microsoft.com/office/drawing/2014/main" id="{45FD0CDE-E59A-3051-A71A-05AD7B3C0325}"/>
              </a:ext>
            </a:extLst>
          </p:cNvPr>
          <p:cNvGraphicFramePr>
            <a:graphicFrameLocks noChangeAspect="1"/>
          </p:cNvGraphicFramePr>
          <p:nvPr>
            <p:extLst>
              <p:ext uri="{D42A27DB-BD31-4B8C-83A1-F6EECF244321}">
                <p14:modId xmlns:p14="http://schemas.microsoft.com/office/powerpoint/2010/main" val="4081564939"/>
              </p:ext>
            </p:extLst>
          </p:nvPr>
        </p:nvGraphicFramePr>
        <p:xfrm>
          <a:off x="7622193" y="2627604"/>
          <a:ext cx="841375" cy="337356"/>
        </p:xfrm>
        <a:graphic>
          <a:graphicData uri="http://schemas.openxmlformats.org/presentationml/2006/ole">
            <mc:AlternateContent xmlns:mc="http://schemas.openxmlformats.org/markup-compatibility/2006">
              <mc:Choice xmlns:v="urn:schemas-microsoft-com:vml" Requires="v">
                <p:oleObj name="Equation" r:id="rId6" imgW="444114" imgH="177646" progId="Equation.DSMT4">
                  <p:embed/>
                </p:oleObj>
              </mc:Choice>
              <mc:Fallback>
                <p:oleObj name="Equation" r:id="rId6" imgW="444114" imgH="177646" progId="Equation.DSMT4">
                  <p:embed/>
                  <p:pic>
                    <p:nvPicPr>
                      <p:cNvPr id="24"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2193" y="2627604"/>
                        <a:ext cx="841375" cy="337356"/>
                      </a:xfrm>
                      <a:prstGeom prst="rect">
                        <a:avLst/>
                      </a:prstGeom>
                      <a:noFill/>
                      <a:ln>
                        <a:noFill/>
                      </a:ln>
                      <a:effectLst/>
                    </p:spPr>
                  </p:pic>
                </p:oleObj>
              </mc:Fallback>
            </mc:AlternateContent>
          </a:graphicData>
        </a:graphic>
      </p:graphicFrame>
      <p:sp>
        <p:nvSpPr>
          <p:cNvPr id="9" name="Text Box 29">
            <a:extLst>
              <a:ext uri="{FF2B5EF4-FFF2-40B4-BE49-F238E27FC236}">
                <a16:creationId xmlns:a16="http://schemas.microsoft.com/office/drawing/2014/main" id="{E9793EA0-AEAC-2A15-48B4-BED88AD05F8E}"/>
              </a:ext>
            </a:extLst>
          </p:cNvPr>
          <p:cNvSpPr txBox="1">
            <a:spLocks noChangeArrowheads="1"/>
          </p:cNvSpPr>
          <p:nvPr/>
        </p:nvSpPr>
        <p:spPr bwMode="auto">
          <a:xfrm>
            <a:off x="7014180" y="2140242"/>
            <a:ext cx="30235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II   </a:t>
            </a:r>
            <a:r>
              <a:rPr lang="en-US" altLang="en-US" sz="2200" b="1" u="sng" dirty="0"/>
              <a:t>Objective Function</a:t>
            </a:r>
          </a:p>
        </p:txBody>
      </p:sp>
      <p:pic>
        <p:nvPicPr>
          <p:cNvPr id="10" name="Picture 9">
            <a:hlinkClick r:id="rId8"/>
            <a:extLst>
              <a:ext uri="{FF2B5EF4-FFF2-40B4-BE49-F238E27FC236}">
                <a16:creationId xmlns:a16="http://schemas.microsoft.com/office/drawing/2014/main" id="{EABAC364-C4A1-8C6F-E70E-24316C29AB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4036" y="2978344"/>
            <a:ext cx="3425825" cy="27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10">
            <a:extLst>
              <a:ext uri="{FF2B5EF4-FFF2-40B4-BE49-F238E27FC236}">
                <a16:creationId xmlns:a16="http://schemas.microsoft.com/office/drawing/2014/main" id="{B25AD4CC-911B-CA51-E93D-B5B0664854C7}"/>
              </a:ext>
            </a:extLst>
          </p:cNvPr>
          <p:cNvPicPr>
            <a:picLocks noChangeAspect="1"/>
          </p:cNvPicPr>
          <p:nvPr/>
        </p:nvPicPr>
        <p:blipFill>
          <a:blip r:embed="rId10"/>
          <a:stretch>
            <a:fillRect/>
          </a:stretch>
        </p:blipFill>
        <p:spPr>
          <a:xfrm>
            <a:off x="1699436" y="5190613"/>
            <a:ext cx="2981200" cy="495238"/>
          </a:xfrm>
          <a:prstGeom prst="rect">
            <a:avLst/>
          </a:prstGeom>
        </p:spPr>
      </p:pic>
      <p:cxnSp>
        <p:nvCxnSpPr>
          <p:cNvPr id="12" name="Straight Connector 11">
            <a:extLst>
              <a:ext uri="{FF2B5EF4-FFF2-40B4-BE49-F238E27FC236}">
                <a16:creationId xmlns:a16="http://schemas.microsoft.com/office/drawing/2014/main" id="{DD94BEBB-BBDC-66F2-50F1-BE1509A90F5A}"/>
              </a:ext>
            </a:extLst>
          </p:cNvPr>
          <p:cNvCxnSpPr/>
          <p:nvPr/>
        </p:nvCxnSpPr>
        <p:spPr>
          <a:xfrm flipH="1">
            <a:off x="6212840" y="2211625"/>
            <a:ext cx="39687" cy="430945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3" name="Object 28">
            <a:extLst>
              <a:ext uri="{FF2B5EF4-FFF2-40B4-BE49-F238E27FC236}">
                <a16:creationId xmlns:a16="http://schemas.microsoft.com/office/drawing/2014/main" id="{070B38D3-6019-6CDF-4E8B-F189C5A0DBD0}"/>
              </a:ext>
            </a:extLst>
          </p:cNvPr>
          <p:cNvGraphicFramePr>
            <a:graphicFrameLocks noChangeAspect="1"/>
          </p:cNvGraphicFramePr>
          <p:nvPr>
            <p:extLst>
              <p:ext uri="{D42A27DB-BD31-4B8C-83A1-F6EECF244321}">
                <p14:modId xmlns:p14="http://schemas.microsoft.com/office/powerpoint/2010/main" val="52234451"/>
              </p:ext>
            </p:extLst>
          </p:nvPr>
        </p:nvGraphicFramePr>
        <p:xfrm>
          <a:off x="7276024" y="3081010"/>
          <a:ext cx="2259013" cy="384175"/>
        </p:xfrm>
        <a:graphic>
          <a:graphicData uri="http://schemas.openxmlformats.org/presentationml/2006/ole">
            <mc:AlternateContent xmlns:mc="http://schemas.openxmlformats.org/markup-compatibility/2006">
              <mc:Choice xmlns:v="urn:schemas-microsoft-com:vml" Requires="v">
                <p:oleObj name="Equation" r:id="rId11" imgW="1193760" imgH="203040" progId="Equation.DSMT4">
                  <p:embed/>
                </p:oleObj>
              </mc:Choice>
              <mc:Fallback>
                <p:oleObj name="Equation" r:id="rId11" imgW="1193760" imgH="203040" progId="Equation.DSMT4">
                  <p:embed/>
                  <p:pic>
                    <p:nvPicPr>
                      <p:cNvPr id="34" name="Object 28"/>
                      <p:cNvPicPr>
                        <a:picLocks noChangeAspect="1" noChangeArrowheads="1"/>
                      </p:cNvPicPr>
                      <p:nvPr/>
                    </p:nvPicPr>
                    <p:blipFill>
                      <a:blip r:embed="rId12"/>
                      <a:srcRect/>
                      <a:stretch>
                        <a:fillRect/>
                      </a:stretch>
                    </p:blipFill>
                    <p:spPr bwMode="auto">
                      <a:xfrm>
                        <a:off x="7276024" y="3081010"/>
                        <a:ext cx="2259013" cy="384175"/>
                      </a:xfrm>
                      <a:prstGeom prst="rect">
                        <a:avLst/>
                      </a:prstGeom>
                      <a:noFill/>
                      <a:ln>
                        <a:noFill/>
                      </a:ln>
                      <a:effectLst/>
                    </p:spPr>
                  </p:pic>
                </p:oleObj>
              </mc:Fallback>
            </mc:AlternateContent>
          </a:graphicData>
        </a:graphic>
      </p:graphicFrame>
      <p:graphicFrame>
        <p:nvGraphicFramePr>
          <p:cNvPr id="14" name="Object 28">
            <a:extLst>
              <a:ext uri="{FF2B5EF4-FFF2-40B4-BE49-F238E27FC236}">
                <a16:creationId xmlns:a16="http://schemas.microsoft.com/office/drawing/2014/main" id="{7B338C47-507E-15B4-F367-C68B1FDC531C}"/>
              </a:ext>
            </a:extLst>
          </p:cNvPr>
          <p:cNvGraphicFramePr>
            <a:graphicFrameLocks noChangeAspect="1"/>
          </p:cNvGraphicFramePr>
          <p:nvPr>
            <p:extLst>
              <p:ext uri="{D42A27DB-BD31-4B8C-83A1-F6EECF244321}">
                <p14:modId xmlns:p14="http://schemas.microsoft.com/office/powerpoint/2010/main" val="985334473"/>
              </p:ext>
            </p:extLst>
          </p:nvPr>
        </p:nvGraphicFramePr>
        <p:xfrm>
          <a:off x="7276024" y="3479473"/>
          <a:ext cx="2162175" cy="431800"/>
        </p:xfrm>
        <a:graphic>
          <a:graphicData uri="http://schemas.openxmlformats.org/presentationml/2006/ole">
            <mc:AlternateContent xmlns:mc="http://schemas.openxmlformats.org/markup-compatibility/2006">
              <mc:Choice xmlns:v="urn:schemas-microsoft-com:vml" Requires="v">
                <p:oleObj name="Equation" r:id="rId13" imgW="1143000" imgH="228600" progId="Equation.DSMT4">
                  <p:embed/>
                </p:oleObj>
              </mc:Choice>
              <mc:Fallback>
                <p:oleObj name="Equation" r:id="rId13" imgW="1143000" imgH="228600" progId="Equation.DSMT4">
                  <p:embed/>
                  <p:pic>
                    <p:nvPicPr>
                      <p:cNvPr id="35" name="Object 28"/>
                      <p:cNvPicPr>
                        <a:picLocks noChangeAspect="1" noChangeArrowheads="1"/>
                      </p:cNvPicPr>
                      <p:nvPr/>
                    </p:nvPicPr>
                    <p:blipFill>
                      <a:blip r:embed="rId14"/>
                      <a:srcRect/>
                      <a:stretch>
                        <a:fillRect/>
                      </a:stretch>
                    </p:blipFill>
                    <p:spPr bwMode="auto">
                      <a:xfrm>
                        <a:off x="7276024" y="3479473"/>
                        <a:ext cx="2162175" cy="431800"/>
                      </a:xfrm>
                      <a:prstGeom prst="rect">
                        <a:avLst/>
                      </a:prstGeom>
                      <a:noFill/>
                      <a:ln>
                        <a:noFill/>
                      </a:ln>
                      <a:effectLst/>
                    </p:spPr>
                  </p:pic>
                </p:oleObj>
              </mc:Fallback>
            </mc:AlternateContent>
          </a:graphicData>
        </a:graphic>
      </p:graphicFrame>
      <p:graphicFrame>
        <p:nvGraphicFramePr>
          <p:cNvPr id="15" name="Object 25">
            <a:extLst>
              <a:ext uri="{FF2B5EF4-FFF2-40B4-BE49-F238E27FC236}">
                <a16:creationId xmlns:a16="http://schemas.microsoft.com/office/drawing/2014/main" id="{8E66D056-B6E4-9F4F-52BE-0572B65DA5A0}"/>
              </a:ext>
            </a:extLst>
          </p:cNvPr>
          <p:cNvGraphicFramePr>
            <a:graphicFrameLocks noChangeAspect="1"/>
          </p:cNvGraphicFramePr>
          <p:nvPr>
            <p:extLst>
              <p:ext uri="{D42A27DB-BD31-4B8C-83A1-F6EECF244321}">
                <p14:modId xmlns:p14="http://schemas.microsoft.com/office/powerpoint/2010/main" val="2856405597"/>
              </p:ext>
            </p:extLst>
          </p:nvPr>
        </p:nvGraphicFramePr>
        <p:xfrm>
          <a:off x="8692074" y="3965248"/>
          <a:ext cx="1409700" cy="504825"/>
        </p:xfrm>
        <a:graphic>
          <a:graphicData uri="http://schemas.openxmlformats.org/presentationml/2006/ole">
            <mc:AlternateContent xmlns:mc="http://schemas.openxmlformats.org/markup-compatibility/2006">
              <mc:Choice xmlns:v="urn:schemas-microsoft-com:vml" Requires="v">
                <p:oleObj name="Equation" r:id="rId15" imgW="711000" imgH="253800" progId="Equation.DSMT4">
                  <p:embed/>
                </p:oleObj>
              </mc:Choice>
              <mc:Fallback>
                <p:oleObj name="Equation" r:id="rId15" imgW="711000" imgH="253800" progId="Equation.DSMT4">
                  <p:embed/>
                  <p:pic>
                    <p:nvPicPr>
                      <p:cNvPr id="36" name="Object 25"/>
                      <p:cNvPicPr>
                        <a:picLocks noChangeAspect="1" noChangeArrowheads="1"/>
                      </p:cNvPicPr>
                      <p:nvPr/>
                    </p:nvPicPr>
                    <p:blipFill>
                      <a:blip r:embed="rId16"/>
                      <a:srcRect/>
                      <a:stretch>
                        <a:fillRect/>
                      </a:stretch>
                    </p:blipFill>
                    <p:spPr bwMode="auto">
                      <a:xfrm>
                        <a:off x="8692074" y="3965248"/>
                        <a:ext cx="1409700" cy="504825"/>
                      </a:xfrm>
                      <a:prstGeom prst="rect">
                        <a:avLst/>
                      </a:prstGeom>
                      <a:noFill/>
                      <a:ln>
                        <a:noFill/>
                      </a:ln>
                      <a:effectLst/>
                    </p:spPr>
                  </p:pic>
                </p:oleObj>
              </mc:Fallback>
            </mc:AlternateContent>
          </a:graphicData>
        </a:graphic>
      </p:graphicFrame>
      <p:sp>
        <p:nvSpPr>
          <p:cNvPr id="16" name="Text Box 29">
            <a:extLst>
              <a:ext uri="{FF2B5EF4-FFF2-40B4-BE49-F238E27FC236}">
                <a16:creationId xmlns:a16="http://schemas.microsoft.com/office/drawing/2014/main" id="{E8C1FE09-298D-2900-A0D4-6EB205CE31EC}"/>
              </a:ext>
            </a:extLst>
          </p:cNvPr>
          <p:cNvSpPr txBox="1">
            <a:spLocks noChangeArrowheads="1"/>
          </p:cNvSpPr>
          <p:nvPr/>
        </p:nvSpPr>
        <p:spPr bwMode="auto">
          <a:xfrm>
            <a:off x="7000818" y="3960485"/>
            <a:ext cx="16097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III  </a:t>
            </a:r>
            <a:r>
              <a:rPr lang="en-US" altLang="en-US" sz="2200" b="1" u="sng" dirty="0"/>
              <a:t>Domain</a:t>
            </a:r>
          </a:p>
        </p:txBody>
      </p:sp>
      <p:sp>
        <p:nvSpPr>
          <p:cNvPr id="17" name="Text Box 29">
            <a:extLst>
              <a:ext uri="{FF2B5EF4-FFF2-40B4-BE49-F238E27FC236}">
                <a16:creationId xmlns:a16="http://schemas.microsoft.com/office/drawing/2014/main" id="{9A30F447-4818-4991-E2DA-CCEFE5F1E0BF}"/>
              </a:ext>
            </a:extLst>
          </p:cNvPr>
          <p:cNvSpPr txBox="1">
            <a:spLocks noChangeArrowheads="1"/>
          </p:cNvSpPr>
          <p:nvPr/>
        </p:nvSpPr>
        <p:spPr bwMode="auto">
          <a:xfrm>
            <a:off x="7038460" y="4417685"/>
            <a:ext cx="27521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IV  “</a:t>
            </a:r>
            <a:r>
              <a:rPr lang="en-US" altLang="en-US" sz="2200" b="1" u="sng" dirty="0"/>
              <a:t>Calculus Time</a:t>
            </a:r>
            <a:r>
              <a:rPr lang="en-US" altLang="en-US" sz="2200" b="1" dirty="0"/>
              <a:t>”</a:t>
            </a:r>
          </a:p>
        </p:txBody>
      </p:sp>
      <p:graphicFrame>
        <p:nvGraphicFramePr>
          <p:cNvPr id="18" name="Object 28">
            <a:extLst>
              <a:ext uri="{FF2B5EF4-FFF2-40B4-BE49-F238E27FC236}">
                <a16:creationId xmlns:a16="http://schemas.microsoft.com/office/drawing/2014/main" id="{AC7E7C52-07E2-9C93-6E85-99E703F59E51}"/>
              </a:ext>
            </a:extLst>
          </p:cNvPr>
          <p:cNvGraphicFramePr>
            <a:graphicFrameLocks noChangeAspect="1"/>
          </p:cNvGraphicFramePr>
          <p:nvPr>
            <p:extLst>
              <p:ext uri="{D42A27DB-BD31-4B8C-83A1-F6EECF244321}">
                <p14:modId xmlns:p14="http://schemas.microsoft.com/office/powerpoint/2010/main" val="3249227210"/>
              </p:ext>
            </p:extLst>
          </p:nvPr>
        </p:nvGraphicFramePr>
        <p:xfrm>
          <a:off x="7477637" y="4851073"/>
          <a:ext cx="2162175" cy="431800"/>
        </p:xfrm>
        <a:graphic>
          <a:graphicData uri="http://schemas.openxmlformats.org/presentationml/2006/ole">
            <mc:AlternateContent xmlns:mc="http://schemas.openxmlformats.org/markup-compatibility/2006">
              <mc:Choice xmlns:v="urn:schemas-microsoft-com:vml" Requires="v">
                <p:oleObj name="Equation" r:id="rId17" imgW="1143000" imgH="228600" progId="Equation.DSMT4">
                  <p:embed/>
                </p:oleObj>
              </mc:Choice>
              <mc:Fallback>
                <p:oleObj name="Equation" r:id="rId17" imgW="1143000" imgH="228600" progId="Equation.DSMT4">
                  <p:embed/>
                  <p:pic>
                    <p:nvPicPr>
                      <p:cNvPr id="39" name="Object 28"/>
                      <p:cNvPicPr>
                        <a:picLocks noChangeAspect="1" noChangeArrowheads="1"/>
                      </p:cNvPicPr>
                      <p:nvPr/>
                    </p:nvPicPr>
                    <p:blipFill>
                      <a:blip r:embed="rId18"/>
                      <a:srcRect/>
                      <a:stretch>
                        <a:fillRect/>
                      </a:stretch>
                    </p:blipFill>
                    <p:spPr bwMode="auto">
                      <a:xfrm>
                        <a:off x="7477637" y="4851073"/>
                        <a:ext cx="2162175" cy="431800"/>
                      </a:xfrm>
                      <a:prstGeom prst="rect">
                        <a:avLst/>
                      </a:prstGeom>
                      <a:noFill/>
                      <a:ln>
                        <a:noFill/>
                      </a:ln>
                      <a:effectLst/>
                    </p:spPr>
                  </p:pic>
                </p:oleObj>
              </mc:Fallback>
            </mc:AlternateContent>
          </a:graphicData>
        </a:graphic>
      </p:graphicFrame>
      <p:graphicFrame>
        <p:nvGraphicFramePr>
          <p:cNvPr id="19" name="Object 28">
            <a:extLst>
              <a:ext uri="{FF2B5EF4-FFF2-40B4-BE49-F238E27FC236}">
                <a16:creationId xmlns:a16="http://schemas.microsoft.com/office/drawing/2014/main" id="{0973DBF4-C84A-07BB-B371-37FE5221E5FA}"/>
              </a:ext>
            </a:extLst>
          </p:cNvPr>
          <p:cNvGraphicFramePr>
            <a:graphicFrameLocks noChangeAspect="1"/>
          </p:cNvGraphicFramePr>
          <p:nvPr>
            <p:extLst>
              <p:ext uri="{D42A27DB-BD31-4B8C-83A1-F6EECF244321}">
                <p14:modId xmlns:p14="http://schemas.microsoft.com/office/powerpoint/2010/main" val="2497382514"/>
              </p:ext>
            </p:extLst>
          </p:nvPr>
        </p:nvGraphicFramePr>
        <p:xfrm>
          <a:off x="7428424" y="5332085"/>
          <a:ext cx="1944688" cy="384175"/>
        </p:xfrm>
        <a:graphic>
          <a:graphicData uri="http://schemas.openxmlformats.org/presentationml/2006/ole">
            <mc:AlternateContent xmlns:mc="http://schemas.openxmlformats.org/markup-compatibility/2006">
              <mc:Choice xmlns:v="urn:schemas-microsoft-com:vml" Requires="v">
                <p:oleObj name="Equation" r:id="rId19" imgW="1028520" imgH="203040" progId="Equation.DSMT4">
                  <p:embed/>
                </p:oleObj>
              </mc:Choice>
              <mc:Fallback>
                <p:oleObj name="Equation" r:id="rId19" imgW="1028520" imgH="203040" progId="Equation.DSMT4">
                  <p:embed/>
                  <p:pic>
                    <p:nvPicPr>
                      <p:cNvPr id="40" name="Object 28"/>
                      <p:cNvPicPr>
                        <a:picLocks noChangeAspect="1" noChangeArrowheads="1"/>
                      </p:cNvPicPr>
                      <p:nvPr/>
                    </p:nvPicPr>
                    <p:blipFill>
                      <a:blip r:embed="rId20"/>
                      <a:srcRect/>
                      <a:stretch>
                        <a:fillRect/>
                      </a:stretch>
                    </p:blipFill>
                    <p:spPr bwMode="auto">
                      <a:xfrm>
                        <a:off x="7428424" y="5332085"/>
                        <a:ext cx="1944688" cy="384175"/>
                      </a:xfrm>
                      <a:prstGeom prst="rect">
                        <a:avLst/>
                      </a:prstGeom>
                      <a:noFill/>
                      <a:ln>
                        <a:noFill/>
                      </a:ln>
                      <a:effectLst/>
                    </p:spPr>
                  </p:pic>
                </p:oleObj>
              </mc:Fallback>
            </mc:AlternateContent>
          </a:graphicData>
        </a:graphic>
      </p:graphicFrame>
      <p:graphicFrame>
        <p:nvGraphicFramePr>
          <p:cNvPr id="20" name="Object 28">
            <a:extLst>
              <a:ext uri="{FF2B5EF4-FFF2-40B4-BE49-F238E27FC236}">
                <a16:creationId xmlns:a16="http://schemas.microsoft.com/office/drawing/2014/main" id="{52507189-D6EB-DDE6-5ED5-12B16D1CD87E}"/>
              </a:ext>
            </a:extLst>
          </p:cNvPr>
          <p:cNvGraphicFramePr>
            <a:graphicFrameLocks noChangeAspect="1"/>
          </p:cNvGraphicFramePr>
          <p:nvPr>
            <p:extLst>
              <p:ext uri="{D42A27DB-BD31-4B8C-83A1-F6EECF244321}">
                <p14:modId xmlns:p14="http://schemas.microsoft.com/office/powerpoint/2010/main" val="3661672207"/>
              </p:ext>
            </p:extLst>
          </p:nvPr>
        </p:nvGraphicFramePr>
        <p:xfrm>
          <a:off x="6971224" y="5786110"/>
          <a:ext cx="1560512" cy="384175"/>
        </p:xfrm>
        <a:graphic>
          <a:graphicData uri="http://schemas.openxmlformats.org/presentationml/2006/ole">
            <mc:AlternateContent xmlns:mc="http://schemas.openxmlformats.org/markup-compatibility/2006">
              <mc:Choice xmlns:v="urn:schemas-microsoft-com:vml" Requires="v">
                <p:oleObj name="Equation" r:id="rId21" imgW="825480" imgH="203040" progId="Equation.DSMT4">
                  <p:embed/>
                </p:oleObj>
              </mc:Choice>
              <mc:Fallback>
                <p:oleObj name="Equation" r:id="rId21" imgW="825480" imgH="203040" progId="Equation.DSMT4">
                  <p:embed/>
                  <p:pic>
                    <p:nvPicPr>
                      <p:cNvPr id="41" name="Object 28"/>
                      <p:cNvPicPr>
                        <a:picLocks noChangeAspect="1" noChangeArrowheads="1"/>
                      </p:cNvPicPr>
                      <p:nvPr/>
                    </p:nvPicPr>
                    <p:blipFill>
                      <a:blip r:embed="rId22"/>
                      <a:srcRect/>
                      <a:stretch>
                        <a:fillRect/>
                      </a:stretch>
                    </p:blipFill>
                    <p:spPr bwMode="auto">
                      <a:xfrm>
                        <a:off x="6971224" y="5786110"/>
                        <a:ext cx="1560512" cy="384175"/>
                      </a:xfrm>
                      <a:prstGeom prst="rect">
                        <a:avLst/>
                      </a:prstGeom>
                      <a:noFill/>
                      <a:ln>
                        <a:noFill/>
                      </a:ln>
                      <a:effectLst/>
                    </p:spPr>
                  </p:pic>
                </p:oleObj>
              </mc:Fallback>
            </mc:AlternateContent>
          </a:graphicData>
        </a:graphic>
      </p:graphicFrame>
      <p:graphicFrame>
        <p:nvGraphicFramePr>
          <p:cNvPr id="21" name="Object 28">
            <a:extLst>
              <a:ext uri="{FF2B5EF4-FFF2-40B4-BE49-F238E27FC236}">
                <a16:creationId xmlns:a16="http://schemas.microsoft.com/office/drawing/2014/main" id="{EC397BD6-3B73-8374-50AB-B3372D348453}"/>
              </a:ext>
            </a:extLst>
          </p:cNvPr>
          <p:cNvGraphicFramePr>
            <a:graphicFrameLocks noChangeAspect="1"/>
          </p:cNvGraphicFramePr>
          <p:nvPr>
            <p:extLst>
              <p:ext uri="{D42A27DB-BD31-4B8C-83A1-F6EECF244321}">
                <p14:modId xmlns:p14="http://schemas.microsoft.com/office/powerpoint/2010/main" val="161858639"/>
              </p:ext>
            </p:extLst>
          </p:nvPr>
        </p:nvGraphicFramePr>
        <p:xfrm>
          <a:off x="8952424" y="5786110"/>
          <a:ext cx="1489075" cy="336550"/>
        </p:xfrm>
        <a:graphic>
          <a:graphicData uri="http://schemas.openxmlformats.org/presentationml/2006/ole">
            <mc:AlternateContent xmlns:mc="http://schemas.openxmlformats.org/markup-compatibility/2006">
              <mc:Choice xmlns:v="urn:schemas-microsoft-com:vml" Requires="v">
                <p:oleObj name="Equation" r:id="rId23" imgW="787320" imgH="177480" progId="Equation.DSMT4">
                  <p:embed/>
                </p:oleObj>
              </mc:Choice>
              <mc:Fallback>
                <p:oleObj name="Equation" r:id="rId23" imgW="787320" imgH="177480" progId="Equation.DSMT4">
                  <p:embed/>
                  <p:pic>
                    <p:nvPicPr>
                      <p:cNvPr id="42" name="Object 28"/>
                      <p:cNvPicPr>
                        <a:picLocks noChangeAspect="1" noChangeArrowheads="1"/>
                      </p:cNvPicPr>
                      <p:nvPr/>
                    </p:nvPicPr>
                    <p:blipFill>
                      <a:blip r:embed="rId24"/>
                      <a:srcRect/>
                      <a:stretch>
                        <a:fillRect/>
                      </a:stretch>
                    </p:blipFill>
                    <p:spPr bwMode="auto">
                      <a:xfrm>
                        <a:off x="8952424" y="5786110"/>
                        <a:ext cx="1489075" cy="336550"/>
                      </a:xfrm>
                      <a:prstGeom prst="rect">
                        <a:avLst/>
                      </a:prstGeom>
                      <a:noFill/>
                      <a:ln>
                        <a:noFill/>
                      </a:ln>
                      <a:effectLst/>
                    </p:spPr>
                  </p:pic>
                </p:oleObj>
              </mc:Fallback>
            </mc:AlternateContent>
          </a:graphicData>
        </a:graphic>
      </p:graphicFrame>
      <p:graphicFrame>
        <p:nvGraphicFramePr>
          <p:cNvPr id="22" name="Object 28">
            <a:extLst>
              <a:ext uri="{FF2B5EF4-FFF2-40B4-BE49-F238E27FC236}">
                <a16:creationId xmlns:a16="http://schemas.microsoft.com/office/drawing/2014/main" id="{F0DF10E1-09ED-9322-01EF-84656B6A0ED9}"/>
              </a:ext>
            </a:extLst>
          </p:cNvPr>
          <p:cNvGraphicFramePr>
            <a:graphicFrameLocks noChangeAspect="1"/>
          </p:cNvGraphicFramePr>
          <p:nvPr>
            <p:extLst>
              <p:ext uri="{D42A27DB-BD31-4B8C-83A1-F6EECF244321}">
                <p14:modId xmlns:p14="http://schemas.microsoft.com/office/powerpoint/2010/main" val="1992949428"/>
              </p:ext>
            </p:extLst>
          </p:nvPr>
        </p:nvGraphicFramePr>
        <p:xfrm>
          <a:off x="6980749" y="6211560"/>
          <a:ext cx="3724275" cy="336550"/>
        </p:xfrm>
        <a:graphic>
          <a:graphicData uri="http://schemas.openxmlformats.org/presentationml/2006/ole">
            <mc:AlternateContent xmlns:mc="http://schemas.openxmlformats.org/markup-compatibility/2006">
              <mc:Choice xmlns:v="urn:schemas-microsoft-com:vml" Requires="v">
                <p:oleObj name="Equation" r:id="rId25" imgW="1968480" imgH="177480" progId="Equation.DSMT4">
                  <p:embed/>
                </p:oleObj>
              </mc:Choice>
              <mc:Fallback>
                <p:oleObj name="Equation" r:id="rId25" imgW="1968480" imgH="177480" progId="Equation.DSMT4">
                  <p:embed/>
                  <p:pic>
                    <p:nvPicPr>
                      <p:cNvPr id="43" name="Object 28"/>
                      <p:cNvPicPr>
                        <a:picLocks noChangeAspect="1" noChangeArrowheads="1"/>
                      </p:cNvPicPr>
                      <p:nvPr/>
                    </p:nvPicPr>
                    <p:blipFill>
                      <a:blip r:embed="rId26"/>
                      <a:srcRect/>
                      <a:stretch>
                        <a:fillRect/>
                      </a:stretch>
                    </p:blipFill>
                    <p:spPr bwMode="auto">
                      <a:xfrm>
                        <a:off x="6980749" y="6211560"/>
                        <a:ext cx="3724275" cy="336550"/>
                      </a:xfrm>
                      <a:prstGeom prst="rect">
                        <a:avLst/>
                      </a:prstGeom>
                      <a:noFill/>
                      <a:ln>
                        <a:noFill/>
                      </a:ln>
                      <a:effectLst/>
                    </p:spPr>
                  </p:pic>
                </p:oleObj>
              </mc:Fallback>
            </mc:AlternateContent>
          </a:graphicData>
        </a:graphic>
      </p:graphicFrame>
      <p:pic>
        <p:nvPicPr>
          <p:cNvPr id="23" name="Picture 22">
            <a:extLst>
              <a:ext uri="{FF2B5EF4-FFF2-40B4-BE49-F238E27FC236}">
                <a16:creationId xmlns:a16="http://schemas.microsoft.com/office/drawing/2014/main" id="{6631CDEB-2A60-DC5F-1DF8-1DC646202A00}"/>
              </a:ext>
            </a:extLst>
          </p:cNvPr>
          <p:cNvPicPr>
            <a:picLocks noChangeAspect="1"/>
          </p:cNvPicPr>
          <p:nvPr/>
        </p:nvPicPr>
        <p:blipFill>
          <a:blip r:embed="rId10"/>
          <a:stretch>
            <a:fillRect/>
          </a:stretch>
        </p:blipFill>
        <p:spPr>
          <a:xfrm>
            <a:off x="2086661" y="3918493"/>
            <a:ext cx="387225" cy="495238"/>
          </a:xfrm>
          <a:prstGeom prst="rect">
            <a:avLst/>
          </a:prstGeom>
        </p:spPr>
      </p:pic>
      <p:pic>
        <p:nvPicPr>
          <p:cNvPr id="24" name="Picture 23">
            <a:extLst>
              <a:ext uri="{FF2B5EF4-FFF2-40B4-BE49-F238E27FC236}">
                <a16:creationId xmlns:a16="http://schemas.microsoft.com/office/drawing/2014/main" id="{66D974A5-0451-A3F7-2EBC-4CD61B2DF1D9}"/>
              </a:ext>
            </a:extLst>
          </p:cNvPr>
          <p:cNvPicPr>
            <a:picLocks noChangeAspect="1"/>
          </p:cNvPicPr>
          <p:nvPr/>
        </p:nvPicPr>
        <p:blipFill>
          <a:blip r:embed="rId10"/>
          <a:stretch>
            <a:fillRect/>
          </a:stretch>
        </p:blipFill>
        <p:spPr>
          <a:xfrm>
            <a:off x="2842436" y="3886506"/>
            <a:ext cx="387225" cy="495238"/>
          </a:xfrm>
          <a:prstGeom prst="rect">
            <a:avLst/>
          </a:prstGeom>
        </p:spPr>
      </p:pic>
      <p:pic>
        <p:nvPicPr>
          <p:cNvPr id="25" name="Picture 24">
            <a:extLst>
              <a:ext uri="{FF2B5EF4-FFF2-40B4-BE49-F238E27FC236}">
                <a16:creationId xmlns:a16="http://schemas.microsoft.com/office/drawing/2014/main" id="{51EC88E7-9A29-50DD-A357-0C6A6F1B25FE}"/>
              </a:ext>
            </a:extLst>
          </p:cNvPr>
          <p:cNvPicPr>
            <a:picLocks noChangeAspect="1"/>
          </p:cNvPicPr>
          <p:nvPr/>
        </p:nvPicPr>
        <p:blipFill>
          <a:blip r:embed="rId10"/>
          <a:stretch>
            <a:fillRect/>
          </a:stretch>
        </p:blipFill>
        <p:spPr>
          <a:xfrm>
            <a:off x="3528236" y="3924544"/>
            <a:ext cx="387225" cy="495238"/>
          </a:xfrm>
          <a:prstGeom prst="rect">
            <a:avLst/>
          </a:prstGeom>
        </p:spPr>
      </p:pic>
      <p:pic>
        <p:nvPicPr>
          <p:cNvPr id="26" name="Picture 25">
            <a:extLst>
              <a:ext uri="{FF2B5EF4-FFF2-40B4-BE49-F238E27FC236}">
                <a16:creationId xmlns:a16="http://schemas.microsoft.com/office/drawing/2014/main" id="{501ED528-650D-CD21-A876-FD05231CC0EA}"/>
              </a:ext>
            </a:extLst>
          </p:cNvPr>
          <p:cNvPicPr>
            <a:picLocks noChangeAspect="1"/>
          </p:cNvPicPr>
          <p:nvPr/>
        </p:nvPicPr>
        <p:blipFill>
          <a:blip r:embed="rId10"/>
          <a:stretch>
            <a:fillRect/>
          </a:stretch>
        </p:blipFill>
        <p:spPr>
          <a:xfrm>
            <a:off x="4290236" y="3924544"/>
            <a:ext cx="387225" cy="495238"/>
          </a:xfrm>
          <a:prstGeom prst="rect">
            <a:avLst/>
          </a:prstGeom>
        </p:spPr>
      </p:pic>
      <p:pic>
        <p:nvPicPr>
          <p:cNvPr id="27" name="Picture 26">
            <a:extLst>
              <a:ext uri="{FF2B5EF4-FFF2-40B4-BE49-F238E27FC236}">
                <a16:creationId xmlns:a16="http://schemas.microsoft.com/office/drawing/2014/main" id="{8D8AD2DA-15AC-D654-83F3-74F76460720C}"/>
              </a:ext>
            </a:extLst>
          </p:cNvPr>
          <p:cNvPicPr>
            <a:picLocks noChangeAspect="1"/>
          </p:cNvPicPr>
          <p:nvPr/>
        </p:nvPicPr>
        <p:blipFill>
          <a:blip r:embed="rId10"/>
          <a:stretch>
            <a:fillRect/>
          </a:stretch>
        </p:blipFill>
        <p:spPr>
          <a:xfrm>
            <a:off x="1893048" y="4791538"/>
            <a:ext cx="2546849" cy="380745"/>
          </a:xfrm>
          <a:prstGeom prst="rect">
            <a:avLst/>
          </a:prstGeom>
        </p:spPr>
      </p:pic>
      <p:sp>
        <p:nvSpPr>
          <p:cNvPr id="28" name="TextBox 27">
            <a:extLst>
              <a:ext uri="{FF2B5EF4-FFF2-40B4-BE49-F238E27FC236}">
                <a16:creationId xmlns:a16="http://schemas.microsoft.com/office/drawing/2014/main" id="{27E444D7-95E4-83E3-AD4F-9F3EB635F731}"/>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29" name="Text Box 9">
            <a:extLst>
              <a:ext uri="{FF2B5EF4-FFF2-40B4-BE49-F238E27FC236}">
                <a16:creationId xmlns:a16="http://schemas.microsoft.com/office/drawing/2014/main" id="{3CC4D49F-78B1-3317-188D-B59239C4E3F6}"/>
              </a:ext>
            </a:extLst>
          </p:cNvPr>
          <p:cNvSpPr txBox="1">
            <a:spLocks noChangeArrowheads="1"/>
          </p:cNvSpPr>
          <p:nvPr/>
        </p:nvSpPr>
        <p:spPr bwMode="auto">
          <a:xfrm>
            <a:off x="208253" y="1890735"/>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Tree>
    <p:extLst>
      <p:ext uri="{BB962C8B-B14F-4D97-AF65-F5344CB8AC3E}">
        <p14:creationId xmlns:p14="http://schemas.microsoft.com/office/powerpoint/2010/main" val="246616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dissolv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dissolve">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dissolve">
                                      <p:cBhvr>
                                        <p:cTn id="112" dur="500"/>
                                        <p:tgtEl>
                                          <p:spTgt spid="1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fade">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fade">
                                      <p:cBhvr>
                                        <p:cTn id="127" dur="500"/>
                                        <p:tgtEl>
                                          <p:spTgt spid="2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500"/>
                                        <p:tgtEl>
                                          <p:spTgt spid="2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fade">
                                      <p:cBhvr>
                                        <p:cTn id="1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P spid="16" grpId="0"/>
      <p:bldP spid="17" grpId="0"/>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DD4C-0161-9300-D34F-EFCED656EFB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16E7DF1-F7A6-35C5-46FC-B147EE66E85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9">
            <a:extLst>
              <a:ext uri="{FF2B5EF4-FFF2-40B4-BE49-F238E27FC236}">
                <a16:creationId xmlns:a16="http://schemas.microsoft.com/office/drawing/2014/main" id="{19EE0218-D1B7-9CCF-EAA3-F7B477E69528}"/>
              </a:ext>
            </a:extLst>
          </p:cNvPr>
          <p:cNvSpPr txBox="1">
            <a:spLocks noChangeArrowheads="1"/>
          </p:cNvSpPr>
          <p:nvPr/>
        </p:nvSpPr>
        <p:spPr bwMode="auto">
          <a:xfrm>
            <a:off x="231669" y="255749"/>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3" name="Text Box 29">
            <a:extLst>
              <a:ext uri="{FF2B5EF4-FFF2-40B4-BE49-F238E27FC236}">
                <a16:creationId xmlns:a16="http://schemas.microsoft.com/office/drawing/2014/main" id="{09C88E72-B1D6-6C74-5407-953A3A0B87D2}"/>
              </a:ext>
            </a:extLst>
          </p:cNvPr>
          <p:cNvSpPr txBox="1">
            <a:spLocks noChangeArrowheads="1"/>
          </p:cNvSpPr>
          <p:nvPr/>
        </p:nvSpPr>
        <p:spPr bwMode="auto">
          <a:xfrm>
            <a:off x="289029" y="801801"/>
            <a:ext cx="41243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dirty="0"/>
              <a:t>IV  “</a:t>
            </a:r>
            <a:r>
              <a:rPr lang="en-US" altLang="en-US" sz="2200" b="1" u="sng" dirty="0"/>
              <a:t>Calculus Time</a:t>
            </a:r>
            <a:r>
              <a:rPr lang="en-US" altLang="en-US" sz="2200" b="1" dirty="0"/>
              <a:t>” (</a:t>
            </a:r>
            <a:r>
              <a:rPr lang="en-US" altLang="en-US" sz="2200" dirty="0"/>
              <a:t>continued)</a:t>
            </a:r>
            <a:endParaRPr lang="en-US" altLang="en-US" sz="2200" b="1" dirty="0"/>
          </a:p>
        </p:txBody>
      </p:sp>
      <p:sp>
        <p:nvSpPr>
          <p:cNvPr id="5" name="Text Box 29">
            <a:extLst>
              <a:ext uri="{FF2B5EF4-FFF2-40B4-BE49-F238E27FC236}">
                <a16:creationId xmlns:a16="http://schemas.microsoft.com/office/drawing/2014/main" id="{BC0A422A-8E9D-D8AA-FAFA-C7ADE6A0A309}"/>
              </a:ext>
            </a:extLst>
          </p:cNvPr>
          <p:cNvSpPr txBox="1">
            <a:spLocks noChangeArrowheads="1"/>
          </p:cNvSpPr>
          <p:nvPr/>
        </p:nvSpPr>
        <p:spPr bwMode="auto">
          <a:xfrm>
            <a:off x="289029" y="3614744"/>
            <a:ext cx="114640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US" altLang="en-US" sz="2400" b="1" dirty="0"/>
              <a:t>V  </a:t>
            </a:r>
            <a:r>
              <a:rPr lang="en-US" altLang="en-US" sz="2400" b="1" u="sng" dirty="0"/>
              <a:t>Conclusion</a:t>
            </a:r>
            <a:r>
              <a:rPr lang="en-US" altLang="en-US" sz="2400" b="1" dirty="0"/>
              <a:t>: </a:t>
            </a:r>
            <a:r>
              <a:rPr lang="en-US" altLang="en-US" sz="2400" dirty="0"/>
              <a:t>By EVT, the dimensions of the corral are 50ft by 200ft with an absolute maximum area of 10,000 ft</a:t>
            </a:r>
            <a:r>
              <a:rPr lang="en-US" altLang="en-US" sz="2400" baseline="30000" dirty="0"/>
              <a:t>2</a:t>
            </a:r>
            <a:r>
              <a:rPr lang="en-US" altLang="en-US" sz="2400" b="1" dirty="0"/>
              <a:t>.</a:t>
            </a:r>
          </a:p>
        </p:txBody>
      </p:sp>
      <p:grpSp>
        <p:nvGrpSpPr>
          <p:cNvPr id="6" name="Group 5">
            <a:extLst>
              <a:ext uri="{FF2B5EF4-FFF2-40B4-BE49-F238E27FC236}">
                <a16:creationId xmlns:a16="http://schemas.microsoft.com/office/drawing/2014/main" id="{C0F1ED1C-EEBE-474D-566A-335A22E4C2D5}"/>
              </a:ext>
            </a:extLst>
          </p:cNvPr>
          <p:cNvGrpSpPr/>
          <p:nvPr/>
        </p:nvGrpSpPr>
        <p:grpSpPr>
          <a:xfrm>
            <a:off x="1051029" y="1367851"/>
            <a:ext cx="1355725" cy="1643750"/>
            <a:chOff x="1066800" y="947050"/>
            <a:chExt cx="1355725" cy="1643750"/>
          </a:xfrm>
        </p:grpSpPr>
        <p:cxnSp>
          <p:nvCxnSpPr>
            <p:cNvPr id="7" name="Straight Connector 6">
              <a:extLst>
                <a:ext uri="{FF2B5EF4-FFF2-40B4-BE49-F238E27FC236}">
                  <a16:creationId xmlns:a16="http://schemas.microsoft.com/office/drawing/2014/main" id="{1E2BA3E8-2D14-7306-5E05-FF0867148371}"/>
                </a:ext>
              </a:extLst>
            </p:cNvPr>
            <p:cNvCxnSpPr/>
            <p:nvPr/>
          </p:nvCxnSpPr>
          <p:spPr>
            <a:xfrm>
              <a:off x="1066800" y="1331225"/>
              <a:ext cx="13557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C850673-A0DB-2543-8D17-C6C935D00036}"/>
                </a:ext>
              </a:extLst>
            </p:cNvPr>
            <p:cNvCxnSpPr/>
            <p:nvPr/>
          </p:nvCxnSpPr>
          <p:spPr>
            <a:xfrm>
              <a:off x="1600200" y="998220"/>
              <a:ext cx="0" cy="15925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Object 28">
              <a:extLst>
                <a:ext uri="{FF2B5EF4-FFF2-40B4-BE49-F238E27FC236}">
                  <a16:creationId xmlns:a16="http://schemas.microsoft.com/office/drawing/2014/main" id="{445291EA-7FC0-4B84-4E4D-9F44FE630F9C}"/>
                </a:ext>
              </a:extLst>
            </p:cNvPr>
            <p:cNvGraphicFramePr>
              <a:graphicFrameLocks noChangeAspect="1"/>
            </p:cNvGraphicFramePr>
            <p:nvPr>
              <p:extLst>
                <p:ext uri="{D42A27DB-BD31-4B8C-83A1-F6EECF244321}">
                  <p14:modId xmlns:p14="http://schemas.microsoft.com/office/powerpoint/2010/main" val="201198408"/>
                </p:ext>
              </p:extLst>
            </p:nvPr>
          </p:nvGraphicFramePr>
          <p:xfrm>
            <a:off x="1660525" y="947050"/>
            <a:ext cx="625475" cy="384175"/>
          </p:xfrm>
          <a:graphic>
            <a:graphicData uri="http://schemas.openxmlformats.org/presentationml/2006/ole">
              <mc:AlternateContent xmlns:mc="http://schemas.openxmlformats.org/markup-compatibility/2006">
                <mc:Choice xmlns:v="urn:schemas-microsoft-com:vml" Requires="v">
                  <p:oleObj name="Equation" r:id="rId2" imgW="330120" imgH="203040" progId="Equation.DSMT4">
                    <p:embed/>
                  </p:oleObj>
                </mc:Choice>
                <mc:Fallback>
                  <p:oleObj name="Equation" r:id="rId2" imgW="330120" imgH="203040" progId="Equation.DSMT4">
                    <p:embed/>
                    <p:pic>
                      <p:nvPicPr>
                        <p:cNvPr id="9" name="Object 28"/>
                        <p:cNvPicPr>
                          <a:picLocks noChangeAspect="1" noChangeArrowheads="1"/>
                        </p:cNvPicPr>
                        <p:nvPr/>
                      </p:nvPicPr>
                      <p:blipFill>
                        <a:blip r:embed="rId3"/>
                        <a:srcRect/>
                        <a:stretch>
                          <a:fillRect/>
                        </a:stretch>
                      </p:blipFill>
                      <p:spPr bwMode="auto">
                        <a:xfrm>
                          <a:off x="1660525" y="947050"/>
                          <a:ext cx="625475" cy="384175"/>
                        </a:xfrm>
                        <a:prstGeom prst="rect">
                          <a:avLst/>
                        </a:prstGeom>
                        <a:noFill/>
                        <a:ln>
                          <a:noFill/>
                        </a:ln>
                        <a:effectLst/>
                      </p:spPr>
                    </p:pic>
                  </p:oleObj>
                </mc:Fallback>
              </mc:AlternateContent>
            </a:graphicData>
          </a:graphic>
        </p:graphicFrame>
        <p:graphicFrame>
          <p:nvGraphicFramePr>
            <p:cNvPr id="10" name="Object 28">
              <a:extLst>
                <a:ext uri="{FF2B5EF4-FFF2-40B4-BE49-F238E27FC236}">
                  <a16:creationId xmlns:a16="http://schemas.microsoft.com/office/drawing/2014/main" id="{881BA89E-3934-D732-424F-F82E16B41B6B}"/>
                </a:ext>
              </a:extLst>
            </p:cNvPr>
            <p:cNvGraphicFramePr>
              <a:graphicFrameLocks noChangeAspect="1"/>
            </p:cNvGraphicFramePr>
            <p:nvPr>
              <p:extLst>
                <p:ext uri="{D42A27DB-BD31-4B8C-83A1-F6EECF244321}">
                  <p14:modId xmlns:p14="http://schemas.microsoft.com/office/powerpoint/2010/main" val="4003353882"/>
                </p:ext>
              </p:extLst>
            </p:nvPr>
          </p:nvGraphicFramePr>
          <p:xfrm>
            <a:off x="1206500" y="1002801"/>
            <a:ext cx="241300" cy="263525"/>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13" name="Object 28"/>
                        <p:cNvPicPr>
                          <a:picLocks noChangeAspect="1" noChangeArrowheads="1"/>
                        </p:cNvPicPr>
                        <p:nvPr/>
                      </p:nvPicPr>
                      <p:blipFill>
                        <a:blip r:embed="rId5"/>
                        <a:srcRect/>
                        <a:stretch>
                          <a:fillRect/>
                        </a:stretch>
                      </p:blipFill>
                      <p:spPr bwMode="auto">
                        <a:xfrm>
                          <a:off x="1206500" y="1002801"/>
                          <a:ext cx="241300" cy="263525"/>
                        </a:xfrm>
                        <a:prstGeom prst="rect">
                          <a:avLst/>
                        </a:prstGeom>
                        <a:noFill/>
                        <a:ln>
                          <a:noFill/>
                        </a:ln>
                        <a:effectLst/>
                      </p:spPr>
                    </p:pic>
                  </p:oleObj>
                </mc:Fallback>
              </mc:AlternateContent>
            </a:graphicData>
          </a:graphic>
        </p:graphicFrame>
      </p:grpSp>
      <p:graphicFrame>
        <p:nvGraphicFramePr>
          <p:cNvPr id="11" name="Object 28">
            <a:extLst>
              <a:ext uri="{FF2B5EF4-FFF2-40B4-BE49-F238E27FC236}">
                <a16:creationId xmlns:a16="http://schemas.microsoft.com/office/drawing/2014/main" id="{6D12E293-E620-1F16-161E-69875CFA1DDC}"/>
              </a:ext>
            </a:extLst>
          </p:cNvPr>
          <p:cNvGraphicFramePr>
            <a:graphicFrameLocks noChangeAspect="1"/>
          </p:cNvGraphicFramePr>
          <p:nvPr>
            <p:extLst>
              <p:ext uri="{D42A27DB-BD31-4B8C-83A1-F6EECF244321}">
                <p14:modId xmlns:p14="http://schemas.microsoft.com/office/powerpoint/2010/main" val="2631169683"/>
              </p:ext>
            </p:extLst>
          </p:nvPr>
        </p:nvGraphicFramePr>
        <p:xfrm>
          <a:off x="1155804" y="1838438"/>
          <a:ext cx="241300" cy="334963"/>
        </p:xfrm>
        <a:graphic>
          <a:graphicData uri="http://schemas.openxmlformats.org/presentationml/2006/ole">
            <mc:AlternateContent xmlns:mc="http://schemas.openxmlformats.org/markup-compatibility/2006">
              <mc:Choice xmlns:v="urn:schemas-microsoft-com:vml" Requires="v">
                <p:oleObj name="Equation" r:id="rId6" imgW="126720" imgH="177480" progId="Equation.DSMT4">
                  <p:embed/>
                </p:oleObj>
              </mc:Choice>
              <mc:Fallback>
                <p:oleObj name="Equation" r:id="rId6" imgW="126720" imgH="177480" progId="Equation.DSMT4">
                  <p:embed/>
                  <p:pic>
                    <p:nvPicPr>
                      <p:cNvPr id="14" name="Object 28"/>
                      <p:cNvPicPr>
                        <a:picLocks noChangeAspect="1" noChangeArrowheads="1"/>
                      </p:cNvPicPr>
                      <p:nvPr/>
                    </p:nvPicPr>
                    <p:blipFill>
                      <a:blip r:embed="rId7"/>
                      <a:srcRect/>
                      <a:stretch>
                        <a:fillRect/>
                      </a:stretch>
                    </p:blipFill>
                    <p:spPr bwMode="auto">
                      <a:xfrm>
                        <a:off x="1155804" y="1838438"/>
                        <a:ext cx="241300" cy="334963"/>
                      </a:xfrm>
                      <a:prstGeom prst="rect">
                        <a:avLst/>
                      </a:prstGeom>
                      <a:noFill/>
                      <a:ln>
                        <a:noFill/>
                      </a:ln>
                      <a:effectLst/>
                    </p:spPr>
                  </p:pic>
                </p:oleObj>
              </mc:Fallback>
            </mc:AlternateContent>
          </a:graphicData>
        </a:graphic>
      </p:graphicFrame>
      <p:graphicFrame>
        <p:nvGraphicFramePr>
          <p:cNvPr id="12" name="Object 28">
            <a:extLst>
              <a:ext uri="{FF2B5EF4-FFF2-40B4-BE49-F238E27FC236}">
                <a16:creationId xmlns:a16="http://schemas.microsoft.com/office/drawing/2014/main" id="{AAE5B8A2-F31D-503E-DBE2-E61F2A97D7E2}"/>
              </a:ext>
            </a:extLst>
          </p:cNvPr>
          <p:cNvGraphicFramePr>
            <a:graphicFrameLocks noChangeAspect="1"/>
          </p:cNvGraphicFramePr>
          <p:nvPr>
            <p:extLst>
              <p:ext uri="{D42A27DB-BD31-4B8C-83A1-F6EECF244321}">
                <p14:modId xmlns:p14="http://schemas.microsoft.com/office/powerpoint/2010/main" val="3491528610"/>
              </p:ext>
            </p:extLst>
          </p:nvPr>
        </p:nvGraphicFramePr>
        <p:xfrm>
          <a:off x="5975454" y="1030401"/>
          <a:ext cx="2162175" cy="431800"/>
        </p:xfrm>
        <a:graphic>
          <a:graphicData uri="http://schemas.openxmlformats.org/presentationml/2006/ole">
            <mc:AlternateContent xmlns:mc="http://schemas.openxmlformats.org/markup-compatibility/2006">
              <mc:Choice xmlns:v="urn:schemas-microsoft-com:vml" Requires="v">
                <p:oleObj name="Equation" r:id="rId8" imgW="1143000" imgH="228600" progId="Equation.DSMT4">
                  <p:embed/>
                </p:oleObj>
              </mc:Choice>
              <mc:Fallback>
                <p:oleObj name="Equation" r:id="rId8" imgW="1143000" imgH="228600" progId="Equation.DSMT4">
                  <p:embed/>
                  <p:pic>
                    <p:nvPicPr>
                      <p:cNvPr id="16" name="Object 28"/>
                      <p:cNvPicPr>
                        <a:picLocks noChangeAspect="1" noChangeArrowheads="1"/>
                      </p:cNvPicPr>
                      <p:nvPr/>
                    </p:nvPicPr>
                    <p:blipFill>
                      <a:blip r:embed="rId9"/>
                      <a:srcRect/>
                      <a:stretch>
                        <a:fillRect/>
                      </a:stretch>
                    </p:blipFill>
                    <p:spPr bwMode="auto">
                      <a:xfrm>
                        <a:off x="5975454" y="1030401"/>
                        <a:ext cx="2162175" cy="431800"/>
                      </a:xfrm>
                      <a:prstGeom prst="rect">
                        <a:avLst/>
                      </a:prstGeom>
                      <a:noFill/>
                      <a:ln>
                        <a:noFill/>
                      </a:ln>
                      <a:effectLst/>
                    </p:spPr>
                  </p:pic>
                </p:oleObj>
              </mc:Fallback>
            </mc:AlternateContent>
          </a:graphicData>
        </a:graphic>
      </p:graphicFrame>
      <p:graphicFrame>
        <p:nvGraphicFramePr>
          <p:cNvPr id="13" name="Object 28">
            <a:extLst>
              <a:ext uri="{FF2B5EF4-FFF2-40B4-BE49-F238E27FC236}">
                <a16:creationId xmlns:a16="http://schemas.microsoft.com/office/drawing/2014/main" id="{E9145261-E8ED-D333-FF8F-0EA4F620FAC4}"/>
              </a:ext>
            </a:extLst>
          </p:cNvPr>
          <p:cNvGraphicFramePr>
            <a:graphicFrameLocks noChangeAspect="1"/>
          </p:cNvGraphicFramePr>
          <p:nvPr>
            <p:extLst>
              <p:ext uri="{D42A27DB-BD31-4B8C-83A1-F6EECF244321}">
                <p14:modId xmlns:p14="http://schemas.microsoft.com/office/powerpoint/2010/main" val="3984270770"/>
              </p:ext>
            </p:extLst>
          </p:nvPr>
        </p:nvGraphicFramePr>
        <p:xfrm>
          <a:off x="1806679" y="1838438"/>
          <a:ext cx="241300" cy="334963"/>
        </p:xfrm>
        <a:graphic>
          <a:graphicData uri="http://schemas.openxmlformats.org/presentationml/2006/ole">
            <mc:AlternateContent xmlns:mc="http://schemas.openxmlformats.org/markup-compatibility/2006">
              <mc:Choice xmlns:v="urn:schemas-microsoft-com:vml" Requires="v">
                <p:oleObj name="Equation" r:id="rId10" imgW="126720" imgH="177480" progId="Equation.DSMT4">
                  <p:embed/>
                </p:oleObj>
              </mc:Choice>
              <mc:Fallback>
                <p:oleObj name="Equation" r:id="rId10" imgW="126720" imgH="177480" progId="Equation.DSMT4">
                  <p:embed/>
                  <p:pic>
                    <p:nvPicPr>
                      <p:cNvPr id="17" name="Object 28"/>
                      <p:cNvPicPr>
                        <a:picLocks noChangeAspect="1" noChangeArrowheads="1"/>
                      </p:cNvPicPr>
                      <p:nvPr/>
                    </p:nvPicPr>
                    <p:blipFill>
                      <a:blip r:embed="rId7"/>
                      <a:srcRect/>
                      <a:stretch>
                        <a:fillRect/>
                      </a:stretch>
                    </p:blipFill>
                    <p:spPr bwMode="auto">
                      <a:xfrm>
                        <a:off x="1806679" y="1838438"/>
                        <a:ext cx="241300" cy="334963"/>
                      </a:xfrm>
                      <a:prstGeom prst="rect">
                        <a:avLst/>
                      </a:prstGeom>
                      <a:noFill/>
                      <a:ln>
                        <a:noFill/>
                      </a:ln>
                      <a:effectLst/>
                    </p:spPr>
                  </p:pic>
                </p:oleObj>
              </mc:Fallback>
            </mc:AlternateContent>
          </a:graphicData>
        </a:graphic>
      </p:graphicFrame>
      <p:graphicFrame>
        <p:nvGraphicFramePr>
          <p:cNvPr id="14" name="Object 28">
            <a:extLst>
              <a:ext uri="{FF2B5EF4-FFF2-40B4-BE49-F238E27FC236}">
                <a16:creationId xmlns:a16="http://schemas.microsoft.com/office/drawing/2014/main" id="{E48EC349-3A18-F8C9-26A7-32D9EFAFD308}"/>
              </a:ext>
            </a:extLst>
          </p:cNvPr>
          <p:cNvGraphicFramePr>
            <a:graphicFrameLocks noChangeAspect="1"/>
          </p:cNvGraphicFramePr>
          <p:nvPr>
            <p:extLst>
              <p:ext uri="{D42A27DB-BD31-4B8C-83A1-F6EECF244321}">
                <p14:modId xmlns:p14="http://schemas.microsoft.com/office/powerpoint/2010/main" val="780898735"/>
              </p:ext>
            </p:extLst>
          </p:nvPr>
        </p:nvGraphicFramePr>
        <p:xfrm>
          <a:off x="1101829" y="2219439"/>
          <a:ext cx="361950" cy="334962"/>
        </p:xfrm>
        <a:graphic>
          <a:graphicData uri="http://schemas.openxmlformats.org/presentationml/2006/ole">
            <mc:AlternateContent xmlns:mc="http://schemas.openxmlformats.org/markup-compatibility/2006">
              <mc:Choice xmlns:v="urn:schemas-microsoft-com:vml" Requires="v">
                <p:oleObj name="Equation" r:id="rId11" imgW="190440" imgH="177480" progId="Equation.DSMT4">
                  <p:embed/>
                </p:oleObj>
              </mc:Choice>
              <mc:Fallback>
                <p:oleObj name="Equation" r:id="rId11" imgW="190440" imgH="177480" progId="Equation.DSMT4">
                  <p:embed/>
                  <p:pic>
                    <p:nvPicPr>
                      <p:cNvPr id="18" name="Object 28"/>
                      <p:cNvPicPr>
                        <a:picLocks noChangeAspect="1" noChangeArrowheads="1"/>
                      </p:cNvPicPr>
                      <p:nvPr/>
                    </p:nvPicPr>
                    <p:blipFill>
                      <a:blip r:embed="rId12"/>
                      <a:srcRect/>
                      <a:stretch>
                        <a:fillRect/>
                      </a:stretch>
                    </p:blipFill>
                    <p:spPr bwMode="auto">
                      <a:xfrm>
                        <a:off x="1101829" y="2219439"/>
                        <a:ext cx="361950" cy="334962"/>
                      </a:xfrm>
                      <a:prstGeom prst="rect">
                        <a:avLst/>
                      </a:prstGeom>
                      <a:noFill/>
                      <a:ln>
                        <a:noFill/>
                      </a:ln>
                      <a:effectLst/>
                    </p:spPr>
                  </p:pic>
                </p:oleObj>
              </mc:Fallback>
            </mc:AlternateContent>
          </a:graphicData>
        </a:graphic>
      </p:graphicFrame>
      <p:graphicFrame>
        <p:nvGraphicFramePr>
          <p:cNvPr id="15" name="Object 28">
            <a:extLst>
              <a:ext uri="{FF2B5EF4-FFF2-40B4-BE49-F238E27FC236}">
                <a16:creationId xmlns:a16="http://schemas.microsoft.com/office/drawing/2014/main" id="{24CE7483-9444-43A8-0F17-5C8114E18108}"/>
              </a:ext>
            </a:extLst>
          </p:cNvPr>
          <p:cNvGraphicFramePr>
            <a:graphicFrameLocks noChangeAspect="1"/>
          </p:cNvGraphicFramePr>
          <p:nvPr>
            <p:extLst>
              <p:ext uri="{D42A27DB-BD31-4B8C-83A1-F6EECF244321}">
                <p14:modId xmlns:p14="http://schemas.microsoft.com/office/powerpoint/2010/main" val="2847166564"/>
              </p:ext>
            </p:extLst>
          </p:nvPr>
        </p:nvGraphicFramePr>
        <p:xfrm>
          <a:off x="5892904" y="1954326"/>
          <a:ext cx="2930525" cy="431800"/>
        </p:xfrm>
        <a:graphic>
          <a:graphicData uri="http://schemas.openxmlformats.org/presentationml/2006/ole">
            <mc:AlternateContent xmlns:mc="http://schemas.openxmlformats.org/markup-compatibility/2006">
              <mc:Choice xmlns:v="urn:schemas-microsoft-com:vml" Requires="v">
                <p:oleObj name="Equation" r:id="rId13" imgW="1549080" imgH="228600" progId="Equation.DSMT4">
                  <p:embed/>
                </p:oleObj>
              </mc:Choice>
              <mc:Fallback>
                <p:oleObj name="Equation" r:id="rId13" imgW="1549080" imgH="228600" progId="Equation.DSMT4">
                  <p:embed/>
                  <p:pic>
                    <p:nvPicPr>
                      <p:cNvPr id="19" name="Object 28"/>
                      <p:cNvPicPr>
                        <a:picLocks noChangeAspect="1" noChangeArrowheads="1"/>
                      </p:cNvPicPr>
                      <p:nvPr/>
                    </p:nvPicPr>
                    <p:blipFill>
                      <a:blip r:embed="rId14"/>
                      <a:srcRect/>
                      <a:stretch>
                        <a:fillRect/>
                      </a:stretch>
                    </p:blipFill>
                    <p:spPr bwMode="auto">
                      <a:xfrm>
                        <a:off x="5892904" y="1954326"/>
                        <a:ext cx="2930525" cy="431800"/>
                      </a:xfrm>
                      <a:prstGeom prst="rect">
                        <a:avLst/>
                      </a:prstGeom>
                      <a:noFill/>
                      <a:ln>
                        <a:noFill/>
                      </a:ln>
                      <a:effectLst/>
                    </p:spPr>
                  </p:pic>
                </p:oleObj>
              </mc:Fallback>
            </mc:AlternateContent>
          </a:graphicData>
        </a:graphic>
      </p:graphicFrame>
      <p:graphicFrame>
        <p:nvGraphicFramePr>
          <p:cNvPr id="16" name="Object 28">
            <a:extLst>
              <a:ext uri="{FF2B5EF4-FFF2-40B4-BE49-F238E27FC236}">
                <a16:creationId xmlns:a16="http://schemas.microsoft.com/office/drawing/2014/main" id="{AA9C70A5-2618-23C2-FAEF-3CEDD515A51E}"/>
              </a:ext>
            </a:extLst>
          </p:cNvPr>
          <p:cNvGraphicFramePr>
            <a:graphicFrameLocks noChangeAspect="1"/>
          </p:cNvGraphicFramePr>
          <p:nvPr>
            <p:extLst>
              <p:ext uri="{D42A27DB-BD31-4B8C-83A1-F6EECF244321}">
                <p14:modId xmlns:p14="http://schemas.microsoft.com/office/powerpoint/2010/main" val="3082072850"/>
              </p:ext>
            </p:extLst>
          </p:nvPr>
        </p:nvGraphicFramePr>
        <p:xfrm>
          <a:off x="5892904" y="2475026"/>
          <a:ext cx="1754188" cy="384175"/>
        </p:xfrm>
        <a:graphic>
          <a:graphicData uri="http://schemas.openxmlformats.org/presentationml/2006/ole">
            <mc:AlternateContent xmlns:mc="http://schemas.openxmlformats.org/markup-compatibility/2006">
              <mc:Choice xmlns:v="urn:schemas-microsoft-com:vml" Requires="v">
                <p:oleObj name="Equation" r:id="rId15" imgW="927000" imgH="203040" progId="Equation.DSMT4">
                  <p:embed/>
                </p:oleObj>
              </mc:Choice>
              <mc:Fallback>
                <p:oleObj name="Equation" r:id="rId15" imgW="927000" imgH="203040" progId="Equation.DSMT4">
                  <p:embed/>
                  <p:pic>
                    <p:nvPicPr>
                      <p:cNvPr id="20" name="Object 28"/>
                      <p:cNvPicPr>
                        <a:picLocks noChangeAspect="1" noChangeArrowheads="1"/>
                      </p:cNvPicPr>
                      <p:nvPr/>
                    </p:nvPicPr>
                    <p:blipFill>
                      <a:blip r:embed="rId16"/>
                      <a:srcRect/>
                      <a:stretch>
                        <a:fillRect/>
                      </a:stretch>
                    </p:blipFill>
                    <p:spPr bwMode="auto">
                      <a:xfrm>
                        <a:off x="5892904" y="2475026"/>
                        <a:ext cx="1754188" cy="384175"/>
                      </a:xfrm>
                      <a:prstGeom prst="rect">
                        <a:avLst/>
                      </a:prstGeom>
                      <a:noFill/>
                      <a:ln>
                        <a:noFill/>
                      </a:ln>
                      <a:effectLst/>
                    </p:spPr>
                  </p:pic>
                </p:oleObj>
              </mc:Fallback>
            </mc:AlternateContent>
          </a:graphicData>
        </a:graphic>
      </p:graphicFrame>
      <p:graphicFrame>
        <p:nvGraphicFramePr>
          <p:cNvPr id="17" name="Object 28">
            <a:extLst>
              <a:ext uri="{FF2B5EF4-FFF2-40B4-BE49-F238E27FC236}">
                <a16:creationId xmlns:a16="http://schemas.microsoft.com/office/drawing/2014/main" id="{DA4BDEE0-033C-8BC1-1922-7BC658D132CA}"/>
              </a:ext>
            </a:extLst>
          </p:cNvPr>
          <p:cNvGraphicFramePr>
            <a:graphicFrameLocks noChangeAspect="1"/>
          </p:cNvGraphicFramePr>
          <p:nvPr>
            <p:extLst>
              <p:ext uri="{D42A27DB-BD31-4B8C-83A1-F6EECF244321}">
                <p14:modId xmlns:p14="http://schemas.microsoft.com/office/powerpoint/2010/main" val="3420390261"/>
              </p:ext>
            </p:extLst>
          </p:nvPr>
        </p:nvGraphicFramePr>
        <p:xfrm>
          <a:off x="1663804" y="2212235"/>
          <a:ext cx="768350" cy="336550"/>
        </p:xfrm>
        <a:graphic>
          <a:graphicData uri="http://schemas.openxmlformats.org/presentationml/2006/ole">
            <mc:AlternateContent xmlns:mc="http://schemas.openxmlformats.org/markup-compatibility/2006">
              <mc:Choice xmlns:v="urn:schemas-microsoft-com:vml" Requires="v">
                <p:oleObj name="Equation" r:id="rId17" imgW="406080" imgH="177480" progId="Equation.DSMT4">
                  <p:embed/>
                </p:oleObj>
              </mc:Choice>
              <mc:Fallback>
                <p:oleObj name="Equation" r:id="rId17" imgW="406080" imgH="177480" progId="Equation.DSMT4">
                  <p:embed/>
                  <p:pic>
                    <p:nvPicPr>
                      <p:cNvPr id="21" name="Object 28"/>
                      <p:cNvPicPr>
                        <a:picLocks noChangeAspect="1" noChangeArrowheads="1"/>
                      </p:cNvPicPr>
                      <p:nvPr/>
                    </p:nvPicPr>
                    <p:blipFill>
                      <a:blip r:embed="rId18"/>
                      <a:srcRect/>
                      <a:stretch>
                        <a:fillRect/>
                      </a:stretch>
                    </p:blipFill>
                    <p:spPr bwMode="auto">
                      <a:xfrm>
                        <a:off x="1663804" y="2212235"/>
                        <a:ext cx="768350" cy="336550"/>
                      </a:xfrm>
                      <a:prstGeom prst="rect">
                        <a:avLst/>
                      </a:prstGeom>
                      <a:noFill/>
                      <a:ln>
                        <a:noFill/>
                      </a:ln>
                      <a:effectLst/>
                    </p:spPr>
                  </p:pic>
                </p:oleObj>
              </mc:Fallback>
            </mc:AlternateContent>
          </a:graphicData>
        </a:graphic>
      </p:graphicFrame>
      <p:graphicFrame>
        <p:nvGraphicFramePr>
          <p:cNvPr id="18" name="Object 28">
            <a:extLst>
              <a:ext uri="{FF2B5EF4-FFF2-40B4-BE49-F238E27FC236}">
                <a16:creationId xmlns:a16="http://schemas.microsoft.com/office/drawing/2014/main" id="{AE8F437A-2EAC-D94E-6420-CA23FEFD205E}"/>
              </a:ext>
            </a:extLst>
          </p:cNvPr>
          <p:cNvGraphicFramePr>
            <a:graphicFrameLocks noChangeAspect="1"/>
          </p:cNvGraphicFramePr>
          <p:nvPr>
            <p:extLst>
              <p:ext uri="{D42A27DB-BD31-4B8C-83A1-F6EECF244321}">
                <p14:modId xmlns:p14="http://schemas.microsoft.com/office/powerpoint/2010/main" val="1327415123"/>
              </p:ext>
            </p:extLst>
          </p:nvPr>
        </p:nvGraphicFramePr>
        <p:xfrm>
          <a:off x="1025629" y="2600439"/>
          <a:ext cx="482600" cy="334962"/>
        </p:xfrm>
        <a:graphic>
          <a:graphicData uri="http://schemas.openxmlformats.org/presentationml/2006/ole">
            <mc:AlternateContent xmlns:mc="http://schemas.openxmlformats.org/markup-compatibility/2006">
              <mc:Choice xmlns:v="urn:schemas-microsoft-com:vml" Requires="v">
                <p:oleObj name="Equation" r:id="rId19" imgW="253800" imgH="177480" progId="Equation.DSMT4">
                  <p:embed/>
                </p:oleObj>
              </mc:Choice>
              <mc:Fallback>
                <p:oleObj name="Equation" r:id="rId19" imgW="253800" imgH="177480" progId="Equation.DSMT4">
                  <p:embed/>
                  <p:pic>
                    <p:nvPicPr>
                      <p:cNvPr id="23" name="Object 28"/>
                      <p:cNvPicPr>
                        <a:picLocks noChangeAspect="1" noChangeArrowheads="1"/>
                      </p:cNvPicPr>
                      <p:nvPr/>
                    </p:nvPicPr>
                    <p:blipFill>
                      <a:blip r:embed="rId20"/>
                      <a:srcRect/>
                      <a:stretch>
                        <a:fillRect/>
                      </a:stretch>
                    </p:blipFill>
                    <p:spPr bwMode="auto">
                      <a:xfrm>
                        <a:off x="1025629" y="2600439"/>
                        <a:ext cx="482600" cy="334962"/>
                      </a:xfrm>
                      <a:prstGeom prst="rect">
                        <a:avLst/>
                      </a:prstGeom>
                      <a:noFill/>
                      <a:ln>
                        <a:noFill/>
                      </a:ln>
                      <a:effectLst/>
                    </p:spPr>
                  </p:pic>
                </p:oleObj>
              </mc:Fallback>
            </mc:AlternateContent>
          </a:graphicData>
        </a:graphic>
      </p:graphicFrame>
      <p:graphicFrame>
        <p:nvGraphicFramePr>
          <p:cNvPr id="19" name="Object 18">
            <a:extLst>
              <a:ext uri="{FF2B5EF4-FFF2-40B4-BE49-F238E27FC236}">
                <a16:creationId xmlns:a16="http://schemas.microsoft.com/office/drawing/2014/main" id="{85221605-B6BC-B90B-BABB-E2DF45CF1CF7}"/>
              </a:ext>
            </a:extLst>
          </p:cNvPr>
          <p:cNvGraphicFramePr>
            <a:graphicFrameLocks noChangeAspect="1"/>
          </p:cNvGraphicFramePr>
          <p:nvPr>
            <p:extLst>
              <p:ext uri="{D42A27DB-BD31-4B8C-83A1-F6EECF244321}">
                <p14:modId xmlns:p14="http://schemas.microsoft.com/office/powerpoint/2010/main" val="1980342052"/>
              </p:ext>
            </p:extLst>
          </p:nvPr>
        </p:nvGraphicFramePr>
        <p:xfrm>
          <a:off x="1813029" y="2630601"/>
          <a:ext cx="241300" cy="334963"/>
        </p:xfrm>
        <a:graphic>
          <a:graphicData uri="http://schemas.openxmlformats.org/presentationml/2006/ole">
            <mc:AlternateContent xmlns:mc="http://schemas.openxmlformats.org/markup-compatibility/2006">
              <mc:Choice xmlns:v="urn:schemas-microsoft-com:vml" Requires="v">
                <p:oleObj name="Equation" r:id="rId21" imgW="126720" imgH="177480" progId="Equation.DSMT4">
                  <p:embed/>
                </p:oleObj>
              </mc:Choice>
              <mc:Fallback>
                <p:oleObj name="Equation" r:id="rId21" imgW="126720" imgH="177480" progId="Equation.DSMT4">
                  <p:embed/>
                  <p:pic>
                    <p:nvPicPr>
                      <p:cNvPr id="29" name="Object 28"/>
                      <p:cNvPicPr>
                        <a:picLocks noChangeAspect="1" noChangeArrowheads="1"/>
                      </p:cNvPicPr>
                      <p:nvPr/>
                    </p:nvPicPr>
                    <p:blipFill>
                      <a:blip r:embed="rId7"/>
                      <a:srcRect/>
                      <a:stretch>
                        <a:fillRect/>
                      </a:stretch>
                    </p:blipFill>
                    <p:spPr bwMode="auto">
                      <a:xfrm>
                        <a:off x="1813029" y="2630601"/>
                        <a:ext cx="241300" cy="334963"/>
                      </a:xfrm>
                      <a:prstGeom prst="rect">
                        <a:avLst/>
                      </a:prstGeom>
                      <a:noFill/>
                      <a:ln>
                        <a:noFill/>
                      </a:ln>
                      <a:effectLst/>
                    </p:spPr>
                  </p:pic>
                </p:oleObj>
              </mc:Fallback>
            </mc:AlternateContent>
          </a:graphicData>
        </a:graphic>
      </p:graphicFrame>
      <p:graphicFrame>
        <p:nvGraphicFramePr>
          <p:cNvPr id="20" name="Object 28">
            <a:extLst>
              <a:ext uri="{FF2B5EF4-FFF2-40B4-BE49-F238E27FC236}">
                <a16:creationId xmlns:a16="http://schemas.microsoft.com/office/drawing/2014/main" id="{71D7FBE4-A913-3E0E-5F48-23F1CBD93AF4}"/>
              </a:ext>
            </a:extLst>
          </p:cNvPr>
          <p:cNvGraphicFramePr>
            <a:graphicFrameLocks noChangeAspect="1"/>
          </p:cNvGraphicFramePr>
          <p:nvPr>
            <p:extLst>
              <p:ext uri="{D42A27DB-BD31-4B8C-83A1-F6EECF244321}">
                <p14:modId xmlns:p14="http://schemas.microsoft.com/office/powerpoint/2010/main" val="566627114"/>
              </p:ext>
            </p:extLst>
          </p:nvPr>
        </p:nvGraphicFramePr>
        <p:xfrm>
          <a:off x="5816704" y="2932226"/>
          <a:ext cx="1322388" cy="384175"/>
        </p:xfrm>
        <a:graphic>
          <a:graphicData uri="http://schemas.openxmlformats.org/presentationml/2006/ole">
            <mc:AlternateContent xmlns:mc="http://schemas.openxmlformats.org/markup-compatibility/2006">
              <mc:Choice xmlns:v="urn:schemas-microsoft-com:vml" Requires="v">
                <p:oleObj name="Equation" r:id="rId22" imgW="698400" imgH="203040" progId="Equation.DSMT4">
                  <p:embed/>
                </p:oleObj>
              </mc:Choice>
              <mc:Fallback>
                <p:oleObj name="Equation" r:id="rId22" imgW="698400" imgH="203040" progId="Equation.DSMT4">
                  <p:embed/>
                  <p:pic>
                    <p:nvPicPr>
                      <p:cNvPr id="30" name="Object 28"/>
                      <p:cNvPicPr>
                        <a:picLocks noChangeAspect="1" noChangeArrowheads="1"/>
                      </p:cNvPicPr>
                      <p:nvPr/>
                    </p:nvPicPr>
                    <p:blipFill>
                      <a:blip r:embed="rId23"/>
                      <a:srcRect/>
                      <a:stretch>
                        <a:fillRect/>
                      </a:stretch>
                    </p:blipFill>
                    <p:spPr bwMode="auto">
                      <a:xfrm>
                        <a:off x="5816704" y="2932226"/>
                        <a:ext cx="1322388" cy="384175"/>
                      </a:xfrm>
                      <a:prstGeom prst="rect">
                        <a:avLst/>
                      </a:prstGeom>
                      <a:noFill/>
                      <a:ln>
                        <a:noFill/>
                      </a:ln>
                      <a:effectLst/>
                    </p:spPr>
                  </p:pic>
                </p:oleObj>
              </mc:Fallback>
            </mc:AlternateContent>
          </a:graphicData>
        </a:graphic>
      </p:graphicFrame>
      <p:grpSp>
        <p:nvGrpSpPr>
          <p:cNvPr id="21" name="Group 26">
            <a:extLst>
              <a:ext uri="{FF2B5EF4-FFF2-40B4-BE49-F238E27FC236}">
                <a16:creationId xmlns:a16="http://schemas.microsoft.com/office/drawing/2014/main" id="{A07A8CA9-FF55-33DF-24CB-8B301E22778D}"/>
              </a:ext>
            </a:extLst>
          </p:cNvPr>
          <p:cNvGrpSpPr>
            <a:grpSpLocks/>
          </p:cNvGrpSpPr>
          <p:nvPr/>
        </p:nvGrpSpPr>
        <p:grpSpPr bwMode="auto">
          <a:xfrm>
            <a:off x="2575029" y="1182801"/>
            <a:ext cx="3200400" cy="2286000"/>
            <a:chOff x="3744" y="2784"/>
            <a:chExt cx="2016" cy="1440"/>
          </a:xfrm>
        </p:grpSpPr>
        <p:sp>
          <p:nvSpPr>
            <p:cNvPr id="22" name="Text Box 23">
              <a:extLst>
                <a:ext uri="{FF2B5EF4-FFF2-40B4-BE49-F238E27FC236}">
                  <a16:creationId xmlns:a16="http://schemas.microsoft.com/office/drawing/2014/main" id="{302D840A-8C2F-7163-3746-BE2F6C23D11D}"/>
                </a:ext>
              </a:extLst>
            </p:cNvPr>
            <p:cNvSpPr txBox="1">
              <a:spLocks noChangeArrowheads="1"/>
            </p:cNvSpPr>
            <p:nvPr/>
          </p:nvSpPr>
          <p:spPr bwMode="auto">
            <a:xfrm>
              <a:off x="3984" y="2784"/>
              <a:ext cx="1776"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0000FF"/>
                  </a:solidFill>
                </a:rPr>
                <a:t>By The Extreme Value Theorem, the absolute maximum occurs here, since the endpoints give zero area.</a:t>
              </a:r>
            </a:p>
          </p:txBody>
        </p:sp>
        <p:sp>
          <p:nvSpPr>
            <p:cNvPr id="23" name="AutoShape 24">
              <a:extLst>
                <a:ext uri="{FF2B5EF4-FFF2-40B4-BE49-F238E27FC236}">
                  <a16:creationId xmlns:a16="http://schemas.microsoft.com/office/drawing/2014/main" id="{F7DED713-AE88-A420-A184-C9E9855FA8FD}"/>
                </a:ext>
              </a:extLst>
            </p:cNvPr>
            <p:cNvSpPr>
              <a:spLocks/>
            </p:cNvSpPr>
            <p:nvPr/>
          </p:nvSpPr>
          <p:spPr bwMode="auto">
            <a:xfrm>
              <a:off x="3744" y="2832"/>
              <a:ext cx="288" cy="1392"/>
            </a:xfrm>
            <a:prstGeom prst="leftBrace">
              <a:avLst>
                <a:gd name="adj1" fmla="val 40278"/>
                <a:gd name="adj2" fmla="val 50080"/>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aphicFrame>
        <p:nvGraphicFramePr>
          <p:cNvPr id="25" name="Object 28">
            <a:extLst>
              <a:ext uri="{FF2B5EF4-FFF2-40B4-BE49-F238E27FC236}">
                <a16:creationId xmlns:a16="http://schemas.microsoft.com/office/drawing/2014/main" id="{CD916FA9-1211-AB31-0EE5-CA78D1DD4604}"/>
              </a:ext>
            </a:extLst>
          </p:cNvPr>
          <p:cNvGraphicFramePr>
            <a:graphicFrameLocks noChangeAspect="1"/>
          </p:cNvGraphicFramePr>
          <p:nvPr>
            <p:extLst>
              <p:ext uri="{D42A27DB-BD31-4B8C-83A1-F6EECF244321}">
                <p14:modId xmlns:p14="http://schemas.microsoft.com/office/powerpoint/2010/main" val="1417574726"/>
              </p:ext>
            </p:extLst>
          </p:nvPr>
        </p:nvGraphicFramePr>
        <p:xfrm>
          <a:off x="6004029" y="1511414"/>
          <a:ext cx="1057275" cy="384175"/>
        </p:xfrm>
        <a:graphic>
          <a:graphicData uri="http://schemas.openxmlformats.org/presentationml/2006/ole">
            <mc:AlternateContent xmlns:mc="http://schemas.openxmlformats.org/markup-compatibility/2006">
              <mc:Choice xmlns:v="urn:schemas-microsoft-com:vml" Requires="v">
                <p:oleObj name="Equation" r:id="rId24" imgW="558720" imgH="203040" progId="Equation.DSMT4">
                  <p:embed/>
                </p:oleObj>
              </mc:Choice>
              <mc:Fallback>
                <p:oleObj name="Equation" r:id="rId24" imgW="558720" imgH="203040" progId="Equation.DSMT4">
                  <p:embed/>
                  <p:pic>
                    <p:nvPicPr>
                      <p:cNvPr id="35" name="Object 28"/>
                      <p:cNvPicPr>
                        <a:picLocks noChangeAspect="1" noChangeArrowheads="1"/>
                      </p:cNvPicPr>
                      <p:nvPr/>
                    </p:nvPicPr>
                    <p:blipFill>
                      <a:blip r:embed="rId25"/>
                      <a:srcRect/>
                      <a:stretch>
                        <a:fillRect/>
                      </a:stretch>
                    </p:blipFill>
                    <p:spPr bwMode="auto">
                      <a:xfrm>
                        <a:off x="6004029" y="1511414"/>
                        <a:ext cx="1057275" cy="384175"/>
                      </a:xfrm>
                      <a:prstGeom prst="rect">
                        <a:avLst/>
                      </a:prstGeom>
                      <a:noFill/>
                      <a:ln>
                        <a:noFill/>
                      </a:ln>
                      <a:effectLst/>
                    </p:spPr>
                  </p:pic>
                </p:oleObj>
              </mc:Fallback>
            </mc:AlternateContent>
          </a:graphicData>
        </a:graphic>
      </p:graphicFrame>
      <p:pic>
        <p:nvPicPr>
          <p:cNvPr id="26" name="Picture 25">
            <a:extLst>
              <a:ext uri="{FF2B5EF4-FFF2-40B4-BE49-F238E27FC236}">
                <a16:creationId xmlns:a16="http://schemas.microsoft.com/office/drawing/2014/main" id="{830FC856-9497-1BD2-ED4A-F71C79ED4F50}"/>
              </a:ext>
            </a:extLst>
          </p:cNvPr>
          <p:cNvPicPr>
            <a:picLocks noChangeAspect="1"/>
          </p:cNvPicPr>
          <p:nvPr/>
        </p:nvPicPr>
        <p:blipFill>
          <a:blip r:embed="rId26"/>
          <a:stretch>
            <a:fillRect/>
          </a:stretch>
        </p:blipFill>
        <p:spPr>
          <a:xfrm>
            <a:off x="4978395" y="4247271"/>
            <a:ext cx="3105150" cy="2343150"/>
          </a:xfrm>
          <a:prstGeom prst="rect">
            <a:avLst/>
          </a:prstGeom>
        </p:spPr>
      </p:pic>
      <p:pic>
        <p:nvPicPr>
          <p:cNvPr id="28" name="Picture 27">
            <a:extLst>
              <a:ext uri="{FF2B5EF4-FFF2-40B4-BE49-F238E27FC236}">
                <a16:creationId xmlns:a16="http://schemas.microsoft.com/office/drawing/2014/main" id="{26115CF4-01C1-2B4E-B1B0-D9C203C7578B}"/>
              </a:ext>
            </a:extLst>
          </p:cNvPr>
          <p:cNvPicPr>
            <a:picLocks noChangeAspect="1"/>
          </p:cNvPicPr>
          <p:nvPr/>
        </p:nvPicPr>
        <p:blipFill>
          <a:blip r:embed="rId27"/>
          <a:stretch>
            <a:fillRect/>
          </a:stretch>
        </p:blipFill>
        <p:spPr>
          <a:xfrm>
            <a:off x="4983393" y="4247271"/>
            <a:ext cx="3105150" cy="2343150"/>
          </a:xfrm>
          <a:prstGeom prst="rect">
            <a:avLst/>
          </a:prstGeom>
        </p:spPr>
      </p:pic>
      <p:pic>
        <p:nvPicPr>
          <p:cNvPr id="32" name="Picture 31">
            <a:extLst>
              <a:ext uri="{FF2B5EF4-FFF2-40B4-BE49-F238E27FC236}">
                <a16:creationId xmlns:a16="http://schemas.microsoft.com/office/drawing/2014/main" id="{75173F2E-3122-4A0C-FCEA-CC1A61F5D91E}"/>
              </a:ext>
            </a:extLst>
          </p:cNvPr>
          <p:cNvPicPr>
            <a:picLocks noChangeAspect="1"/>
          </p:cNvPicPr>
          <p:nvPr/>
        </p:nvPicPr>
        <p:blipFill>
          <a:blip r:embed="rId28"/>
          <a:stretch>
            <a:fillRect/>
          </a:stretch>
        </p:blipFill>
        <p:spPr>
          <a:xfrm>
            <a:off x="4988391" y="4247271"/>
            <a:ext cx="3105150" cy="2343150"/>
          </a:xfrm>
          <a:prstGeom prst="rect">
            <a:avLst/>
          </a:prstGeom>
        </p:spPr>
      </p:pic>
      <p:pic>
        <p:nvPicPr>
          <p:cNvPr id="34" name="Picture 33">
            <a:extLst>
              <a:ext uri="{FF2B5EF4-FFF2-40B4-BE49-F238E27FC236}">
                <a16:creationId xmlns:a16="http://schemas.microsoft.com/office/drawing/2014/main" id="{F112AE79-8D25-9D25-BDB2-461E3F3B17F7}"/>
              </a:ext>
            </a:extLst>
          </p:cNvPr>
          <p:cNvPicPr>
            <a:picLocks noChangeAspect="1"/>
          </p:cNvPicPr>
          <p:nvPr/>
        </p:nvPicPr>
        <p:blipFill>
          <a:blip r:embed="rId29"/>
          <a:stretch>
            <a:fillRect/>
          </a:stretch>
        </p:blipFill>
        <p:spPr>
          <a:xfrm>
            <a:off x="4970562" y="4253820"/>
            <a:ext cx="3105150" cy="2343150"/>
          </a:xfrm>
          <a:prstGeom prst="rect">
            <a:avLst/>
          </a:prstGeom>
        </p:spPr>
      </p:pic>
      <p:pic>
        <p:nvPicPr>
          <p:cNvPr id="36" name="Picture 35">
            <a:extLst>
              <a:ext uri="{FF2B5EF4-FFF2-40B4-BE49-F238E27FC236}">
                <a16:creationId xmlns:a16="http://schemas.microsoft.com/office/drawing/2014/main" id="{B64D0CC3-3D5D-D2A6-9CBB-8A889A89F2C6}"/>
              </a:ext>
            </a:extLst>
          </p:cNvPr>
          <p:cNvPicPr>
            <a:picLocks noChangeAspect="1"/>
          </p:cNvPicPr>
          <p:nvPr/>
        </p:nvPicPr>
        <p:blipFill>
          <a:blip r:embed="rId30"/>
          <a:stretch>
            <a:fillRect/>
          </a:stretch>
        </p:blipFill>
        <p:spPr>
          <a:xfrm>
            <a:off x="4978554" y="4247271"/>
            <a:ext cx="3105150" cy="2343150"/>
          </a:xfrm>
          <a:prstGeom prst="rect">
            <a:avLst/>
          </a:prstGeom>
        </p:spPr>
      </p:pic>
      <p:pic>
        <p:nvPicPr>
          <p:cNvPr id="38" name="Picture 37">
            <a:extLst>
              <a:ext uri="{FF2B5EF4-FFF2-40B4-BE49-F238E27FC236}">
                <a16:creationId xmlns:a16="http://schemas.microsoft.com/office/drawing/2014/main" id="{FF9B7439-25E7-F2D7-4372-3DD877B9F731}"/>
              </a:ext>
            </a:extLst>
          </p:cNvPr>
          <p:cNvPicPr>
            <a:picLocks noChangeAspect="1"/>
          </p:cNvPicPr>
          <p:nvPr/>
        </p:nvPicPr>
        <p:blipFill>
          <a:blip r:embed="rId31"/>
          <a:stretch>
            <a:fillRect/>
          </a:stretch>
        </p:blipFill>
        <p:spPr>
          <a:xfrm>
            <a:off x="4983609" y="4255516"/>
            <a:ext cx="3105150" cy="2343150"/>
          </a:xfrm>
          <a:prstGeom prst="rect">
            <a:avLst/>
          </a:prstGeom>
        </p:spPr>
      </p:pic>
      <p:pic>
        <p:nvPicPr>
          <p:cNvPr id="40" name="Picture 39">
            <a:extLst>
              <a:ext uri="{FF2B5EF4-FFF2-40B4-BE49-F238E27FC236}">
                <a16:creationId xmlns:a16="http://schemas.microsoft.com/office/drawing/2014/main" id="{EBEDAD43-6783-C226-7327-B3D0AED0D269}"/>
              </a:ext>
            </a:extLst>
          </p:cNvPr>
          <p:cNvPicPr>
            <a:picLocks noChangeAspect="1"/>
          </p:cNvPicPr>
          <p:nvPr/>
        </p:nvPicPr>
        <p:blipFill>
          <a:blip r:embed="rId32"/>
          <a:stretch>
            <a:fillRect/>
          </a:stretch>
        </p:blipFill>
        <p:spPr>
          <a:xfrm>
            <a:off x="4972212" y="4252161"/>
            <a:ext cx="3105150" cy="2343150"/>
          </a:xfrm>
          <a:prstGeom prst="rect">
            <a:avLst/>
          </a:prstGeom>
        </p:spPr>
      </p:pic>
      <p:pic>
        <p:nvPicPr>
          <p:cNvPr id="42" name="Picture 41">
            <a:extLst>
              <a:ext uri="{FF2B5EF4-FFF2-40B4-BE49-F238E27FC236}">
                <a16:creationId xmlns:a16="http://schemas.microsoft.com/office/drawing/2014/main" id="{ED6FCC9E-88C5-131E-5936-08C16548A3EF}"/>
              </a:ext>
            </a:extLst>
          </p:cNvPr>
          <p:cNvPicPr>
            <a:picLocks noChangeAspect="1"/>
          </p:cNvPicPr>
          <p:nvPr/>
        </p:nvPicPr>
        <p:blipFill>
          <a:blip r:embed="rId33"/>
          <a:stretch>
            <a:fillRect/>
          </a:stretch>
        </p:blipFill>
        <p:spPr>
          <a:xfrm>
            <a:off x="4975344" y="4255479"/>
            <a:ext cx="3105150" cy="2343150"/>
          </a:xfrm>
          <a:prstGeom prst="rect">
            <a:avLst/>
          </a:prstGeom>
        </p:spPr>
      </p:pic>
      <p:pic>
        <p:nvPicPr>
          <p:cNvPr id="44" name="Picture 43">
            <a:extLst>
              <a:ext uri="{FF2B5EF4-FFF2-40B4-BE49-F238E27FC236}">
                <a16:creationId xmlns:a16="http://schemas.microsoft.com/office/drawing/2014/main" id="{B7D9485E-B6E3-F0BA-8228-8CD1CCB0EFE7}"/>
              </a:ext>
            </a:extLst>
          </p:cNvPr>
          <p:cNvPicPr>
            <a:picLocks noChangeAspect="1"/>
          </p:cNvPicPr>
          <p:nvPr/>
        </p:nvPicPr>
        <p:blipFill>
          <a:blip r:embed="rId34"/>
          <a:stretch>
            <a:fillRect/>
          </a:stretch>
        </p:blipFill>
        <p:spPr>
          <a:xfrm>
            <a:off x="4975452" y="4243916"/>
            <a:ext cx="3105150" cy="2343150"/>
          </a:xfrm>
          <a:prstGeom prst="rect">
            <a:avLst/>
          </a:prstGeom>
        </p:spPr>
      </p:pic>
      <p:pic>
        <p:nvPicPr>
          <p:cNvPr id="46" name="Picture 45">
            <a:extLst>
              <a:ext uri="{FF2B5EF4-FFF2-40B4-BE49-F238E27FC236}">
                <a16:creationId xmlns:a16="http://schemas.microsoft.com/office/drawing/2014/main" id="{180C68A1-3119-298A-AE91-46F9107827C4}"/>
              </a:ext>
            </a:extLst>
          </p:cNvPr>
          <p:cNvPicPr>
            <a:picLocks noChangeAspect="1"/>
          </p:cNvPicPr>
          <p:nvPr/>
        </p:nvPicPr>
        <p:blipFill>
          <a:blip r:embed="rId35"/>
          <a:stretch>
            <a:fillRect/>
          </a:stretch>
        </p:blipFill>
        <p:spPr>
          <a:xfrm>
            <a:off x="4974445" y="4247315"/>
            <a:ext cx="3105150" cy="2343150"/>
          </a:xfrm>
          <a:prstGeom prst="rect">
            <a:avLst/>
          </a:prstGeom>
        </p:spPr>
      </p:pic>
      <p:pic>
        <p:nvPicPr>
          <p:cNvPr id="48" name="Picture 47">
            <a:extLst>
              <a:ext uri="{FF2B5EF4-FFF2-40B4-BE49-F238E27FC236}">
                <a16:creationId xmlns:a16="http://schemas.microsoft.com/office/drawing/2014/main" id="{BE0B9F26-DCEB-3FDC-B114-CA3B3C25AB08}"/>
              </a:ext>
            </a:extLst>
          </p:cNvPr>
          <p:cNvPicPr>
            <a:picLocks noChangeAspect="1"/>
          </p:cNvPicPr>
          <p:nvPr/>
        </p:nvPicPr>
        <p:blipFill>
          <a:blip r:embed="rId36"/>
          <a:stretch>
            <a:fillRect/>
          </a:stretch>
        </p:blipFill>
        <p:spPr>
          <a:xfrm>
            <a:off x="4973335" y="4248843"/>
            <a:ext cx="3105150" cy="2343150"/>
          </a:xfrm>
          <a:prstGeom prst="rect">
            <a:avLst/>
          </a:prstGeom>
        </p:spPr>
      </p:pic>
      <p:sp>
        <p:nvSpPr>
          <p:cNvPr id="24" name="Rectangle 23">
            <a:extLst>
              <a:ext uri="{FF2B5EF4-FFF2-40B4-BE49-F238E27FC236}">
                <a16:creationId xmlns:a16="http://schemas.microsoft.com/office/drawing/2014/main" id="{C75E30EC-5D3A-AB93-0CCC-30D481A6305C}"/>
              </a:ext>
            </a:extLst>
          </p:cNvPr>
          <p:cNvSpPr/>
          <p:nvPr/>
        </p:nvSpPr>
        <p:spPr>
          <a:xfrm>
            <a:off x="2793689" y="3668659"/>
            <a:ext cx="662815" cy="400110"/>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095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dissolv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down)">
                                      <p:cBhvr>
                                        <p:cTn id="87" dur="580">
                                          <p:stCondLst>
                                            <p:cond delay="0"/>
                                          </p:stCondLst>
                                        </p:cTn>
                                        <p:tgtEl>
                                          <p:spTgt spid="24"/>
                                        </p:tgtEl>
                                      </p:cBhvr>
                                    </p:animEffect>
                                    <p:anim calcmode="lin" valueType="num">
                                      <p:cBhvr>
                                        <p:cTn id="8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3" dur="26">
                                          <p:stCondLst>
                                            <p:cond delay="650"/>
                                          </p:stCondLst>
                                        </p:cTn>
                                        <p:tgtEl>
                                          <p:spTgt spid="24"/>
                                        </p:tgtEl>
                                      </p:cBhvr>
                                      <p:to x="100000" y="60000"/>
                                    </p:animScale>
                                    <p:animScale>
                                      <p:cBhvr>
                                        <p:cTn id="94" dur="166" decel="50000">
                                          <p:stCondLst>
                                            <p:cond delay="676"/>
                                          </p:stCondLst>
                                        </p:cTn>
                                        <p:tgtEl>
                                          <p:spTgt spid="24"/>
                                        </p:tgtEl>
                                      </p:cBhvr>
                                      <p:to x="100000" y="100000"/>
                                    </p:animScale>
                                    <p:animScale>
                                      <p:cBhvr>
                                        <p:cTn id="95" dur="26">
                                          <p:stCondLst>
                                            <p:cond delay="1312"/>
                                          </p:stCondLst>
                                        </p:cTn>
                                        <p:tgtEl>
                                          <p:spTgt spid="24"/>
                                        </p:tgtEl>
                                      </p:cBhvr>
                                      <p:to x="100000" y="80000"/>
                                    </p:animScale>
                                    <p:animScale>
                                      <p:cBhvr>
                                        <p:cTn id="96" dur="166" decel="50000">
                                          <p:stCondLst>
                                            <p:cond delay="1338"/>
                                          </p:stCondLst>
                                        </p:cTn>
                                        <p:tgtEl>
                                          <p:spTgt spid="24"/>
                                        </p:tgtEl>
                                      </p:cBhvr>
                                      <p:to x="100000" y="100000"/>
                                    </p:animScale>
                                    <p:animScale>
                                      <p:cBhvr>
                                        <p:cTn id="97" dur="26">
                                          <p:stCondLst>
                                            <p:cond delay="1642"/>
                                          </p:stCondLst>
                                        </p:cTn>
                                        <p:tgtEl>
                                          <p:spTgt spid="24"/>
                                        </p:tgtEl>
                                      </p:cBhvr>
                                      <p:to x="100000" y="90000"/>
                                    </p:animScale>
                                    <p:animScale>
                                      <p:cBhvr>
                                        <p:cTn id="98" dur="166" decel="50000">
                                          <p:stCondLst>
                                            <p:cond delay="1668"/>
                                          </p:stCondLst>
                                        </p:cTn>
                                        <p:tgtEl>
                                          <p:spTgt spid="24"/>
                                        </p:tgtEl>
                                      </p:cBhvr>
                                      <p:to x="100000" y="100000"/>
                                    </p:animScale>
                                    <p:animScale>
                                      <p:cBhvr>
                                        <p:cTn id="99" dur="26">
                                          <p:stCondLst>
                                            <p:cond delay="1808"/>
                                          </p:stCondLst>
                                        </p:cTn>
                                        <p:tgtEl>
                                          <p:spTgt spid="24"/>
                                        </p:tgtEl>
                                      </p:cBhvr>
                                      <p:to x="100000" y="95000"/>
                                    </p:animScale>
                                    <p:animScale>
                                      <p:cBhvr>
                                        <p:cTn id="100" dur="166" decel="50000">
                                          <p:stCondLst>
                                            <p:cond delay="1834"/>
                                          </p:stCondLst>
                                        </p:cTn>
                                        <p:tgtEl>
                                          <p:spTgt spid="24"/>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fade">
                                      <p:cBhvr>
                                        <p:cTn id="120" dur="500"/>
                                        <p:tgtEl>
                                          <p:spTgt spid="34"/>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500"/>
                                        <p:tgtEl>
                                          <p:spTgt spid="36"/>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fade">
                                      <p:cBhvr>
                                        <p:cTn id="130" dur="500"/>
                                        <p:tgtEl>
                                          <p:spTgt spid="38"/>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fade">
                                      <p:cBhvr>
                                        <p:cTn id="135" dur="500"/>
                                        <p:tgtEl>
                                          <p:spTgt spid="40"/>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42"/>
                                        </p:tgtEl>
                                        <p:attrNameLst>
                                          <p:attrName>style.visibility</p:attrName>
                                        </p:attrNameLst>
                                      </p:cBhvr>
                                      <p:to>
                                        <p:strVal val="visible"/>
                                      </p:to>
                                    </p:set>
                                    <p:animEffect transition="in" filter="fade">
                                      <p:cBhvr>
                                        <p:cTn id="140" dur="500"/>
                                        <p:tgtEl>
                                          <p:spTgt spid="42"/>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fade">
                                      <p:cBhvr>
                                        <p:cTn id="145" dur="500"/>
                                        <p:tgtEl>
                                          <p:spTgt spid="44"/>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46"/>
                                        </p:tgtEl>
                                        <p:attrNameLst>
                                          <p:attrName>style.visibility</p:attrName>
                                        </p:attrNameLst>
                                      </p:cBhvr>
                                      <p:to>
                                        <p:strVal val="visible"/>
                                      </p:to>
                                    </p:set>
                                    <p:animEffect transition="in" filter="fade">
                                      <p:cBhvr>
                                        <p:cTn id="150" dur="500"/>
                                        <p:tgtEl>
                                          <p:spTgt spid="46"/>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a:extLst>
              <a:ext uri="{FF2B5EF4-FFF2-40B4-BE49-F238E27FC236}">
                <a16:creationId xmlns:a16="http://schemas.microsoft.com/office/drawing/2014/main" id="{4A03A8DD-D3E9-27B2-5498-D4ABCEB8C64A}"/>
              </a:ext>
            </a:extLst>
          </p:cNvPr>
          <p:cNvSpPr txBox="1">
            <a:spLocks noChangeArrowheads="1"/>
          </p:cNvSpPr>
          <p:nvPr/>
        </p:nvSpPr>
        <p:spPr bwMode="auto">
          <a:xfrm>
            <a:off x="4484687" y="217884"/>
            <a:ext cx="3222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dirty="0"/>
              <a:t>Optimization Problems</a:t>
            </a:r>
          </a:p>
          <a:p>
            <a:pPr algn="ctr" eaLnBrk="1" hangingPunct="1">
              <a:spcBef>
                <a:spcPct val="0"/>
              </a:spcBef>
              <a:buFontTx/>
              <a:buNone/>
            </a:pPr>
            <a:r>
              <a:rPr lang="en-US" altLang="en-US" sz="2400" b="1" dirty="0"/>
              <a:t>Mini/Max Problems</a:t>
            </a:r>
          </a:p>
        </p:txBody>
      </p:sp>
      <p:sp>
        <p:nvSpPr>
          <p:cNvPr id="3" name="Text Box 6">
            <a:extLst>
              <a:ext uri="{FF2B5EF4-FFF2-40B4-BE49-F238E27FC236}">
                <a16:creationId xmlns:a16="http://schemas.microsoft.com/office/drawing/2014/main" id="{501EB5F0-D10E-921E-5AC4-FB8E3E9AC31F}"/>
              </a:ext>
            </a:extLst>
          </p:cNvPr>
          <p:cNvSpPr txBox="1">
            <a:spLocks noChangeArrowheads="1"/>
          </p:cNvSpPr>
          <p:nvPr/>
        </p:nvSpPr>
        <p:spPr bwMode="auto">
          <a:xfrm>
            <a:off x="446087" y="1161871"/>
            <a:ext cx="11353096" cy="1200329"/>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Optimization concerns the minimization or maximization of functions. It is used to solve complex design problems to improve cost, reliability, and performance in a wide range of applications.</a:t>
            </a:r>
          </a:p>
        </p:txBody>
      </p:sp>
      <p:sp>
        <p:nvSpPr>
          <p:cNvPr id="5" name="Text Box 10">
            <a:extLst>
              <a:ext uri="{FF2B5EF4-FFF2-40B4-BE49-F238E27FC236}">
                <a16:creationId xmlns:a16="http://schemas.microsoft.com/office/drawing/2014/main" id="{21A0414B-CE23-0209-4A73-047217FCE84E}"/>
              </a:ext>
            </a:extLst>
          </p:cNvPr>
          <p:cNvSpPr txBox="1">
            <a:spLocks noChangeArrowheads="1"/>
          </p:cNvSpPr>
          <p:nvPr/>
        </p:nvSpPr>
        <p:spPr bwMode="auto">
          <a:xfrm>
            <a:off x="148529" y="2533650"/>
            <a:ext cx="1162131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t>I    Introduction  </a:t>
            </a:r>
            <a:r>
              <a:rPr lang="en-US" altLang="en-US" sz="2400" dirty="0"/>
              <a:t>The first step is to read the problem carefully until it is clearly understood.  Ask yourself: What is the objective?  What are the constraints?  Identify the given quantities, and conditions?</a:t>
            </a:r>
          </a:p>
        </p:txBody>
      </p:sp>
      <p:sp>
        <p:nvSpPr>
          <p:cNvPr id="6" name="Text Box 11">
            <a:extLst>
              <a:ext uri="{FF2B5EF4-FFF2-40B4-BE49-F238E27FC236}">
                <a16:creationId xmlns:a16="http://schemas.microsoft.com/office/drawing/2014/main" id="{A87A4221-96B0-BBF5-2FE5-7D9018917CA4}"/>
              </a:ext>
            </a:extLst>
          </p:cNvPr>
          <p:cNvSpPr txBox="1">
            <a:spLocks noChangeArrowheads="1"/>
          </p:cNvSpPr>
          <p:nvPr/>
        </p:nvSpPr>
        <p:spPr bwMode="auto">
          <a:xfrm>
            <a:off x="0" y="3780351"/>
            <a:ext cx="1204449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t>      </a:t>
            </a:r>
            <a:r>
              <a:rPr lang="en-US" altLang="en-US" sz="2400" b="1" u="sng" dirty="0"/>
              <a:t>Draw a Diagram</a:t>
            </a:r>
            <a:r>
              <a:rPr lang="en-US" altLang="en-US" sz="2400" dirty="0"/>
              <a:t>  In most problems it is useful to draw and identify the given and required quantities on the diagram.</a:t>
            </a:r>
          </a:p>
        </p:txBody>
      </p:sp>
      <p:sp>
        <p:nvSpPr>
          <p:cNvPr id="7" name="Text Box 12">
            <a:extLst>
              <a:ext uri="{FF2B5EF4-FFF2-40B4-BE49-F238E27FC236}">
                <a16:creationId xmlns:a16="http://schemas.microsoft.com/office/drawing/2014/main" id="{C0C42FC8-A33B-5048-244B-FBC035484E74}"/>
              </a:ext>
            </a:extLst>
          </p:cNvPr>
          <p:cNvSpPr txBox="1">
            <a:spLocks noChangeArrowheads="1"/>
          </p:cNvSpPr>
          <p:nvPr/>
        </p:nvSpPr>
        <p:spPr bwMode="auto">
          <a:xfrm>
            <a:off x="367553" y="4657166"/>
            <a:ext cx="114568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spcBef>
                <a:spcPct val="0"/>
              </a:spcBef>
              <a:buFontTx/>
              <a:buNone/>
              <a:defRPr/>
            </a:pPr>
            <a:r>
              <a:rPr lang="en-US" altLang="en-US" sz="2400" b="1" dirty="0"/>
              <a:t> </a:t>
            </a:r>
            <a:r>
              <a:rPr lang="en-US" altLang="en-US" sz="2400" b="1" u="sng" dirty="0"/>
              <a:t>Introduce Notation</a:t>
            </a:r>
            <a:r>
              <a:rPr lang="en-US" altLang="en-US" sz="2400" dirty="0"/>
              <a:t>   Assign a symbol to the quantity that is to be maximized or minimized (let’s call it </a:t>
            </a:r>
            <a:r>
              <a:rPr lang="en-US" altLang="en-US" sz="2400" i="1" dirty="0"/>
              <a:t>Q</a:t>
            </a:r>
            <a:r>
              <a:rPr lang="en-US" altLang="en-US" sz="2400" dirty="0"/>
              <a:t> for now).  Also select symbols (</a:t>
            </a:r>
            <a:r>
              <a:rPr lang="en-US" altLang="en-US" sz="2400" i="1" dirty="0"/>
              <a:t>a, b, c, …, x, y, z</a:t>
            </a:r>
            <a:r>
              <a:rPr lang="en-US" altLang="en-US" sz="2400" dirty="0"/>
              <a:t>) for other unknown quantities and label the diagram with these symbols.  It may help to use initials as suggestive symbols – for example, </a:t>
            </a:r>
            <a:r>
              <a:rPr lang="en-US" altLang="en-US" sz="2400" i="1" dirty="0"/>
              <a:t>A</a:t>
            </a:r>
            <a:r>
              <a:rPr lang="en-US" altLang="en-US" sz="2400" dirty="0"/>
              <a:t> for area, </a:t>
            </a:r>
            <a:r>
              <a:rPr lang="en-US" altLang="en-US" sz="2400" i="1" dirty="0"/>
              <a:t>h</a:t>
            </a:r>
            <a:r>
              <a:rPr lang="en-US" altLang="en-US" sz="2400" dirty="0"/>
              <a:t> for height, </a:t>
            </a:r>
            <a:r>
              <a:rPr lang="en-US" altLang="en-US" sz="2400" i="1" dirty="0"/>
              <a:t>t</a:t>
            </a:r>
            <a:r>
              <a:rPr lang="en-US" altLang="en-US" sz="2400" dirty="0"/>
              <a:t> for time.</a:t>
            </a:r>
          </a:p>
        </p:txBody>
      </p:sp>
    </p:spTree>
    <p:extLst>
      <p:ext uri="{BB962C8B-B14F-4D97-AF65-F5344CB8AC3E}">
        <p14:creationId xmlns:p14="http://schemas.microsoft.com/office/powerpoint/2010/main" val="254113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utoUpdateAnimBg="0"/>
      <p:bldP spid="6" grpId="0" autoUpdateAnimBg="0"/>
      <p:bldP spid="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a:extLst>
              <a:ext uri="{FF2B5EF4-FFF2-40B4-BE49-F238E27FC236}">
                <a16:creationId xmlns:a16="http://schemas.microsoft.com/office/drawing/2014/main" id="{864FC34B-5472-A2C2-674A-E3877F2C9466}"/>
              </a:ext>
            </a:extLst>
          </p:cNvPr>
          <p:cNvSpPr txBox="1">
            <a:spLocks noChangeArrowheads="1"/>
          </p:cNvSpPr>
          <p:nvPr/>
        </p:nvSpPr>
        <p:spPr bwMode="auto">
          <a:xfrm>
            <a:off x="304800" y="304800"/>
            <a:ext cx="11528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t>II    </a:t>
            </a:r>
            <a:r>
              <a:rPr lang="en-US" altLang="en-US" sz="2400" b="1" u="sng" dirty="0"/>
              <a:t>Write an Objective Function</a:t>
            </a:r>
            <a:r>
              <a:rPr lang="en-US" altLang="en-US" sz="2400" dirty="0"/>
              <a:t>  Express </a:t>
            </a:r>
            <a:r>
              <a:rPr lang="en-US" altLang="en-US" sz="2400" i="1" dirty="0"/>
              <a:t>Q</a:t>
            </a:r>
            <a:r>
              <a:rPr lang="en-US" altLang="en-US" sz="2400" dirty="0"/>
              <a:t> in terms of the variables introduced in part I.</a:t>
            </a:r>
          </a:p>
        </p:txBody>
      </p:sp>
      <p:sp>
        <p:nvSpPr>
          <p:cNvPr id="3" name="Text Box 3">
            <a:extLst>
              <a:ext uri="{FF2B5EF4-FFF2-40B4-BE49-F238E27FC236}">
                <a16:creationId xmlns:a16="http://schemas.microsoft.com/office/drawing/2014/main" id="{9A54BEC4-34CB-D75E-5D99-375C58125012}"/>
              </a:ext>
            </a:extLst>
          </p:cNvPr>
          <p:cNvSpPr txBox="1">
            <a:spLocks noChangeArrowheads="1"/>
          </p:cNvSpPr>
          <p:nvPr/>
        </p:nvSpPr>
        <p:spPr bwMode="auto">
          <a:xfrm>
            <a:off x="832903" y="931460"/>
            <a:ext cx="1076090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spcBef>
                <a:spcPct val="0"/>
              </a:spcBef>
              <a:buFontTx/>
              <a:buNone/>
              <a:defRPr/>
            </a:pPr>
            <a:r>
              <a:rPr lang="en-US" altLang="en-US" sz="2400" b="1" u="sng" dirty="0"/>
              <a:t>Express Your Objective Function in One Variable</a:t>
            </a:r>
            <a:r>
              <a:rPr lang="en-US" altLang="en-US" sz="2400" dirty="0"/>
              <a:t>  If </a:t>
            </a:r>
            <a:r>
              <a:rPr lang="en-US" altLang="en-US" sz="2400" i="1" dirty="0"/>
              <a:t>Q</a:t>
            </a:r>
            <a:r>
              <a:rPr lang="en-US" altLang="en-US" sz="2400" dirty="0"/>
              <a:t> has been expressed as a function of more than one variable, use the given information to find relationships (in the form of equations) among these variables. Then use these equations to eliminate all but one of the variables in the objective equation for </a:t>
            </a:r>
            <a:r>
              <a:rPr lang="en-US" altLang="en-US" sz="2400" i="1" dirty="0"/>
              <a:t>Q</a:t>
            </a:r>
            <a:r>
              <a:rPr lang="en-US" altLang="en-US" sz="2400" dirty="0"/>
              <a:t>.  Thus , </a:t>
            </a:r>
            <a:r>
              <a:rPr lang="en-US" altLang="en-US" sz="2400" i="1" dirty="0"/>
              <a:t>Q </a:t>
            </a:r>
            <a:r>
              <a:rPr lang="en-US" altLang="en-US" sz="2400" dirty="0"/>
              <a:t>will be expressed as a function of one variable, say </a:t>
            </a:r>
            <a:r>
              <a:rPr lang="en-US" altLang="en-US" sz="2400" i="1" dirty="0"/>
              <a:t>x</a:t>
            </a:r>
            <a:r>
              <a:rPr lang="en-US" altLang="en-US" sz="2400" dirty="0"/>
              <a:t>, </a:t>
            </a:r>
            <a:r>
              <a:rPr lang="en-US" altLang="en-US" sz="2400" i="1" dirty="0"/>
              <a:t>Q </a:t>
            </a:r>
            <a:r>
              <a:rPr lang="en-US" altLang="en-US" sz="2400" dirty="0"/>
              <a:t>= </a:t>
            </a:r>
            <a:r>
              <a:rPr lang="en-US" altLang="en-US" sz="2400" i="1" dirty="0"/>
              <a:t>f</a:t>
            </a:r>
            <a:r>
              <a:rPr lang="en-US" altLang="en-US" sz="2400" dirty="0"/>
              <a:t>(</a:t>
            </a:r>
            <a:r>
              <a:rPr lang="en-US" altLang="en-US" sz="2400" i="1" dirty="0"/>
              <a:t>x</a:t>
            </a:r>
            <a:r>
              <a:rPr lang="en-US" altLang="en-US" sz="2400" dirty="0"/>
              <a:t>).  </a:t>
            </a:r>
          </a:p>
        </p:txBody>
      </p:sp>
      <p:sp>
        <p:nvSpPr>
          <p:cNvPr id="5" name="Text Box 4">
            <a:extLst>
              <a:ext uri="{FF2B5EF4-FFF2-40B4-BE49-F238E27FC236}">
                <a16:creationId xmlns:a16="http://schemas.microsoft.com/office/drawing/2014/main" id="{2C62182E-7727-4781-00BB-946815416DC7}"/>
              </a:ext>
            </a:extLst>
          </p:cNvPr>
          <p:cNvSpPr txBox="1">
            <a:spLocks noChangeArrowheads="1"/>
          </p:cNvSpPr>
          <p:nvPr/>
        </p:nvSpPr>
        <p:spPr bwMode="auto">
          <a:xfrm>
            <a:off x="295300" y="3656785"/>
            <a:ext cx="115286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spcBef>
                <a:spcPct val="0"/>
              </a:spcBef>
              <a:buFontTx/>
              <a:buNone/>
              <a:defRPr/>
            </a:pPr>
            <a:r>
              <a:rPr lang="en-US" altLang="en-US" sz="2400" b="1" dirty="0"/>
              <a:t>IV   </a:t>
            </a:r>
            <a:r>
              <a:rPr lang="en-US" altLang="en-US" sz="2400" b="1" u="sng" dirty="0"/>
              <a:t>Find the Extrema of </a:t>
            </a:r>
            <a:r>
              <a:rPr lang="en-US" altLang="en-US" sz="2400" b="1" i="1" u="sng" dirty="0"/>
              <a:t>Q</a:t>
            </a:r>
            <a:r>
              <a:rPr lang="en-US" altLang="en-US" sz="2400" b="1" u="sng" dirty="0"/>
              <a:t>(</a:t>
            </a:r>
            <a:r>
              <a:rPr lang="en-US" altLang="en-US" sz="2400" b="1" i="1" u="sng" dirty="0"/>
              <a:t>x</a:t>
            </a:r>
            <a:r>
              <a:rPr lang="en-US" altLang="en-US" sz="2400" b="1" u="sng" dirty="0"/>
              <a:t>)</a:t>
            </a:r>
            <a:r>
              <a:rPr lang="en-US" altLang="en-US" sz="2400" dirty="0"/>
              <a:t>  Find the absolute maximum or minimum value for your objective function </a:t>
            </a:r>
            <a:r>
              <a:rPr lang="en-US" altLang="en-US" sz="2400" i="1" dirty="0"/>
              <a:t>Q.  </a:t>
            </a:r>
            <a:r>
              <a:rPr lang="en-US" altLang="en-US" sz="2400" dirty="0"/>
              <a:t>In particular, if the domain of </a:t>
            </a:r>
            <a:r>
              <a:rPr lang="en-US" altLang="en-US" sz="2400" i="1" dirty="0"/>
              <a:t>Q</a:t>
            </a:r>
            <a:r>
              <a:rPr lang="en-US" altLang="en-US" sz="2400" dirty="0"/>
              <a:t> is a closed interval use the </a:t>
            </a:r>
            <a:r>
              <a:rPr lang="en-US" altLang="en-US" sz="2400" b="1" u="sng" dirty="0"/>
              <a:t>Extreme Value Theorem</a:t>
            </a:r>
            <a:r>
              <a:rPr lang="en-US" altLang="en-US" sz="2400" dirty="0"/>
              <a:t>, if an open interval use </a:t>
            </a:r>
            <a:r>
              <a:rPr lang="en-US" altLang="en-US" sz="2400" b="1" u="sng" dirty="0"/>
              <a:t>OLE</a:t>
            </a:r>
            <a:r>
              <a:rPr lang="en-US" altLang="en-US" sz="2400" dirty="0"/>
              <a:t>. Be a name dropper!</a:t>
            </a:r>
          </a:p>
        </p:txBody>
      </p:sp>
      <p:sp>
        <p:nvSpPr>
          <p:cNvPr id="6" name="TextBox 5">
            <a:extLst>
              <a:ext uri="{FF2B5EF4-FFF2-40B4-BE49-F238E27FC236}">
                <a16:creationId xmlns:a16="http://schemas.microsoft.com/office/drawing/2014/main" id="{23853ED7-EFA6-962A-DE69-0D35E9166184}"/>
              </a:ext>
            </a:extLst>
          </p:cNvPr>
          <p:cNvSpPr txBox="1">
            <a:spLocks noChangeArrowheads="1"/>
          </p:cNvSpPr>
          <p:nvPr/>
        </p:nvSpPr>
        <p:spPr bwMode="auto">
          <a:xfrm>
            <a:off x="295300" y="5027163"/>
            <a:ext cx="4470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t>V   </a:t>
            </a:r>
            <a:r>
              <a:rPr lang="en-US" altLang="en-US" sz="2400" b="1" u="sng" dirty="0"/>
              <a:t>Conclusion</a:t>
            </a:r>
            <a:r>
              <a:rPr lang="en-US" altLang="en-US" sz="2400" b="1" dirty="0"/>
              <a:t> </a:t>
            </a:r>
            <a:r>
              <a:rPr lang="en-US" altLang="en-US" sz="2400" dirty="0"/>
              <a:t>State your results.</a:t>
            </a:r>
          </a:p>
        </p:txBody>
      </p:sp>
      <p:sp>
        <p:nvSpPr>
          <p:cNvPr id="7" name="TextBox 6">
            <a:extLst>
              <a:ext uri="{FF2B5EF4-FFF2-40B4-BE49-F238E27FC236}">
                <a16:creationId xmlns:a16="http://schemas.microsoft.com/office/drawing/2014/main" id="{46805E91-B8FF-39BE-61AA-9AE8DE9DB1FB}"/>
              </a:ext>
            </a:extLst>
          </p:cNvPr>
          <p:cNvSpPr txBox="1">
            <a:spLocks noChangeArrowheads="1"/>
          </p:cNvSpPr>
          <p:nvPr/>
        </p:nvSpPr>
        <p:spPr bwMode="auto">
          <a:xfrm>
            <a:off x="304800" y="2967037"/>
            <a:ext cx="5278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t>III  </a:t>
            </a:r>
            <a:r>
              <a:rPr lang="en-US" altLang="en-US" sz="2400" b="1" u="sng" dirty="0"/>
              <a:t>Write the domain of this function!!</a:t>
            </a:r>
          </a:p>
        </p:txBody>
      </p:sp>
    </p:spTree>
    <p:extLst>
      <p:ext uri="{BB962C8B-B14F-4D97-AF65-F5344CB8AC3E}">
        <p14:creationId xmlns:p14="http://schemas.microsoft.com/office/powerpoint/2010/main" val="353746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5" grpId="0" autoUpdateAnimBg="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6">
            <a:extLst>
              <a:ext uri="{FF2B5EF4-FFF2-40B4-BE49-F238E27FC236}">
                <a16:creationId xmlns:a16="http://schemas.microsoft.com/office/drawing/2014/main" id="{71721FD3-0FB6-11AA-5393-ADF344A9CA9E}"/>
              </a:ext>
            </a:extLst>
          </p:cNvPr>
          <p:cNvSpPr txBox="1">
            <a:spLocks noChangeArrowheads="1"/>
          </p:cNvSpPr>
          <p:nvPr/>
        </p:nvSpPr>
        <p:spPr bwMode="auto">
          <a:xfrm>
            <a:off x="2574152" y="459238"/>
            <a:ext cx="680840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u="sng" dirty="0"/>
              <a:t>Extreme Value Theorem (EVT)</a:t>
            </a:r>
          </a:p>
          <a:p>
            <a:pPr algn="ctr" eaLnBrk="1" hangingPunct="1">
              <a:spcBef>
                <a:spcPct val="0"/>
              </a:spcBef>
              <a:buFontTx/>
              <a:buNone/>
            </a:pPr>
            <a:r>
              <a:rPr lang="en-US" altLang="en-US" b="1" u="sng" dirty="0"/>
              <a:t>Increasing/Decreasing Test (IDT)</a:t>
            </a:r>
          </a:p>
          <a:p>
            <a:pPr algn="ctr" eaLnBrk="1" hangingPunct="1">
              <a:spcBef>
                <a:spcPct val="0"/>
              </a:spcBef>
              <a:buFontTx/>
              <a:buNone/>
            </a:pPr>
            <a:r>
              <a:rPr lang="en-US" altLang="en-US" b="1" u="sng" dirty="0"/>
              <a:t>First Derivative Test (FDT)</a:t>
            </a:r>
          </a:p>
          <a:p>
            <a:pPr algn="ctr" eaLnBrk="1" hangingPunct="1">
              <a:spcBef>
                <a:spcPct val="0"/>
              </a:spcBef>
              <a:buFontTx/>
              <a:buNone/>
            </a:pPr>
            <a:r>
              <a:rPr lang="en-US" altLang="en-US" b="1" u="sng" dirty="0"/>
              <a:t>And</a:t>
            </a:r>
          </a:p>
          <a:p>
            <a:pPr algn="ctr" eaLnBrk="1" hangingPunct="1">
              <a:spcBef>
                <a:spcPct val="0"/>
              </a:spcBef>
              <a:buFontTx/>
              <a:buNone/>
            </a:pPr>
            <a:r>
              <a:rPr lang="en-US" altLang="en-US" b="1" u="sng" dirty="0"/>
              <a:t>One Local Extremum Theorem(OLE)</a:t>
            </a:r>
          </a:p>
          <a:p>
            <a:pPr algn="ctr" eaLnBrk="1" hangingPunct="1">
              <a:spcBef>
                <a:spcPct val="0"/>
              </a:spcBef>
              <a:buFontTx/>
              <a:buNone/>
            </a:pPr>
            <a:endParaRPr lang="en-US" altLang="en-US" b="1" u="sng" dirty="0"/>
          </a:p>
          <a:p>
            <a:pPr algn="ctr" eaLnBrk="1" hangingPunct="1">
              <a:spcBef>
                <a:spcPct val="0"/>
              </a:spcBef>
              <a:buFontTx/>
              <a:buNone/>
            </a:pPr>
            <a:r>
              <a:rPr lang="en-US" altLang="en-US" dirty="0"/>
              <a:t>Let’s recall.</a:t>
            </a:r>
          </a:p>
        </p:txBody>
      </p:sp>
    </p:spTree>
    <p:extLst>
      <p:ext uri="{BB962C8B-B14F-4D97-AF65-F5344CB8AC3E}">
        <p14:creationId xmlns:p14="http://schemas.microsoft.com/office/powerpoint/2010/main" val="3101559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9275E6D-B864-B851-3AEA-901E034037E1}"/>
              </a:ext>
            </a:extLst>
          </p:cNvPr>
          <p:cNvPicPr>
            <a:picLocks noChangeAspect="1"/>
          </p:cNvPicPr>
          <p:nvPr/>
        </p:nvPicPr>
        <p:blipFill>
          <a:blip r:embed="rId2"/>
          <a:stretch>
            <a:fillRect/>
          </a:stretch>
        </p:blipFill>
        <p:spPr>
          <a:xfrm>
            <a:off x="1410238" y="480537"/>
            <a:ext cx="9371523" cy="1410767"/>
          </a:xfrm>
          <a:prstGeom prst="rect">
            <a:avLst/>
          </a:prstGeom>
        </p:spPr>
      </p:pic>
      <p:pic>
        <p:nvPicPr>
          <p:cNvPr id="3" name="Picture 2">
            <a:extLst>
              <a:ext uri="{FF2B5EF4-FFF2-40B4-BE49-F238E27FC236}">
                <a16:creationId xmlns:a16="http://schemas.microsoft.com/office/drawing/2014/main" id="{70193C94-343C-358E-F309-DE2AFFBC08A9}"/>
              </a:ext>
            </a:extLst>
          </p:cNvPr>
          <p:cNvPicPr>
            <a:picLocks noChangeAspect="1"/>
          </p:cNvPicPr>
          <p:nvPr/>
        </p:nvPicPr>
        <p:blipFill>
          <a:blip r:embed="rId3"/>
          <a:stretch>
            <a:fillRect/>
          </a:stretch>
        </p:blipFill>
        <p:spPr>
          <a:xfrm>
            <a:off x="6029323" y="1378450"/>
            <a:ext cx="4440137" cy="289711"/>
          </a:xfrm>
          <a:prstGeom prst="rect">
            <a:avLst/>
          </a:prstGeom>
        </p:spPr>
      </p:pic>
      <p:sp>
        <p:nvSpPr>
          <p:cNvPr id="5" name="Freeform 5">
            <a:extLst>
              <a:ext uri="{FF2B5EF4-FFF2-40B4-BE49-F238E27FC236}">
                <a16:creationId xmlns:a16="http://schemas.microsoft.com/office/drawing/2014/main" id="{7D224032-034A-D8EE-0884-CCE02479E8ED}"/>
              </a:ext>
            </a:extLst>
          </p:cNvPr>
          <p:cNvSpPr>
            <a:spLocks/>
          </p:cNvSpPr>
          <p:nvPr/>
        </p:nvSpPr>
        <p:spPr bwMode="auto">
          <a:xfrm>
            <a:off x="293128" y="2741451"/>
            <a:ext cx="2263775" cy="1422400"/>
          </a:xfrm>
          <a:custGeom>
            <a:avLst/>
            <a:gdLst>
              <a:gd name="T0" fmla="*/ 0 w 1296"/>
              <a:gd name="T1" fmla="*/ 2147483646 h 992"/>
              <a:gd name="T2" fmla="*/ 2147483646 w 1296"/>
              <a:gd name="T3" fmla="*/ 2147483646 h 992"/>
              <a:gd name="T4" fmla="*/ 2147483646 w 1296"/>
              <a:gd name="T5" fmla="*/ 2147483646 h 992"/>
              <a:gd name="T6" fmla="*/ 2147483646 w 1296"/>
              <a:gd name="T7" fmla="*/ 2147483646 h 992"/>
              <a:gd name="T8" fmla="*/ 2147483646 w 1296"/>
              <a:gd name="T9" fmla="*/ 2147483646 h 992"/>
              <a:gd name="T10" fmla="*/ 0 60000 65536"/>
              <a:gd name="T11" fmla="*/ 0 60000 65536"/>
              <a:gd name="T12" fmla="*/ 0 60000 65536"/>
              <a:gd name="T13" fmla="*/ 0 60000 65536"/>
              <a:gd name="T14" fmla="*/ 0 60000 65536"/>
              <a:gd name="T15" fmla="*/ 0 w 1296"/>
              <a:gd name="T16" fmla="*/ 0 h 992"/>
              <a:gd name="T17" fmla="*/ 1296 w 1296"/>
              <a:gd name="T18" fmla="*/ 992 h 992"/>
            </a:gdLst>
            <a:ahLst/>
            <a:cxnLst>
              <a:cxn ang="T10">
                <a:pos x="T0" y="T1"/>
              </a:cxn>
              <a:cxn ang="T11">
                <a:pos x="T2" y="T3"/>
              </a:cxn>
              <a:cxn ang="T12">
                <a:pos x="T4" y="T5"/>
              </a:cxn>
              <a:cxn ang="T13">
                <a:pos x="T6" y="T7"/>
              </a:cxn>
              <a:cxn ang="T14">
                <a:pos x="T8" y="T9"/>
              </a:cxn>
            </a:cxnLst>
            <a:rect l="T15" t="T16" r="T17" b="T18"/>
            <a:pathLst>
              <a:path w="1296" h="992">
                <a:moveTo>
                  <a:pt x="0" y="544"/>
                </a:moveTo>
                <a:cubicBezTo>
                  <a:pt x="108" y="272"/>
                  <a:pt x="216" y="0"/>
                  <a:pt x="336" y="64"/>
                </a:cubicBezTo>
                <a:cubicBezTo>
                  <a:pt x="456" y="128"/>
                  <a:pt x="592" y="864"/>
                  <a:pt x="720" y="928"/>
                </a:cubicBezTo>
                <a:cubicBezTo>
                  <a:pt x="848" y="992"/>
                  <a:pt x="1008" y="552"/>
                  <a:pt x="1104" y="448"/>
                </a:cubicBezTo>
                <a:cubicBezTo>
                  <a:pt x="1200" y="344"/>
                  <a:pt x="1248" y="324"/>
                  <a:pt x="1296" y="304"/>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Text Box 6">
            <a:extLst>
              <a:ext uri="{FF2B5EF4-FFF2-40B4-BE49-F238E27FC236}">
                <a16:creationId xmlns:a16="http://schemas.microsoft.com/office/drawing/2014/main" id="{8F15DECA-D39F-8408-50EF-D8D6F2874437}"/>
              </a:ext>
            </a:extLst>
          </p:cNvPr>
          <p:cNvSpPr txBox="1">
            <a:spLocks noChangeArrowheads="1"/>
          </p:cNvSpPr>
          <p:nvPr/>
        </p:nvSpPr>
        <p:spPr bwMode="auto">
          <a:xfrm>
            <a:off x="335374" y="4395922"/>
            <a:ext cx="27032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t>Absolute Maximum and Minimum points are interior points</a:t>
            </a:r>
          </a:p>
        </p:txBody>
      </p:sp>
      <p:sp>
        <p:nvSpPr>
          <p:cNvPr id="7" name="Freeform 8">
            <a:extLst>
              <a:ext uri="{FF2B5EF4-FFF2-40B4-BE49-F238E27FC236}">
                <a16:creationId xmlns:a16="http://schemas.microsoft.com/office/drawing/2014/main" id="{2D701420-A5F7-18B3-B397-966754AE2D72}"/>
              </a:ext>
            </a:extLst>
          </p:cNvPr>
          <p:cNvSpPr>
            <a:spLocks/>
          </p:cNvSpPr>
          <p:nvPr/>
        </p:nvSpPr>
        <p:spPr bwMode="auto">
          <a:xfrm>
            <a:off x="3209948" y="2974548"/>
            <a:ext cx="1524000" cy="914400"/>
          </a:xfrm>
          <a:custGeom>
            <a:avLst/>
            <a:gdLst>
              <a:gd name="T0" fmla="*/ 0 w 960"/>
              <a:gd name="T1" fmla="*/ 0 h 576"/>
              <a:gd name="T2" fmla="*/ 2147483646 w 960"/>
              <a:gd name="T3" fmla="*/ 2147483646 h 576"/>
              <a:gd name="T4" fmla="*/ 2147483646 w 960"/>
              <a:gd name="T5" fmla="*/ 2147483646 h 576"/>
              <a:gd name="T6" fmla="*/ 0 60000 65536"/>
              <a:gd name="T7" fmla="*/ 0 60000 65536"/>
              <a:gd name="T8" fmla="*/ 0 60000 65536"/>
              <a:gd name="T9" fmla="*/ 0 w 960"/>
              <a:gd name="T10" fmla="*/ 0 h 576"/>
              <a:gd name="T11" fmla="*/ 960 w 960"/>
              <a:gd name="T12" fmla="*/ 576 h 576"/>
            </a:gdLst>
            <a:ahLst/>
            <a:cxnLst>
              <a:cxn ang="T6">
                <a:pos x="T0" y="T1"/>
              </a:cxn>
              <a:cxn ang="T7">
                <a:pos x="T2" y="T3"/>
              </a:cxn>
              <a:cxn ang="T8">
                <a:pos x="T4" y="T5"/>
              </a:cxn>
            </a:cxnLst>
            <a:rect l="T9" t="T10" r="T11" b="T12"/>
            <a:pathLst>
              <a:path w="960" h="576">
                <a:moveTo>
                  <a:pt x="0" y="0"/>
                </a:moveTo>
                <a:cubicBezTo>
                  <a:pt x="40" y="72"/>
                  <a:pt x="80" y="144"/>
                  <a:pt x="240" y="240"/>
                </a:cubicBezTo>
                <a:cubicBezTo>
                  <a:pt x="400" y="336"/>
                  <a:pt x="680" y="456"/>
                  <a:pt x="960" y="576"/>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Text Box 9">
            <a:extLst>
              <a:ext uri="{FF2B5EF4-FFF2-40B4-BE49-F238E27FC236}">
                <a16:creationId xmlns:a16="http://schemas.microsoft.com/office/drawing/2014/main" id="{C0311EFB-CF6D-44A1-2C67-A3C6BA3AF973}"/>
              </a:ext>
            </a:extLst>
          </p:cNvPr>
          <p:cNvSpPr txBox="1">
            <a:spLocks noChangeArrowheads="1"/>
          </p:cNvSpPr>
          <p:nvPr/>
        </p:nvSpPr>
        <p:spPr bwMode="auto">
          <a:xfrm>
            <a:off x="3133748" y="4122446"/>
            <a:ext cx="26208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t>Absolute Maximum and Minimum points are endpoints</a:t>
            </a:r>
          </a:p>
        </p:txBody>
      </p:sp>
      <p:sp>
        <p:nvSpPr>
          <p:cNvPr id="9" name="Freeform 10">
            <a:extLst>
              <a:ext uri="{FF2B5EF4-FFF2-40B4-BE49-F238E27FC236}">
                <a16:creationId xmlns:a16="http://schemas.microsoft.com/office/drawing/2014/main" id="{22C26695-B2F5-53DC-3C0B-51C12C9DBBE0}"/>
              </a:ext>
            </a:extLst>
          </p:cNvPr>
          <p:cNvSpPr>
            <a:spLocks/>
          </p:cNvSpPr>
          <p:nvPr/>
        </p:nvSpPr>
        <p:spPr bwMode="auto">
          <a:xfrm>
            <a:off x="7337038" y="2636741"/>
            <a:ext cx="1219200" cy="1244600"/>
          </a:xfrm>
          <a:custGeom>
            <a:avLst/>
            <a:gdLst>
              <a:gd name="T0" fmla="*/ 0 w 816"/>
              <a:gd name="T1" fmla="*/ 2147483646 h 976"/>
              <a:gd name="T2" fmla="*/ 2147483646 w 816"/>
              <a:gd name="T3" fmla="*/ 2147483646 h 976"/>
              <a:gd name="T4" fmla="*/ 2147483646 w 816"/>
              <a:gd name="T5" fmla="*/ 2147483646 h 976"/>
              <a:gd name="T6" fmla="*/ 0 60000 65536"/>
              <a:gd name="T7" fmla="*/ 0 60000 65536"/>
              <a:gd name="T8" fmla="*/ 0 60000 65536"/>
              <a:gd name="T9" fmla="*/ 0 w 816"/>
              <a:gd name="T10" fmla="*/ 0 h 976"/>
              <a:gd name="T11" fmla="*/ 816 w 816"/>
              <a:gd name="T12" fmla="*/ 976 h 976"/>
            </a:gdLst>
            <a:ahLst/>
            <a:cxnLst>
              <a:cxn ang="T6">
                <a:pos x="T0" y="T1"/>
              </a:cxn>
              <a:cxn ang="T7">
                <a:pos x="T2" y="T3"/>
              </a:cxn>
              <a:cxn ang="T8">
                <a:pos x="T4" y="T5"/>
              </a:cxn>
            </a:cxnLst>
            <a:rect l="T9" t="T10" r="T11" b="T12"/>
            <a:pathLst>
              <a:path w="816" h="976">
                <a:moveTo>
                  <a:pt x="0" y="976"/>
                </a:moveTo>
                <a:cubicBezTo>
                  <a:pt x="148" y="552"/>
                  <a:pt x="296" y="128"/>
                  <a:pt x="432" y="64"/>
                </a:cubicBezTo>
                <a:cubicBezTo>
                  <a:pt x="568" y="0"/>
                  <a:pt x="692" y="296"/>
                  <a:pt x="816" y="592"/>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 Box 11">
            <a:extLst>
              <a:ext uri="{FF2B5EF4-FFF2-40B4-BE49-F238E27FC236}">
                <a16:creationId xmlns:a16="http://schemas.microsoft.com/office/drawing/2014/main" id="{C29A4A1E-89EC-C047-2C52-165A2E878F48}"/>
              </a:ext>
            </a:extLst>
          </p:cNvPr>
          <p:cNvSpPr txBox="1">
            <a:spLocks noChangeArrowheads="1"/>
          </p:cNvSpPr>
          <p:nvPr/>
        </p:nvSpPr>
        <p:spPr bwMode="auto">
          <a:xfrm>
            <a:off x="6355208" y="4100266"/>
            <a:ext cx="26214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t>Absolute Maximum point is an interior point and Absolute Minimum point is an endpoint</a:t>
            </a:r>
          </a:p>
        </p:txBody>
      </p:sp>
      <p:sp>
        <p:nvSpPr>
          <p:cNvPr id="11" name="Freeform 10">
            <a:extLst>
              <a:ext uri="{FF2B5EF4-FFF2-40B4-BE49-F238E27FC236}">
                <a16:creationId xmlns:a16="http://schemas.microsoft.com/office/drawing/2014/main" id="{DBA553D5-FE73-1CE5-7F11-7BC79C5EF2A4}"/>
              </a:ext>
            </a:extLst>
          </p:cNvPr>
          <p:cNvSpPr>
            <a:spLocks/>
          </p:cNvSpPr>
          <p:nvPr/>
        </p:nvSpPr>
        <p:spPr bwMode="auto">
          <a:xfrm flipH="1" flipV="1">
            <a:off x="9876984" y="2879998"/>
            <a:ext cx="914400" cy="1066800"/>
          </a:xfrm>
          <a:custGeom>
            <a:avLst/>
            <a:gdLst>
              <a:gd name="T0" fmla="*/ 0 w 816"/>
              <a:gd name="T1" fmla="*/ 2147483646 h 976"/>
              <a:gd name="T2" fmla="*/ 2147483646 w 816"/>
              <a:gd name="T3" fmla="*/ 2147483646 h 976"/>
              <a:gd name="T4" fmla="*/ 2147483646 w 816"/>
              <a:gd name="T5" fmla="*/ 2147483646 h 976"/>
              <a:gd name="T6" fmla="*/ 0 60000 65536"/>
              <a:gd name="T7" fmla="*/ 0 60000 65536"/>
              <a:gd name="T8" fmla="*/ 0 60000 65536"/>
              <a:gd name="T9" fmla="*/ 0 w 816"/>
              <a:gd name="T10" fmla="*/ 0 h 976"/>
              <a:gd name="T11" fmla="*/ 816 w 816"/>
              <a:gd name="T12" fmla="*/ 976 h 976"/>
            </a:gdLst>
            <a:ahLst/>
            <a:cxnLst>
              <a:cxn ang="T6">
                <a:pos x="T0" y="T1"/>
              </a:cxn>
              <a:cxn ang="T7">
                <a:pos x="T2" y="T3"/>
              </a:cxn>
              <a:cxn ang="T8">
                <a:pos x="T4" y="T5"/>
              </a:cxn>
            </a:cxnLst>
            <a:rect l="T9" t="T10" r="T11" b="T12"/>
            <a:pathLst>
              <a:path w="816" h="976">
                <a:moveTo>
                  <a:pt x="0" y="976"/>
                </a:moveTo>
                <a:cubicBezTo>
                  <a:pt x="148" y="552"/>
                  <a:pt x="296" y="128"/>
                  <a:pt x="432" y="64"/>
                </a:cubicBezTo>
                <a:cubicBezTo>
                  <a:pt x="568" y="0"/>
                  <a:pt x="692" y="296"/>
                  <a:pt x="816" y="592"/>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Text Box 11">
            <a:extLst>
              <a:ext uri="{FF2B5EF4-FFF2-40B4-BE49-F238E27FC236}">
                <a16:creationId xmlns:a16="http://schemas.microsoft.com/office/drawing/2014/main" id="{D778C6AB-3367-40E9-2CC1-0B3D602E7AD0}"/>
              </a:ext>
            </a:extLst>
          </p:cNvPr>
          <p:cNvSpPr txBox="1">
            <a:spLocks noChangeArrowheads="1"/>
          </p:cNvSpPr>
          <p:nvPr/>
        </p:nvSpPr>
        <p:spPr bwMode="auto">
          <a:xfrm>
            <a:off x="9225724" y="3976100"/>
            <a:ext cx="28626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t>Absolute Minimum point is an interior point and Absolute Maximum point is an endpoint</a:t>
            </a:r>
          </a:p>
        </p:txBody>
      </p:sp>
      <p:cxnSp>
        <p:nvCxnSpPr>
          <p:cNvPr id="13" name="Straight Connector 12">
            <a:extLst>
              <a:ext uri="{FF2B5EF4-FFF2-40B4-BE49-F238E27FC236}">
                <a16:creationId xmlns:a16="http://schemas.microsoft.com/office/drawing/2014/main" id="{39183085-5E4C-F909-ADCD-CB0B9E1F4CB2}"/>
              </a:ext>
            </a:extLst>
          </p:cNvPr>
          <p:cNvCxnSpPr>
            <a:cxnSpLocks noChangeShapeType="1"/>
          </p:cNvCxnSpPr>
          <p:nvPr/>
        </p:nvCxnSpPr>
        <p:spPr bwMode="auto">
          <a:xfrm flipV="1">
            <a:off x="2916220" y="2556511"/>
            <a:ext cx="36180" cy="2749251"/>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sp>
        <p:nvSpPr>
          <p:cNvPr id="14" name="Oval 13">
            <a:extLst>
              <a:ext uri="{FF2B5EF4-FFF2-40B4-BE49-F238E27FC236}">
                <a16:creationId xmlns:a16="http://schemas.microsoft.com/office/drawing/2014/main" id="{CA2DAED1-8690-1EDD-33E6-4A4A51295A86}"/>
              </a:ext>
            </a:extLst>
          </p:cNvPr>
          <p:cNvSpPr>
            <a:spLocks noChangeArrowheads="1"/>
          </p:cNvSpPr>
          <p:nvPr/>
        </p:nvSpPr>
        <p:spPr bwMode="auto">
          <a:xfrm>
            <a:off x="750328" y="2716051"/>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15" name="Oval 15">
            <a:extLst>
              <a:ext uri="{FF2B5EF4-FFF2-40B4-BE49-F238E27FC236}">
                <a16:creationId xmlns:a16="http://schemas.microsoft.com/office/drawing/2014/main" id="{AFA6F664-4B22-710B-AA40-EC55871C4F19}"/>
              </a:ext>
            </a:extLst>
          </p:cNvPr>
          <p:cNvSpPr>
            <a:spLocks noChangeArrowheads="1"/>
          </p:cNvSpPr>
          <p:nvPr/>
        </p:nvSpPr>
        <p:spPr bwMode="auto">
          <a:xfrm>
            <a:off x="1512328" y="4011451"/>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16" name="Oval 15">
            <a:extLst>
              <a:ext uri="{FF2B5EF4-FFF2-40B4-BE49-F238E27FC236}">
                <a16:creationId xmlns:a16="http://schemas.microsoft.com/office/drawing/2014/main" id="{E8E87F3F-F2F1-8BE6-57D4-6E05B0B4AD03}"/>
              </a:ext>
            </a:extLst>
          </p:cNvPr>
          <p:cNvSpPr>
            <a:spLocks noChangeArrowheads="1"/>
          </p:cNvSpPr>
          <p:nvPr/>
        </p:nvSpPr>
        <p:spPr bwMode="auto">
          <a:xfrm>
            <a:off x="3133748" y="2822148"/>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17" name="Oval 15">
            <a:extLst>
              <a:ext uri="{FF2B5EF4-FFF2-40B4-BE49-F238E27FC236}">
                <a16:creationId xmlns:a16="http://schemas.microsoft.com/office/drawing/2014/main" id="{9A01D109-5747-261A-B1D3-F895D220E569}"/>
              </a:ext>
            </a:extLst>
          </p:cNvPr>
          <p:cNvSpPr>
            <a:spLocks noChangeArrowheads="1"/>
          </p:cNvSpPr>
          <p:nvPr/>
        </p:nvSpPr>
        <p:spPr bwMode="auto">
          <a:xfrm>
            <a:off x="4733948" y="3812748"/>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18" name="Oval 15">
            <a:extLst>
              <a:ext uri="{FF2B5EF4-FFF2-40B4-BE49-F238E27FC236}">
                <a16:creationId xmlns:a16="http://schemas.microsoft.com/office/drawing/2014/main" id="{4FBFAA3A-6865-DC9E-686B-6A64F61C4BAC}"/>
              </a:ext>
            </a:extLst>
          </p:cNvPr>
          <p:cNvSpPr>
            <a:spLocks noChangeArrowheads="1"/>
          </p:cNvSpPr>
          <p:nvPr/>
        </p:nvSpPr>
        <p:spPr bwMode="auto">
          <a:xfrm>
            <a:off x="7946638" y="2662141"/>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19" name="Oval 15">
            <a:extLst>
              <a:ext uri="{FF2B5EF4-FFF2-40B4-BE49-F238E27FC236}">
                <a16:creationId xmlns:a16="http://schemas.microsoft.com/office/drawing/2014/main" id="{AF625AD9-25DF-CB6B-D441-6F03F0C59683}"/>
              </a:ext>
            </a:extLst>
          </p:cNvPr>
          <p:cNvSpPr>
            <a:spLocks noChangeArrowheads="1"/>
          </p:cNvSpPr>
          <p:nvPr/>
        </p:nvSpPr>
        <p:spPr bwMode="auto">
          <a:xfrm>
            <a:off x="7260838" y="3805141"/>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20" name="Oval 15">
            <a:extLst>
              <a:ext uri="{FF2B5EF4-FFF2-40B4-BE49-F238E27FC236}">
                <a16:creationId xmlns:a16="http://schemas.microsoft.com/office/drawing/2014/main" id="{8CE4D77F-003C-C442-8C04-7D8F46F3CE56}"/>
              </a:ext>
            </a:extLst>
          </p:cNvPr>
          <p:cNvSpPr>
            <a:spLocks noChangeArrowheads="1"/>
          </p:cNvSpPr>
          <p:nvPr/>
        </p:nvSpPr>
        <p:spPr bwMode="auto">
          <a:xfrm>
            <a:off x="10181784" y="3794398"/>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21" name="Oval 15">
            <a:extLst>
              <a:ext uri="{FF2B5EF4-FFF2-40B4-BE49-F238E27FC236}">
                <a16:creationId xmlns:a16="http://schemas.microsoft.com/office/drawing/2014/main" id="{90886E51-E6AF-4885-48EE-2A94757F39CB}"/>
              </a:ext>
            </a:extLst>
          </p:cNvPr>
          <p:cNvSpPr>
            <a:spLocks noChangeArrowheads="1"/>
          </p:cNvSpPr>
          <p:nvPr/>
        </p:nvSpPr>
        <p:spPr bwMode="auto">
          <a:xfrm>
            <a:off x="10715184" y="2803798"/>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22" name="TextBox 21">
            <a:extLst>
              <a:ext uri="{FF2B5EF4-FFF2-40B4-BE49-F238E27FC236}">
                <a16:creationId xmlns:a16="http://schemas.microsoft.com/office/drawing/2014/main" id="{D5C52AC4-4CBD-6A71-8D26-7160E8AD2C2B}"/>
              </a:ext>
            </a:extLst>
          </p:cNvPr>
          <p:cNvSpPr txBox="1"/>
          <p:nvPr/>
        </p:nvSpPr>
        <p:spPr>
          <a:xfrm>
            <a:off x="902728" y="2609027"/>
            <a:ext cx="101502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3587A71D-2C43-8ADC-3798-0AA125EDE334}"/>
              </a:ext>
            </a:extLst>
          </p:cNvPr>
          <p:cNvSpPr txBox="1"/>
          <p:nvPr/>
        </p:nvSpPr>
        <p:spPr>
          <a:xfrm>
            <a:off x="1664728" y="4018727"/>
            <a:ext cx="104387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C6EAA3C5-5EE6-E200-C9B5-12782D6197DC}"/>
              </a:ext>
            </a:extLst>
          </p:cNvPr>
          <p:cNvSpPr txBox="1"/>
          <p:nvPr/>
        </p:nvSpPr>
        <p:spPr>
          <a:xfrm>
            <a:off x="3325716" y="2687402"/>
            <a:ext cx="101502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3FD45D27-C75A-3566-46A1-128F29B4BAD2}"/>
              </a:ext>
            </a:extLst>
          </p:cNvPr>
          <p:cNvSpPr txBox="1"/>
          <p:nvPr/>
        </p:nvSpPr>
        <p:spPr>
          <a:xfrm>
            <a:off x="6228425" y="3631472"/>
            <a:ext cx="104387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446612AD-384D-BD9E-94F4-4D61FEBAAF36}"/>
              </a:ext>
            </a:extLst>
          </p:cNvPr>
          <p:cNvSpPr txBox="1"/>
          <p:nvPr/>
        </p:nvSpPr>
        <p:spPr>
          <a:xfrm>
            <a:off x="6931617" y="2509711"/>
            <a:ext cx="101502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D0797B14-6949-351A-5BF4-912F63EDB199}"/>
              </a:ext>
            </a:extLst>
          </p:cNvPr>
          <p:cNvSpPr txBox="1"/>
          <p:nvPr/>
        </p:nvSpPr>
        <p:spPr>
          <a:xfrm>
            <a:off x="4909272" y="3610534"/>
            <a:ext cx="104387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a:t>
            </a:r>
          </a:p>
        </p:txBody>
      </p:sp>
      <p:sp>
        <p:nvSpPr>
          <p:cNvPr id="28" name="TextBox 27">
            <a:extLst>
              <a:ext uri="{FF2B5EF4-FFF2-40B4-BE49-F238E27FC236}">
                <a16:creationId xmlns:a16="http://schemas.microsoft.com/office/drawing/2014/main" id="{68D45BB7-D47E-A45C-668D-D6C53BA95BCF}"/>
              </a:ext>
            </a:extLst>
          </p:cNvPr>
          <p:cNvSpPr txBox="1"/>
          <p:nvPr/>
        </p:nvSpPr>
        <p:spPr>
          <a:xfrm>
            <a:off x="10867584" y="2727598"/>
            <a:ext cx="101502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3F3970C1-89DA-F0BC-7463-0450C7338E57}"/>
              </a:ext>
            </a:extLst>
          </p:cNvPr>
          <p:cNvSpPr txBox="1"/>
          <p:nvPr/>
        </p:nvSpPr>
        <p:spPr>
          <a:xfrm>
            <a:off x="10469460" y="3559354"/>
            <a:ext cx="104387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a:t>
            </a:r>
          </a:p>
        </p:txBody>
      </p:sp>
      <p:cxnSp>
        <p:nvCxnSpPr>
          <p:cNvPr id="30" name="Straight Connector 29">
            <a:extLst>
              <a:ext uri="{FF2B5EF4-FFF2-40B4-BE49-F238E27FC236}">
                <a16:creationId xmlns:a16="http://schemas.microsoft.com/office/drawing/2014/main" id="{951E4B6F-0836-891B-392B-04109CE11FEE}"/>
              </a:ext>
            </a:extLst>
          </p:cNvPr>
          <p:cNvCxnSpPr>
            <a:cxnSpLocks noChangeShapeType="1"/>
          </p:cNvCxnSpPr>
          <p:nvPr/>
        </p:nvCxnSpPr>
        <p:spPr bwMode="auto">
          <a:xfrm flipV="1">
            <a:off x="6068955" y="2610429"/>
            <a:ext cx="36180" cy="2749251"/>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31" name="Straight Connector 30">
            <a:extLst>
              <a:ext uri="{FF2B5EF4-FFF2-40B4-BE49-F238E27FC236}">
                <a16:creationId xmlns:a16="http://schemas.microsoft.com/office/drawing/2014/main" id="{9A90CA58-BDD3-6614-304E-1323A293C102}"/>
              </a:ext>
            </a:extLst>
          </p:cNvPr>
          <p:cNvCxnSpPr>
            <a:cxnSpLocks noChangeShapeType="1"/>
          </p:cNvCxnSpPr>
          <p:nvPr/>
        </p:nvCxnSpPr>
        <p:spPr bwMode="auto">
          <a:xfrm flipV="1">
            <a:off x="9111009" y="2601474"/>
            <a:ext cx="36180" cy="2749251"/>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788D90FA-FDF2-0819-C864-7DA52EFC4756}"/>
              </a:ext>
            </a:extLst>
          </p:cNvPr>
          <p:cNvSpPr txBox="1"/>
          <p:nvPr/>
        </p:nvSpPr>
        <p:spPr>
          <a:xfrm>
            <a:off x="356638" y="1018408"/>
            <a:ext cx="1121460" cy="430887"/>
          </a:xfrm>
          <a:prstGeom prst="rect">
            <a:avLst/>
          </a:prstGeom>
          <a:noFill/>
        </p:spPr>
        <p:txBody>
          <a:bodyPr wrap="square">
            <a:spAutoFit/>
          </a:bodyPr>
          <a:lstStyle/>
          <a:p>
            <a:r>
              <a:rPr lang="en-US" sz="2200" b="1" i="0" u="none" strike="noStrike" baseline="0" dirty="0">
                <a:solidFill>
                  <a:srgbClr val="FF0000"/>
                </a:solidFill>
                <a:latin typeface="TimesLTStd-Roman"/>
              </a:rPr>
              <a:t>(EVT)</a:t>
            </a:r>
            <a:endParaRPr lang="en-US" sz="2200" b="1" dirty="0">
              <a:solidFill>
                <a:srgbClr val="FF0000"/>
              </a:solidFill>
            </a:endParaRPr>
          </a:p>
        </p:txBody>
      </p:sp>
    </p:spTree>
    <p:extLst>
      <p:ext uri="{BB962C8B-B14F-4D97-AF65-F5344CB8AC3E}">
        <p14:creationId xmlns:p14="http://schemas.microsoft.com/office/powerpoint/2010/main" val="4035616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80">
                                          <p:stCondLst>
                                            <p:cond delay="0"/>
                                          </p:stCondLst>
                                        </p:cTn>
                                        <p:tgtEl>
                                          <p:spTgt spid="32"/>
                                        </p:tgtEl>
                                      </p:cBhvr>
                                    </p:animEffect>
                                    <p:anim calcmode="lin" valueType="num">
                                      <p:cBhvr>
                                        <p:cTn id="13"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8" dur="26">
                                          <p:stCondLst>
                                            <p:cond delay="650"/>
                                          </p:stCondLst>
                                        </p:cTn>
                                        <p:tgtEl>
                                          <p:spTgt spid="32"/>
                                        </p:tgtEl>
                                      </p:cBhvr>
                                      <p:to x="100000" y="60000"/>
                                    </p:animScale>
                                    <p:animScale>
                                      <p:cBhvr>
                                        <p:cTn id="19" dur="166" decel="50000">
                                          <p:stCondLst>
                                            <p:cond delay="676"/>
                                          </p:stCondLst>
                                        </p:cTn>
                                        <p:tgtEl>
                                          <p:spTgt spid="32"/>
                                        </p:tgtEl>
                                      </p:cBhvr>
                                      <p:to x="100000" y="100000"/>
                                    </p:animScale>
                                    <p:animScale>
                                      <p:cBhvr>
                                        <p:cTn id="20" dur="26">
                                          <p:stCondLst>
                                            <p:cond delay="1312"/>
                                          </p:stCondLst>
                                        </p:cTn>
                                        <p:tgtEl>
                                          <p:spTgt spid="32"/>
                                        </p:tgtEl>
                                      </p:cBhvr>
                                      <p:to x="100000" y="80000"/>
                                    </p:animScale>
                                    <p:animScale>
                                      <p:cBhvr>
                                        <p:cTn id="21" dur="166" decel="50000">
                                          <p:stCondLst>
                                            <p:cond delay="1338"/>
                                          </p:stCondLst>
                                        </p:cTn>
                                        <p:tgtEl>
                                          <p:spTgt spid="32"/>
                                        </p:tgtEl>
                                      </p:cBhvr>
                                      <p:to x="100000" y="100000"/>
                                    </p:animScale>
                                    <p:animScale>
                                      <p:cBhvr>
                                        <p:cTn id="22" dur="26">
                                          <p:stCondLst>
                                            <p:cond delay="1642"/>
                                          </p:stCondLst>
                                        </p:cTn>
                                        <p:tgtEl>
                                          <p:spTgt spid="32"/>
                                        </p:tgtEl>
                                      </p:cBhvr>
                                      <p:to x="100000" y="90000"/>
                                    </p:animScale>
                                    <p:animScale>
                                      <p:cBhvr>
                                        <p:cTn id="23" dur="166" decel="50000">
                                          <p:stCondLst>
                                            <p:cond delay="1668"/>
                                          </p:stCondLst>
                                        </p:cTn>
                                        <p:tgtEl>
                                          <p:spTgt spid="32"/>
                                        </p:tgtEl>
                                      </p:cBhvr>
                                      <p:to x="100000" y="100000"/>
                                    </p:animScale>
                                    <p:animScale>
                                      <p:cBhvr>
                                        <p:cTn id="24" dur="26">
                                          <p:stCondLst>
                                            <p:cond delay="1808"/>
                                          </p:stCondLst>
                                        </p:cTn>
                                        <p:tgtEl>
                                          <p:spTgt spid="32"/>
                                        </p:tgtEl>
                                      </p:cBhvr>
                                      <p:to x="100000" y="95000"/>
                                    </p:animScale>
                                    <p:animScale>
                                      <p:cBhvr>
                                        <p:cTn id="25" dur="166" decel="50000">
                                          <p:stCondLst>
                                            <p:cond delay="1834"/>
                                          </p:stCondLst>
                                        </p:cTn>
                                        <p:tgtEl>
                                          <p:spTgt spid="3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dissolve">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dissolv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dissolve">
                                      <p:cBhvr>
                                        <p:cTn id="88" dur="50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dissolve">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wipe(left)">
                                      <p:cBhvr>
                                        <p:cTn id="103" dur="500"/>
                                        <p:tgtEl>
                                          <p:spTgt spid="9"/>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499"/>
                                          </p:stCondLst>
                                        </p:cTn>
                                        <p:tgtEl>
                                          <p:spTgt spid="1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dissolve">
                                      <p:cBhvr>
                                        <p:cTn id="112" dur="5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dissolve">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dissolve">
                                      <p:cBhvr>
                                        <p:cTn id="132" dur="5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wipe(left)">
                                      <p:cBhvr>
                                        <p:cTn id="137" dur="500"/>
                                        <p:tgtEl>
                                          <p:spTgt spid="11"/>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499"/>
                                          </p:stCondLst>
                                        </p:cTn>
                                        <p:tgtEl>
                                          <p:spTgt spid="12"/>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21"/>
                                        </p:tgtEl>
                                        <p:attrNameLst>
                                          <p:attrName>style.visibility</p:attrName>
                                        </p:attrNameLst>
                                      </p:cBhvr>
                                      <p:to>
                                        <p:strVal val="visible"/>
                                      </p:to>
                                    </p:set>
                                    <p:animEffect transition="in" filter="dissolve">
                                      <p:cBhvr>
                                        <p:cTn id="146" dur="500"/>
                                        <p:tgtEl>
                                          <p:spTgt spid="2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fade">
                                      <p:cBhvr>
                                        <p:cTn id="151" dur="500"/>
                                        <p:tgtEl>
                                          <p:spTgt spid="28"/>
                                        </p:tgtEl>
                                      </p:cBhvr>
                                    </p:animEffect>
                                  </p:childTnLst>
                                </p:cTn>
                              </p:par>
                            </p:childTnLst>
                          </p:cTn>
                        </p:par>
                      </p:childTnLst>
                    </p:cTn>
                  </p:par>
                  <p:par>
                    <p:cTn id="152" fill="hold">
                      <p:stCondLst>
                        <p:cond delay="indefinite"/>
                      </p:stCondLst>
                      <p:childTnLst>
                        <p:par>
                          <p:cTn id="153" fill="hold">
                            <p:stCondLst>
                              <p:cond delay="0"/>
                            </p:stCondLst>
                            <p:childTnLst>
                              <p:par>
                                <p:cTn id="154" presetID="9" presetClass="entr" presetSubtype="0" fill="hold" grpId="0" nodeType="clickEffect">
                                  <p:stCondLst>
                                    <p:cond delay="0"/>
                                  </p:stCondLst>
                                  <p:childTnLst>
                                    <p:set>
                                      <p:cBhvr>
                                        <p:cTn id="155" dur="1" fill="hold">
                                          <p:stCondLst>
                                            <p:cond delay="0"/>
                                          </p:stCondLst>
                                        </p:cTn>
                                        <p:tgtEl>
                                          <p:spTgt spid="20"/>
                                        </p:tgtEl>
                                        <p:attrNameLst>
                                          <p:attrName>style.visibility</p:attrName>
                                        </p:attrNameLst>
                                      </p:cBhvr>
                                      <p:to>
                                        <p:strVal val="visible"/>
                                      </p:to>
                                    </p:set>
                                    <p:animEffect transition="in" filter="dissolve">
                                      <p:cBhvr>
                                        <p:cTn id="156" dur="500"/>
                                        <p:tgtEl>
                                          <p:spTgt spid="2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29"/>
                                        </p:tgtEl>
                                        <p:attrNameLst>
                                          <p:attrName>style.visibility</p:attrName>
                                        </p:attrNameLst>
                                      </p:cBhvr>
                                      <p:to>
                                        <p:strVal val="visible"/>
                                      </p:to>
                                    </p:set>
                                    <p:animEffect transition="in" filter="fade">
                                      <p:cBhvr>
                                        <p:cTn id="1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utoUpdateAnimBg="0"/>
      <p:bldP spid="7" grpId="0" animBg="1"/>
      <p:bldP spid="8" grpId="0" autoUpdateAnimBg="0"/>
      <p:bldP spid="9" grpId="0" animBg="1"/>
      <p:bldP spid="10" grpId="0" autoUpdateAnimBg="0"/>
      <p:bldP spid="11" grpId="0" animBg="1"/>
      <p:bldP spid="12" grpId="0" autoUpdateAnimBg="0"/>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338EA43-4DCE-A2AC-A0EE-17E242E983F8}"/>
              </a:ext>
            </a:extLst>
          </p:cNvPr>
          <p:cNvPicPr>
            <a:picLocks noChangeAspect="1"/>
          </p:cNvPicPr>
          <p:nvPr/>
        </p:nvPicPr>
        <p:blipFill>
          <a:blip r:embed="rId2"/>
          <a:stretch>
            <a:fillRect/>
          </a:stretch>
        </p:blipFill>
        <p:spPr>
          <a:xfrm>
            <a:off x="1512716" y="523548"/>
            <a:ext cx="9302244" cy="1517834"/>
          </a:xfrm>
          <a:prstGeom prst="rect">
            <a:avLst/>
          </a:prstGeom>
        </p:spPr>
      </p:pic>
      <p:pic>
        <p:nvPicPr>
          <p:cNvPr id="3" name="Picture 2">
            <a:extLst>
              <a:ext uri="{FF2B5EF4-FFF2-40B4-BE49-F238E27FC236}">
                <a16:creationId xmlns:a16="http://schemas.microsoft.com/office/drawing/2014/main" id="{83BB57A0-5269-344E-370C-BF38840F7B3F}"/>
              </a:ext>
            </a:extLst>
          </p:cNvPr>
          <p:cNvPicPr>
            <a:picLocks noChangeAspect="1"/>
          </p:cNvPicPr>
          <p:nvPr/>
        </p:nvPicPr>
        <p:blipFill>
          <a:blip r:embed="rId3"/>
          <a:stretch>
            <a:fillRect/>
          </a:stretch>
        </p:blipFill>
        <p:spPr>
          <a:xfrm>
            <a:off x="1640686" y="1126070"/>
            <a:ext cx="7730112" cy="348656"/>
          </a:xfrm>
          <a:prstGeom prst="rect">
            <a:avLst/>
          </a:prstGeom>
        </p:spPr>
      </p:pic>
      <p:pic>
        <p:nvPicPr>
          <p:cNvPr id="5" name="Picture 4">
            <a:extLst>
              <a:ext uri="{FF2B5EF4-FFF2-40B4-BE49-F238E27FC236}">
                <a16:creationId xmlns:a16="http://schemas.microsoft.com/office/drawing/2014/main" id="{FD96F509-D0B2-E728-6C79-D0935EE623B4}"/>
              </a:ext>
            </a:extLst>
          </p:cNvPr>
          <p:cNvPicPr>
            <a:picLocks noChangeAspect="1"/>
          </p:cNvPicPr>
          <p:nvPr/>
        </p:nvPicPr>
        <p:blipFill>
          <a:blip r:embed="rId3"/>
          <a:stretch>
            <a:fillRect/>
          </a:stretch>
        </p:blipFill>
        <p:spPr>
          <a:xfrm>
            <a:off x="1589154" y="1494460"/>
            <a:ext cx="7730112" cy="348656"/>
          </a:xfrm>
          <a:prstGeom prst="rect">
            <a:avLst/>
          </a:prstGeom>
        </p:spPr>
      </p:pic>
      <p:sp>
        <p:nvSpPr>
          <p:cNvPr id="6" name="TextBox 5">
            <a:extLst>
              <a:ext uri="{FF2B5EF4-FFF2-40B4-BE49-F238E27FC236}">
                <a16:creationId xmlns:a16="http://schemas.microsoft.com/office/drawing/2014/main" id="{CE65F107-C5AB-93BE-8E71-EDA011F69595}"/>
              </a:ext>
            </a:extLst>
          </p:cNvPr>
          <p:cNvSpPr txBox="1"/>
          <p:nvPr/>
        </p:nvSpPr>
        <p:spPr>
          <a:xfrm>
            <a:off x="5244925" y="653827"/>
            <a:ext cx="1017694" cy="430887"/>
          </a:xfrm>
          <a:prstGeom prst="rect">
            <a:avLst/>
          </a:prstGeom>
          <a:noFill/>
        </p:spPr>
        <p:txBody>
          <a:bodyPr wrap="square">
            <a:spAutoFit/>
          </a:bodyPr>
          <a:lstStyle/>
          <a:p>
            <a:r>
              <a:rPr lang="en-US" sz="2200" b="1" i="0" u="none" strike="noStrike" baseline="0" dirty="0">
                <a:solidFill>
                  <a:srgbClr val="FF0000"/>
                </a:solidFill>
                <a:latin typeface="TimesLTStd-Roman"/>
              </a:rPr>
              <a:t>(IDT)</a:t>
            </a:r>
            <a:endParaRPr lang="en-US" sz="2200" b="1" dirty="0">
              <a:solidFill>
                <a:srgbClr val="FF0000"/>
              </a:solidFill>
            </a:endParaRPr>
          </a:p>
        </p:txBody>
      </p:sp>
      <p:pic>
        <p:nvPicPr>
          <p:cNvPr id="7" name="Picture 6">
            <a:extLst>
              <a:ext uri="{FF2B5EF4-FFF2-40B4-BE49-F238E27FC236}">
                <a16:creationId xmlns:a16="http://schemas.microsoft.com/office/drawing/2014/main" id="{3994762C-B986-71AA-F9EC-AE9894EEF97B}"/>
              </a:ext>
            </a:extLst>
          </p:cNvPr>
          <p:cNvPicPr>
            <a:picLocks noChangeAspect="1"/>
          </p:cNvPicPr>
          <p:nvPr/>
        </p:nvPicPr>
        <p:blipFill>
          <a:blip r:embed="rId4"/>
          <a:stretch>
            <a:fillRect/>
          </a:stretch>
        </p:blipFill>
        <p:spPr>
          <a:xfrm>
            <a:off x="1586130" y="2796235"/>
            <a:ext cx="9314841" cy="2475141"/>
          </a:xfrm>
          <a:prstGeom prst="rect">
            <a:avLst/>
          </a:prstGeom>
        </p:spPr>
      </p:pic>
      <p:pic>
        <p:nvPicPr>
          <p:cNvPr id="8" name="Picture 7">
            <a:extLst>
              <a:ext uri="{FF2B5EF4-FFF2-40B4-BE49-F238E27FC236}">
                <a16:creationId xmlns:a16="http://schemas.microsoft.com/office/drawing/2014/main" id="{45CEB6B2-264E-5836-C47E-731C3E1F59D8}"/>
              </a:ext>
            </a:extLst>
          </p:cNvPr>
          <p:cNvPicPr>
            <a:picLocks noChangeAspect="1"/>
          </p:cNvPicPr>
          <p:nvPr/>
        </p:nvPicPr>
        <p:blipFill>
          <a:blip r:embed="rId3"/>
          <a:stretch>
            <a:fillRect/>
          </a:stretch>
        </p:blipFill>
        <p:spPr>
          <a:xfrm>
            <a:off x="1798261" y="3666706"/>
            <a:ext cx="8822129" cy="348656"/>
          </a:xfrm>
          <a:prstGeom prst="rect">
            <a:avLst/>
          </a:prstGeom>
        </p:spPr>
      </p:pic>
      <p:pic>
        <p:nvPicPr>
          <p:cNvPr id="9" name="Picture 8">
            <a:extLst>
              <a:ext uri="{FF2B5EF4-FFF2-40B4-BE49-F238E27FC236}">
                <a16:creationId xmlns:a16="http://schemas.microsoft.com/office/drawing/2014/main" id="{34959E0C-932F-56D2-A0D7-E0D38E3E25E4}"/>
              </a:ext>
            </a:extLst>
          </p:cNvPr>
          <p:cNvPicPr>
            <a:picLocks noChangeAspect="1"/>
          </p:cNvPicPr>
          <p:nvPr/>
        </p:nvPicPr>
        <p:blipFill>
          <a:blip r:embed="rId3"/>
          <a:stretch>
            <a:fillRect/>
          </a:stretch>
        </p:blipFill>
        <p:spPr>
          <a:xfrm>
            <a:off x="1832485" y="4030505"/>
            <a:ext cx="8822129" cy="348656"/>
          </a:xfrm>
          <a:prstGeom prst="rect">
            <a:avLst/>
          </a:prstGeom>
        </p:spPr>
      </p:pic>
      <p:pic>
        <p:nvPicPr>
          <p:cNvPr id="10" name="Picture 9">
            <a:extLst>
              <a:ext uri="{FF2B5EF4-FFF2-40B4-BE49-F238E27FC236}">
                <a16:creationId xmlns:a16="http://schemas.microsoft.com/office/drawing/2014/main" id="{27F222E2-0419-8AAE-073C-AC2E80C40E47}"/>
              </a:ext>
            </a:extLst>
          </p:cNvPr>
          <p:cNvPicPr>
            <a:picLocks noChangeAspect="1"/>
          </p:cNvPicPr>
          <p:nvPr/>
        </p:nvPicPr>
        <p:blipFill>
          <a:blip r:embed="rId3"/>
          <a:stretch>
            <a:fillRect/>
          </a:stretch>
        </p:blipFill>
        <p:spPr>
          <a:xfrm>
            <a:off x="1796092" y="4394304"/>
            <a:ext cx="8822129" cy="683814"/>
          </a:xfrm>
          <a:prstGeom prst="rect">
            <a:avLst/>
          </a:prstGeom>
        </p:spPr>
      </p:pic>
      <p:sp>
        <p:nvSpPr>
          <p:cNvPr id="11" name="TextBox 10">
            <a:extLst>
              <a:ext uri="{FF2B5EF4-FFF2-40B4-BE49-F238E27FC236}">
                <a16:creationId xmlns:a16="http://schemas.microsoft.com/office/drawing/2014/main" id="{77FE7403-8AF8-1E69-721A-2327753A2C0F}"/>
              </a:ext>
            </a:extLst>
          </p:cNvPr>
          <p:cNvSpPr txBox="1"/>
          <p:nvPr/>
        </p:nvSpPr>
        <p:spPr>
          <a:xfrm>
            <a:off x="3155810" y="3164382"/>
            <a:ext cx="1017694" cy="430887"/>
          </a:xfrm>
          <a:prstGeom prst="rect">
            <a:avLst/>
          </a:prstGeom>
          <a:noFill/>
        </p:spPr>
        <p:txBody>
          <a:bodyPr wrap="square">
            <a:spAutoFit/>
          </a:bodyPr>
          <a:lstStyle/>
          <a:p>
            <a:r>
              <a:rPr lang="en-US" sz="2200" b="1" i="0" u="none" strike="noStrike" baseline="0" dirty="0">
                <a:solidFill>
                  <a:srgbClr val="FF0000"/>
                </a:solidFill>
                <a:latin typeface="TimesLTStd-Roman"/>
              </a:rPr>
              <a:t>(FDT)</a:t>
            </a:r>
            <a:endParaRPr lang="en-US" sz="2200" b="1" dirty="0">
              <a:solidFill>
                <a:srgbClr val="FF0000"/>
              </a:solidFill>
            </a:endParaRPr>
          </a:p>
        </p:txBody>
      </p:sp>
    </p:spTree>
    <p:extLst>
      <p:ext uri="{BB962C8B-B14F-4D97-AF65-F5344CB8AC3E}">
        <p14:creationId xmlns:p14="http://schemas.microsoft.com/office/powerpoint/2010/main" val="3359602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80">
                                          <p:stCondLst>
                                            <p:cond delay="0"/>
                                          </p:stCondLst>
                                        </p:cTn>
                                        <p:tgtEl>
                                          <p:spTgt spid="11"/>
                                        </p:tgtEl>
                                      </p:cBhvr>
                                    </p:animEffect>
                                    <p:anim calcmode="lin" valueType="num">
                                      <p:cBhvr>
                                        <p:cTn id="6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6" dur="26">
                                          <p:stCondLst>
                                            <p:cond delay="650"/>
                                          </p:stCondLst>
                                        </p:cTn>
                                        <p:tgtEl>
                                          <p:spTgt spid="11"/>
                                        </p:tgtEl>
                                      </p:cBhvr>
                                      <p:to x="100000" y="60000"/>
                                    </p:animScale>
                                    <p:animScale>
                                      <p:cBhvr>
                                        <p:cTn id="67" dur="166" decel="50000">
                                          <p:stCondLst>
                                            <p:cond delay="676"/>
                                          </p:stCondLst>
                                        </p:cTn>
                                        <p:tgtEl>
                                          <p:spTgt spid="11"/>
                                        </p:tgtEl>
                                      </p:cBhvr>
                                      <p:to x="100000" y="100000"/>
                                    </p:animScale>
                                    <p:animScale>
                                      <p:cBhvr>
                                        <p:cTn id="68" dur="26">
                                          <p:stCondLst>
                                            <p:cond delay="1312"/>
                                          </p:stCondLst>
                                        </p:cTn>
                                        <p:tgtEl>
                                          <p:spTgt spid="11"/>
                                        </p:tgtEl>
                                      </p:cBhvr>
                                      <p:to x="100000" y="80000"/>
                                    </p:animScale>
                                    <p:animScale>
                                      <p:cBhvr>
                                        <p:cTn id="69" dur="166" decel="50000">
                                          <p:stCondLst>
                                            <p:cond delay="1338"/>
                                          </p:stCondLst>
                                        </p:cTn>
                                        <p:tgtEl>
                                          <p:spTgt spid="11"/>
                                        </p:tgtEl>
                                      </p:cBhvr>
                                      <p:to x="100000" y="100000"/>
                                    </p:animScale>
                                    <p:animScale>
                                      <p:cBhvr>
                                        <p:cTn id="70" dur="26">
                                          <p:stCondLst>
                                            <p:cond delay="1642"/>
                                          </p:stCondLst>
                                        </p:cTn>
                                        <p:tgtEl>
                                          <p:spTgt spid="11"/>
                                        </p:tgtEl>
                                      </p:cBhvr>
                                      <p:to x="100000" y="90000"/>
                                    </p:animScale>
                                    <p:animScale>
                                      <p:cBhvr>
                                        <p:cTn id="71" dur="166" decel="50000">
                                          <p:stCondLst>
                                            <p:cond delay="1668"/>
                                          </p:stCondLst>
                                        </p:cTn>
                                        <p:tgtEl>
                                          <p:spTgt spid="11"/>
                                        </p:tgtEl>
                                      </p:cBhvr>
                                      <p:to x="100000" y="100000"/>
                                    </p:animScale>
                                    <p:animScale>
                                      <p:cBhvr>
                                        <p:cTn id="72" dur="26">
                                          <p:stCondLst>
                                            <p:cond delay="1808"/>
                                          </p:stCondLst>
                                        </p:cTn>
                                        <p:tgtEl>
                                          <p:spTgt spid="11"/>
                                        </p:tgtEl>
                                      </p:cBhvr>
                                      <p:to x="100000" y="95000"/>
                                    </p:animScale>
                                    <p:animScale>
                                      <p:cBhvr>
                                        <p:cTn id="7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3348</TotalTime>
  <Words>1392</Words>
  <Application>Microsoft Office PowerPoint</Application>
  <PresentationFormat>Widescreen</PresentationFormat>
  <Paragraphs>133</Paragraphs>
  <Slides>21</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3" baseType="lpstr">
      <vt:lpstr>Algerian</vt:lpstr>
      <vt:lpstr>Arial</vt:lpstr>
      <vt:lpstr>Calibri</vt:lpstr>
      <vt:lpstr>Calibri Light</vt:lpstr>
      <vt:lpstr>Cambria Math</vt:lpstr>
      <vt:lpstr>Roboto Slab</vt:lpstr>
      <vt:lpstr>Times New Roman</vt:lpstr>
      <vt:lpstr>TimesLTStd-Italic</vt:lpstr>
      <vt:lpstr>TimesLTStd-Roman</vt:lpstr>
      <vt:lpstr>TimesNewRoman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136</cp:revision>
  <dcterms:created xsi:type="dcterms:W3CDTF">2022-06-05T19:04:41Z</dcterms:created>
  <dcterms:modified xsi:type="dcterms:W3CDTF">2024-07-22T19:44:58Z</dcterms:modified>
</cp:coreProperties>
</file>