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7" r:id="rId4"/>
    <p:sldId id="268" r:id="rId5"/>
    <p:sldId id="269" r:id="rId6"/>
    <p:sldId id="264" r:id="rId7"/>
    <p:sldId id="274" r:id="rId8"/>
    <p:sldId id="275" r:id="rId9"/>
    <p:sldId id="276" r:id="rId10"/>
    <p:sldId id="277" r:id="rId11"/>
    <p:sldId id="279" r:id="rId12"/>
    <p:sldId id="281" r:id="rId13"/>
    <p:sldId id="278" r:id="rId14"/>
    <p:sldId id="282" r:id="rId15"/>
    <p:sldId id="283" r:id="rId16"/>
    <p:sldId id="296" r:id="rId17"/>
    <p:sldId id="287" r:id="rId18"/>
    <p:sldId id="295" r:id="rId19"/>
    <p:sldId id="297" r:id="rId20"/>
    <p:sldId id="284" r:id="rId21"/>
    <p:sldId id="293" r:id="rId22"/>
    <p:sldId id="285" r:id="rId23"/>
    <p:sldId id="291" r:id="rId24"/>
    <p:sldId id="292" r:id="rId25"/>
    <p:sldId id="294" r:id="rId26"/>
    <p:sldId id="288" r:id="rId27"/>
    <p:sldId id="286" r:id="rId28"/>
    <p:sldId id="289"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7" autoAdjust="0"/>
    <p:restoredTop sz="94660"/>
  </p:normalViewPr>
  <p:slideViewPr>
    <p:cSldViewPr snapToGrid="0">
      <p:cViewPr varScale="1">
        <p:scale>
          <a:sx n="122" d="100"/>
          <a:sy n="122" d="100"/>
        </p:scale>
        <p:origin x="40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3/6/2025</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3/6/2025</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oleObject51.bin"/><Relationship Id="rId3" Type="http://schemas.openxmlformats.org/officeDocument/2006/relationships/image" Target="../media/image88.png"/><Relationship Id="rId7" Type="http://schemas.openxmlformats.org/officeDocument/2006/relationships/image" Target="../media/image90.wmf"/><Relationship Id="rId12" Type="http://schemas.openxmlformats.org/officeDocument/2006/relationships/image" Target="../media/image81.png"/><Relationship Id="rId2" Type="http://schemas.openxmlformats.org/officeDocument/2006/relationships/hyperlink" Target="https://www.desmos.com/calculator/y9iwnajwsq" TargetMode="Externa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oleObject" Target="../embeddings/oleObject48.bin"/><Relationship Id="rId11" Type="http://schemas.openxmlformats.org/officeDocument/2006/relationships/image" Target="../media/image92.wmf"/><Relationship Id="rId5" Type="http://schemas.openxmlformats.org/officeDocument/2006/relationships/image" Target="../media/image89.wmf"/><Relationship Id="rId15" Type="http://schemas.openxmlformats.org/officeDocument/2006/relationships/image" Target="../media/image94.png"/><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91.wmf"/><Relationship Id="rId14" Type="http://schemas.openxmlformats.org/officeDocument/2006/relationships/image" Target="../media/image93.wmf"/></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7.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101.wmf"/><Relationship Id="rId18" Type="http://schemas.openxmlformats.org/officeDocument/2006/relationships/oleObject" Target="../embeddings/oleObject60.bin"/><Relationship Id="rId26" Type="http://schemas.openxmlformats.org/officeDocument/2006/relationships/oleObject" Target="../embeddings/oleObject65.bin"/><Relationship Id="rId3" Type="http://schemas.openxmlformats.org/officeDocument/2006/relationships/image" Target="../media/image96.wmf"/><Relationship Id="rId21" Type="http://schemas.openxmlformats.org/officeDocument/2006/relationships/oleObject" Target="../embeddings/oleObject62.bin"/><Relationship Id="rId34" Type="http://schemas.openxmlformats.org/officeDocument/2006/relationships/image" Target="../media/image105.wmf"/><Relationship Id="rId7" Type="http://schemas.openxmlformats.org/officeDocument/2006/relationships/image" Target="../media/image98.wmf"/><Relationship Id="rId12" Type="http://schemas.openxmlformats.org/officeDocument/2006/relationships/oleObject" Target="../embeddings/oleObject57.bin"/><Relationship Id="rId17" Type="http://schemas.openxmlformats.org/officeDocument/2006/relationships/image" Target="../media/image29.wmf"/><Relationship Id="rId25" Type="http://schemas.openxmlformats.org/officeDocument/2006/relationships/image" Target="../media/image102.wmf"/><Relationship Id="rId33" Type="http://schemas.openxmlformats.org/officeDocument/2006/relationships/oleObject" Target="../embeddings/oleObject68.bin"/><Relationship Id="rId2" Type="http://schemas.openxmlformats.org/officeDocument/2006/relationships/oleObject" Target="../embeddings/oleObject52.bin"/><Relationship Id="rId16" Type="http://schemas.openxmlformats.org/officeDocument/2006/relationships/oleObject" Target="../embeddings/oleObject59.bin"/><Relationship Id="rId20" Type="http://schemas.openxmlformats.org/officeDocument/2006/relationships/image" Target="../media/image30.wmf"/><Relationship Id="rId29" Type="http://schemas.openxmlformats.org/officeDocument/2006/relationships/image" Target="../media/image103.wmf"/><Relationship Id="rId1" Type="http://schemas.openxmlformats.org/officeDocument/2006/relationships/slideLayout" Target="../slideLayouts/slideLayout1.xml"/><Relationship Id="rId6" Type="http://schemas.openxmlformats.org/officeDocument/2006/relationships/oleObject" Target="../embeddings/oleObject54.bin"/><Relationship Id="rId11" Type="http://schemas.openxmlformats.org/officeDocument/2006/relationships/image" Target="../media/image100.wmf"/><Relationship Id="rId24" Type="http://schemas.openxmlformats.org/officeDocument/2006/relationships/oleObject" Target="../embeddings/oleObject64.bin"/><Relationship Id="rId32" Type="http://schemas.openxmlformats.org/officeDocument/2006/relationships/image" Target="../media/image104.wmf"/><Relationship Id="rId5" Type="http://schemas.openxmlformats.org/officeDocument/2006/relationships/image" Target="../media/image97.wmf"/><Relationship Id="rId15" Type="http://schemas.openxmlformats.org/officeDocument/2006/relationships/image" Target="../media/image28.wmf"/><Relationship Id="rId23" Type="http://schemas.openxmlformats.org/officeDocument/2006/relationships/oleObject" Target="../embeddings/oleObject63.bin"/><Relationship Id="rId28" Type="http://schemas.openxmlformats.org/officeDocument/2006/relationships/oleObject" Target="../embeddings/oleObject66.bin"/><Relationship Id="rId36" Type="http://schemas.openxmlformats.org/officeDocument/2006/relationships/image" Target="../media/image106.wmf"/><Relationship Id="rId10" Type="http://schemas.openxmlformats.org/officeDocument/2006/relationships/oleObject" Target="../embeddings/oleObject56.bin"/><Relationship Id="rId19" Type="http://schemas.openxmlformats.org/officeDocument/2006/relationships/oleObject" Target="../embeddings/oleObject61.bin"/><Relationship Id="rId31" Type="http://schemas.openxmlformats.org/officeDocument/2006/relationships/oleObject" Target="../embeddings/oleObject67.bin"/><Relationship Id="rId4" Type="http://schemas.openxmlformats.org/officeDocument/2006/relationships/oleObject" Target="../embeddings/oleObject53.bin"/><Relationship Id="rId9" Type="http://schemas.openxmlformats.org/officeDocument/2006/relationships/image" Target="../media/image99.wmf"/><Relationship Id="rId14" Type="http://schemas.openxmlformats.org/officeDocument/2006/relationships/oleObject" Target="../embeddings/oleObject58.bin"/><Relationship Id="rId22" Type="http://schemas.openxmlformats.org/officeDocument/2006/relationships/image" Target="../media/image31.wmf"/><Relationship Id="rId27" Type="http://schemas.openxmlformats.org/officeDocument/2006/relationships/image" Target="../media/image32.wmf"/><Relationship Id="rId30" Type="http://schemas.openxmlformats.org/officeDocument/2006/relationships/image" Target="../media/image5.png"/><Relationship Id="rId35" Type="http://schemas.openxmlformats.org/officeDocument/2006/relationships/oleObject" Target="../embeddings/oleObject6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112.wmf"/><Relationship Id="rId18" Type="http://schemas.openxmlformats.org/officeDocument/2006/relationships/oleObject" Target="../embeddings/oleObject78.bin"/><Relationship Id="rId26" Type="http://schemas.openxmlformats.org/officeDocument/2006/relationships/oleObject" Target="../embeddings/oleObject82.bin"/><Relationship Id="rId39" Type="http://schemas.openxmlformats.org/officeDocument/2006/relationships/image" Target="../media/image124.wmf"/><Relationship Id="rId3" Type="http://schemas.openxmlformats.org/officeDocument/2006/relationships/image" Target="../media/image107.wmf"/><Relationship Id="rId21" Type="http://schemas.openxmlformats.org/officeDocument/2006/relationships/image" Target="../media/image113.wmf"/><Relationship Id="rId34" Type="http://schemas.openxmlformats.org/officeDocument/2006/relationships/image" Target="../media/image121.png"/><Relationship Id="rId7" Type="http://schemas.openxmlformats.org/officeDocument/2006/relationships/image" Target="../media/image109.wmf"/><Relationship Id="rId12" Type="http://schemas.openxmlformats.org/officeDocument/2006/relationships/oleObject" Target="../embeddings/oleObject75.bin"/><Relationship Id="rId17" Type="http://schemas.openxmlformats.org/officeDocument/2006/relationships/image" Target="../media/image30.wmf"/><Relationship Id="rId25" Type="http://schemas.openxmlformats.org/officeDocument/2006/relationships/image" Target="../media/image115.wmf"/><Relationship Id="rId33" Type="http://schemas.openxmlformats.org/officeDocument/2006/relationships/image" Target="../media/image120.png"/><Relationship Id="rId38" Type="http://schemas.openxmlformats.org/officeDocument/2006/relationships/oleObject" Target="../embeddings/oleObject84.bin"/><Relationship Id="rId2" Type="http://schemas.openxmlformats.org/officeDocument/2006/relationships/oleObject" Target="../embeddings/oleObject70.bin"/><Relationship Id="rId16" Type="http://schemas.openxmlformats.org/officeDocument/2006/relationships/oleObject" Target="../embeddings/oleObject77.bin"/><Relationship Id="rId20" Type="http://schemas.openxmlformats.org/officeDocument/2006/relationships/oleObject" Target="../embeddings/oleObject79.bin"/><Relationship Id="rId29" Type="http://schemas.openxmlformats.org/officeDocument/2006/relationships/image" Target="../media/image74.png"/><Relationship Id="rId41" Type="http://schemas.openxmlformats.org/officeDocument/2006/relationships/image" Target="../media/image125.wmf"/><Relationship Id="rId1" Type="http://schemas.openxmlformats.org/officeDocument/2006/relationships/slideLayout" Target="../slideLayouts/slideLayout1.xml"/><Relationship Id="rId6" Type="http://schemas.openxmlformats.org/officeDocument/2006/relationships/oleObject" Target="../embeddings/oleObject72.bin"/><Relationship Id="rId11" Type="http://schemas.openxmlformats.org/officeDocument/2006/relationships/image" Target="../media/image111.wmf"/><Relationship Id="rId24" Type="http://schemas.openxmlformats.org/officeDocument/2006/relationships/oleObject" Target="../embeddings/oleObject81.bin"/><Relationship Id="rId32" Type="http://schemas.openxmlformats.org/officeDocument/2006/relationships/image" Target="../media/image119.png"/><Relationship Id="rId37" Type="http://schemas.openxmlformats.org/officeDocument/2006/relationships/image" Target="../media/image123.wmf"/><Relationship Id="rId40" Type="http://schemas.openxmlformats.org/officeDocument/2006/relationships/oleObject" Target="../embeddings/oleObject85.bin"/><Relationship Id="rId5" Type="http://schemas.openxmlformats.org/officeDocument/2006/relationships/image" Target="../media/image108.wmf"/><Relationship Id="rId15" Type="http://schemas.openxmlformats.org/officeDocument/2006/relationships/image" Target="../media/image28.wmf"/><Relationship Id="rId23" Type="http://schemas.openxmlformats.org/officeDocument/2006/relationships/image" Target="../media/image114.wmf"/><Relationship Id="rId28" Type="http://schemas.openxmlformats.org/officeDocument/2006/relationships/image" Target="../media/image5.png"/><Relationship Id="rId36" Type="http://schemas.openxmlformats.org/officeDocument/2006/relationships/oleObject" Target="../embeddings/oleObject83.bin"/><Relationship Id="rId10" Type="http://schemas.openxmlformats.org/officeDocument/2006/relationships/oleObject" Target="../embeddings/oleObject74.bin"/><Relationship Id="rId19" Type="http://schemas.openxmlformats.org/officeDocument/2006/relationships/image" Target="../media/image31.wmf"/><Relationship Id="rId31" Type="http://schemas.openxmlformats.org/officeDocument/2006/relationships/image" Target="../media/image118.png"/><Relationship Id="rId4" Type="http://schemas.openxmlformats.org/officeDocument/2006/relationships/oleObject" Target="../embeddings/oleObject71.bin"/><Relationship Id="rId9" Type="http://schemas.openxmlformats.org/officeDocument/2006/relationships/image" Target="../media/image110.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116.wmf"/><Relationship Id="rId30" Type="http://schemas.openxmlformats.org/officeDocument/2006/relationships/image" Target="../media/image117.png"/><Relationship Id="rId35" Type="http://schemas.openxmlformats.org/officeDocument/2006/relationships/image" Target="../media/image122.png"/></Relationships>
</file>

<file path=ppt/slides/_rels/slide16.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4.wmf"/><Relationship Id="rId18" Type="http://schemas.openxmlformats.org/officeDocument/2006/relationships/oleObject" Target="../embeddings/oleObject90.bin"/><Relationship Id="rId26" Type="http://schemas.openxmlformats.org/officeDocument/2006/relationships/image" Target="../media/image28.wmf"/><Relationship Id="rId3" Type="http://schemas.openxmlformats.org/officeDocument/2006/relationships/image" Target="../media/image127.png"/><Relationship Id="rId21" Type="http://schemas.openxmlformats.org/officeDocument/2006/relationships/image" Target="../media/image136.wmf"/><Relationship Id="rId34" Type="http://schemas.openxmlformats.org/officeDocument/2006/relationships/image" Target="../media/image140.wmf"/><Relationship Id="rId7" Type="http://schemas.openxmlformats.org/officeDocument/2006/relationships/image" Target="../media/image130.wmf"/><Relationship Id="rId12" Type="http://schemas.openxmlformats.org/officeDocument/2006/relationships/oleObject" Target="../embeddings/oleObject88.bin"/><Relationship Id="rId17" Type="http://schemas.openxmlformats.org/officeDocument/2006/relationships/image" Target="../media/image31.wmf"/><Relationship Id="rId25" Type="http://schemas.openxmlformats.org/officeDocument/2006/relationships/oleObject" Target="../embeddings/oleObject11.bin"/><Relationship Id="rId33" Type="http://schemas.openxmlformats.org/officeDocument/2006/relationships/oleObject" Target="../embeddings/oleObject94.bin"/><Relationship Id="rId2" Type="http://schemas.openxmlformats.org/officeDocument/2006/relationships/image" Target="../media/image126.png"/><Relationship Id="rId16" Type="http://schemas.openxmlformats.org/officeDocument/2006/relationships/oleObject" Target="../embeddings/oleObject14.bin"/><Relationship Id="rId20" Type="http://schemas.openxmlformats.org/officeDocument/2006/relationships/oleObject" Target="../embeddings/oleObject90.bin"/><Relationship Id="rId29" Type="http://schemas.openxmlformats.org/officeDocument/2006/relationships/oleObject" Target="../embeddings/oleObject92.bin"/><Relationship Id="rId1" Type="http://schemas.openxmlformats.org/officeDocument/2006/relationships/slideLayout" Target="../slideLayouts/slideLayout1.xml"/><Relationship Id="rId6" Type="http://schemas.openxmlformats.org/officeDocument/2006/relationships/oleObject" Target="../embeddings/oleObject86.bin"/><Relationship Id="rId11" Type="http://schemas.openxmlformats.org/officeDocument/2006/relationships/image" Target="../media/image133.wmf"/><Relationship Id="rId24" Type="http://schemas.openxmlformats.org/officeDocument/2006/relationships/image" Target="../media/image30.wmf"/><Relationship Id="rId32" Type="http://schemas.openxmlformats.org/officeDocument/2006/relationships/image" Target="../media/image139.wmf"/><Relationship Id="rId5" Type="http://schemas.openxmlformats.org/officeDocument/2006/relationships/image" Target="../media/image129.png"/><Relationship Id="rId15" Type="http://schemas.openxmlformats.org/officeDocument/2006/relationships/image" Target="../media/image135.wmf"/><Relationship Id="rId23" Type="http://schemas.openxmlformats.org/officeDocument/2006/relationships/oleObject" Target="../embeddings/oleObject17.bin"/><Relationship Id="rId28" Type="http://schemas.openxmlformats.org/officeDocument/2006/relationships/image" Target="../media/image137.wmf"/><Relationship Id="rId10" Type="http://schemas.openxmlformats.org/officeDocument/2006/relationships/oleObject" Target="../embeddings/oleObject87.bin"/><Relationship Id="rId19" Type="http://schemas.openxmlformats.org/officeDocument/2006/relationships/image" Target="../media/image136.wmf"/><Relationship Id="rId31" Type="http://schemas.openxmlformats.org/officeDocument/2006/relationships/oleObject" Target="../embeddings/oleObject93.bin"/><Relationship Id="rId4" Type="http://schemas.openxmlformats.org/officeDocument/2006/relationships/image" Target="../media/image128.png"/><Relationship Id="rId9" Type="http://schemas.openxmlformats.org/officeDocument/2006/relationships/image" Target="../media/image132.png"/><Relationship Id="rId14" Type="http://schemas.openxmlformats.org/officeDocument/2006/relationships/oleObject" Target="../embeddings/oleObject89.bin"/><Relationship Id="rId22" Type="http://schemas.openxmlformats.org/officeDocument/2006/relationships/image" Target="../media/image135.png"/><Relationship Id="rId27" Type="http://schemas.openxmlformats.org/officeDocument/2006/relationships/oleObject" Target="../embeddings/oleObject91.bin"/><Relationship Id="rId30" Type="http://schemas.openxmlformats.org/officeDocument/2006/relationships/image" Target="../media/image138.wmf"/><Relationship Id="rId35"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28.wmf"/><Relationship Id="rId18" Type="http://schemas.openxmlformats.org/officeDocument/2006/relationships/oleObject" Target="../embeddings/oleObject93.bin"/><Relationship Id="rId26" Type="http://schemas.openxmlformats.org/officeDocument/2006/relationships/image" Target="../media/image144.png"/><Relationship Id="rId3" Type="http://schemas.openxmlformats.org/officeDocument/2006/relationships/image" Target="../media/image134.wmf"/><Relationship Id="rId21" Type="http://schemas.openxmlformats.org/officeDocument/2006/relationships/image" Target="../media/image141.png"/><Relationship Id="rId34" Type="http://schemas.openxmlformats.org/officeDocument/2006/relationships/oleObject" Target="../embeddings/oleObject100.bin"/><Relationship Id="rId7" Type="http://schemas.openxmlformats.org/officeDocument/2006/relationships/image" Target="../media/image31.wmf"/><Relationship Id="rId12" Type="http://schemas.openxmlformats.org/officeDocument/2006/relationships/oleObject" Target="../embeddings/oleObject11.bin"/><Relationship Id="rId17" Type="http://schemas.openxmlformats.org/officeDocument/2006/relationships/image" Target="../media/image138.wmf"/><Relationship Id="rId25" Type="http://schemas.openxmlformats.org/officeDocument/2006/relationships/image" Target="../media/image143.png"/><Relationship Id="rId33" Type="http://schemas.openxmlformats.org/officeDocument/2006/relationships/image" Target="../media/image145.png"/><Relationship Id="rId2" Type="http://schemas.openxmlformats.org/officeDocument/2006/relationships/oleObject" Target="../embeddings/oleObject88.bin"/><Relationship Id="rId16" Type="http://schemas.openxmlformats.org/officeDocument/2006/relationships/oleObject" Target="../embeddings/oleObject92.bin"/><Relationship Id="rId20" Type="http://schemas.openxmlformats.org/officeDocument/2006/relationships/image" Target="../media/image127.png"/><Relationship Id="rId29" Type="http://schemas.openxmlformats.org/officeDocument/2006/relationships/oleObject" Target="../embeddings/oleObject98.bin"/><Relationship Id="rId1" Type="http://schemas.openxmlformats.org/officeDocument/2006/relationships/slideLayout" Target="../slideLayouts/slideLayout1.xml"/><Relationship Id="rId6" Type="http://schemas.openxmlformats.org/officeDocument/2006/relationships/oleObject" Target="../embeddings/oleObject14.bin"/><Relationship Id="rId11" Type="http://schemas.openxmlformats.org/officeDocument/2006/relationships/image" Target="../media/image30.wmf"/><Relationship Id="rId24" Type="http://schemas.openxmlformats.org/officeDocument/2006/relationships/image" Target="../media/image5.png"/><Relationship Id="rId32" Type="http://schemas.openxmlformats.org/officeDocument/2006/relationships/image" Target="../media/image148.png"/><Relationship Id="rId5" Type="http://schemas.openxmlformats.org/officeDocument/2006/relationships/image" Target="../media/image135.wmf"/><Relationship Id="rId15" Type="http://schemas.openxmlformats.org/officeDocument/2006/relationships/image" Target="../media/image137.wmf"/><Relationship Id="rId23" Type="http://schemas.openxmlformats.org/officeDocument/2006/relationships/image" Target="../media/image142.wmf"/><Relationship Id="rId28" Type="http://schemas.openxmlformats.org/officeDocument/2006/relationships/image" Target="../media/image143.wmf"/><Relationship Id="rId10" Type="http://schemas.openxmlformats.org/officeDocument/2006/relationships/oleObject" Target="../embeddings/oleObject17.bin"/><Relationship Id="rId19" Type="http://schemas.openxmlformats.org/officeDocument/2006/relationships/image" Target="../media/image139.wmf"/><Relationship Id="rId31" Type="http://schemas.openxmlformats.org/officeDocument/2006/relationships/image" Target="../media/image147.png"/><Relationship Id="rId4" Type="http://schemas.openxmlformats.org/officeDocument/2006/relationships/oleObject" Target="../embeddings/oleObject89.bin"/><Relationship Id="rId9" Type="http://schemas.openxmlformats.org/officeDocument/2006/relationships/image" Target="../media/image141.wmf"/><Relationship Id="rId14" Type="http://schemas.openxmlformats.org/officeDocument/2006/relationships/oleObject" Target="../embeddings/oleObject91.bin"/><Relationship Id="rId22" Type="http://schemas.openxmlformats.org/officeDocument/2006/relationships/oleObject" Target="../embeddings/oleObject96.bin"/><Relationship Id="rId27" Type="http://schemas.openxmlformats.org/officeDocument/2006/relationships/oleObject" Target="../embeddings/oleObject97.bin"/><Relationship Id="rId30" Type="http://schemas.openxmlformats.org/officeDocument/2006/relationships/image" Target="../media/image144.wmf"/><Relationship Id="rId35" Type="http://schemas.openxmlformats.org/officeDocument/2006/relationships/image" Target="../media/image146.w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102.bin"/><Relationship Id="rId18" Type="http://schemas.openxmlformats.org/officeDocument/2006/relationships/oleObject" Target="../embeddings/oleObject104.bin"/><Relationship Id="rId26" Type="http://schemas.openxmlformats.org/officeDocument/2006/relationships/oleObject" Target="../embeddings/oleObject108.bin"/><Relationship Id="rId21" Type="http://schemas.openxmlformats.org/officeDocument/2006/relationships/image" Target="../media/image160.wmf"/><Relationship Id="rId34" Type="http://schemas.openxmlformats.org/officeDocument/2006/relationships/oleObject" Target="../embeddings/oleObject11.bin"/><Relationship Id="rId47" Type="http://schemas.openxmlformats.org/officeDocument/2006/relationships/image" Target="../media/image167.wmf"/><Relationship Id="rId50" Type="http://schemas.openxmlformats.org/officeDocument/2006/relationships/image" Target="../media/image174.png"/><Relationship Id="rId55" Type="http://schemas.openxmlformats.org/officeDocument/2006/relationships/oleObject" Target="../embeddings/oleObject115.bin"/><Relationship Id="rId63" Type="http://schemas.openxmlformats.org/officeDocument/2006/relationships/oleObject" Target="../embeddings/oleObject118.bin"/><Relationship Id="rId7" Type="http://schemas.openxmlformats.org/officeDocument/2006/relationships/image" Target="../media/image152.png"/><Relationship Id="rId12" Type="http://schemas.openxmlformats.org/officeDocument/2006/relationships/image" Target="../media/image156.png"/><Relationship Id="rId17" Type="http://schemas.openxmlformats.org/officeDocument/2006/relationships/image" Target="../media/image158.wmf"/><Relationship Id="rId25" Type="http://schemas.openxmlformats.org/officeDocument/2006/relationships/image" Target="../media/image162.wmf"/><Relationship Id="rId33" Type="http://schemas.openxmlformats.org/officeDocument/2006/relationships/image" Target="../media/image166.wmf"/><Relationship Id="rId46" Type="http://schemas.openxmlformats.org/officeDocument/2006/relationships/oleObject" Target="../embeddings/oleObject112.bin"/><Relationship Id="rId59" Type="http://schemas.openxmlformats.org/officeDocument/2006/relationships/oleObject" Target="../embeddings/oleObject116.bin"/><Relationship Id="rId2" Type="http://schemas.openxmlformats.org/officeDocument/2006/relationships/image" Target="../media/image127.png"/><Relationship Id="rId16" Type="http://schemas.openxmlformats.org/officeDocument/2006/relationships/oleObject" Target="../embeddings/oleObject103.bin"/><Relationship Id="rId20" Type="http://schemas.openxmlformats.org/officeDocument/2006/relationships/oleObject" Target="../embeddings/oleObject105.bin"/><Relationship Id="rId29" Type="http://schemas.openxmlformats.org/officeDocument/2006/relationships/image" Target="../media/image164.wmf"/><Relationship Id="rId54" Type="http://schemas.openxmlformats.org/officeDocument/2006/relationships/image" Target="../media/image169.wmf"/><Relationship Id="rId62" Type="http://schemas.openxmlformats.org/officeDocument/2006/relationships/image" Target="../media/image174.wmf"/><Relationship Id="rId1" Type="http://schemas.openxmlformats.org/officeDocument/2006/relationships/slideLayout" Target="../slideLayouts/slideLayout1.xml"/><Relationship Id="rId6" Type="http://schemas.openxmlformats.org/officeDocument/2006/relationships/image" Target="../media/image151.png"/><Relationship Id="rId11" Type="http://schemas.openxmlformats.org/officeDocument/2006/relationships/image" Target="../media/image155.wmf"/><Relationship Id="rId24" Type="http://schemas.openxmlformats.org/officeDocument/2006/relationships/oleObject" Target="../embeddings/oleObject107.bin"/><Relationship Id="rId32" Type="http://schemas.openxmlformats.org/officeDocument/2006/relationships/oleObject" Target="../embeddings/oleObject111.bin"/><Relationship Id="rId45" Type="http://schemas.openxmlformats.org/officeDocument/2006/relationships/image" Target="../media/image28.wmf"/><Relationship Id="rId53" Type="http://schemas.openxmlformats.org/officeDocument/2006/relationships/oleObject" Target="../embeddings/oleObject114.bin"/><Relationship Id="rId58" Type="http://schemas.openxmlformats.org/officeDocument/2006/relationships/image" Target="../media/image172.png"/><Relationship Id="rId66" Type="http://schemas.openxmlformats.org/officeDocument/2006/relationships/image" Target="../media/image176.wmf"/><Relationship Id="rId5" Type="http://schemas.openxmlformats.org/officeDocument/2006/relationships/image" Target="../media/image150.png"/><Relationship Id="rId15" Type="http://schemas.openxmlformats.org/officeDocument/2006/relationships/image" Target="../media/image5.png"/><Relationship Id="rId23" Type="http://schemas.openxmlformats.org/officeDocument/2006/relationships/image" Target="../media/image161.wmf"/><Relationship Id="rId28" Type="http://schemas.openxmlformats.org/officeDocument/2006/relationships/oleObject" Target="../embeddings/oleObject109.bin"/><Relationship Id="rId49" Type="http://schemas.openxmlformats.org/officeDocument/2006/relationships/image" Target="../media/image167.wmf"/><Relationship Id="rId57" Type="http://schemas.openxmlformats.org/officeDocument/2006/relationships/image" Target="../media/image171.png"/><Relationship Id="rId61" Type="http://schemas.openxmlformats.org/officeDocument/2006/relationships/oleObject" Target="../embeddings/oleObject117.bin"/><Relationship Id="rId10" Type="http://schemas.openxmlformats.org/officeDocument/2006/relationships/oleObject" Target="../embeddings/oleObject101.bin"/><Relationship Id="rId19" Type="http://schemas.openxmlformats.org/officeDocument/2006/relationships/image" Target="../media/image159.wmf"/><Relationship Id="rId31" Type="http://schemas.openxmlformats.org/officeDocument/2006/relationships/image" Target="../media/image165.wmf"/><Relationship Id="rId44" Type="http://schemas.openxmlformats.org/officeDocument/2006/relationships/oleObject" Target="../embeddings/oleObject1210.bin"/><Relationship Id="rId52" Type="http://schemas.openxmlformats.org/officeDocument/2006/relationships/image" Target="../media/image168.wmf"/><Relationship Id="rId60" Type="http://schemas.openxmlformats.org/officeDocument/2006/relationships/image" Target="../media/image173.wmf"/><Relationship Id="rId65" Type="http://schemas.openxmlformats.org/officeDocument/2006/relationships/oleObject" Target="../embeddings/oleObject119.bin"/><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7.wmf"/><Relationship Id="rId22" Type="http://schemas.openxmlformats.org/officeDocument/2006/relationships/oleObject" Target="../embeddings/oleObject106.bin"/><Relationship Id="rId27" Type="http://schemas.openxmlformats.org/officeDocument/2006/relationships/image" Target="../media/image163.wmf"/><Relationship Id="rId30" Type="http://schemas.openxmlformats.org/officeDocument/2006/relationships/oleObject" Target="../embeddings/oleObject110.bin"/><Relationship Id="rId35" Type="http://schemas.openxmlformats.org/officeDocument/2006/relationships/image" Target="../media/image28.wmf"/><Relationship Id="rId48" Type="http://schemas.openxmlformats.org/officeDocument/2006/relationships/oleObject" Target="../embeddings/oleObject112.bin"/><Relationship Id="rId56" Type="http://schemas.openxmlformats.org/officeDocument/2006/relationships/image" Target="../media/image170.wmf"/><Relationship Id="rId64" Type="http://schemas.openxmlformats.org/officeDocument/2006/relationships/image" Target="../media/image175.wmf"/><Relationship Id="rId8" Type="http://schemas.openxmlformats.org/officeDocument/2006/relationships/image" Target="../media/image153.png"/><Relationship Id="rId51" Type="http://schemas.openxmlformats.org/officeDocument/2006/relationships/oleObject" Target="../embeddings/oleObject113.bin"/><Relationship Id="rId3" Type="http://schemas.openxmlformats.org/officeDocument/2006/relationships/image" Target="../media/image145.png"/></Relationships>
</file>

<file path=ppt/slides/_rels/slide19.xml.rels><?xml version="1.0" encoding="UTF-8" standalone="yes"?>
<Relationships xmlns="http://schemas.openxmlformats.org/package/2006/relationships"><Relationship Id="rId13" Type="http://schemas.openxmlformats.org/officeDocument/2006/relationships/image" Target="../media/image163.wmf"/><Relationship Id="rId18" Type="http://schemas.openxmlformats.org/officeDocument/2006/relationships/oleObject" Target="../embeddings/oleObject137.bin"/><Relationship Id="rId26" Type="http://schemas.openxmlformats.org/officeDocument/2006/relationships/oleObject" Target="../embeddings/oleObject111.bin"/><Relationship Id="rId21" Type="http://schemas.openxmlformats.org/officeDocument/2006/relationships/image" Target="../media/image165.wmf"/><Relationship Id="rId47" Type="http://schemas.openxmlformats.org/officeDocument/2006/relationships/image" Target="../media/image167.wmf"/><Relationship Id="rId50" Type="http://schemas.openxmlformats.org/officeDocument/2006/relationships/image" Target="../media/image174.png"/><Relationship Id="rId55" Type="http://schemas.openxmlformats.org/officeDocument/2006/relationships/oleObject" Target="../embeddings/oleObject114.bin"/><Relationship Id="rId68" Type="http://schemas.openxmlformats.org/officeDocument/2006/relationships/image" Target="../media/image172.png"/><Relationship Id="rId76" Type="http://schemas.openxmlformats.org/officeDocument/2006/relationships/oleObject" Target="../embeddings/oleObject118.bin"/><Relationship Id="rId84" Type="http://schemas.openxmlformats.org/officeDocument/2006/relationships/image" Target="../media/image181.wmf"/><Relationship Id="rId7" Type="http://schemas.openxmlformats.org/officeDocument/2006/relationships/image" Target="../media/image178.wmf"/><Relationship Id="rId71" Type="http://schemas.openxmlformats.org/officeDocument/2006/relationships/oleObject" Target="../embeddings/oleObject138.bin"/><Relationship Id="rId2" Type="http://schemas.openxmlformats.org/officeDocument/2006/relationships/image" Target="../media/image127.png"/><Relationship Id="rId16" Type="http://schemas.openxmlformats.org/officeDocument/2006/relationships/oleObject" Target="../embeddings/oleObject109.bin"/><Relationship Id="rId29" Type="http://schemas.openxmlformats.org/officeDocument/2006/relationships/image" Target="../media/image28.wmf"/><Relationship Id="rId1" Type="http://schemas.openxmlformats.org/officeDocument/2006/relationships/slideLayout" Target="../slideLayouts/slideLayout1.xml"/><Relationship Id="rId6" Type="http://schemas.openxmlformats.org/officeDocument/2006/relationships/oleObject" Target="../embeddings/oleObject121.bin"/><Relationship Id="rId11" Type="http://schemas.openxmlformats.org/officeDocument/2006/relationships/image" Target="../media/image162.wmf"/><Relationship Id="rId24" Type="http://schemas.openxmlformats.org/officeDocument/2006/relationships/oleObject" Target="../embeddings/oleObject111.bin"/><Relationship Id="rId45" Type="http://schemas.openxmlformats.org/officeDocument/2006/relationships/image" Target="../media/image28.wmf"/><Relationship Id="rId53" Type="http://schemas.openxmlformats.org/officeDocument/2006/relationships/oleObject" Target="../embeddings/oleObject113.bin"/><Relationship Id="rId58" Type="http://schemas.openxmlformats.org/officeDocument/2006/relationships/image" Target="../media/image169.wmf"/><Relationship Id="rId66" Type="http://schemas.openxmlformats.org/officeDocument/2006/relationships/oleObject" Target="../embeddings/oleObject130.bin"/><Relationship Id="rId74" Type="http://schemas.openxmlformats.org/officeDocument/2006/relationships/oleObject" Target="../embeddings/oleObject139.bin"/><Relationship Id="rId79" Type="http://schemas.openxmlformats.org/officeDocument/2006/relationships/oleObject" Target="../embeddings/oleObject122.bin"/><Relationship Id="rId5" Type="http://schemas.openxmlformats.org/officeDocument/2006/relationships/image" Target="../media/image5.png"/><Relationship Id="rId15" Type="http://schemas.openxmlformats.org/officeDocument/2006/relationships/image" Target="../media/image163.wmf"/><Relationship Id="rId23" Type="http://schemas.openxmlformats.org/officeDocument/2006/relationships/image" Target="../media/image165.wmf"/><Relationship Id="rId28" Type="http://schemas.openxmlformats.org/officeDocument/2006/relationships/oleObject" Target="../embeddings/oleObject11.bin"/><Relationship Id="rId49" Type="http://schemas.openxmlformats.org/officeDocument/2006/relationships/image" Target="../media/image167.wmf"/><Relationship Id="rId57" Type="http://schemas.openxmlformats.org/officeDocument/2006/relationships/oleObject" Target="../embeddings/oleObject114.bin"/><Relationship Id="rId61" Type="http://schemas.openxmlformats.org/officeDocument/2006/relationships/oleObject" Target="../embeddings/oleObject115.bin"/><Relationship Id="rId82" Type="http://schemas.openxmlformats.org/officeDocument/2006/relationships/image" Target="../media/image180.wmf"/><Relationship Id="rId10" Type="http://schemas.openxmlformats.org/officeDocument/2006/relationships/oleObject" Target="../embeddings/oleObject107.bin"/><Relationship Id="rId19" Type="http://schemas.openxmlformats.org/officeDocument/2006/relationships/image" Target="../media/image164.wmf"/><Relationship Id="rId44" Type="http://schemas.openxmlformats.org/officeDocument/2006/relationships/oleObject" Target="../embeddings/oleObject1210.bin"/><Relationship Id="rId52" Type="http://schemas.openxmlformats.org/officeDocument/2006/relationships/image" Target="../media/image168.wmf"/><Relationship Id="rId60" Type="http://schemas.openxmlformats.org/officeDocument/2006/relationships/image" Target="../media/image170.wmf"/><Relationship Id="rId73" Type="http://schemas.openxmlformats.org/officeDocument/2006/relationships/oleObject" Target="../embeddings/oleObject117.bin"/><Relationship Id="rId78" Type="http://schemas.openxmlformats.org/officeDocument/2006/relationships/image" Target="../media/image175.wmf"/><Relationship Id="rId81" Type="http://schemas.openxmlformats.org/officeDocument/2006/relationships/oleObject" Target="../embeddings/oleObject131.bin"/><Relationship Id="rId4" Type="http://schemas.openxmlformats.org/officeDocument/2006/relationships/image" Target="../media/image177.wmf"/><Relationship Id="rId9" Type="http://schemas.openxmlformats.org/officeDocument/2006/relationships/image" Target="../media/image162.wmf"/><Relationship Id="rId14" Type="http://schemas.openxmlformats.org/officeDocument/2006/relationships/oleObject" Target="../embeddings/oleObject108.bin"/><Relationship Id="rId22" Type="http://schemas.openxmlformats.org/officeDocument/2006/relationships/oleObject" Target="../embeddings/oleObject110.bin"/><Relationship Id="rId27" Type="http://schemas.openxmlformats.org/officeDocument/2006/relationships/image" Target="../media/image166.wmf"/><Relationship Id="rId48" Type="http://schemas.openxmlformats.org/officeDocument/2006/relationships/oleObject" Target="../embeddings/oleObject112.bin"/><Relationship Id="rId56" Type="http://schemas.openxmlformats.org/officeDocument/2006/relationships/image" Target="../media/image169.wmf"/><Relationship Id="rId64" Type="http://schemas.openxmlformats.org/officeDocument/2006/relationships/oleObject" Target="../embeddings/oleObject129.bin"/><Relationship Id="rId69" Type="http://schemas.openxmlformats.org/officeDocument/2006/relationships/oleObject" Target="../embeddings/oleObject116.bin"/><Relationship Id="rId77" Type="http://schemas.openxmlformats.org/officeDocument/2006/relationships/oleObject" Target="../embeddings/oleObject140.bin"/><Relationship Id="rId8" Type="http://schemas.openxmlformats.org/officeDocument/2006/relationships/oleObject" Target="../embeddings/oleObject107.bin"/><Relationship Id="rId51" Type="http://schemas.openxmlformats.org/officeDocument/2006/relationships/oleObject" Target="../embeddings/oleObject113.bin"/><Relationship Id="rId72" Type="http://schemas.openxmlformats.org/officeDocument/2006/relationships/image" Target="../media/image173.wmf"/><Relationship Id="rId80" Type="http://schemas.openxmlformats.org/officeDocument/2006/relationships/image" Target="../media/image179.wmf"/><Relationship Id="rId85" Type="http://schemas.openxmlformats.org/officeDocument/2006/relationships/image" Target="../media/image182.png"/><Relationship Id="rId3" Type="http://schemas.openxmlformats.org/officeDocument/2006/relationships/oleObject" Target="../embeddings/oleObject120.bin"/><Relationship Id="rId12" Type="http://schemas.openxmlformats.org/officeDocument/2006/relationships/oleObject" Target="../embeddings/oleObject108.bin"/><Relationship Id="rId17" Type="http://schemas.openxmlformats.org/officeDocument/2006/relationships/image" Target="../media/image164.wmf"/><Relationship Id="rId25" Type="http://schemas.openxmlformats.org/officeDocument/2006/relationships/image" Target="../media/image166.wmf"/><Relationship Id="rId46" Type="http://schemas.openxmlformats.org/officeDocument/2006/relationships/oleObject" Target="../embeddings/oleObject112.bin"/><Relationship Id="rId59" Type="http://schemas.openxmlformats.org/officeDocument/2006/relationships/oleObject" Target="../embeddings/oleObject115.bin"/><Relationship Id="rId67" Type="http://schemas.openxmlformats.org/officeDocument/2006/relationships/image" Target="../media/image171.png"/><Relationship Id="rId20" Type="http://schemas.openxmlformats.org/officeDocument/2006/relationships/oleObject" Target="../embeddings/oleObject110.bin"/><Relationship Id="rId54" Type="http://schemas.openxmlformats.org/officeDocument/2006/relationships/image" Target="../media/image168.wmf"/><Relationship Id="rId62" Type="http://schemas.openxmlformats.org/officeDocument/2006/relationships/image" Target="../media/image170.wmf"/><Relationship Id="rId70" Type="http://schemas.openxmlformats.org/officeDocument/2006/relationships/image" Target="../media/image173.wmf"/><Relationship Id="rId75" Type="http://schemas.openxmlformats.org/officeDocument/2006/relationships/image" Target="../media/image174.wmf"/><Relationship Id="rId83" Type="http://schemas.openxmlformats.org/officeDocument/2006/relationships/oleObject" Target="../embeddings/oleObject132.bin"/></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5.png"/><Relationship Id="rId7"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6.bin"/><Relationship Id="rId13" Type="http://schemas.openxmlformats.org/officeDocument/2006/relationships/image" Target="../media/image188.wmf"/><Relationship Id="rId3" Type="http://schemas.openxmlformats.org/officeDocument/2006/relationships/image" Target="../media/image183.wmf"/><Relationship Id="rId7" Type="http://schemas.openxmlformats.org/officeDocument/2006/relationships/image" Target="../media/image185.wmf"/><Relationship Id="rId12" Type="http://schemas.openxmlformats.org/officeDocument/2006/relationships/oleObject" Target="../embeddings/oleObject142.bin"/><Relationship Id="rId2" Type="http://schemas.openxmlformats.org/officeDocument/2006/relationships/oleObject" Target="../embeddings/oleObject133.bin"/><Relationship Id="rId1" Type="http://schemas.openxmlformats.org/officeDocument/2006/relationships/slideLayout" Target="../slideLayouts/slideLayout1.xml"/><Relationship Id="rId6" Type="http://schemas.openxmlformats.org/officeDocument/2006/relationships/oleObject" Target="../embeddings/oleObject135.bin"/><Relationship Id="rId11" Type="http://schemas.openxmlformats.org/officeDocument/2006/relationships/image" Target="../media/image187.wmf"/><Relationship Id="rId5" Type="http://schemas.openxmlformats.org/officeDocument/2006/relationships/image" Target="../media/image184.wmf"/><Relationship Id="rId10" Type="http://schemas.openxmlformats.org/officeDocument/2006/relationships/oleObject" Target="../embeddings/oleObject141.bin"/><Relationship Id="rId4" Type="http://schemas.openxmlformats.org/officeDocument/2006/relationships/oleObject" Target="../embeddings/oleObject134.bin"/><Relationship Id="rId9" Type="http://schemas.openxmlformats.org/officeDocument/2006/relationships/image" Target="../media/image186.wmf"/></Relationships>
</file>

<file path=ppt/slides/_rels/slide21.xml.rels><?xml version="1.0" encoding="UTF-8" standalone="yes"?>
<Relationships xmlns="http://schemas.openxmlformats.org/package/2006/relationships"><Relationship Id="rId8" Type="http://schemas.openxmlformats.org/officeDocument/2006/relationships/image" Target="../media/image193.wmf"/><Relationship Id="rId13" Type="http://schemas.openxmlformats.org/officeDocument/2006/relationships/oleObject" Target="../embeddings/oleObject147.bin"/><Relationship Id="rId18" Type="http://schemas.openxmlformats.org/officeDocument/2006/relationships/image" Target="../media/image162.wmf"/><Relationship Id="rId26" Type="http://schemas.openxmlformats.org/officeDocument/2006/relationships/image" Target="../media/image198.wmf"/><Relationship Id="rId39" Type="http://schemas.openxmlformats.org/officeDocument/2006/relationships/image" Target="../media/image205.png"/><Relationship Id="rId3" Type="http://schemas.openxmlformats.org/officeDocument/2006/relationships/image" Target="../media/image190.png"/><Relationship Id="rId21" Type="http://schemas.openxmlformats.org/officeDocument/2006/relationships/oleObject" Target="../embeddings/oleObject108.bin"/><Relationship Id="rId34" Type="http://schemas.openxmlformats.org/officeDocument/2006/relationships/image" Target="../media/image201.wmf"/><Relationship Id="rId42" Type="http://schemas.openxmlformats.org/officeDocument/2006/relationships/oleObject" Target="../embeddings/oleObject153.bin"/><Relationship Id="rId7" Type="http://schemas.openxmlformats.org/officeDocument/2006/relationships/oleObject" Target="../embeddings/oleObject144.bin"/><Relationship Id="rId12" Type="http://schemas.openxmlformats.org/officeDocument/2006/relationships/image" Target="../media/image195.wmf"/><Relationship Id="rId17" Type="http://schemas.openxmlformats.org/officeDocument/2006/relationships/oleObject" Target="../embeddings/oleObject107.bin"/><Relationship Id="rId25" Type="http://schemas.openxmlformats.org/officeDocument/2006/relationships/oleObject" Target="../embeddings/oleObject149.bin"/><Relationship Id="rId33" Type="http://schemas.openxmlformats.org/officeDocument/2006/relationships/oleObject" Target="../embeddings/oleObject152.bin"/><Relationship Id="rId38" Type="http://schemas.openxmlformats.org/officeDocument/2006/relationships/image" Target="../media/image204.png"/><Relationship Id="rId2" Type="http://schemas.openxmlformats.org/officeDocument/2006/relationships/image" Target="../media/image189.png"/><Relationship Id="rId16" Type="http://schemas.openxmlformats.org/officeDocument/2006/relationships/image" Target="../media/image197.wmf"/><Relationship Id="rId20" Type="http://schemas.openxmlformats.org/officeDocument/2006/relationships/image" Target="../media/image28.wmf"/><Relationship Id="rId29" Type="http://schemas.openxmlformats.org/officeDocument/2006/relationships/image" Target="../media/image142.png"/><Relationship Id="rId41" Type="http://schemas.openxmlformats.org/officeDocument/2006/relationships/image" Target="../media/image207.png"/><Relationship Id="rId1" Type="http://schemas.openxmlformats.org/officeDocument/2006/relationships/slideLayout" Target="../slideLayouts/slideLayout1.xml"/><Relationship Id="rId6" Type="http://schemas.openxmlformats.org/officeDocument/2006/relationships/image" Target="../media/image192.wmf"/><Relationship Id="rId11" Type="http://schemas.openxmlformats.org/officeDocument/2006/relationships/oleObject" Target="../embeddings/oleObject146.bin"/><Relationship Id="rId24" Type="http://schemas.openxmlformats.org/officeDocument/2006/relationships/image" Target="../media/image36.wmf"/><Relationship Id="rId32" Type="http://schemas.openxmlformats.org/officeDocument/2006/relationships/image" Target="../media/image5.png"/><Relationship Id="rId37" Type="http://schemas.openxmlformats.org/officeDocument/2006/relationships/image" Target="../media/image203.png"/><Relationship Id="rId40" Type="http://schemas.openxmlformats.org/officeDocument/2006/relationships/image" Target="../media/image206.png"/><Relationship Id="rId5" Type="http://schemas.openxmlformats.org/officeDocument/2006/relationships/oleObject" Target="../embeddings/oleObject143.bin"/><Relationship Id="rId15" Type="http://schemas.openxmlformats.org/officeDocument/2006/relationships/oleObject" Target="../embeddings/oleObject148.bin"/><Relationship Id="rId23" Type="http://schemas.openxmlformats.org/officeDocument/2006/relationships/oleObject" Target="../embeddings/oleObject20.bin"/><Relationship Id="rId28" Type="http://schemas.openxmlformats.org/officeDocument/2006/relationships/image" Target="../media/image199.wmf"/><Relationship Id="rId36" Type="http://schemas.openxmlformats.org/officeDocument/2006/relationships/image" Target="../media/image202.png"/><Relationship Id="rId10" Type="http://schemas.openxmlformats.org/officeDocument/2006/relationships/image" Target="../media/image194.wmf"/><Relationship Id="rId19" Type="http://schemas.openxmlformats.org/officeDocument/2006/relationships/oleObject" Target="../embeddings/oleObject11.bin"/><Relationship Id="rId31" Type="http://schemas.openxmlformats.org/officeDocument/2006/relationships/image" Target="../media/image200.wmf"/><Relationship Id="rId4" Type="http://schemas.openxmlformats.org/officeDocument/2006/relationships/image" Target="../media/image191.png"/><Relationship Id="rId9" Type="http://schemas.openxmlformats.org/officeDocument/2006/relationships/oleObject" Target="../embeddings/oleObject145.bin"/><Relationship Id="rId14" Type="http://schemas.openxmlformats.org/officeDocument/2006/relationships/image" Target="../media/image196.wmf"/><Relationship Id="rId22" Type="http://schemas.openxmlformats.org/officeDocument/2006/relationships/image" Target="../media/image163.wmf"/><Relationship Id="rId27" Type="http://schemas.openxmlformats.org/officeDocument/2006/relationships/oleObject" Target="../embeddings/oleObject150.bin"/><Relationship Id="rId30" Type="http://schemas.openxmlformats.org/officeDocument/2006/relationships/oleObject" Target="../embeddings/oleObject151.bin"/><Relationship Id="rId35" Type="http://schemas.openxmlformats.org/officeDocument/2006/relationships/image" Target="../media/image74.png"/><Relationship Id="rId43" Type="http://schemas.openxmlformats.org/officeDocument/2006/relationships/image" Target="../media/image208.wmf"/></Relationships>
</file>

<file path=ppt/slides/_rels/slide22.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1290.png"/><Relationship Id="rId1" Type="http://schemas.openxmlformats.org/officeDocument/2006/relationships/slideLayout" Target="../slideLayouts/slideLayout1.xml"/><Relationship Id="rId6" Type="http://schemas.openxmlformats.org/officeDocument/2006/relationships/image" Target="../media/image133.png"/><Relationship Id="rId5" Type="http://schemas.openxmlformats.org/officeDocument/2006/relationships/image" Target="../media/image1320.png"/><Relationship Id="rId4" Type="http://schemas.openxmlformats.org/officeDocument/2006/relationships/image" Target="../media/image1310.png"/></Relationships>
</file>

<file path=ppt/slides/_rels/slide2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3.png"/><Relationship Id="rId4" Type="http://schemas.openxmlformats.org/officeDocument/2006/relationships/image" Target="../media/image212.png"/></Relationships>
</file>

<file path=ppt/slides/_rels/slide24.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60.png"/><Relationship Id="rId18" Type="http://schemas.openxmlformats.org/officeDocument/2006/relationships/image" Target="../media/image74.png"/><Relationship Id="rId26" Type="http://schemas.openxmlformats.org/officeDocument/2006/relationships/image" Target="../media/image124.wmf"/><Relationship Id="rId3" Type="http://schemas.openxmlformats.org/officeDocument/2006/relationships/oleObject" Target="../embeddings/oleObject154.bin"/><Relationship Id="rId21" Type="http://schemas.openxmlformats.org/officeDocument/2006/relationships/image" Target="../media/image219.png"/><Relationship Id="rId7" Type="http://schemas.openxmlformats.org/officeDocument/2006/relationships/oleObject" Target="../embeddings/oleObject156.bin"/><Relationship Id="rId12" Type="http://schemas.openxmlformats.org/officeDocument/2006/relationships/image" Target="../media/image114.wmf"/><Relationship Id="rId17" Type="http://schemas.openxmlformats.org/officeDocument/2006/relationships/image" Target="../media/image217.wmf"/><Relationship Id="rId25" Type="http://schemas.openxmlformats.org/officeDocument/2006/relationships/oleObject" Target="../embeddings/oleObject84.bin"/><Relationship Id="rId2" Type="http://schemas.openxmlformats.org/officeDocument/2006/relationships/image" Target="../media/image157.png"/><Relationship Id="rId16" Type="http://schemas.openxmlformats.org/officeDocument/2006/relationships/oleObject" Target="../embeddings/oleObject160.bin"/><Relationship Id="rId20" Type="http://schemas.openxmlformats.org/officeDocument/2006/relationships/image" Target="../media/image218.png"/><Relationship Id="rId1" Type="http://schemas.openxmlformats.org/officeDocument/2006/relationships/slideLayout" Target="../slideLayouts/slideLayout1.xml"/><Relationship Id="rId6" Type="http://schemas.openxmlformats.org/officeDocument/2006/relationships/image" Target="../media/image215.wmf"/><Relationship Id="rId11" Type="http://schemas.openxmlformats.org/officeDocument/2006/relationships/oleObject" Target="../embeddings/oleObject158.bin"/><Relationship Id="rId24" Type="http://schemas.openxmlformats.org/officeDocument/2006/relationships/image" Target="../media/image221.png"/><Relationship Id="rId5" Type="http://schemas.openxmlformats.org/officeDocument/2006/relationships/oleObject" Target="../embeddings/oleObject155.bin"/><Relationship Id="rId15" Type="http://schemas.openxmlformats.org/officeDocument/2006/relationships/image" Target="../media/image216.wmf"/><Relationship Id="rId23" Type="http://schemas.openxmlformats.org/officeDocument/2006/relationships/image" Target="../media/image220.png"/><Relationship Id="rId28" Type="http://schemas.openxmlformats.org/officeDocument/2006/relationships/image" Target="../media/image125.wmf"/><Relationship Id="rId10" Type="http://schemas.openxmlformats.org/officeDocument/2006/relationships/image" Target="../media/image113.wmf"/><Relationship Id="rId19" Type="http://schemas.openxmlformats.org/officeDocument/2006/relationships/image" Target="../media/image75.png"/><Relationship Id="rId4" Type="http://schemas.openxmlformats.org/officeDocument/2006/relationships/image" Target="../media/image214.wmf"/><Relationship Id="rId9" Type="http://schemas.openxmlformats.org/officeDocument/2006/relationships/oleObject" Target="../embeddings/oleObject157.bin"/><Relationship Id="rId14" Type="http://schemas.openxmlformats.org/officeDocument/2006/relationships/oleObject" Target="../embeddings/oleObject159.bin"/><Relationship Id="rId22" Type="http://schemas.openxmlformats.org/officeDocument/2006/relationships/image" Target="../media/image120.png"/><Relationship Id="rId27" Type="http://schemas.openxmlformats.org/officeDocument/2006/relationships/oleObject" Target="../embeddings/oleObject8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62.bin"/><Relationship Id="rId3" Type="http://schemas.openxmlformats.org/officeDocument/2006/relationships/image" Target="../media/image223.png"/><Relationship Id="rId7" Type="http://schemas.openxmlformats.org/officeDocument/2006/relationships/image" Target="../media/image225.wmf"/><Relationship Id="rId2" Type="http://schemas.openxmlformats.org/officeDocument/2006/relationships/image" Target="../media/image222.png"/><Relationship Id="rId1" Type="http://schemas.openxmlformats.org/officeDocument/2006/relationships/slideLayout" Target="../slideLayouts/slideLayout1.xml"/><Relationship Id="rId6" Type="http://schemas.openxmlformats.org/officeDocument/2006/relationships/oleObject" Target="../embeddings/oleObject161.bin"/><Relationship Id="rId11" Type="http://schemas.openxmlformats.org/officeDocument/2006/relationships/image" Target="../media/image227.png"/><Relationship Id="rId5" Type="http://schemas.openxmlformats.org/officeDocument/2006/relationships/image" Target="../media/image224.png"/><Relationship Id="rId10" Type="http://schemas.openxmlformats.org/officeDocument/2006/relationships/image" Target="../media/image1720.png"/><Relationship Id="rId4" Type="http://schemas.openxmlformats.org/officeDocument/2006/relationships/image" Target="../media/image5.png"/><Relationship Id="rId9" Type="http://schemas.openxmlformats.org/officeDocument/2006/relationships/image" Target="../media/image22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8.wmf"/><Relationship Id="rId18" Type="http://schemas.openxmlformats.org/officeDocument/2006/relationships/oleObject" Target="../embeddings/oleObject17.bin"/><Relationship Id="rId26" Type="http://schemas.openxmlformats.org/officeDocument/2006/relationships/oleObject" Target="../embeddings/oleObject164.bin"/><Relationship Id="rId3" Type="http://schemas.openxmlformats.org/officeDocument/2006/relationships/image" Target="../media/image228.png"/><Relationship Id="rId21" Type="http://schemas.openxmlformats.org/officeDocument/2006/relationships/image" Target="../media/image233.wmf"/><Relationship Id="rId7" Type="http://schemas.openxmlformats.org/officeDocument/2006/relationships/image" Target="../media/image232.png"/><Relationship Id="rId12" Type="http://schemas.openxmlformats.org/officeDocument/2006/relationships/oleObject" Target="../embeddings/oleObject11.bin"/><Relationship Id="rId17" Type="http://schemas.openxmlformats.org/officeDocument/2006/relationships/image" Target="../media/image32.wmf"/><Relationship Id="rId25" Type="http://schemas.openxmlformats.org/officeDocument/2006/relationships/image" Target="../media/image198.wmf"/><Relationship Id="rId2" Type="http://schemas.openxmlformats.org/officeDocument/2006/relationships/image" Target="../media/image222.png"/><Relationship Id="rId16" Type="http://schemas.openxmlformats.org/officeDocument/2006/relationships/oleObject" Target="../embeddings/oleObject15.bin"/><Relationship Id="rId20" Type="http://schemas.openxmlformats.org/officeDocument/2006/relationships/oleObject" Target="../embeddings/oleObject163.bin"/><Relationship Id="rId29" Type="http://schemas.openxmlformats.org/officeDocument/2006/relationships/image" Target="../media/image235.wmf"/><Relationship Id="rId1" Type="http://schemas.openxmlformats.org/officeDocument/2006/relationships/slideLayout" Target="../slideLayouts/slideLayout1.xml"/><Relationship Id="rId6" Type="http://schemas.openxmlformats.org/officeDocument/2006/relationships/image" Target="../media/image231.png"/><Relationship Id="rId11" Type="http://schemas.openxmlformats.org/officeDocument/2006/relationships/image" Target="../media/image194.wmf"/><Relationship Id="rId24" Type="http://schemas.openxmlformats.org/officeDocument/2006/relationships/oleObject" Target="../embeddings/oleObject149.bin"/><Relationship Id="rId5" Type="http://schemas.openxmlformats.org/officeDocument/2006/relationships/image" Target="../media/image230.png"/><Relationship Id="rId15" Type="http://schemas.openxmlformats.org/officeDocument/2006/relationships/image" Target="../media/image31.wmf"/><Relationship Id="rId23" Type="http://schemas.openxmlformats.org/officeDocument/2006/relationships/image" Target="../media/image36.wmf"/><Relationship Id="rId28" Type="http://schemas.openxmlformats.org/officeDocument/2006/relationships/oleObject" Target="../embeddings/oleObject165.bin"/><Relationship Id="rId10" Type="http://schemas.openxmlformats.org/officeDocument/2006/relationships/oleObject" Target="../embeddings/oleObject145.bin"/><Relationship Id="rId19" Type="http://schemas.openxmlformats.org/officeDocument/2006/relationships/image" Target="../media/image30.wmf"/><Relationship Id="rId4" Type="http://schemas.openxmlformats.org/officeDocument/2006/relationships/image" Target="../media/image229.png"/><Relationship Id="rId9" Type="http://schemas.openxmlformats.org/officeDocument/2006/relationships/image" Target="../media/image29.wmf"/><Relationship Id="rId14" Type="http://schemas.openxmlformats.org/officeDocument/2006/relationships/oleObject" Target="../embeddings/oleObject14.bin"/><Relationship Id="rId22" Type="http://schemas.openxmlformats.org/officeDocument/2006/relationships/oleObject" Target="../embeddings/oleObject20.bin"/><Relationship Id="rId27" Type="http://schemas.openxmlformats.org/officeDocument/2006/relationships/image" Target="../media/image234.wmf"/><Relationship Id="rId30"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0.wmf"/><Relationship Id="rId18" Type="http://schemas.openxmlformats.org/officeDocument/2006/relationships/oleObject" Target="../embeddings/oleObject164.bin"/><Relationship Id="rId26" Type="http://schemas.openxmlformats.org/officeDocument/2006/relationships/oleObject" Target="../embeddings/oleObject168.bin"/><Relationship Id="rId3" Type="http://schemas.openxmlformats.org/officeDocument/2006/relationships/image" Target="../media/image29.wmf"/><Relationship Id="rId21" Type="http://schemas.openxmlformats.org/officeDocument/2006/relationships/oleObject" Target="../embeddings/oleObject166.bin"/><Relationship Id="rId34" Type="http://schemas.openxmlformats.org/officeDocument/2006/relationships/image" Target="../media/image1890.png"/><Relationship Id="rId7" Type="http://schemas.openxmlformats.org/officeDocument/2006/relationships/image" Target="../media/image28.wmf"/><Relationship Id="rId12" Type="http://schemas.openxmlformats.org/officeDocument/2006/relationships/oleObject" Target="../embeddings/oleObject17.bin"/><Relationship Id="rId17" Type="http://schemas.openxmlformats.org/officeDocument/2006/relationships/image" Target="../media/image198.wmf"/><Relationship Id="rId25" Type="http://schemas.openxmlformats.org/officeDocument/2006/relationships/image" Target="../media/image237.wmf"/><Relationship Id="rId33" Type="http://schemas.openxmlformats.org/officeDocument/2006/relationships/image" Target="../media/image241.wmf"/><Relationship Id="rId2" Type="http://schemas.openxmlformats.org/officeDocument/2006/relationships/oleObject" Target="../embeddings/oleObject10.bin"/><Relationship Id="rId16" Type="http://schemas.openxmlformats.org/officeDocument/2006/relationships/oleObject" Target="../embeddings/oleObject149.bin"/><Relationship Id="rId20" Type="http://schemas.openxmlformats.org/officeDocument/2006/relationships/image" Target="../media/image222.png"/><Relationship Id="rId29" Type="http://schemas.openxmlformats.org/officeDocument/2006/relationships/image" Target="../media/image239.wmf"/><Relationship Id="rId1" Type="http://schemas.openxmlformats.org/officeDocument/2006/relationships/slideLayout" Target="../slideLayouts/slideLayout1.xml"/><Relationship Id="rId6" Type="http://schemas.openxmlformats.org/officeDocument/2006/relationships/oleObject" Target="../embeddings/oleObject11.bin"/><Relationship Id="rId11" Type="http://schemas.openxmlformats.org/officeDocument/2006/relationships/image" Target="../media/image32.wmf"/><Relationship Id="rId24" Type="http://schemas.openxmlformats.org/officeDocument/2006/relationships/oleObject" Target="../embeddings/oleObject167.bin"/><Relationship Id="rId32" Type="http://schemas.openxmlformats.org/officeDocument/2006/relationships/oleObject" Target="../embeddings/oleObject171.bin"/><Relationship Id="rId5" Type="http://schemas.openxmlformats.org/officeDocument/2006/relationships/image" Target="../media/image194.wmf"/><Relationship Id="rId15" Type="http://schemas.openxmlformats.org/officeDocument/2006/relationships/image" Target="../media/image36.wmf"/><Relationship Id="rId23" Type="http://schemas.openxmlformats.org/officeDocument/2006/relationships/image" Target="../media/image5.png"/><Relationship Id="rId28" Type="http://schemas.openxmlformats.org/officeDocument/2006/relationships/oleObject" Target="../embeddings/oleObject169.bin"/><Relationship Id="rId36" Type="http://schemas.openxmlformats.org/officeDocument/2006/relationships/image" Target="../media/image242.wmf"/><Relationship Id="rId10" Type="http://schemas.openxmlformats.org/officeDocument/2006/relationships/oleObject" Target="../embeddings/oleObject15.bin"/><Relationship Id="rId19" Type="http://schemas.openxmlformats.org/officeDocument/2006/relationships/image" Target="../media/image234.wmf"/><Relationship Id="rId31" Type="http://schemas.openxmlformats.org/officeDocument/2006/relationships/image" Target="../media/image240.wmf"/><Relationship Id="rId4" Type="http://schemas.openxmlformats.org/officeDocument/2006/relationships/oleObject" Target="../embeddings/oleObject145.bin"/><Relationship Id="rId9" Type="http://schemas.openxmlformats.org/officeDocument/2006/relationships/image" Target="../media/image31.wmf"/><Relationship Id="rId14" Type="http://schemas.openxmlformats.org/officeDocument/2006/relationships/oleObject" Target="../embeddings/oleObject20.bin"/><Relationship Id="rId22" Type="http://schemas.openxmlformats.org/officeDocument/2006/relationships/image" Target="../media/image236.wmf"/><Relationship Id="rId27" Type="http://schemas.openxmlformats.org/officeDocument/2006/relationships/image" Target="../media/image238.wmf"/><Relationship Id="rId30" Type="http://schemas.openxmlformats.org/officeDocument/2006/relationships/oleObject" Target="../embeddings/oleObject170.bin"/><Relationship Id="rId35" Type="http://schemas.openxmlformats.org/officeDocument/2006/relationships/oleObject" Target="../embeddings/oleObject17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image" Target="../media/image28.wmf"/><Relationship Id="rId18" Type="http://schemas.openxmlformats.org/officeDocument/2006/relationships/oleObject" Target="../embeddings/oleObject17.bin"/><Relationship Id="rId26" Type="http://schemas.openxmlformats.org/officeDocument/2006/relationships/image" Target="../media/image1970.png"/><Relationship Id="rId3" Type="http://schemas.openxmlformats.org/officeDocument/2006/relationships/image" Target="../media/image228.png"/><Relationship Id="rId21" Type="http://schemas.openxmlformats.org/officeDocument/2006/relationships/image" Target="../media/image36.wmf"/><Relationship Id="rId7" Type="http://schemas.openxmlformats.org/officeDocument/2006/relationships/image" Target="../media/image245.wmf"/><Relationship Id="rId12" Type="http://schemas.openxmlformats.org/officeDocument/2006/relationships/oleObject" Target="../embeddings/oleObject11.bin"/><Relationship Id="rId17" Type="http://schemas.openxmlformats.org/officeDocument/2006/relationships/image" Target="../media/image197.wmf"/><Relationship Id="rId25" Type="http://schemas.openxmlformats.org/officeDocument/2006/relationships/image" Target="../media/image248.wmf"/><Relationship Id="rId2" Type="http://schemas.openxmlformats.org/officeDocument/2006/relationships/image" Target="../media/image222.png"/><Relationship Id="rId16" Type="http://schemas.openxmlformats.org/officeDocument/2006/relationships/oleObject" Target="../embeddings/oleObject148.bin"/><Relationship Id="rId20" Type="http://schemas.openxmlformats.org/officeDocument/2006/relationships/oleObject" Target="../embeddings/oleObject20.bin"/><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oleObject" Target="../embeddings/oleObject173.bin"/><Relationship Id="rId11" Type="http://schemas.openxmlformats.org/officeDocument/2006/relationships/image" Target="../media/image194.wmf"/><Relationship Id="rId24" Type="http://schemas.openxmlformats.org/officeDocument/2006/relationships/oleObject" Target="../embeddings/oleObject176.bin"/><Relationship Id="rId5" Type="http://schemas.openxmlformats.org/officeDocument/2006/relationships/image" Target="../media/image244.png"/><Relationship Id="rId15" Type="http://schemas.openxmlformats.org/officeDocument/2006/relationships/image" Target="../media/image247.wmf"/><Relationship Id="rId23" Type="http://schemas.openxmlformats.org/officeDocument/2006/relationships/image" Target="../media/image198.wmf"/><Relationship Id="rId28" Type="http://schemas.openxmlformats.org/officeDocument/2006/relationships/image" Target="../media/image249.wmf"/><Relationship Id="rId10" Type="http://schemas.openxmlformats.org/officeDocument/2006/relationships/oleObject" Target="../embeddings/oleObject145.bin"/><Relationship Id="rId19" Type="http://schemas.openxmlformats.org/officeDocument/2006/relationships/image" Target="../media/image30.wmf"/><Relationship Id="rId31" Type="http://schemas.openxmlformats.org/officeDocument/2006/relationships/image" Target="../media/image250.wmf"/><Relationship Id="rId4" Type="http://schemas.openxmlformats.org/officeDocument/2006/relationships/image" Target="../media/image243.png"/><Relationship Id="rId9" Type="http://schemas.openxmlformats.org/officeDocument/2006/relationships/image" Target="../media/image246.wmf"/><Relationship Id="rId14" Type="http://schemas.openxmlformats.org/officeDocument/2006/relationships/oleObject" Target="../embeddings/oleObject175.bin"/><Relationship Id="rId22" Type="http://schemas.openxmlformats.org/officeDocument/2006/relationships/oleObject" Target="../embeddings/oleObject149.bin"/><Relationship Id="rId27" Type="http://schemas.openxmlformats.org/officeDocument/2006/relationships/oleObject" Target="../embeddings/oleObject177.bin"/><Relationship Id="rId30" Type="http://schemas.openxmlformats.org/officeDocument/2006/relationships/oleObject" Target="../embeddings/oleObject17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image" Target="../media/image256.png"/><Relationship Id="rId18" Type="http://schemas.openxmlformats.org/officeDocument/2006/relationships/oleObject" Target="../embeddings/oleObject182.bin"/><Relationship Id="rId3" Type="http://schemas.openxmlformats.org/officeDocument/2006/relationships/image" Target="../media/image251.png"/><Relationship Id="rId21" Type="http://schemas.openxmlformats.org/officeDocument/2006/relationships/image" Target="../media/image261.wmf"/><Relationship Id="rId7" Type="http://schemas.openxmlformats.org/officeDocument/2006/relationships/image" Target="../media/image253.wmf"/><Relationship Id="rId12" Type="http://schemas.openxmlformats.org/officeDocument/2006/relationships/image" Target="../media/image2060.png"/><Relationship Id="rId17" Type="http://schemas.openxmlformats.org/officeDocument/2006/relationships/image" Target="../media/image259.png"/><Relationship Id="rId25" Type="http://schemas.openxmlformats.org/officeDocument/2006/relationships/image" Target="../media/image263.wmf"/><Relationship Id="rId2" Type="http://schemas.openxmlformats.org/officeDocument/2006/relationships/image" Target="../media/image222.png"/><Relationship Id="rId16" Type="http://schemas.openxmlformats.org/officeDocument/2006/relationships/hyperlink" Target="https://www.desmos.com/calculator/cagmw5evix" TargetMode="External"/><Relationship Id="rId20" Type="http://schemas.openxmlformats.org/officeDocument/2006/relationships/oleObject" Target="../embeddings/oleObject183.bin"/><Relationship Id="rId1" Type="http://schemas.openxmlformats.org/officeDocument/2006/relationships/slideLayout" Target="../slideLayouts/slideLayout1.xml"/><Relationship Id="rId6" Type="http://schemas.openxmlformats.org/officeDocument/2006/relationships/oleObject" Target="../embeddings/oleObject179.bin"/><Relationship Id="rId11" Type="http://schemas.openxmlformats.org/officeDocument/2006/relationships/image" Target="../media/image255.wmf"/><Relationship Id="rId24" Type="http://schemas.openxmlformats.org/officeDocument/2006/relationships/oleObject" Target="../embeddings/oleObject185.bin"/><Relationship Id="rId5" Type="http://schemas.openxmlformats.org/officeDocument/2006/relationships/image" Target="../media/image2020.png"/><Relationship Id="rId15" Type="http://schemas.openxmlformats.org/officeDocument/2006/relationships/image" Target="../media/image258.png"/><Relationship Id="rId23" Type="http://schemas.openxmlformats.org/officeDocument/2006/relationships/image" Target="../media/image262.wmf"/><Relationship Id="rId10" Type="http://schemas.openxmlformats.org/officeDocument/2006/relationships/oleObject" Target="../embeddings/oleObject181.bin"/><Relationship Id="rId19" Type="http://schemas.openxmlformats.org/officeDocument/2006/relationships/image" Target="../media/image260.wmf"/><Relationship Id="rId4" Type="http://schemas.openxmlformats.org/officeDocument/2006/relationships/image" Target="../media/image252.png"/><Relationship Id="rId9" Type="http://schemas.openxmlformats.org/officeDocument/2006/relationships/image" Target="../media/image254.wmf"/><Relationship Id="rId14" Type="http://schemas.openxmlformats.org/officeDocument/2006/relationships/image" Target="../media/image257.png"/><Relationship Id="rId22" Type="http://schemas.openxmlformats.org/officeDocument/2006/relationships/oleObject" Target="../embeddings/oleObject184.bin"/></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desmos.com/calculator/hpzmz8htlu" TargetMode="External"/><Relationship Id="rId5" Type="http://schemas.openxmlformats.org/officeDocument/2006/relationships/image" Target="../media/image12.png"/><Relationship Id="rId4" Type="http://schemas.openxmlformats.org/officeDocument/2006/relationships/hyperlink" Target="https://www.desmos.com/calculator/5w3ktplvo1"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6.wmf"/><Relationship Id="rId18" Type="http://schemas.openxmlformats.org/officeDocument/2006/relationships/oleObject" Target="../embeddings/oleObject10.bin"/><Relationship Id="rId26" Type="http://schemas.openxmlformats.org/officeDocument/2006/relationships/oleObject" Target="../embeddings/oleObject15.bin"/><Relationship Id="rId39" Type="http://schemas.openxmlformats.org/officeDocument/2006/relationships/oleObject" Target="../embeddings/oleObject22.bin"/><Relationship Id="rId3" Type="http://schemas.openxmlformats.org/officeDocument/2006/relationships/image" Target="../media/image21.wmf"/><Relationship Id="rId21" Type="http://schemas.openxmlformats.org/officeDocument/2006/relationships/oleObject" Target="../embeddings/oleObject12.bin"/><Relationship Id="rId34" Type="http://schemas.openxmlformats.org/officeDocument/2006/relationships/image" Target="../media/image35.wmf"/><Relationship Id="rId42" Type="http://schemas.openxmlformats.org/officeDocument/2006/relationships/image" Target="../media/image39.wmf"/><Relationship Id="rId7" Type="http://schemas.openxmlformats.org/officeDocument/2006/relationships/image" Target="../media/image23.wmf"/><Relationship Id="rId12" Type="http://schemas.openxmlformats.org/officeDocument/2006/relationships/oleObject" Target="../embeddings/oleObject7.bin"/><Relationship Id="rId17" Type="http://schemas.openxmlformats.org/officeDocument/2006/relationships/image" Target="../media/image28.wmf"/><Relationship Id="rId25" Type="http://schemas.openxmlformats.org/officeDocument/2006/relationships/oleObject" Target="../embeddings/oleObject14.bin"/><Relationship Id="rId33" Type="http://schemas.openxmlformats.org/officeDocument/2006/relationships/oleObject" Target="../embeddings/oleObject19.bin"/><Relationship Id="rId38" Type="http://schemas.openxmlformats.org/officeDocument/2006/relationships/image" Target="../media/image37.wmf"/><Relationship Id="rId2" Type="http://schemas.openxmlformats.org/officeDocument/2006/relationships/oleObject" Target="../embeddings/oleObject2.bin"/><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oleObject" Target="../embeddings/oleObject17.bin"/><Relationship Id="rId41" Type="http://schemas.openxmlformats.org/officeDocument/2006/relationships/oleObject" Target="../embeddings/oleObject23.bin"/><Relationship Id="rId1" Type="http://schemas.openxmlformats.org/officeDocument/2006/relationships/slideLayout" Target="../slideLayouts/slideLayout1.xml"/><Relationship Id="rId6" Type="http://schemas.openxmlformats.org/officeDocument/2006/relationships/oleObject" Target="../embeddings/oleObject4.bin"/><Relationship Id="rId11" Type="http://schemas.openxmlformats.org/officeDocument/2006/relationships/image" Target="../media/image25.wmf"/><Relationship Id="rId24" Type="http://schemas.openxmlformats.org/officeDocument/2006/relationships/image" Target="../media/image31.wmf"/><Relationship Id="rId32" Type="http://schemas.openxmlformats.org/officeDocument/2006/relationships/image" Target="../media/image34.wmf"/><Relationship Id="rId37" Type="http://schemas.openxmlformats.org/officeDocument/2006/relationships/oleObject" Target="../embeddings/oleObject21.bin"/><Relationship Id="rId40" Type="http://schemas.openxmlformats.org/officeDocument/2006/relationships/image" Target="../media/image38.wmf"/><Relationship Id="rId45" Type="http://schemas.openxmlformats.org/officeDocument/2006/relationships/image" Target="../media/image40.wmf"/><Relationship Id="rId5" Type="http://schemas.openxmlformats.org/officeDocument/2006/relationships/image" Target="../media/image22.wmf"/><Relationship Id="rId15" Type="http://schemas.openxmlformats.org/officeDocument/2006/relationships/image" Target="../media/image27.wmf"/><Relationship Id="rId23" Type="http://schemas.openxmlformats.org/officeDocument/2006/relationships/oleObject" Target="../embeddings/oleObject13.bin"/><Relationship Id="rId28" Type="http://schemas.openxmlformats.org/officeDocument/2006/relationships/oleObject" Target="../embeddings/oleObject16.bin"/><Relationship Id="rId36" Type="http://schemas.openxmlformats.org/officeDocument/2006/relationships/image" Target="../media/image36.wmf"/><Relationship Id="rId10" Type="http://schemas.openxmlformats.org/officeDocument/2006/relationships/oleObject" Target="../embeddings/oleObject6.bin"/><Relationship Id="rId19" Type="http://schemas.openxmlformats.org/officeDocument/2006/relationships/image" Target="../media/image29.wmf"/><Relationship Id="rId31" Type="http://schemas.openxmlformats.org/officeDocument/2006/relationships/oleObject" Target="../embeddings/oleObject18.bin"/><Relationship Id="rId44" Type="http://schemas.openxmlformats.org/officeDocument/2006/relationships/oleObject" Target="../embeddings/oleObject24.bin"/><Relationship Id="rId4" Type="http://schemas.openxmlformats.org/officeDocument/2006/relationships/oleObject" Target="../embeddings/oleObject3.bin"/><Relationship Id="rId9" Type="http://schemas.openxmlformats.org/officeDocument/2006/relationships/image" Target="../media/image24.wmf"/><Relationship Id="rId14" Type="http://schemas.openxmlformats.org/officeDocument/2006/relationships/oleObject" Target="../embeddings/oleObject8.bin"/><Relationship Id="rId22" Type="http://schemas.openxmlformats.org/officeDocument/2006/relationships/image" Target="../media/image30.wmf"/><Relationship Id="rId27" Type="http://schemas.openxmlformats.org/officeDocument/2006/relationships/image" Target="../media/image32.wmf"/><Relationship Id="rId30" Type="http://schemas.openxmlformats.org/officeDocument/2006/relationships/image" Target="../media/image33.png"/><Relationship Id="rId35" Type="http://schemas.openxmlformats.org/officeDocument/2006/relationships/oleObject" Target="../embeddings/oleObject20.bin"/><Relationship Id="rId43" Type="http://schemas.openxmlformats.org/officeDocument/2006/relationships/image" Target="../media/image5.png"/></Relationships>
</file>

<file path=ppt/slides/_rels/slide6.xml.rels><?xml version="1.0" encoding="UTF-8" standalone="yes"?>
<Relationships xmlns="http://schemas.openxmlformats.org/package/2006/relationships"><Relationship Id="rId13" Type="http://schemas.openxmlformats.org/officeDocument/2006/relationships/image" Target="../media/image28.wmf"/><Relationship Id="rId18" Type="http://schemas.openxmlformats.org/officeDocument/2006/relationships/image" Target="../media/image30.wmf"/><Relationship Id="rId26" Type="http://schemas.openxmlformats.org/officeDocument/2006/relationships/oleObject" Target="../embeddings/oleObject20.bin"/><Relationship Id="rId39" Type="http://schemas.openxmlformats.org/officeDocument/2006/relationships/image" Target="../media/image48.png"/><Relationship Id="rId3" Type="http://schemas.openxmlformats.org/officeDocument/2006/relationships/image" Target="../media/image41.wmf"/><Relationship Id="rId21" Type="http://schemas.openxmlformats.org/officeDocument/2006/relationships/oleObject" Target="../embeddings/oleObject14.bin"/><Relationship Id="rId34" Type="http://schemas.openxmlformats.org/officeDocument/2006/relationships/image" Target="../media/image5.png"/><Relationship Id="rId42" Type="http://schemas.openxmlformats.org/officeDocument/2006/relationships/oleObject" Target="../embeddings/oleObject33.bin"/><Relationship Id="rId47" Type="http://schemas.openxmlformats.org/officeDocument/2006/relationships/image" Target="../media/image52.wmf"/><Relationship Id="rId7" Type="http://schemas.openxmlformats.org/officeDocument/2006/relationships/image" Target="../media/image43.wmf"/><Relationship Id="rId12" Type="http://schemas.openxmlformats.org/officeDocument/2006/relationships/oleObject" Target="../embeddings/oleObject9.bin"/><Relationship Id="rId17" Type="http://schemas.openxmlformats.org/officeDocument/2006/relationships/oleObject" Target="../embeddings/oleObject12.bin"/><Relationship Id="rId25" Type="http://schemas.openxmlformats.org/officeDocument/2006/relationships/oleObject" Target="../embeddings/oleObject17.bin"/><Relationship Id="rId33" Type="http://schemas.openxmlformats.org/officeDocument/2006/relationships/image" Target="../media/image39.wmf"/><Relationship Id="rId38" Type="http://schemas.openxmlformats.org/officeDocument/2006/relationships/image" Target="../media/image47.wmf"/><Relationship Id="rId46" Type="http://schemas.openxmlformats.org/officeDocument/2006/relationships/oleObject" Target="../embeddings/oleObject35.bin"/><Relationship Id="rId2" Type="http://schemas.openxmlformats.org/officeDocument/2006/relationships/oleObject" Target="../embeddings/oleObject25.bin"/><Relationship Id="rId16" Type="http://schemas.openxmlformats.org/officeDocument/2006/relationships/oleObject" Target="../embeddings/oleObject11.bin"/><Relationship Id="rId20" Type="http://schemas.openxmlformats.org/officeDocument/2006/relationships/image" Target="../media/image31.wmf"/><Relationship Id="rId29" Type="http://schemas.openxmlformats.org/officeDocument/2006/relationships/image" Target="../media/image37.wmf"/><Relationship Id="rId41" Type="http://schemas.openxmlformats.org/officeDocument/2006/relationships/image" Target="../media/image49.wmf"/><Relationship Id="rId1" Type="http://schemas.openxmlformats.org/officeDocument/2006/relationships/slideLayout" Target="../slideLayouts/slideLayout1.xml"/><Relationship Id="rId6" Type="http://schemas.openxmlformats.org/officeDocument/2006/relationships/oleObject" Target="../embeddings/oleObject27.bin"/><Relationship Id="rId11" Type="http://schemas.openxmlformats.org/officeDocument/2006/relationships/image" Target="../media/image45.wmf"/><Relationship Id="rId24" Type="http://schemas.openxmlformats.org/officeDocument/2006/relationships/oleObject" Target="../embeddings/oleObject16.bin"/><Relationship Id="rId32" Type="http://schemas.openxmlformats.org/officeDocument/2006/relationships/oleObject" Target="../embeddings/oleObject23.bin"/><Relationship Id="rId37" Type="http://schemas.openxmlformats.org/officeDocument/2006/relationships/oleObject" Target="../embeddings/oleObject31.bin"/><Relationship Id="rId40" Type="http://schemas.openxmlformats.org/officeDocument/2006/relationships/oleObject" Target="../embeddings/oleObject32.bin"/><Relationship Id="rId45" Type="http://schemas.openxmlformats.org/officeDocument/2006/relationships/image" Target="../media/image51.wmf"/><Relationship Id="rId5" Type="http://schemas.openxmlformats.org/officeDocument/2006/relationships/image" Target="../media/image42.wmf"/><Relationship Id="rId15" Type="http://schemas.openxmlformats.org/officeDocument/2006/relationships/image" Target="../media/image29.wmf"/><Relationship Id="rId23" Type="http://schemas.openxmlformats.org/officeDocument/2006/relationships/image" Target="../media/image32.wmf"/><Relationship Id="rId28" Type="http://schemas.openxmlformats.org/officeDocument/2006/relationships/oleObject" Target="../embeddings/oleObject21.bin"/><Relationship Id="rId36" Type="http://schemas.openxmlformats.org/officeDocument/2006/relationships/image" Target="../media/image46.wmf"/><Relationship Id="rId49" Type="http://schemas.openxmlformats.org/officeDocument/2006/relationships/image" Target="../media/image53.wmf"/><Relationship Id="rId10" Type="http://schemas.openxmlformats.org/officeDocument/2006/relationships/oleObject" Target="../embeddings/oleObject29.bin"/><Relationship Id="rId19" Type="http://schemas.openxmlformats.org/officeDocument/2006/relationships/oleObject" Target="../embeddings/oleObject13.bin"/><Relationship Id="rId31" Type="http://schemas.openxmlformats.org/officeDocument/2006/relationships/image" Target="../media/image38.wmf"/><Relationship Id="rId44" Type="http://schemas.openxmlformats.org/officeDocument/2006/relationships/oleObject" Target="../embeddings/oleObject34.bin"/><Relationship Id="rId4" Type="http://schemas.openxmlformats.org/officeDocument/2006/relationships/oleObject" Target="../embeddings/oleObject26.bin"/><Relationship Id="rId9" Type="http://schemas.openxmlformats.org/officeDocument/2006/relationships/image" Target="../media/image44.wmf"/><Relationship Id="rId14" Type="http://schemas.openxmlformats.org/officeDocument/2006/relationships/oleObject" Target="../embeddings/oleObject10.bin"/><Relationship Id="rId22" Type="http://schemas.openxmlformats.org/officeDocument/2006/relationships/oleObject" Target="../embeddings/oleObject15.bin"/><Relationship Id="rId27" Type="http://schemas.openxmlformats.org/officeDocument/2006/relationships/image" Target="../media/image36.wmf"/><Relationship Id="rId30" Type="http://schemas.openxmlformats.org/officeDocument/2006/relationships/oleObject" Target="../embeddings/oleObject22.bin"/><Relationship Id="rId35" Type="http://schemas.openxmlformats.org/officeDocument/2006/relationships/oleObject" Target="../embeddings/oleObject30.bin"/><Relationship Id="rId43" Type="http://schemas.openxmlformats.org/officeDocument/2006/relationships/image" Target="../media/image50.wmf"/><Relationship Id="rId48" Type="http://schemas.openxmlformats.org/officeDocument/2006/relationships/oleObject" Target="../embeddings/oleObject36.bin"/><Relationship Id="rId8"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39.bin"/><Relationship Id="rId18" Type="http://schemas.openxmlformats.org/officeDocument/2006/relationships/image" Target="../media/image28.wmf"/><Relationship Id="rId26" Type="http://schemas.openxmlformats.org/officeDocument/2006/relationships/oleObject" Target="../embeddings/oleObject41.bin"/><Relationship Id="rId3" Type="http://schemas.openxmlformats.org/officeDocument/2006/relationships/image" Target="../media/image59.png"/><Relationship Id="rId21" Type="http://schemas.openxmlformats.org/officeDocument/2006/relationships/oleObject" Target="../embeddings/oleObject15.bin"/><Relationship Id="rId34" Type="http://schemas.openxmlformats.org/officeDocument/2006/relationships/oleObject" Target="../embeddings/oleObject45.bin"/><Relationship Id="rId7" Type="http://schemas.openxmlformats.org/officeDocument/2006/relationships/image" Target="../media/image610.png"/><Relationship Id="rId12" Type="http://schemas.openxmlformats.org/officeDocument/2006/relationships/image" Target="../media/image64.wmf"/><Relationship Id="rId17" Type="http://schemas.openxmlformats.org/officeDocument/2006/relationships/oleObject" Target="../embeddings/oleObject11.bin"/><Relationship Id="rId25" Type="http://schemas.openxmlformats.org/officeDocument/2006/relationships/image" Target="../media/image30.wmf"/><Relationship Id="rId33" Type="http://schemas.openxmlformats.org/officeDocument/2006/relationships/image" Target="../media/image70.wmf"/><Relationship Id="rId2" Type="http://schemas.openxmlformats.org/officeDocument/2006/relationships/image" Target="../media/image58.png"/><Relationship Id="rId16" Type="http://schemas.openxmlformats.org/officeDocument/2006/relationships/image" Target="../media/image66.wmf"/><Relationship Id="rId20" Type="http://schemas.openxmlformats.org/officeDocument/2006/relationships/image" Target="../media/image31.wmf"/><Relationship Id="rId29" Type="http://schemas.openxmlformats.org/officeDocument/2006/relationships/image" Target="../media/image68.wmf"/><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oleObject" Target="../embeddings/oleObject38.bin"/><Relationship Id="rId24" Type="http://schemas.openxmlformats.org/officeDocument/2006/relationships/oleObject" Target="../embeddings/oleObject17.bin"/><Relationship Id="rId32" Type="http://schemas.openxmlformats.org/officeDocument/2006/relationships/oleObject" Target="../embeddings/oleObject44.bin"/><Relationship Id="rId5" Type="http://schemas.openxmlformats.org/officeDocument/2006/relationships/image" Target="../media/image61.png"/><Relationship Id="rId15" Type="http://schemas.openxmlformats.org/officeDocument/2006/relationships/oleObject" Target="../embeddings/oleObject40.bin"/><Relationship Id="rId23" Type="http://schemas.openxmlformats.org/officeDocument/2006/relationships/oleObject" Target="../embeddings/oleObject16.bin"/><Relationship Id="rId28" Type="http://schemas.openxmlformats.org/officeDocument/2006/relationships/oleObject" Target="../embeddings/oleObject42.bin"/><Relationship Id="rId10" Type="http://schemas.openxmlformats.org/officeDocument/2006/relationships/image" Target="../media/image5.png"/><Relationship Id="rId19" Type="http://schemas.openxmlformats.org/officeDocument/2006/relationships/oleObject" Target="../embeddings/oleObject14.bin"/><Relationship Id="rId31" Type="http://schemas.openxmlformats.org/officeDocument/2006/relationships/image" Target="../media/image69.wmf"/><Relationship Id="rId4" Type="http://schemas.openxmlformats.org/officeDocument/2006/relationships/image" Target="../media/image60.png"/><Relationship Id="rId9" Type="http://schemas.openxmlformats.org/officeDocument/2006/relationships/image" Target="../media/image63.wmf"/><Relationship Id="rId14" Type="http://schemas.openxmlformats.org/officeDocument/2006/relationships/image" Target="../media/image65.wmf"/><Relationship Id="rId22" Type="http://schemas.openxmlformats.org/officeDocument/2006/relationships/image" Target="../media/image32.wmf"/><Relationship Id="rId27" Type="http://schemas.openxmlformats.org/officeDocument/2006/relationships/image" Target="../media/image67.wmf"/><Relationship Id="rId30" Type="http://schemas.openxmlformats.org/officeDocument/2006/relationships/oleObject" Target="../embeddings/oleObject43.bin"/><Relationship Id="rId35" Type="http://schemas.openxmlformats.org/officeDocument/2006/relationships/image" Target="../media/image7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41.bin"/><Relationship Id="rId18" Type="http://schemas.openxmlformats.org/officeDocument/2006/relationships/image" Target="../media/image69.wmf"/><Relationship Id="rId26" Type="http://schemas.openxmlformats.org/officeDocument/2006/relationships/image" Target="../media/image77.png"/><Relationship Id="rId3" Type="http://schemas.openxmlformats.org/officeDocument/2006/relationships/image" Target="../media/image72.png"/><Relationship Id="rId21" Type="http://schemas.openxmlformats.org/officeDocument/2006/relationships/image" Target="../media/image5.png"/><Relationship Id="rId7" Type="http://schemas.openxmlformats.org/officeDocument/2006/relationships/image" Target="../media/image31.wmf"/><Relationship Id="rId12" Type="http://schemas.openxmlformats.org/officeDocument/2006/relationships/image" Target="../media/image30.wmf"/><Relationship Id="rId17" Type="http://schemas.openxmlformats.org/officeDocument/2006/relationships/oleObject" Target="../embeddings/oleObject43.bin"/><Relationship Id="rId25" Type="http://schemas.openxmlformats.org/officeDocument/2006/relationships/image" Target="../media/image76.png"/><Relationship Id="rId2" Type="http://schemas.openxmlformats.org/officeDocument/2006/relationships/image" Target="../media/image58.png"/><Relationship Id="rId16" Type="http://schemas.openxmlformats.org/officeDocument/2006/relationships/image" Target="../media/image68.wmf"/><Relationship Id="rId20" Type="http://schemas.openxmlformats.org/officeDocument/2006/relationships/image" Target="../media/image73.png"/><Relationship Id="rId29" Type="http://schemas.openxmlformats.org/officeDocument/2006/relationships/oleObject" Target="../embeddings/oleObject46.bin"/><Relationship Id="rId1" Type="http://schemas.openxmlformats.org/officeDocument/2006/relationships/slideLayout" Target="../slideLayouts/slideLayout1.xml"/><Relationship Id="rId6" Type="http://schemas.openxmlformats.org/officeDocument/2006/relationships/oleObject" Target="../embeddings/oleObject14.bin"/><Relationship Id="rId11" Type="http://schemas.openxmlformats.org/officeDocument/2006/relationships/oleObject" Target="../embeddings/oleObject17.bin"/><Relationship Id="rId24" Type="http://schemas.openxmlformats.org/officeDocument/2006/relationships/image" Target="../media/image75.png"/><Relationship Id="rId5" Type="http://schemas.openxmlformats.org/officeDocument/2006/relationships/image" Target="../media/image28.wmf"/><Relationship Id="rId15" Type="http://schemas.openxmlformats.org/officeDocument/2006/relationships/oleObject" Target="../embeddings/oleObject42.bin"/><Relationship Id="rId23" Type="http://schemas.openxmlformats.org/officeDocument/2006/relationships/image" Target="../media/image74.png"/><Relationship Id="rId28" Type="http://schemas.openxmlformats.org/officeDocument/2006/relationships/image" Target="../media/image79.png"/><Relationship Id="rId10" Type="http://schemas.openxmlformats.org/officeDocument/2006/relationships/oleObject" Target="../embeddings/oleObject16.bin"/><Relationship Id="rId19" Type="http://schemas.openxmlformats.org/officeDocument/2006/relationships/image" Target="../media/image710.png"/><Relationship Id="rId4" Type="http://schemas.openxmlformats.org/officeDocument/2006/relationships/oleObject" Target="../embeddings/oleObject11.bin"/><Relationship Id="rId9" Type="http://schemas.openxmlformats.org/officeDocument/2006/relationships/image" Target="../media/image32.wmf"/><Relationship Id="rId14" Type="http://schemas.openxmlformats.org/officeDocument/2006/relationships/image" Target="../media/image67.wmf"/><Relationship Id="rId22" Type="http://schemas.openxmlformats.org/officeDocument/2006/relationships/image" Target="../media/image730.png"/><Relationship Id="rId27" Type="http://schemas.openxmlformats.org/officeDocument/2006/relationships/image" Target="../media/image78.png"/><Relationship Id="rId30" Type="http://schemas.openxmlformats.org/officeDocument/2006/relationships/image" Target="../media/image8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A79EE1-01FD-E439-A8FF-D39C75CBC991}"/>
              </a:ext>
            </a:extLst>
          </p:cNvPr>
          <p:cNvPicPr>
            <a:picLocks noChangeAspect="1"/>
          </p:cNvPicPr>
          <p:nvPr/>
        </p:nvPicPr>
        <p:blipFill>
          <a:blip r:embed="rId2"/>
          <a:stretch>
            <a:fillRect/>
          </a:stretch>
        </p:blipFill>
        <p:spPr>
          <a:xfrm>
            <a:off x="335779" y="334383"/>
            <a:ext cx="8576822" cy="452315"/>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5" name="Picture 14" descr="Pascal_2">
            <a:extLst>
              <a:ext uri="{FF2B5EF4-FFF2-40B4-BE49-F238E27FC236}">
                <a16:creationId xmlns:a16="http://schemas.microsoft.com/office/drawing/2014/main" id="{AE188D8D-2BFF-3F30-C968-B6ED06A8B857}"/>
              </a:ext>
            </a:extLst>
          </p:cNvPr>
          <p:cNvPicPr>
            <a:picLocks noChangeAspect="1" noChangeArrowheads="1"/>
          </p:cNvPicPr>
          <p:nvPr/>
        </p:nvPicPr>
        <p:blipFill>
          <a:blip r:embed="rId3"/>
          <a:srcRect/>
          <a:stretch>
            <a:fillRect/>
          </a:stretch>
        </p:blipFill>
        <p:spPr bwMode="auto">
          <a:xfrm>
            <a:off x="4706341" y="1047186"/>
            <a:ext cx="2903692" cy="3097271"/>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p:spPr>
      </p:pic>
      <p:sp>
        <p:nvSpPr>
          <p:cNvPr id="6" name="Rectangle 15">
            <a:extLst>
              <a:ext uri="{FF2B5EF4-FFF2-40B4-BE49-F238E27FC236}">
                <a16:creationId xmlns:a16="http://schemas.microsoft.com/office/drawing/2014/main" id="{B06A6A4B-9EA8-A7C1-7797-BEA3AE4CE773}"/>
              </a:ext>
            </a:extLst>
          </p:cNvPr>
          <p:cNvSpPr>
            <a:spLocks noChangeArrowheads="1"/>
          </p:cNvSpPr>
          <p:nvPr/>
        </p:nvSpPr>
        <p:spPr bwMode="auto">
          <a:xfrm>
            <a:off x="5435720" y="4372540"/>
            <a:ext cx="1597025" cy="71120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p>
            <a:pPr algn="ctr">
              <a:defRPr/>
            </a:pPr>
            <a:r>
              <a:rPr lang="en-US" sz="2000" b="1" i="0">
                <a:latin typeface="Times New Roman" pitchFamily="48" charset="0"/>
              </a:rPr>
              <a:t>Blaise Pascal</a:t>
            </a:r>
          </a:p>
          <a:p>
            <a:pPr algn="ctr">
              <a:defRPr/>
            </a:pPr>
            <a:r>
              <a:rPr lang="en-US" sz="2000" b="1" i="0">
                <a:latin typeface="Times New Roman" pitchFamily="48" charset="0"/>
              </a:rPr>
              <a:t>1623 – 1662 </a:t>
            </a:r>
            <a:endParaRPr lang="en-US" sz="2000" i="0">
              <a:latin typeface="Times New Roman" pitchFamily="48" charset="0"/>
            </a:endParaRPr>
          </a:p>
        </p:txBody>
      </p:sp>
      <p:sp>
        <p:nvSpPr>
          <p:cNvPr id="7" name="Rectangle 16">
            <a:extLst>
              <a:ext uri="{FF2B5EF4-FFF2-40B4-BE49-F238E27FC236}">
                <a16:creationId xmlns:a16="http://schemas.microsoft.com/office/drawing/2014/main" id="{0308DFD9-BADE-C3B9-4FFF-730E2F835723}"/>
              </a:ext>
            </a:extLst>
          </p:cNvPr>
          <p:cNvSpPr>
            <a:spLocks noChangeArrowheads="1"/>
          </p:cNvSpPr>
          <p:nvPr/>
        </p:nvSpPr>
        <p:spPr bwMode="auto">
          <a:xfrm>
            <a:off x="276726" y="5330478"/>
            <a:ext cx="11576097" cy="1015663"/>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p>
            <a:pPr>
              <a:defRPr/>
            </a:pPr>
            <a:r>
              <a:rPr lang="en-US" sz="2000" b="1" i="0">
                <a:latin typeface="Times New Roman" pitchFamily="48" charset="0"/>
              </a:rPr>
              <a:t>Blaise Pascal</a:t>
            </a:r>
            <a:r>
              <a:rPr lang="en-US" sz="2000" i="0">
                <a:latin typeface="Times New Roman" pitchFamily="48" charset="0"/>
              </a:rPr>
              <a:t> was a very influential French mathematician and philosopher who contributed to many areas of mathematics. He worked on conic sections and projective geometry and in correspondence with Fermat he laid the foundations for the theory of probability. </a:t>
            </a:r>
          </a:p>
        </p:txBody>
      </p:sp>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6A9CE-9AC8-02E2-0AB0-AF888BC475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25FD81-4DC5-BACC-622B-2ABDE9CA346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C1C05C-F813-022A-3610-636BF32B7EC1}"/>
              </a:ext>
            </a:extLst>
          </p:cNvPr>
          <p:cNvPicPr>
            <a:picLocks noChangeAspect="1"/>
          </p:cNvPicPr>
          <p:nvPr/>
        </p:nvPicPr>
        <p:blipFill>
          <a:blip r:embed="rId2"/>
          <a:stretch>
            <a:fillRect/>
          </a:stretch>
        </p:blipFill>
        <p:spPr>
          <a:xfrm>
            <a:off x="161189" y="218506"/>
            <a:ext cx="3986676" cy="421970"/>
          </a:xfrm>
          <a:prstGeom prst="rect">
            <a:avLst/>
          </a:prstGeom>
        </p:spPr>
      </p:pic>
      <p:pic>
        <p:nvPicPr>
          <p:cNvPr id="6" name="Picture 5">
            <a:extLst>
              <a:ext uri="{FF2B5EF4-FFF2-40B4-BE49-F238E27FC236}">
                <a16:creationId xmlns:a16="http://schemas.microsoft.com/office/drawing/2014/main" id="{C5BCD368-B3D6-88B8-02BD-A75FFCA89E21}"/>
              </a:ext>
            </a:extLst>
          </p:cNvPr>
          <p:cNvPicPr>
            <a:picLocks noChangeAspect="1"/>
          </p:cNvPicPr>
          <p:nvPr/>
        </p:nvPicPr>
        <p:blipFill>
          <a:blip r:embed="rId3"/>
          <a:stretch>
            <a:fillRect/>
          </a:stretch>
        </p:blipFill>
        <p:spPr>
          <a:xfrm>
            <a:off x="1717746" y="688084"/>
            <a:ext cx="2928985" cy="2027407"/>
          </a:xfrm>
          <a:prstGeom prst="rect">
            <a:avLst/>
          </a:prstGeom>
        </p:spPr>
      </p:pic>
      <p:pic>
        <p:nvPicPr>
          <p:cNvPr id="8" name="Picture 7">
            <a:extLst>
              <a:ext uri="{FF2B5EF4-FFF2-40B4-BE49-F238E27FC236}">
                <a16:creationId xmlns:a16="http://schemas.microsoft.com/office/drawing/2014/main" id="{93E7ABF4-D600-50DB-87BE-C6A19612900E}"/>
              </a:ext>
            </a:extLst>
          </p:cNvPr>
          <p:cNvPicPr>
            <a:picLocks noChangeAspect="1"/>
          </p:cNvPicPr>
          <p:nvPr/>
        </p:nvPicPr>
        <p:blipFill>
          <a:blip r:embed="rId4"/>
          <a:stretch>
            <a:fillRect/>
          </a:stretch>
        </p:blipFill>
        <p:spPr>
          <a:xfrm>
            <a:off x="6779514" y="578133"/>
            <a:ext cx="3161121" cy="2151178"/>
          </a:xfrm>
          <a:prstGeom prst="rect">
            <a:avLst/>
          </a:prstGeom>
        </p:spPr>
      </p:pic>
      <p:pic>
        <p:nvPicPr>
          <p:cNvPr id="10" name="Picture 9">
            <a:extLst>
              <a:ext uri="{FF2B5EF4-FFF2-40B4-BE49-F238E27FC236}">
                <a16:creationId xmlns:a16="http://schemas.microsoft.com/office/drawing/2014/main" id="{BDF970FB-5AAD-E877-92BF-44ED7334EF8D}"/>
              </a:ext>
            </a:extLst>
          </p:cNvPr>
          <p:cNvPicPr>
            <a:picLocks noChangeAspect="1"/>
          </p:cNvPicPr>
          <p:nvPr/>
        </p:nvPicPr>
        <p:blipFill>
          <a:blip r:embed="rId5"/>
          <a:stretch>
            <a:fillRect/>
          </a:stretch>
        </p:blipFill>
        <p:spPr>
          <a:xfrm>
            <a:off x="1777907" y="2747489"/>
            <a:ext cx="2983559" cy="2524169"/>
          </a:xfrm>
          <a:prstGeom prst="rect">
            <a:avLst/>
          </a:prstGeom>
        </p:spPr>
      </p:pic>
      <p:pic>
        <p:nvPicPr>
          <p:cNvPr id="12" name="Picture 11">
            <a:extLst>
              <a:ext uri="{FF2B5EF4-FFF2-40B4-BE49-F238E27FC236}">
                <a16:creationId xmlns:a16="http://schemas.microsoft.com/office/drawing/2014/main" id="{642E2D99-CD4D-E280-95DD-9F0C8355F76D}"/>
              </a:ext>
            </a:extLst>
          </p:cNvPr>
          <p:cNvPicPr>
            <a:picLocks noChangeAspect="1"/>
          </p:cNvPicPr>
          <p:nvPr/>
        </p:nvPicPr>
        <p:blipFill>
          <a:blip r:embed="rId6"/>
          <a:stretch>
            <a:fillRect/>
          </a:stretch>
        </p:blipFill>
        <p:spPr>
          <a:xfrm>
            <a:off x="6934217" y="2851394"/>
            <a:ext cx="2886922" cy="2360254"/>
          </a:xfrm>
          <a:prstGeom prst="rect">
            <a:avLst/>
          </a:prstGeom>
        </p:spPr>
      </p:pic>
      <p:pic>
        <p:nvPicPr>
          <p:cNvPr id="13" name="Picture 12">
            <a:extLst>
              <a:ext uri="{FF2B5EF4-FFF2-40B4-BE49-F238E27FC236}">
                <a16:creationId xmlns:a16="http://schemas.microsoft.com/office/drawing/2014/main" id="{B9AEB0DA-5BBE-B815-8A18-46FB284D8B02}"/>
              </a:ext>
            </a:extLst>
          </p:cNvPr>
          <p:cNvPicPr>
            <a:picLocks noChangeAspect="1"/>
          </p:cNvPicPr>
          <p:nvPr/>
        </p:nvPicPr>
        <p:blipFill>
          <a:blip r:embed="rId7"/>
          <a:stretch>
            <a:fillRect/>
          </a:stretch>
        </p:blipFill>
        <p:spPr>
          <a:xfrm>
            <a:off x="1371387" y="5328603"/>
            <a:ext cx="9144000" cy="1349622"/>
          </a:xfrm>
          <a:prstGeom prst="rect">
            <a:avLst/>
          </a:prstGeom>
        </p:spPr>
      </p:pic>
    </p:spTree>
    <p:extLst>
      <p:ext uri="{BB962C8B-B14F-4D97-AF65-F5344CB8AC3E}">
        <p14:creationId xmlns:p14="http://schemas.microsoft.com/office/powerpoint/2010/main" val="1742554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395A-1ECB-FCDE-9845-B1482AF9BF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F5F313-E9D2-6B91-E791-D49902DEA36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F12F70-025E-77DB-1240-24050E599BF9}"/>
              </a:ext>
            </a:extLst>
          </p:cNvPr>
          <p:cNvPicPr>
            <a:picLocks noChangeAspect="1"/>
          </p:cNvPicPr>
          <p:nvPr/>
        </p:nvPicPr>
        <p:blipFill>
          <a:blip r:embed="rId2"/>
          <a:stretch>
            <a:fillRect/>
          </a:stretch>
        </p:blipFill>
        <p:spPr>
          <a:xfrm>
            <a:off x="530479" y="1025078"/>
            <a:ext cx="10836579" cy="3657917"/>
          </a:xfrm>
          <a:prstGeom prst="rect">
            <a:avLst/>
          </a:prstGeom>
        </p:spPr>
      </p:pic>
      <p:pic>
        <p:nvPicPr>
          <p:cNvPr id="5" name="Picture 4">
            <a:extLst>
              <a:ext uri="{FF2B5EF4-FFF2-40B4-BE49-F238E27FC236}">
                <a16:creationId xmlns:a16="http://schemas.microsoft.com/office/drawing/2014/main" id="{44679CC9-3CBC-CF0C-2FD1-426DDC511B15}"/>
              </a:ext>
            </a:extLst>
          </p:cNvPr>
          <p:cNvPicPr>
            <a:picLocks noChangeAspect="1"/>
          </p:cNvPicPr>
          <p:nvPr/>
        </p:nvPicPr>
        <p:blipFill>
          <a:blip r:embed="rId3"/>
          <a:stretch>
            <a:fillRect/>
          </a:stretch>
        </p:blipFill>
        <p:spPr>
          <a:xfrm>
            <a:off x="161189" y="218506"/>
            <a:ext cx="3986676" cy="421970"/>
          </a:xfrm>
          <a:prstGeom prst="rect">
            <a:avLst/>
          </a:prstGeom>
        </p:spPr>
      </p:pic>
      <p:pic>
        <p:nvPicPr>
          <p:cNvPr id="2" name="Picture 1">
            <a:extLst>
              <a:ext uri="{FF2B5EF4-FFF2-40B4-BE49-F238E27FC236}">
                <a16:creationId xmlns:a16="http://schemas.microsoft.com/office/drawing/2014/main" id="{E05F8874-A5C2-AC90-6749-0E3B04BA89D9}"/>
              </a:ext>
            </a:extLst>
          </p:cNvPr>
          <p:cNvPicPr>
            <a:picLocks noChangeAspect="1"/>
          </p:cNvPicPr>
          <p:nvPr/>
        </p:nvPicPr>
        <p:blipFill>
          <a:blip r:embed="rId4"/>
          <a:stretch>
            <a:fillRect/>
          </a:stretch>
        </p:blipFill>
        <p:spPr>
          <a:xfrm>
            <a:off x="1390390" y="4044855"/>
            <a:ext cx="2718148" cy="556720"/>
          </a:xfrm>
          <a:prstGeom prst="rect">
            <a:avLst/>
          </a:prstGeom>
        </p:spPr>
      </p:pic>
      <p:pic>
        <p:nvPicPr>
          <p:cNvPr id="6" name="Picture 5">
            <a:extLst>
              <a:ext uri="{FF2B5EF4-FFF2-40B4-BE49-F238E27FC236}">
                <a16:creationId xmlns:a16="http://schemas.microsoft.com/office/drawing/2014/main" id="{919355AC-A20A-3D33-EDD8-972288DDD889}"/>
              </a:ext>
            </a:extLst>
          </p:cNvPr>
          <p:cNvPicPr>
            <a:picLocks noChangeAspect="1"/>
          </p:cNvPicPr>
          <p:nvPr/>
        </p:nvPicPr>
        <p:blipFill>
          <a:blip r:embed="rId4"/>
          <a:stretch>
            <a:fillRect/>
          </a:stretch>
        </p:blipFill>
        <p:spPr>
          <a:xfrm>
            <a:off x="4108538" y="4026411"/>
            <a:ext cx="1728591" cy="556720"/>
          </a:xfrm>
          <a:prstGeom prst="rect">
            <a:avLst/>
          </a:prstGeom>
        </p:spPr>
      </p:pic>
      <p:pic>
        <p:nvPicPr>
          <p:cNvPr id="7" name="Picture 6">
            <a:extLst>
              <a:ext uri="{FF2B5EF4-FFF2-40B4-BE49-F238E27FC236}">
                <a16:creationId xmlns:a16="http://schemas.microsoft.com/office/drawing/2014/main" id="{A2A8A684-2A62-9C44-7825-90AAF51449FA}"/>
              </a:ext>
            </a:extLst>
          </p:cNvPr>
          <p:cNvPicPr>
            <a:picLocks noChangeAspect="1"/>
          </p:cNvPicPr>
          <p:nvPr/>
        </p:nvPicPr>
        <p:blipFill>
          <a:blip r:embed="rId4"/>
          <a:stretch>
            <a:fillRect/>
          </a:stretch>
        </p:blipFill>
        <p:spPr>
          <a:xfrm>
            <a:off x="5837129" y="4063817"/>
            <a:ext cx="1146131" cy="556720"/>
          </a:xfrm>
          <a:prstGeom prst="rect">
            <a:avLst/>
          </a:prstGeom>
        </p:spPr>
      </p:pic>
      <p:pic>
        <p:nvPicPr>
          <p:cNvPr id="8" name="Picture 7">
            <a:extLst>
              <a:ext uri="{FF2B5EF4-FFF2-40B4-BE49-F238E27FC236}">
                <a16:creationId xmlns:a16="http://schemas.microsoft.com/office/drawing/2014/main" id="{AE688378-0DDB-3A61-3E8F-20BBBCA73705}"/>
              </a:ext>
            </a:extLst>
          </p:cNvPr>
          <p:cNvPicPr>
            <a:picLocks noChangeAspect="1"/>
          </p:cNvPicPr>
          <p:nvPr/>
        </p:nvPicPr>
        <p:blipFill>
          <a:blip r:embed="rId4"/>
          <a:stretch>
            <a:fillRect/>
          </a:stretch>
        </p:blipFill>
        <p:spPr>
          <a:xfrm>
            <a:off x="6989369" y="4044855"/>
            <a:ext cx="1484488" cy="556720"/>
          </a:xfrm>
          <a:prstGeom prst="rect">
            <a:avLst/>
          </a:prstGeom>
        </p:spPr>
      </p:pic>
      <p:pic>
        <p:nvPicPr>
          <p:cNvPr id="9" name="Picture 8">
            <a:extLst>
              <a:ext uri="{FF2B5EF4-FFF2-40B4-BE49-F238E27FC236}">
                <a16:creationId xmlns:a16="http://schemas.microsoft.com/office/drawing/2014/main" id="{AEE06042-7102-5248-42BF-919FEC6C6E0E}"/>
              </a:ext>
            </a:extLst>
          </p:cNvPr>
          <p:cNvPicPr>
            <a:picLocks noChangeAspect="1"/>
          </p:cNvPicPr>
          <p:nvPr/>
        </p:nvPicPr>
        <p:blipFill>
          <a:blip r:embed="rId4"/>
          <a:stretch>
            <a:fillRect/>
          </a:stretch>
        </p:blipFill>
        <p:spPr>
          <a:xfrm>
            <a:off x="8423754" y="4059641"/>
            <a:ext cx="1045923" cy="556720"/>
          </a:xfrm>
          <a:prstGeom prst="rect">
            <a:avLst/>
          </a:prstGeom>
        </p:spPr>
      </p:pic>
      <p:pic>
        <p:nvPicPr>
          <p:cNvPr id="10" name="Picture 9">
            <a:extLst>
              <a:ext uri="{FF2B5EF4-FFF2-40B4-BE49-F238E27FC236}">
                <a16:creationId xmlns:a16="http://schemas.microsoft.com/office/drawing/2014/main" id="{85B6AC61-7E84-BF03-406C-E1CC0F92A113}"/>
              </a:ext>
            </a:extLst>
          </p:cNvPr>
          <p:cNvPicPr>
            <a:picLocks noChangeAspect="1"/>
          </p:cNvPicPr>
          <p:nvPr/>
        </p:nvPicPr>
        <p:blipFill>
          <a:blip r:embed="rId4"/>
          <a:stretch>
            <a:fillRect/>
          </a:stretch>
        </p:blipFill>
        <p:spPr>
          <a:xfrm>
            <a:off x="9469677" y="4028147"/>
            <a:ext cx="1045923" cy="556720"/>
          </a:xfrm>
          <a:prstGeom prst="rect">
            <a:avLst/>
          </a:prstGeom>
        </p:spPr>
      </p:pic>
    </p:spTree>
    <p:extLst>
      <p:ext uri="{BB962C8B-B14F-4D97-AF65-F5344CB8AC3E}">
        <p14:creationId xmlns:p14="http://schemas.microsoft.com/office/powerpoint/2010/main" val="10336433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1856-36A6-267A-1B02-1F1CDAA5B4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83836E-751B-6ECD-FEAC-C16BB39DC0CF}"/>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hart, diagram, line chart&#10;&#10;Description automatically generated">
            <a:hlinkClick r:id="rId2"/>
            <a:extLst>
              <a:ext uri="{FF2B5EF4-FFF2-40B4-BE49-F238E27FC236}">
                <a16:creationId xmlns:a16="http://schemas.microsoft.com/office/drawing/2014/main" id="{616BD1D9-D8BB-C197-AC83-C77F601BF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12" y="1075796"/>
            <a:ext cx="5600700" cy="3733800"/>
          </a:xfrm>
          <a:prstGeom prst="rect">
            <a:avLst/>
          </a:prstGeom>
        </p:spPr>
      </p:pic>
      <p:sp>
        <p:nvSpPr>
          <p:cNvPr id="3" name="Text Box 4">
            <a:extLst>
              <a:ext uri="{FF2B5EF4-FFF2-40B4-BE49-F238E27FC236}">
                <a16:creationId xmlns:a16="http://schemas.microsoft.com/office/drawing/2014/main" id="{7F3D3973-0E2E-5CF9-2CB5-45225D2B1504}"/>
              </a:ext>
            </a:extLst>
          </p:cNvPr>
          <p:cNvSpPr txBox="1">
            <a:spLocks noChangeArrowheads="1"/>
          </p:cNvSpPr>
          <p:nvPr/>
        </p:nvSpPr>
        <p:spPr bwMode="auto">
          <a:xfrm>
            <a:off x="7130812" y="857729"/>
            <a:ext cx="43717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Let’s take the second derivative of  </a:t>
            </a:r>
            <a:r>
              <a:rPr lang="en-US" altLang="en-US" sz="2200" i="1" dirty="0"/>
              <a:t>y</a:t>
            </a:r>
            <a:r>
              <a:rPr lang="en-US" altLang="en-US" sz="2200" dirty="0"/>
              <a:t>.</a:t>
            </a:r>
          </a:p>
        </p:txBody>
      </p:sp>
      <p:graphicFrame>
        <p:nvGraphicFramePr>
          <p:cNvPr id="5" name="Object 4">
            <a:extLst>
              <a:ext uri="{FF2B5EF4-FFF2-40B4-BE49-F238E27FC236}">
                <a16:creationId xmlns:a16="http://schemas.microsoft.com/office/drawing/2014/main" id="{D9F0DEAE-A497-36AB-1668-CF2CA56CA40A}"/>
              </a:ext>
            </a:extLst>
          </p:cNvPr>
          <p:cNvGraphicFramePr>
            <a:graphicFrameLocks noChangeAspect="1"/>
          </p:cNvGraphicFramePr>
          <p:nvPr>
            <p:extLst>
              <p:ext uri="{D42A27DB-BD31-4B8C-83A1-F6EECF244321}">
                <p14:modId xmlns:p14="http://schemas.microsoft.com/office/powerpoint/2010/main" val="2333932997"/>
              </p:ext>
            </p:extLst>
          </p:nvPr>
        </p:nvGraphicFramePr>
        <p:xfrm>
          <a:off x="7191138" y="1519889"/>
          <a:ext cx="2593975" cy="439977"/>
        </p:xfrm>
        <a:graphic>
          <a:graphicData uri="http://schemas.openxmlformats.org/presentationml/2006/ole">
            <mc:AlternateContent xmlns:mc="http://schemas.openxmlformats.org/markup-compatibility/2006">
              <mc:Choice xmlns:v="urn:schemas-microsoft-com:vml" Requires="v">
                <p:oleObj name="Equation" r:id="rId4" imgW="1346200" imgH="228600" progId="Equation.DSMT4">
                  <p:embed/>
                </p:oleObj>
              </mc:Choice>
              <mc:Fallback>
                <p:oleObj name="Equation" r:id="rId4" imgW="1346200" imgH="228600" progId="Equation.DSMT4">
                  <p:embed/>
                  <p:pic>
                    <p:nvPicPr>
                      <p:cNvPr id="7" name="Object 6">
                        <a:extLst>
                          <a:ext uri="{FF2B5EF4-FFF2-40B4-BE49-F238E27FC236}">
                            <a16:creationId xmlns:a16="http://schemas.microsoft.com/office/drawing/2014/main" id="{3A41D287-C751-4CA1-852A-0BEF2B70E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138" y="1519889"/>
                        <a:ext cx="2593975" cy="439977"/>
                      </a:xfrm>
                      <a:prstGeom prst="rect">
                        <a:avLst/>
                      </a:prstGeom>
                      <a:noFill/>
                      <a:ln>
                        <a:noFill/>
                      </a:ln>
                      <a:effectLst/>
                    </p:spPr>
                  </p:pic>
                </p:oleObj>
              </mc:Fallback>
            </mc:AlternateContent>
          </a:graphicData>
        </a:graphic>
      </p:graphicFrame>
      <p:sp>
        <p:nvSpPr>
          <p:cNvPr id="6" name="Text Box 6">
            <a:extLst>
              <a:ext uri="{FF2B5EF4-FFF2-40B4-BE49-F238E27FC236}">
                <a16:creationId xmlns:a16="http://schemas.microsoft.com/office/drawing/2014/main" id="{2EE2E827-D320-03EE-30BB-02AD048CC778}"/>
              </a:ext>
            </a:extLst>
          </p:cNvPr>
          <p:cNvSpPr txBox="1">
            <a:spLocks noChangeArrowheads="1"/>
          </p:cNvSpPr>
          <p:nvPr/>
        </p:nvSpPr>
        <p:spPr bwMode="auto">
          <a:xfrm>
            <a:off x="3066812" y="1312184"/>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Concave up</a:t>
            </a:r>
          </a:p>
        </p:txBody>
      </p:sp>
      <p:sp>
        <p:nvSpPr>
          <p:cNvPr id="7" name="Line 7">
            <a:extLst>
              <a:ext uri="{FF2B5EF4-FFF2-40B4-BE49-F238E27FC236}">
                <a16:creationId xmlns:a16="http://schemas.microsoft.com/office/drawing/2014/main" id="{ECB5877B-C3FD-5606-2E96-E87E074CCA52}"/>
              </a:ext>
            </a:extLst>
          </p:cNvPr>
          <p:cNvSpPr>
            <a:spLocks noChangeShapeType="1"/>
          </p:cNvSpPr>
          <p:nvPr/>
        </p:nvSpPr>
        <p:spPr bwMode="auto">
          <a:xfrm flipH="1">
            <a:off x="2228610" y="1769384"/>
            <a:ext cx="1247511" cy="90661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8">
            <a:extLst>
              <a:ext uri="{FF2B5EF4-FFF2-40B4-BE49-F238E27FC236}">
                <a16:creationId xmlns:a16="http://schemas.microsoft.com/office/drawing/2014/main" id="{F4846649-E1A5-E173-33DB-1DB3C7720C73}"/>
              </a:ext>
            </a:extLst>
          </p:cNvPr>
          <p:cNvSpPr>
            <a:spLocks noChangeShapeType="1"/>
          </p:cNvSpPr>
          <p:nvPr/>
        </p:nvSpPr>
        <p:spPr bwMode="auto">
          <a:xfrm>
            <a:off x="3966926" y="1761596"/>
            <a:ext cx="506411" cy="2667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8B1F66D2-412D-4490-883B-D16962860D88}"/>
              </a:ext>
            </a:extLst>
          </p:cNvPr>
          <p:cNvSpPr>
            <a:spLocks noChangeArrowheads="1"/>
          </p:cNvSpPr>
          <p:nvPr/>
        </p:nvSpPr>
        <p:spPr bwMode="auto">
          <a:xfrm>
            <a:off x="857012" y="3437996"/>
            <a:ext cx="207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0000"/>
                </a:solidFill>
              </a:rPr>
              <a:t>Concave Down</a:t>
            </a:r>
          </a:p>
        </p:txBody>
      </p:sp>
      <p:sp>
        <p:nvSpPr>
          <p:cNvPr id="10" name="Line 12">
            <a:extLst>
              <a:ext uri="{FF2B5EF4-FFF2-40B4-BE49-F238E27FC236}">
                <a16:creationId xmlns:a16="http://schemas.microsoft.com/office/drawing/2014/main" id="{33EAC22D-6180-2DED-9ECB-B982D9146E02}"/>
              </a:ext>
            </a:extLst>
          </p:cNvPr>
          <p:cNvSpPr>
            <a:spLocks noChangeShapeType="1"/>
          </p:cNvSpPr>
          <p:nvPr/>
        </p:nvSpPr>
        <p:spPr bwMode="auto">
          <a:xfrm flipV="1">
            <a:off x="2304812" y="2523596"/>
            <a:ext cx="644525" cy="914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1" name="Object 14">
            <a:extLst>
              <a:ext uri="{FF2B5EF4-FFF2-40B4-BE49-F238E27FC236}">
                <a16:creationId xmlns:a16="http://schemas.microsoft.com/office/drawing/2014/main" id="{0066F96E-C4BA-1FA2-1F99-396CBE11093F}"/>
              </a:ext>
            </a:extLst>
          </p:cNvPr>
          <p:cNvGraphicFramePr>
            <a:graphicFrameLocks noChangeAspect="1"/>
          </p:cNvGraphicFramePr>
          <p:nvPr>
            <p:extLst>
              <p:ext uri="{D42A27DB-BD31-4B8C-83A1-F6EECF244321}">
                <p14:modId xmlns:p14="http://schemas.microsoft.com/office/powerpoint/2010/main" val="3989273217"/>
              </p:ext>
            </p:extLst>
          </p:nvPr>
        </p:nvGraphicFramePr>
        <p:xfrm>
          <a:off x="7191138" y="2141205"/>
          <a:ext cx="3344861" cy="379355"/>
        </p:xfrm>
        <a:graphic>
          <a:graphicData uri="http://schemas.openxmlformats.org/presentationml/2006/ole">
            <mc:AlternateContent xmlns:mc="http://schemas.openxmlformats.org/markup-compatibility/2006">
              <mc:Choice xmlns:v="urn:schemas-microsoft-com:vml" Requires="v">
                <p:oleObj name="Equation" r:id="rId6" imgW="1790700" imgH="203200" progId="Equation.DSMT4">
                  <p:embed/>
                </p:oleObj>
              </mc:Choice>
              <mc:Fallback>
                <p:oleObj name="Equation" r:id="rId6" imgW="1790700" imgH="203200" progId="Equation.DSMT4">
                  <p:embed/>
                  <p:pic>
                    <p:nvPicPr>
                      <p:cNvPr id="14" name="Object 14">
                        <a:extLst>
                          <a:ext uri="{FF2B5EF4-FFF2-40B4-BE49-F238E27FC236}">
                            <a16:creationId xmlns:a16="http://schemas.microsoft.com/office/drawing/2014/main" id="{FA768B15-BA30-4140-AACE-525F66F55D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1138" y="2141205"/>
                        <a:ext cx="3344861" cy="379355"/>
                      </a:xfrm>
                      <a:prstGeom prst="rect">
                        <a:avLst/>
                      </a:prstGeom>
                      <a:noFill/>
                      <a:ln>
                        <a:noFill/>
                      </a:ln>
                      <a:effectLst/>
                    </p:spPr>
                  </p:pic>
                </p:oleObj>
              </mc:Fallback>
            </mc:AlternateContent>
          </a:graphicData>
        </a:graphic>
      </p:graphicFrame>
      <p:graphicFrame>
        <p:nvGraphicFramePr>
          <p:cNvPr id="12" name="Object 15">
            <a:extLst>
              <a:ext uri="{FF2B5EF4-FFF2-40B4-BE49-F238E27FC236}">
                <a16:creationId xmlns:a16="http://schemas.microsoft.com/office/drawing/2014/main" id="{C666A4B2-B981-B6DE-CBC0-9A2B350B7059}"/>
              </a:ext>
            </a:extLst>
          </p:cNvPr>
          <p:cNvGraphicFramePr>
            <a:graphicFrameLocks noChangeAspect="1"/>
          </p:cNvGraphicFramePr>
          <p:nvPr>
            <p:extLst>
              <p:ext uri="{D42A27DB-BD31-4B8C-83A1-F6EECF244321}">
                <p14:modId xmlns:p14="http://schemas.microsoft.com/office/powerpoint/2010/main" val="191970624"/>
              </p:ext>
            </p:extLst>
          </p:nvPr>
        </p:nvGraphicFramePr>
        <p:xfrm>
          <a:off x="7191138" y="2690644"/>
          <a:ext cx="3239812" cy="381000"/>
        </p:xfrm>
        <a:graphic>
          <a:graphicData uri="http://schemas.openxmlformats.org/presentationml/2006/ole">
            <mc:AlternateContent xmlns:mc="http://schemas.openxmlformats.org/markup-compatibility/2006">
              <mc:Choice xmlns:v="urn:schemas-microsoft-com:vml" Requires="v">
                <p:oleObj name="Equation" r:id="rId8" imgW="1726451" imgH="203112" progId="Equation.DSMT4">
                  <p:embed/>
                </p:oleObj>
              </mc:Choice>
              <mc:Fallback>
                <p:oleObj name="Equation" r:id="rId8" imgW="1726451" imgH="203112" progId="Equation.DSMT4">
                  <p:embed/>
                  <p:pic>
                    <p:nvPicPr>
                      <p:cNvPr id="15" name="Object 15">
                        <a:extLst>
                          <a:ext uri="{FF2B5EF4-FFF2-40B4-BE49-F238E27FC236}">
                            <a16:creationId xmlns:a16="http://schemas.microsoft.com/office/drawing/2014/main" id="{99F7046F-D01A-4C86-9F70-F6BA0ACCE5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1138" y="2690644"/>
                        <a:ext cx="3239812" cy="381000"/>
                      </a:xfrm>
                      <a:prstGeom prst="rect">
                        <a:avLst/>
                      </a:prstGeom>
                      <a:noFill/>
                      <a:ln>
                        <a:noFill/>
                      </a:ln>
                      <a:effectLst/>
                    </p:spPr>
                  </p:pic>
                </p:oleObj>
              </mc:Fallback>
            </mc:AlternateContent>
          </a:graphicData>
        </a:graphic>
      </p:graphicFrame>
      <p:graphicFrame>
        <p:nvGraphicFramePr>
          <p:cNvPr id="13" name="Object 16">
            <a:extLst>
              <a:ext uri="{FF2B5EF4-FFF2-40B4-BE49-F238E27FC236}">
                <a16:creationId xmlns:a16="http://schemas.microsoft.com/office/drawing/2014/main" id="{9E1F1160-B7E6-E442-1A2E-42BC1C631241}"/>
              </a:ext>
            </a:extLst>
          </p:cNvPr>
          <p:cNvGraphicFramePr>
            <a:graphicFrameLocks noChangeAspect="1"/>
          </p:cNvGraphicFramePr>
          <p:nvPr>
            <p:extLst>
              <p:ext uri="{D42A27DB-BD31-4B8C-83A1-F6EECF244321}">
                <p14:modId xmlns:p14="http://schemas.microsoft.com/office/powerpoint/2010/main" val="3919573525"/>
              </p:ext>
            </p:extLst>
          </p:nvPr>
        </p:nvGraphicFramePr>
        <p:xfrm>
          <a:off x="7191138" y="3289014"/>
          <a:ext cx="3048001" cy="377582"/>
        </p:xfrm>
        <a:graphic>
          <a:graphicData uri="http://schemas.openxmlformats.org/presentationml/2006/ole">
            <mc:AlternateContent xmlns:mc="http://schemas.openxmlformats.org/markup-compatibility/2006">
              <mc:Choice xmlns:v="urn:schemas-microsoft-com:vml" Requires="v">
                <p:oleObj name="Equation" r:id="rId10" imgW="1637589" imgH="203112" progId="Equation.DSMT4">
                  <p:embed/>
                </p:oleObj>
              </mc:Choice>
              <mc:Fallback>
                <p:oleObj name="Equation" r:id="rId10" imgW="1637589" imgH="203112" progId="Equation.DSMT4">
                  <p:embed/>
                  <p:pic>
                    <p:nvPicPr>
                      <p:cNvPr id="16" name="Object 16">
                        <a:extLst>
                          <a:ext uri="{FF2B5EF4-FFF2-40B4-BE49-F238E27FC236}">
                            <a16:creationId xmlns:a16="http://schemas.microsoft.com/office/drawing/2014/main" id="{CE60DB66-CB3A-43AB-A012-80BDA55D58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1138" y="3289014"/>
                        <a:ext cx="3048001" cy="377582"/>
                      </a:xfrm>
                      <a:prstGeom prst="rect">
                        <a:avLst/>
                      </a:prstGeom>
                      <a:noFill/>
                      <a:ln>
                        <a:noFill/>
                      </a:ln>
                      <a:effectLst/>
                    </p:spPr>
                  </p:pic>
                </p:oleObj>
              </mc:Fallback>
            </mc:AlternateContent>
          </a:graphicData>
        </a:graphic>
      </p:graphicFrame>
      <p:pic>
        <p:nvPicPr>
          <p:cNvPr id="14" name="Picture 13">
            <a:extLst>
              <a:ext uri="{FF2B5EF4-FFF2-40B4-BE49-F238E27FC236}">
                <a16:creationId xmlns:a16="http://schemas.microsoft.com/office/drawing/2014/main" id="{76AEC3EF-D7BA-1323-7443-5C0B635B8C5A}"/>
              </a:ext>
            </a:extLst>
          </p:cNvPr>
          <p:cNvPicPr>
            <a:picLocks noChangeAspect="1"/>
          </p:cNvPicPr>
          <p:nvPr/>
        </p:nvPicPr>
        <p:blipFill>
          <a:blip r:embed="rId12"/>
          <a:stretch>
            <a:fillRect/>
          </a:stretch>
        </p:blipFill>
        <p:spPr>
          <a:xfrm>
            <a:off x="161189" y="218506"/>
            <a:ext cx="3986676" cy="421970"/>
          </a:xfrm>
          <a:prstGeom prst="rect">
            <a:avLst/>
          </a:prstGeom>
        </p:spPr>
      </p:pic>
      <p:graphicFrame>
        <p:nvGraphicFramePr>
          <p:cNvPr id="15" name="Object 14">
            <a:extLst>
              <a:ext uri="{FF2B5EF4-FFF2-40B4-BE49-F238E27FC236}">
                <a16:creationId xmlns:a16="http://schemas.microsoft.com/office/drawing/2014/main" id="{2EF8C78C-5885-4FE6-4D92-AF5315D3E6F6}"/>
              </a:ext>
            </a:extLst>
          </p:cNvPr>
          <p:cNvGraphicFramePr>
            <a:graphicFrameLocks noChangeAspect="1"/>
          </p:cNvGraphicFramePr>
          <p:nvPr>
            <p:extLst>
              <p:ext uri="{D42A27DB-BD31-4B8C-83A1-F6EECF244321}">
                <p14:modId xmlns:p14="http://schemas.microsoft.com/office/powerpoint/2010/main" val="1510501740"/>
              </p:ext>
            </p:extLst>
          </p:nvPr>
        </p:nvGraphicFramePr>
        <p:xfrm>
          <a:off x="5358130" y="1345897"/>
          <a:ext cx="1125538" cy="390525"/>
        </p:xfrm>
        <a:graphic>
          <a:graphicData uri="http://schemas.openxmlformats.org/presentationml/2006/ole">
            <mc:AlternateContent xmlns:mc="http://schemas.openxmlformats.org/markup-compatibility/2006">
              <mc:Choice xmlns:v="urn:schemas-microsoft-com:vml" Requires="v">
                <p:oleObj name="Equation" r:id="rId13" imgW="583920" imgH="203040" progId="Equation.DSMT4">
                  <p:embed/>
                </p:oleObj>
              </mc:Choice>
              <mc:Fallback>
                <p:oleObj name="Equation" r:id="rId13" imgW="583920" imgH="203040" progId="Equation.DSMT4">
                  <p:embed/>
                  <p:pic>
                    <p:nvPicPr>
                      <p:cNvPr id="5" name="Object 4">
                        <a:extLst>
                          <a:ext uri="{FF2B5EF4-FFF2-40B4-BE49-F238E27FC236}">
                            <a16:creationId xmlns:a16="http://schemas.microsoft.com/office/drawing/2014/main" id="{D9F0DEAE-A497-36AB-1668-CF2CA56CA40A}"/>
                          </a:ext>
                        </a:extLst>
                      </p:cNvPr>
                      <p:cNvPicPr>
                        <a:picLocks noChangeAspect="1" noChangeArrowheads="1"/>
                      </p:cNvPicPr>
                      <p:nvPr/>
                    </p:nvPicPr>
                    <p:blipFill>
                      <a:blip r:embed="rId14"/>
                      <a:srcRect/>
                      <a:stretch>
                        <a:fillRect/>
                      </a:stretch>
                    </p:blipFill>
                    <p:spPr bwMode="auto">
                      <a:xfrm>
                        <a:off x="5358130" y="1345897"/>
                        <a:ext cx="1125538" cy="390525"/>
                      </a:xfrm>
                      <a:prstGeom prst="rect">
                        <a:avLst/>
                      </a:prstGeom>
                      <a:noFill/>
                      <a:ln>
                        <a:noFill/>
                      </a:ln>
                      <a:effectLst/>
                    </p:spPr>
                  </p:pic>
                </p:oleObj>
              </mc:Fallback>
            </mc:AlternateContent>
          </a:graphicData>
        </a:graphic>
      </p:graphicFrame>
      <p:pic>
        <p:nvPicPr>
          <p:cNvPr id="17" name="Picture 16">
            <a:extLst>
              <a:ext uri="{FF2B5EF4-FFF2-40B4-BE49-F238E27FC236}">
                <a16:creationId xmlns:a16="http://schemas.microsoft.com/office/drawing/2014/main" id="{A0BB443A-97DF-DC9A-522A-644F9BA8B713}"/>
              </a:ext>
            </a:extLst>
          </p:cNvPr>
          <p:cNvPicPr>
            <a:picLocks noChangeAspect="1"/>
          </p:cNvPicPr>
          <p:nvPr/>
        </p:nvPicPr>
        <p:blipFill>
          <a:blip r:embed="rId15"/>
          <a:stretch>
            <a:fillRect/>
          </a:stretch>
        </p:blipFill>
        <p:spPr>
          <a:xfrm>
            <a:off x="1414782" y="4951830"/>
            <a:ext cx="9289648" cy="1511535"/>
          </a:xfrm>
          <a:prstGeom prst="rect">
            <a:avLst/>
          </a:prstGeom>
        </p:spPr>
      </p:pic>
      <p:pic>
        <p:nvPicPr>
          <p:cNvPr id="18" name="Picture 17">
            <a:extLst>
              <a:ext uri="{FF2B5EF4-FFF2-40B4-BE49-F238E27FC236}">
                <a16:creationId xmlns:a16="http://schemas.microsoft.com/office/drawing/2014/main" id="{9785A800-A6BE-1FD8-E988-24DC3D8342E9}"/>
              </a:ext>
            </a:extLst>
          </p:cNvPr>
          <p:cNvPicPr>
            <a:picLocks noChangeAspect="1"/>
          </p:cNvPicPr>
          <p:nvPr/>
        </p:nvPicPr>
        <p:blipFill>
          <a:blip r:embed="rId16"/>
          <a:stretch>
            <a:fillRect/>
          </a:stretch>
        </p:blipFill>
        <p:spPr>
          <a:xfrm>
            <a:off x="1670216" y="5545817"/>
            <a:ext cx="8760734" cy="385886"/>
          </a:xfrm>
          <a:prstGeom prst="rect">
            <a:avLst/>
          </a:prstGeom>
        </p:spPr>
      </p:pic>
      <p:pic>
        <p:nvPicPr>
          <p:cNvPr id="19" name="Picture 18">
            <a:extLst>
              <a:ext uri="{FF2B5EF4-FFF2-40B4-BE49-F238E27FC236}">
                <a16:creationId xmlns:a16="http://schemas.microsoft.com/office/drawing/2014/main" id="{E6E0ECCA-ACD3-ADCF-8900-A22502CC7105}"/>
              </a:ext>
            </a:extLst>
          </p:cNvPr>
          <p:cNvPicPr>
            <a:picLocks noChangeAspect="1"/>
          </p:cNvPicPr>
          <p:nvPr/>
        </p:nvPicPr>
        <p:blipFill>
          <a:blip r:embed="rId16"/>
          <a:stretch>
            <a:fillRect/>
          </a:stretch>
        </p:blipFill>
        <p:spPr>
          <a:xfrm>
            <a:off x="1715633" y="5938843"/>
            <a:ext cx="8760734" cy="385886"/>
          </a:xfrm>
          <a:prstGeom prst="rect">
            <a:avLst/>
          </a:prstGeom>
        </p:spPr>
      </p:pic>
      <p:sp>
        <p:nvSpPr>
          <p:cNvPr id="20" name="TextBox 19">
            <a:extLst>
              <a:ext uri="{FF2B5EF4-FFF2-40B4-BE49-F238E27FC236}">
                <a16:creationId xmlns:a16="http://schemas.microsoft.com/office/drawing/2014/main" id="{7F570A55-F005-A499-4854-24AB70D03E3A}"/>
              </a:ext>
            </a:extLst>
          </p:cNvPr>
          <p:cNvSpPr txBox="1"/>
          <p:nvPr/>
        </p:nvSpPr>
        <p:spPr>
          <a:xfrm>
            <a:off x="3639018" y="5080783"/>
            <a:ext cx="1017694" cy="430887"/>
          </a:xfrm>
          <a:prstGeom prst="rect">
            <a:avLst/>
          </a:prstGeom>
          <a:noFill/>
        </p:spPr>
        <p:txBody>
          <a:bodyPr wrap="square">
            <a:spAutoFit/>
          </a:bodyPr>
          <a:lstStyle/>
          <a:p>
            <a:r>
              <a:rPr lang="en-US" sz="2200" b="1" i="0" u="none" strike="noStrike" baseline="0" dirty="0">
                <a:solidFill>
                  <a:srgbClr val="FF0000"/>
                </a:solidFill>
                <a:latin typeface="TimesLTStd-Roman"/>
              </a:rPr>
              <a:t>(CT)</a:t>
            </a:r>
            <a:endParaRPr lang="en-US" sz="2200" b="1" dirty="0">
              <a:solidFill>
                <a:srgbClr val="FF0000"/>
              </a:solidFill>
            </a:endParaRPr>
          </a:p>
        </p:txBody>
      </p:sp>
    </p:spTree>
    <p:extLst>
      <p:ext uri="{BB962C8B-B14F-4D97-AF65-F5344CB8AC3E}">
        <p14:creationId xmlns:p14="http://schemas.microsoft.com/office/powerpoint/2010/main" val="14918290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26"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0-#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0-#ppt_w/2"/>
                                          </p:val>
                                        </p:tav>
                                        <p:tav tm="100000">
                                          <p:val>
                                            <p:strVal val="#ppt_x"/>
                                          </p:val>
                                        </p:tav>
                                      </p:tavLst>
                                    </p:anim>
                                    <p:anim calcmode="lin" valueType="num">
                                      <p:cBhvr additive="base">
                                        <p:cTn id="6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0-#ppt_w/2"/>
                                          </p:val>
                                        </p:tav>
                                        <p:tav tm="100000">
                                          <p:val>
                                            <p:strVal val="#ppt_x"/>
                                          </p:val>
                                        </p:tav>
                                      </p:tavLst>
                                    </p:anim>
                                    <p:anim calcmode="lin" valueType="num">
                                      <p:cBhvr additive="base">
                                        <p:cTn id="7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0-#ppt_w/2"/>
                                          </p:val>
                                        </p:tav>
                                        <p:tav tm="100000">
                                          <p:val>
                                            <p:strVal val="#ppt_x"/>
                                          </p:val>
                                        </p:tav>
                                      </p:tavLst>
                                    </p:anim>
                                    <p:anim calcmode="lin" valueType="num">
                                      <p:cBhvr additive="base">
                                        <p:cTn id="8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down)">
                                      <p:cBhvr>
                                        <p:cTn id="101" dur="580">
                                          <p:stCondLst>
                                            <p:cond delay="0"/>
                                          </p:stCondLst>
                                        </p:cTn>
                                        <p:tgtEl>
                                          <p:spTgt spid="20"/>
                                        </p:tgtEl>
                                      </p:cBhvr>
                                    </p:animEffect>
                                    <p:anim calcmode="lin" valueType="num">
                                      <p:cBhvr>
                                        <p:cTn id="10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7" dur="26">
                                          <p:stCondLst>
                                            <p:cond delay="650"/>
                                          </p:stCondLst>
                                        </p:cTn>
                                        <p:tgtEl>
                                          <p:spTgt spid="20"/>
                                        </p:tgtEl>
                                      </p:cBhvr>
                                      <p:to x="100000" y="60000"/>
                                    </p:animScale>
                                    <p:animScale>
                                      <p:cBhvr>
                                        <p:cTn id="108" dur="166" decel="50000">
                                          <p:stCondLst>
                                            <p:cond delay="676"/>
                                          </p:stCondLst>
                                        </p:cTn>
                                        <p:tgtEl>
                                          <p:spTgt spid="20"/>
                                        </p:tgtEl>
                                      </p:cBhvr>
                                      <p:to x="100000" y="100000"/>
                                    </p:animScale>
                                    <p:animScale>
                                      <p:cBhvr>
                                        <p:cTn id="109" dur="26">
                                          <p:stCondLst>
                                            <p:cond delay="1312"/>
                                          </p:stCondLst>
                                        </p:cTn>
                                        <p:tgtEl>
                                          <p:spTgt spid="20"/>
                                        </p:tgtEl>
                                      </p:cBhvr>
                                      <p:to x="100000" y="80000"/>
                                    </p:animScale>
                                    <p:animScale>
                                      <p:cBhvr>
                                        <p:cTn id="110" dur="166" decel="50000">
                                          <p:stCondLst>
                                            <p:cond delay="1338"/>
                                          </p:stCondLst>
                                        </p:cTn>
                                        <p:tgtEl>
                                          <p:spTgt spid="20"/>
                                        </p:tgtEl>
                                      </p:cBhvr>
                                      <p:to x="100000" y="100000"/>
                                    </p:animScale>
                                    <p:animScale>
                                      <p:cBhvr>
                                        <p:cTn id="111" dur="26">
                                          <p:stCondLst>
                                            <p:cond delay="1642"/>
                                          </p:stCondLst>
                                        </p:cTn>
                                        <p:tgtEl>
                                          <p:spTgt spid="20"/>
                                        </p:tgtEl>
                                      </p:cBhvr>
                                      <p:to x="100000" y="90000"/>
                                    </p:animScale>
                                    <p:animScale>
                                      <p:cBhvr>
                                        <p:cTn id="112" dur="166" decel="50000">
                                          <p:stCondLst>
                                            <p:cond delay="1668"/>
                                          </p:stCondLst>
                                        </p:cTn>
                                        <p:tgtEl>
                                          <p:spTgt spid="20"/>
                                        </p:tgtEl>
                                      </p:cBhvr>
                                      <p:to x="100000" y="100000"/>
                                    </p:animScale>
                                    <p:animScale>
                                      <p:cBhvr>
                                        <p:cTn id="113" dur="26">
                                          <p:stCondLst>
                                            <p:cond delay="1808"/>
                                          </p:stCondLst>
                                        </p:cTn>
                                        <p:tgtEl>
                                          <p:spTgt spid="20"/>
                                        </p:tgtEl>
                                      </p:cBhvr>
                                      <p:to x="100000" y="95000"/>
                                    </p:animScale>
                                    <p:animScale>
                                      <p:cBhvr>
                                        <p:cTn id="11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6" grpId="0" autoUpdateAnimBg="0"/>
      <p:bldP spid="7" grpId="0" animBg="1"/>
      <p:bldP spid="8" grpId="0" animBg="1"/>
      <p:bldP spid="9" grpId="0"/>
      <p:bldP spid="10"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08B8-726B-E309-7A51-ED8190D54A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2C6C187-4020-66B3-3CCA-2BAF520E94A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28F591D-2611-A4A0-6C33-D4166099BF42}"/>
              </a:ext>
            </a:extLst>
          </p:cNvPr>
          <p:cNvPicPr>
            <a:picLocks noChangeAspect="1"/>
          </p:cNvPicPr>
          <p:nvPr/>
        </p:nvPicPr>
        <p:blipFill>
          <a:blip r:embed="rId2"/>
          <a:stretch>
            <a:fillRect/>
          </a:stretch>
        </p:blipFill>
        <p:spPr>
          <a:xfrm>
            <a:off x="530479" y="1025078"/>
            <a:ext cx="10836579" cy="3657917"/>
          </a:xfrm>
          <a:prstGeom prst="rect">
            <a:avLst/>
          </a:prstGeom>
        </p:spPr>
      </p:pic>
      <p:pic>
        <p:nvPicPr>
          <p:cNvPr id="3" name="Picture 2">
            <a:extLst>
              <a:ext uri="{FF2B5EF4-FFF2-40B4-BE49-F238E27FC236}">
                <a16:creationId xmlns:a16="http://schemas.microsoft.com/office/drawing/2014/main" id="{DD0E137C-76E5-B7B5-349B-923CD1689283}"/>
              </a:ext>
            </a:extLst>
          </p:cNvPr>
          <p:cNvPicPr>
            <a:picLocks noChangeAspect="1"/>
          </p:cNvPicPr>
          <p:nvPr/>
        </p:nvPicPr>
        <p:blipFill>
          <a:blip r:embed="rId3"/>
          <a:stretch>
            <a:fillRect/>
          </a:stretch>
        </p:blipFill>
        <p:spPr>
          <a:xfrm>
            <a:off x="161189" y="218506"/>
            <a:ext cx="3986676" cy="421970"/>
          </a:xfrm>
          <a:prstGeom prst="rect">
            <a:avLst/>
          </a:prstGeom>
        </p:spPr>
      </p:pic>
      <p:pic>
        <p:nvPicPr>
          <p:cNvPr id="6" name="Picture 5">
            <a:extLst>
              <a:ext uri="{FF2B5EF4-FFF2-40B4-BE49-F238E27FC236}">
                <a16:creationId xmlns:a16="http://schemas.microsoft.com/office/drawing/2014/main" id="{408C105D-C872-60C3-C49F-2C34F5FDBC3C}"/>
              </a:ext>
            </a:extLst>
          </p:cNvPr>
          <p:cNvPicPr>
            <a:picLocks noChangeAspect="1"/>
          </p:cNvPicPr>
          <p:nvPr/>
        </p:nvPicPr>
        <p:blipFill>
          <a:blip r:embed="rId4"/>
          <a:stretch>
            <a:fillRect/>
          </a:stretch>
        </p:blipFill>
        <p:spPr>
          <a:xfrm>
            <a:off x="1414782" y="4843893"/>
            <a:ext cx="9289648" cy="1354085"/>
          </a:xfrm>
          <a:prstGeom prst="rect">
            <a:avLst/>
          </a:prstGeom>
        </p:spPr>
      </p:pic>
      <p:sp>
        <p:nvSpPr>
          <p:cNvPr id="7" name="Oval 6">
            <a:extLst>
              <a:ext uri="{FF2B5EF4-FFF2-40B4-BE49-F238E27FC236}">
                <a16:creationId xmlns:a16="http://schemas.microsoft.com/office/drawing/2014/main" id="{4395752D-6F0D-53CC-3B2E-5173097B7B4B}"/>
              </a:ext>
            </a:extLst>
          </p:cNvPr>
          <p:cNvSpPr/>
          <p:nvPr/>
        </p:nvSpPr>
        <p:spPr>
          <a:xfrm>
            <a:off x="4052597" y="2043767"/>
            <a:ext cx="88234" cy="882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65CA81-ACAC-FFC6-12E7-CBE234B74F6C}"/>
              </a:ext>
            </a:extLst>
          </p:cNvPr>
          <p:cNvSpPr/>
          <p:nvPr/>
        </p:nvSpPr>
        <p:spPr>
          <a:xfrm>
            <a:off x="5776126" y="2266505"/>
            <a:ext cx="88234" cy="882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C9F854-0BA9-A9D3-ECF3-35EDA53DB75F}"/>
              </a:ext>
            </a:extLst>
          </p:cNvPr>
          <p:cNvSpPr/>
          <p:nvPr/>
        </p:nvSpPr>
        <p:spPr>
          <a:xfrm>
            <a:off x="6934129" y="1598290"/>
            <a:ext cx="88234" cy="882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A6B2EC4-E0A2-4CE0-F24E-ABD42EB4DFCE}"/>
              </a:ext>
            </a:extLst>
          </p:cNvPr>
          <p:cNvSpPr/>
          <p:nvPr/>
        </p:nvSpPr>
        <p:spPr>
          <a:xfrm>
            <a:off x="9424111" y="2052714"/>
            <a:ext cx="88234" cy="8823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C0C4457-F236-1C04-B25A-87CC5E9F96E3}"/>
              </a:ext>
            </a:extLst>
          </p:cNvPr>
          <p:cNvSpPr txBox="1"/>
          <p:nvPr/>
        </p:nvSpPr>
        <p:spPr>
          <a:xfrm>
            <a:off x="7796018" y="5603410"/>
            <a:ext cx="869680" cy="430887"/>
          </a:xfrm>
          <a:prstGeom prst="rect">
            <a:avLst/>
          </a:prstGeom>
          <a:noFill/>
        </p:spPr>
        <p:txBody>
          <a:bodyPr wrap="square">
            <a:spAutoFit/>
          </a:bodyPr>
          <a:lstStyle/>
          <a:p>
            <a:r>
              <a:rPr lang="en-US" sz="2200" b="1" i="0" u="none" strike="noStrike" baseline="0" dirty="0">
                <a:solidFill>
                  <a:srgbClr val="FF0000"/>
                </a:solidFill>
                <a:latin typeface="TimesLTStd-Roman"/>
              </a:rPr>
              <a:t>(DIP)</a:t>
            </a:r>
            <a:endParaRPr lang="en-US" sz="2200" b="1" dirty="0">
              <a:solidFill>
                <a:srgbClr val="FF0000"/>
              </a:solidFill>
            </a:endParaRPr>
          </a:p>
        </p:txBody>
      </p:sp>
    </p:spTree>
    <p:extLst>
      <p:ext uri="{BB962C8B-B14F-4D97-AF65-F5344CB8AC3E}">
        <p14:creationId xmlns:p14="http://schemas.microsoft.com/office/powerpoint/2010/main" val="3524298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80">
                                          <p:stCondLst>
                                            <p:cond delay="0"/>
                                          </p:stCondLst>
                                        </p:cTn>
                                        <p:tgtEl>
                                          <p:spTgt spid="9"/>
                                        </p:tgtEl>
                                      </p:cBhvr>
                                    </p:animEffect>
                                    <p:anim calcmode="lin" valueType="num">
                                      <p:cBhvr>
                                        <p:cTn id="5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4" dur="26">
                                          <p:stCondLst>
                                            <p:cond delay="650"/>
                                          </p:stCondLst>
                                        </p:cTn>
                                        <p:tgtEl>
                                          <p:spTgt spid="9"/>
                                        </p:tgtEl>
                                      </p:cBhvr>
                                      <p:to x="100000" y="60000"/>
                                    </p:animScale>
                                    <p:animScale>
                                      <p:cBhvr>
                                        <p:cTn id="65" dur="166" decel="50000">
                                          <p:stCondLst>
                                            <p:cond delay="676"/>
                                          </p:stCondLst>
                                        </p:cTn>
                                        <p:tgtEl>
                                          <p:spTgt spid="9"/>
                                        </p:tgtEl>
                                      </p:cBhvr>
                                      <p:to x="100000" y="100000"/>
                                    </p:animScale>
                                    <p:animScale>
                                      <p:cBhvr>
                                        <p:cTn id="66" dur="26">
                                          <p:stCondLst>
                                            <p:cond delay="1312"/>
                                          </p:stCondLst>
                                        </p:cTn>
                                        <p:tgtEl>
                                          <p:spTgt spid="9"/>
                                        </p:tgtEl>
                                      </p:cBhvr>
                                      <p:to x="100000" y="80000"/>
                                    </p:animScale>
                                    <p:animScale>
                                      <p:cBhvr>
                                        <p:cTn id="67" dur="166" decel="50000">
                                          <p:stCondLst>
                                            <p:cond delay="1338"/>
                                          </p:stCondLst>
                                        </p:cTn>
                                        <p:tgtEl>
                                          <p:spTgt spid="9"/>
                                        </p:tgtEl>
                                      </p:cBhvr>
                                      <p:to x="100000" y="100000"/>
                                    </p:animScale>
                                    <p:animScale>
                                      <p:cBhvr>
                                        <p:cTn id="68" dur="26">
                                          <p:stCondLst>
                                            <p:cond delay="1642"/>
                                          </p:stCondLst>
                                        </p:cTn>
                                        <p:tgtEl>
                                          <p:spTgt spid="9"/>
                                        </p:tgtEl>
                                      </p:cBhvr>
                                      <p:to x="100000" y="90000"/>
                                    </p:animScale>
                                    <p:animScale>
                                      <p:cBhvr>
                                        <p:cTn id="69" dur="166" decel="50000">
                                          <p:stCondLst>
                                            <p:cond delay="1668"/>
                                          </p:stCondLst>
                                        </p:cTn>
                                        <p:tgtEl>
                                          <p:spTgt spid="9"/>
                                        </p:tgtEl>
                                      </p:cBhvr>
                                      <p:to x="100000" y="100000"/>
                                    </p:animScale>
                                    <p:animScale>
                                      <p:cBhvr>
                                        <p:cTn id="70" dur="26">
                                          <p:stCondLst>
                                            <p:cond delay="1808"/>
                                          </p:stCondLst>
                                        </p:cTn>
                                        <p:tgtEl>
                                          <p:spTgt spid="9"/>
                                        </p:tgtEl>
                                      </p:cBhvr>
                                      <p:to x="100000" y="95000"/>
                                    </p:animScale>
                                    <p:animScale>
                                      <p:cBhvr>
                                        <p:cTn id="71" dur="166" decel="50000">
                                          <p:stCondLst>
                                            <p:cond delay="1834"/>
                                          </p:stCondLst>
                                        </p:cTn>
                                        <p:tgtEl>
                                          <p:spTgt spid="9"/>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80">
                                          <p:stCondLst>
                                            <p:cond delay="0"/>
                                          </p:stCondLst>
                                        </p:cTn>
                                        <p:tgtEl>
                                          <p:spTgt spid="10"/>
                                        </p:tgtEl>
                                      </p:cBhvr>
                                    </p:animEffect>
                                    <p:anim calcmode="lin" valueType="num">
                                      <p:cBhvr>
                                        <p:cTn id="7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2" dur="26">
                                          <p:stCondLst>
                                            <p:cond delay="650"/>
                                          </p:stCondLst>
                                        </p:cTn>
                                        <p:tgtEl>
                                          <p:spTgt spid="10"/>
                                        </p:tgtEl>
                                      </p:cBhvr>
                                      <p:to x="100000" y="60000"/>
                                    </p:animScale>
                                    <p:animScale>
                                      <p:cBhvr>
                                        <p:cTn id="83" dur="166" decel="50000">
                                          <p:stCondLst>
                                            <p:cond delay="676"/>
                                          </p:stCondLst>
                                        </p:cTn>
                                        <p:tgtEl>
                                          <p:spTgt spid="10"/>
                                        </p:tgtEl>
                                      </p:cBhvr>
                                      <p:to x="100000" y="100000"/>
                                    </p:animScale>
                                    <p:animScale>
                                      <p:cBhvr>
                                        <p:cTn id="84" dur="26">
                                          <p:stCondLst>
                                            <p:cond delay="1312"/>
                                          </p:stCondLst>
                                        </p:cTn>
                                        <p:tgtEl>
                                          <p:spTgt spid="10"/>
                                        </p:tgtEl>
                                      </p:cBhvr>
                                      <p:to x="100000" y="80000"/>
                                    </p:animScale>
                                    <p:animScale>
                                      <p:cBhvr>
                                        <p:cTn id="85" dur="166" decel="50000">
                                          <p:stCondLst>
                                            <p:cond delay="1338"/>
                                          </p:stCondLst>
                                        </p:cTn>
                                        <p:tgtEl>
                                          <p:spTgt spid="10"/>
                                        </p:tgtEl>
                                      </p:cBhvr>
                                      <p:to x="100000" y="100000"/>
                                    </p:animScale>
                                    <p:animScale>
                                      <p:cBhvr>
                                        <p:cTn id="86" dur="26">
                                          <p:stCondLst>
                                            <p:cond delay="1642"/>
                                          </p:stCondLst>
                                        </p:cTn>
                                        <p:tgtEl>
                                          <p:spTgt spid="10"/>
                                        </p:tgtEl>
                                      </p:cBhvr>
                                      <p:to x="100000" y="90000"/>
                                    </p:animScale>
                                    <p:animScale>
                                      <p:cBhvr>
                                        <p:cTn id="87" dur="166" decel="50000">
                                          <p:stCondLst>
                                            <p:cond delay="1668"/>
                                          </p:stCondLst>
                                        </p:cTn>
                                        <p:tgtEl>
                                          <p:spTgt spid="10"/>
                                        </p:tgtEl>
                                      </p:cBhvr>
                                      <p:to x="100000" y="100000"/>
                                    </p:animScale>
                                    <p:animScale>
                                      <p:cBhvr>
                                        <p:cTn id="88" dur="26">
                                          <p:stCondLst>
                                            <p:cond delay="1808"/>
                                          </p:stCondLst>
                                        </p:cTn>
                                        <p:tgtEl>
                                          <p:spTgt spid="10"/>
                                        </p:tgtEl>
                                      </p:cBhvr>
                                      <p:to x="100000" y="95000"/>
                                    </p:animScale>
                                    <p:animScale>
                                      <p:cBhvr>
                                        <p:cTn id="89" dur="166" decel="50000">
                                          <p:stCondLst>
                                            <p:cond delay="1834"/>
                                          </p:stCondLst>
                                        </p:cTn>
                                        <p:tgtEl>
                                          <p:spTgt spid="1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8EAA2-57EB-EC9F-9A17-2E351BB22F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46A723-915A-C61B-D3AD-B538665C310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49E89D-0C7B-2FDD-7974-E852DA851CFE}"/>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2" name="Text Box 9">
            <a:extLst>
              <a:ext uri="{FF2B5EF4-FFF2-40B4-BE49-F238E27FC236}">
                <a16:creationId xmlns:a16="http://schemas.microsoft.com/office/drawing/2014/main" id="{352F66AD-5FAE-8420-9402-712CB974FDD3}"/>
              </a:ext>
            </a:extLst>
          </p:cNvPr>
          <p:cNvSpPr txBox="1">
            <a:spLocks noChangeArrowheads="1"/>
          </p:cNvSpPr>
          <p:nvPr/>
        </p:nvSpPr>
        <p:spPr bwMode="auto">
          <a:xfrm>
            <a:off x="296126" y="182176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4" name="TextBox 13">
            <a:extLst>
              <a:ext uri="{FF2B5EF4-FFF2-40B4-BE49-F238E27FC236}">
                <a16:creationId xmlns:a16="http://schemas.microsoft.com/office/drawing/2014/main" id="{65064C29-774A-65BF-CB3F-CF81E8311B01}"/>
              </a:ext>
            </a:extLst>
          </p:cNvPr>
          <p:cNvSpPr txBox="1"/>
          <p:nvPr/>
        </p:nvSpPr>
        <p:spPr>
          <a:xfrm>
            <a:off x="1759381" y="678595"/>
            <a:ext cx="7376746" cy="1107996"/>
          </a:xfrm>
          <a:prstGeom prst="rect">
            <a:avLst/>
          </a:prstGeom>
          <a:noFill/>
        </p:spPr>
        <p:txBody>
          <a:bodyPr wrap="square">
            <a:spAutoFit/>
          </a:bodyPr>
          <a:lstStyle/>
          <a:p>
            <a:pPr algn="l"/>
            <a:r>
              <a:rPr lang="en-US" sz="2200" b="0" i="0" u="none" strike="noStrike" baseline="0" dirty="0">
                <a:latin typeface="TimesLTStd-Roman"/>
              </a:rPr>
              <a:t>(a) Find the intervals on which </a:t>
            </a:r>
            <a:r>
              <a:rPr lang="en-US" sz="2200" b="0" i="1" u="none" strike="noStrike" baseline="0" dirty="0">
                <a:latin typeface="TimesLTStd-Italic"/>
              </a:rPr>
              <a:t>f </a:t>
            </a:r>
            <a:r>
              <a:rPr lang="en-US" sz="2200" b="0" i="0" u="none" strike="noStrike" baseline="0" dirty="0">
                <a:latin typeface="TimesLTStd-Roman"/>
              </a:rPr>
              <a:t>is increasing or decreasing.</a:t>
            </a:r>
          </a:p>
          <a:p>
            <a:pPr algn="l"/>
            <a:r>
              <a:rPr lang="en-US" sz="2200" b="0" i="0" u="none" strike="noStrike" baseline="0" dirty="0">
                <a:latin typeface="TimesLTStd-Roman"/>
              </a:rPr>
              <a:t>(b) Find the local maximum and minimum points of </a:t>
            </a:r>
            <a:r>
              <a:rPr lang="en-US" sz="2200" b="0" i="1" u="none" strike="noStrike" baseline="0" dirty="0">
                <a:latin typeface="TimesLTStd-Italic"/>
              </a:rPr>
              <a:t>f </a:t>
            </a:r>
            <a:r>
              <a:rPr lang="en-US" sz="2200" b="0" i="0" u="none" strike="noStrike" baseline="0" dirty="0">
                <a:latin typeface="TimesLTStd-Roman"/>
              </a:rPr>
              <a:t>.</a:t>
            </a:r>
          </a:p>
          <a:p>
            <a:pPr algn="l"/>
            <a:r>
              <a:rPr lang="en-US" sz="2200" b="0" i="0" u="none" strike="noStrike" baseline="0" dirty="0">
                <a:latin typeface="TimesLTStd-Roman"/>
              </a:rPr>
              <a:t>(c) Find the intervals of concavity and the inflection points.</a:t>
            </a:r>
            <a:endParaRPr lang="en-US" sz="2200" dirty="0"/>
          </a:p>
        </p:txBody>
      </p:sp>
      <p:graphicFrame>
        <p:nvGraphicFramePr>
          <p:cNvPr id="15" name="Object 11">
            <a:extLst>
              <a:ext uri="{FF2B5EF4-FFF2-40B4-BE49-F238E27FC236}">
                <a16:creationId xmlns:a16="http://schemas.microsoft.com/office/drawing/2014/main" id="{DE78FFE2-0795-4FF1-7C90-90DDC2967AE9}"/>
              </a:ext>
            </a:extLst>
          </p:cNvPr>
          <p:cNvGraphicFramePr>
            <a:graphicFrameLocks noChangeAspect="1"/>
          </p:cNvGraphicFramePr>
          <p:nvPr>
            <p:extLst>
              <p:ext uri="{D42A27DB-BD31-4B8C-83A1-F6EECF244321}">
                <p14:modId xmlns:p14="http://schemas.microsoft.com/office/powerpoint/2010/main" val="220057364"/>
              </p:ext>
            </p:extLst>
          </p:nvPr>
        </p:nvGraphicFramePr>
        <p:xfrm>
          <a:off x="1759381" y="262670"/>
          <a:ext cx="4256088" cy="415925"/>
        </p:xfrm>
        <a:graphic>
          <a:graphicData uri="http://schemas.openxmlformats.org/presentationml/2006/ole">
            <mc:AlternateContent xmlns:mc="http://schemas.openxmlformats.org/markup-compatibility/2006">
              <mc:Choice xmlns:v="urn:schemas-microsoft-com:vml" Requires="v">
                <p:oleObj name="Equation" r:id="rId2" imgW="2349360" imgH="228600" progId="Equation.DSMT4">
                  <p:embed/>
                </p:oleObj>
              </mc:Choice>
              <mc:Fallback>
                <p:oleObj name="Equation" r:id="rId2" imgW="2349360" imgH="228600" progId="Equation.DSMT4">
                  <p:embed/>
                  <p:pic>
                    <p:nvPicPr>
                      <p:cNvPr id="3" name="Object 11"/>
                      <p:cNvPicPr>
                        <a:picLocks noChangeAspect="1" noChangeArrowheads="1"/>
                      </p:cNvPicPr>
                      <p:nvPr/>
                    </p:nvPicPr>
                    <p:blipFill>
                      <a:blip r:embed="rId3"/>
                      <a:srcRect/>
                      <a:stretch>
                        <a:fillRect/>
                      </a:stretch>
                    </p:blipFill>
                    <p:spPr bwMode="auto">
                      <a:xfrm>
                        <a:off x="1759381" y="262670"/>
                        <a:ext cx="4256088"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B9F8686A-0BAD-3115-D7C5-AFE970C4BD2E}"/>
              </a:ext>
            </a:extLst>
          </p:cNvPr>
          <p:cNvSpPr txBox="1"/>
          <p:nvPr/>
        </p:nvSpPr>
        <p:spPr>
          <a:xfrm>
            <a:off x="282058" y="2342356"/>
            <a:ext cx="7060223" cy="430887"/>
          </a:xfrm>
          <a:prstGeom prst="rect">
            <a:avLst/>
          </a:prstGeom>
          <a:noFill/>
        </p:spPr>
        <p:txBody>
          <a:bodyPr wrap="square">
            <a:spAutoFit/>
          </a:bodyPr>
          <a:lstStyle/>
          <a:p>
            <a:pPr algn="l"/>
            <a:r>
              <a:rPr lang="en-US" sz="2200" b="0" i="0" u="none" strike="noStrike" baseline="0" dirty="0">
                <a:latin typeface="TimesLTStd-Roman"/>
              </a:rPr>
              <a:t>(a) Find the intervals on which </a:t>
            </a:r>
            <a:r>
              <a:rPr lang="en-US" sz="2200" b="0" i="1" u="none" strike="noStrike" baseline="0" dirty="0">
                <a:latin typeface="TimesLTStd-Italic"/>
              </a:rPr>
              <a:t>f </a:t>
            </a:r>
            <a:r>
              <a:rPr lang="en-US" sz="2200" b="0" i="0" u="none" strike="noStrike" baseline="0" dirty="0">
                <a:latin typeface="TimesLTStd-Roman"/>
              </a:rPr>
              <a:t>is increasing or decreasing.</a:t>
            </a:r>
          </a:p>
        </p:txBody>
      </p:sp>
      <p:graphicFrame>
        <p:nvGraphicFramePr>
          <p:cNvPr id="18" name="Object 16">
            <a:extLst>
              <a:ext uri="{FF2B5EF4-FFF2-40B4-BE49-F238E27FC236}">
                <a16:creationId xmlns:a16="http://schemas.microsoft.com/office/drawing/2014/main" id="{35DA34B2-816A-F8CD-5CAC-3A312BE8E0F7}"/>
              </a:ext>
            </a:extLst>
          </p:cNvPr>
          <p:cNvGraphicFramePr>
            <a:graphicFrameLocks noChangeAspect="1"/>
          </p:cNvGraphicFramePr>
          <p:nvPr>
            <p:extLst>
              <p:ext uri="{D42A27DB-BD31-4B8C-83A1-F6EECF244321}">
                <p14:modId xmlns:p14="http://schemas.microsoft.com/office/powerpoint/2010/main" val="3102380522"/>
              </p:ext>
            </p:extLst>
          </p:nvPr>
        </p:nvGraphicFramePr>
        <p:xfrm>
          <a:off x="680146" y="2951762"/>
          <a:ext cx="1494350" cy="413275"/>
        </p:xfrm>
        <a:graphic>
          <a:graphicData uri="http://schemas.openxmlformats.org/presentationml/2006/ole">
            <mc:AlternateContent xmlns:mc="http://schemas.openxmlformats.org/markup-compatibility/2006">
              <mc:Choice xmlns:v="urn:schemas-microsoft-com:vml" Requires="v">
                <p:oleObj name="Equation" r:id="rId4" imgW="825500" imgH="228600" progId="Equation.DSMT4">
                  <p:embed/>
                </p:oleObj>
              </mc:Choice>
              <mc:Fallback>
                <p:oleObj name="Equation" r:id="rId4" imgW="825500" imgH="228600" progId="Equation.DSMT4">
                  <p:embed/>
                  <p:pic>
                    <p:nvPicPr>
                      <p:cNvPr id="4"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46" y="2951762"/>
                        <a:ext cx="1494350" cy="41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17">
            <a:extLst>
              <a:ext uri="{FF2B5EF4-FFF2-40B4-BE49-F238E27FC236}">
                <a16:creationId xmlns:a16="http://schemas.microsoft.com/office/drawing/2014/main" id="{ACD54B6C-8D8E-6BB2-F241-867F5981E320}"/>
              </a:ext>
            </a:extLst>
          </p:cNvPr>
          <p:cNvGrpSpPr>
            <a:grpSpLocks/>
          </p:cNvGrpSpPr>
          <p:nvPr/>
        </p:nvGrpSpPr>
        <p:grpSpPr bwMode="auto">
          <a:xfrm>
            <a:off x="608631" y="3525297"/>
            <a:ext cx="1508125" cy="430331"/>
            <a:chOff x="554" y="1641"/>
            <a:chExt cx="950" cy="328"/>
          </a:xfrm>
        </p:grpSpPr>
        <p:graphicFrame>
          <p:nvGraphicFramePr>
            <p:cNvPr id="20" name="Object 18">
              <a:extLst>
                <a:ext uri="{FF2B5EF4-FFF2-40B4-BE49-F238E27FC236}">
                  <a16:creationId xmlns:a16="http://schemas.microsoft.com/office/drawing/2014/main" id="{547150E5-3CA5-5F6B-D79E-C58516CCC838}"/>
                </a:ext>
              </a:extLst>
            </p:cNvPr>
            <p:cNvGraphicFramePr>
              <a:graphicFrameLocks noChangeAspect="1"/>
            </p:cNvGraphicFramePr>
            <p:nvPr/>
          </p:nvGraphicFramePr>
          <p:xfrm>
            <a:off x="960" y="1688"/>
            <a:ext cx="544" cy="280"/>
          </p:xfrm>
          <a:graphic>
            <a:graphicData uri="http://schemas.openxmlformats.org/presentationml/2006/ole">
              <mc:AlternateContent xmlns:mc="http://schemas.openxmlformats.org/markup-compatibility/2006">
                <mc:Choice xmlns:v="urn:schemas-microsoft-com:vml" Requires="v">
                  <p:oleObj name="Equation" r:id="rId6" imgW="393529" imgH="203112" progId="Equation.DSMT4">
                    <p:embed/>
                  </p:oleObj>
                </mc:Choice>
                <mc:Fallback>
                  <p:oleObj name="Equation" r:id="rId6" imgW="393529" imgH="203112" progId="Equation.DSMT4">
                    <p:embed/>
                    <p:pic>
                      <p:nvPicPr>
                        <p:cNvPr id="6"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 y="1688"/>
                          <a:ext cx="544"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19">
              <a:extLst>
                <a:ext uri="{FF2B5EF4-FFF2-40B4-BE49-F238E27FC236}">
                  <a16:creationId xmlns:a16="http://schemas.microsoft.com/office/drawing/2014/main" id="{A4319AF0-93D3-E476-41D6-81DA1EDBD88D}"/>
                </a:ext>
              </a:extLst>
            </p:cNvPr>
            <p:cNvSpPr txBox="1">
              <a:spLocks noChangeArrowheads="1"/>
            </p:cNvSpPr>
            <p:nvPr/>
          </p:nvSpPr>
          <p:spPr bwMode="auto">
            <a:xfrm>
              <a:off x="554" y="1641"/>
              <a:ext cx="34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Set</a:t>
              </a:r>
            </a:p>
          </p:txBody>
        </p:sp>
      </p:grpSp>
      <p:graphicFrame>
        <p:nvGraphicFramePr>
          <p:cNvPr id="22" name="Object 20">
            <a:extLst>
              <a:ext uri="{FF2B5EF4-FFF2-40B4-BE49-F238E27FC236}">
                <a16:creationId xmlns:a16="http://schemas.microsoft.com/office/drawing/2014/main" id="{10CED69A-0477-C7E3-01C7-A9944324FAFC}"/>
              </a:ext>
            </a:extLst>
          </p:cNvPr>
          <p:cNvGraphicFramePr>
            <a:graphicFrameLocks noChangeAspect="1"/>
          </p:cNvGraphicFramePr>
          <p:nvPr>
            <p:extLst>
              <p:ext uri="{D42A27DB-BD31-4B8C-83A1-F6EECF244321}">
                <p14:modId xmlns:p14="http://schemas.microsoft.com/office/powerpoint/2010/main" val="3798729396"/>
              </p:ext>
            </p:extLst>
          </p:nvPr>
        </p:nvGraphicFramePr>
        <p:xfrm>
          <a:off x="692206" y="4099013"/>
          <a:ext cx="1401198" cy="367355"/>
        </p:xfrm>
        <a:graphic>
          <a:graphicData uri="http://schemas.openxmlformats.org/presentationml/2006/ole">
            <mc:AlternateContent xmlns:mc="http://schemas.openxmlformats.org/markup-compatibility/2006">
              <mc:Choice xmlns:v="urn:schemas-microsoft-com:vml" Requires="v">
                <p:oleObj name="Equation" r:id="rId8" imgW="774364" imgH="203112" progId="Equation.DSMT4">
                  <p:embed/>
                </p:oleObj>
              </mc:Choice>
              <mc:Fallback>
                <p:oleObj name="Equation" r:id="rId8" imgW="774364" imgH="203112" progId="Equation.DSMT4">
                  <p:embed/>
                  <p:pic>
                    <p:nvPicPr>
                      <p:cNvPr id="8"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06" y="4099013"/>
                        <a:ext cx="1401198" cy="367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2">
            <a:extLst>
              <a:ext uri="{FF2B5EF4-FFF2-40B4-BE49-F238E27FC236}">
                <a16:creationId xmlns:a16="http://schemas.microsoft.com/office/drawing/2014/main" id="{749A34C1-FA39-686E-2DFC-97EA11C55DE6}"/>
              </a:ext>
            </a:extLst>
          </p:cNvPr>
          <p:cNvGraphicFramePr>
            <a:graphicFrameLocks noChangeAspect="1"/>
          </p:cNvGraphicFramePr>
          <p:nvPr>
            <p:extLst>
              <p:ext uri="{D42A27DB-BD31-4B8C-83A1-F6EECF244321}">
                <p14:modId xmlns:p14="http://schemas.microsoft.com/office/powerpoint/2010/main" val="3800459849"/>
              </p:ext>
            </p:extLst>
          </p:nvPr>
        </p:nvGraphicFramePr>
        <p:xfrm>
          <a:off x="692206" y="4626924"/>
          <a:ext cx="1538957" cy="459195"/>
        </p:xfrm>
        <a:graphic>
          <a:graphicData uri="http://schemas.openxmlformats.org/presentationml/2006/ole">
            <mc:AlternateContent xmlns:mc="http://schemas.openxmlformats.org/markup-compatibility/2006">
              <mc:Choice xmlns:v="urn:schemas-microsoft-com:vml" Requires="v">
                <p:oleObj name="Equation" r:id="rId10" imgW="850531" imgH="253890" progId="Equation.DSMT4">
                  <p:embed/>
                </p:oleObj>
              </mc:Choice>
              <mc:Fallback>
                <p:oleObj name="Equation" r:id="rId10" imgW="850531" imgH="253890" progId="Equation.DSMT4">
                  <p:embed/>
                  <p:pic>
                    <p:nvPicPr>
                      <p:cNvPr id="9"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206" y="4626924"/>
                        <a:ext cx="1538957" cy="459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E569A01D-D266-F7CB-03DC-600C27D47A50}"/>
              </a:ext>
            </a:extLst>
          </p:cNvPr>
          <p:cNvGraphicFramePr>
            <a:graphicFrameLocks noChangeAspect="1"/>
          </p:cNvGraphicFramePr>
          <p:nvPr>
            <p:extLst>
              <p:ext uri="{D42A27DB-BD31-4B8C-83A1-F6EECF244321}">
                <p14:modId xmlns:p14="http://schemas.microsoft.com/office/powerpoint/2010/main" val="14709085"/>
              </p:ext>
            </p:extLst>
          </p:nvPr>
        </p:nvGraphicFramePr>
        <p:xfrm>
          <a:off x="276308" y="5278288"/>
          <a:ext cx="2713182" cy="734711"/>
        </p:xfrm>
        <a:graphic>
          <a:graphicData uri="http://schemas.openxmlformats.org/presentationml/2006/ole">
            <mc:AlternateContent xmlns:mc="http://schemas.openxmlformats.org/markup-compatibility/2006">
              <mc:Choice xmlns:v="urn:schemas-microsoft-com:vml" Requires="v">
                <p:oleObj name="Equation" r:id="rId12" imgW="1498320" imgH="406080" progId="Equation.DSMT4">
                  <p:embed/>
                </p:oleObj>
              </mc:Choice>
              <mc:Fallback>
                <p:oleObj name="Equation" r:id="rId12" imgW="1498320" imgH="406080" progId="Equation.DSMT4">
                  <p:embed/>
                  <p:pic>
                    <p:nvPicPr>
                      <p:cNvPr id="10" name="Object 23"/>
                      <p:cNvPicPr>
                        <a:picLocks noChangeAspect="1" noChangeArrowheads="1"/>
                      </p:cNvPicPr>
                      <p:nvPr/>
                    </p:nvPicPr>
                    <p:blipFill>
                      <a:blip r:embed="rId13"/>
                      <a:srcRect/>
                      <a:stretch>
                        <a:fillRect/>
                      </a:stretch>
                    </p:blipFill>
                    <p:spPr bwMode="auto">
                      <a:xfrm>
                        <a:off x="276308" y="5278288"/>
                        <a:ext cx="2713182" cy="734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5" name="Straight Connector 24">
            <a:extLst>
              <a:ext uri="{FF2B5EF4-FFF2-40B4-BE49-F238E27FC236}">
                <a16:creationId xmlns:a16="http://schemas.microsoft.com/office/drawing/2014/main" id="{5CAE8549-CED2-4E5B-D6CA-102C59302223}"/>
              </a:ext>
            </a:extLst>
          </p:cNvPr>
          <p:cNvCxnSpPr/>
          <p:nvPr/>
        </p:nvCxnSpPr>
        <p:spPr>
          <a:xfrm>
            <a:off x="3102813" y="2745418"/>
            <a:ext cx="0" cy="37378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6" name="Object 30">
            <a:extLst>
              <a:ext uri="{FF2B5EF4-FFF2-40B4-BE49-F238E27FC236}">
                <a16:creationId xmlns:a16="http://schemas.microsoft.com/office/drawing/2014/main" id="{E51220EC-B16E-DBFC-7AF5-B70714084C3B}"/>
              </a:ext>
            </a:extLst>
          </p:cNvPr>
          <p:cNvGraphicFramePr>
            <a:graphicFrameLocks noChangeAspect="1"/>
          </p:cNvGraphicFramePr>
          <p:nvPr>
            <p:extLst>
              <p:ext uri="{D42A27DB-BD31-4B8C-83A1-F6EECF244321}">
                <p14:modId xmlns:p14="http://schemas.microsoft.com/office/powerpoint/2010/main" val="1108171287"/>
              </p:ext>
            </p:extLst>
          </p:nvPr>
        </p:nvGraphicFramePr>
        <p:xfrm>
          <a:off x="4230815" y="4279146"/>
          <a:ext cx="226974" cy="317500"/>
        </p:xfrm>
        <a:graphic>
          <a:graphicData uri="http://schemas.openxmlformats.org/presentationml/2006/ole">
            <mc:AlternateContent xmlns:mc="http://schemas.openxmlformats.org/markup-compatibility/2006">
              <mc:Choice xmlns:v="urn:schemas-microsoft-com:vml" Requires="v">
                <p:oleObj name="Equation" r:id="rId14" imgW="126725" imgH="177415" progId="Equation.DSMT4">
                  <p:embed/>
                </p:oleObj>
              </mc:Choice>
              <mc:Fallback>
                <p:oleObj name="Equation" r:id="rId14" imgW="126725" imgH="177415" progId="Equation.DSMT4">
                  <p:embed/>
                  <p:pic>
                    <p:nvPicPr>
                      <p:cNvPr id="11" name="Object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0815" y="4279146"/>
                        <a:ext cx="226974"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31">
            <a:extLst>
              <a:ext uri="{FF2B5EF4-FFF2-40B4-BE49-F238E27FC236}">
                <a16:creationId xmlns:a16="http://schemas.microsoft.com/office/drawing/2014/main" id="{8788A77B-D6CB-F507-E5B2-2E0E5A5F3C6E}"/>
              </a:ext>
            </a:extLst>
          </p:cNvPr>
          <p:cNvGraphicFramePr>
            <a:graphicFrameLocks noChangeAspect="1"/>
          </p:cNvGraphicFramePr>
          <p:nvPr>
            <p:extLst>
              <p:ext uri="{D42A27DB-BD31-4B8C-83A1-F6EECF244321}">
                <p14:modId xmlns:p14="http://schemas.microsoft.com/office/powerpoint/2010/main" val="1313384099"/>
              </p:ext>
            </p:extLst>
          </p:nvPr>
        </p:nvGraphicFramePr>
        <p:xfrm>
          <a:off x="5515103" y="4282836"/>
          <a:ext cx="226973" cy="295196"/>
        </p:xfrm>
        <a:graphic>
          <a:graphicData uri="http://schemas.openxmlformats.org/presentationml/2006/ole">
            <mc:AlternateContent xmlns:mc="http://schemas.openxmlformats.org/markup-compatibility/2006">
              <mc:Choice xmlns:v="urn:schemas-microsoft-com:vml" Requires="v">
                <p:oleObj name="Equation" r:id="rId16" imgW="126780" imgH="164814" progId="Equation.DSMT4">
                  <p:embed/>
                </p:oleObj>
              </mc:Choice>
              <mc:Fallback>
                <p:oleObj name="Equation" r:id="rId16" imgW="126780" imgH="164814" progId="Equation.DSMT4">
                  <p:embed/>
                  <p:pic>
                    <p:nvPicPr>
                      <p:cNvPr id="12"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15103" y="4282836"/>
                        <a:ext cx="226973" cy="295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32">
            <a:extLst>
              <a:ext uri="{FF2B5EF4-FFF2-40B4-BE49-F238E27FC236}">
                <a16:creationId xmlns:a16="http://schemas.microsoft.com/office/drawing/2014/main" id="{ED29CA7A-B686-ED02-4B13-FB12717F428B}"/>
              </a:ext>
            </a:extLst>
          </p:cNvPr>
          <p:cNvGraphicFramePr>
            <a:graphicFrameLocks noChangeAspect="1"/>
          </p:cNvGraphicFramePr>
          <p:nvPr>
            <p:extLst>
              <p:ext uri="{D42A27DB-BD31-4B8C-83A1-F6EECF244321}">
                <p14:modId xmlns:p14="http://schemas.microsoft.com/office/powerpoint/2010/main" val="1989592794"/>
              </p:ext>
            </p:extLst>
          </p:nvPr>
        </p:nvGraphicFramePr>
        <p:xfrm>
          <a:off x="4222878" y="3695045"/>
          <a:ext cx="226973" cy="317500"/>
        </p:xfrm>
        <a:graphic>
          <a:graphicData uri="http://schemas.openxmlformats.org/presentationml/2006/ole">
            <mc:AlternateContent xmlns:mc="http://schemas.openxmlformats.org/markup-compatibility/2006">
              <mc:Choice xmlns:v="urn:schemas-microsoft-com:vml" Requires="v">
                <p:oleObj name="Equation" r:id="rId18" imgW="126725" imgH="177415" progId="Equation.DSMT4">
                  <p:embed/>
                </p:oleObj>
              </mc:Choice>
              <mc:Fallback>
                <p:oleObj name="Equation" r:id="rId18" imgW="126725" imgH="177415" progId="Equation.DSMT4">
                  <p:embed/>
                  <p:pic>
                    <p:nvPicPr>
                      <p:cNvPr id="13"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22878" y="3695045"/>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33">
            <a:extLst>
              <a:ext uri="{FF2B5EF4-FFF2-40B4-BE49-F238E27FC236}">
                <a16:creationId xmlns:a16="http://schemas.microsoft.com/office/drawing/2014/main" id="{30F017FB-26EC-2366-26AC-764AE152065C}"/>
              </a:ext>
            </a:extLst>
          </p:cNvPr>
          <p:cNvGraphicFramePr>
            <a:graphicFrameLocks noChangeAspect="1"/>
          </p:cNvGraphicFramePr>
          <p:nvPr>
            <p:extLst>
              <p:ext uri="{D42A27DB-BD31-4B8C-83A1-F6EECF244321}">
                <p14:modId xmlns:p14="http://schemas.microsoft.com/office/powerpoint/2010/main" val="790299361"/>
              </p:ext>
            </p:extLst>
          </p:nvPr>
        </p:nvGraphicFramePr>
        <p:xfrm>
          <a:off x="5484940" y="3695045"/>
          <a:ext cx="226974" cy="317500"/>
        </p:xfrm>
        <a:graphic>
          <a:graphicData uri="http://schemas.openxmlformats.org/presentationml/2006/ole">
            <mc:AlternateContent xmlns:mc="http://schemas.openxmlformats.org/markup-compatibility/2006">
              <mc:Choice xmlns:v="urn:schemas-microsoft-com:vml" Requires="v">
                <p:oleObj name="Equation" r:id="rId18" imgW="126725" imgH="177415" progId="Equation.DSMT4">
                  <p:embed/>
                </p:oleObj>
              </mc:Choice>
              <mc:Fallback>
                <p:oleObj name="Equation" r:id="rId18" imgW="126725" imgH="177415" progId="Equation.DSMT4">
                  <p:embed/>
                  <p:pic>
                    <p:nvPicPr>
                      <p:cNvPr id="14"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4940" y="3695045"/>
                        <a:ext cx="226974"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34">
            <a:extLst>
              <a:ext uri="{FF2B5EF4-FFF2-40B4-BE49-F238E27FC236}">
                <a16:creationId xmlns:a16="http://schemas.microsoft.com/office/drawing/2014/main" id="{AE5A3D40-D923-946A-48DC-082ADD9337AE}"/>
              </a:ext>
            </a:extLst>
          </p:cNvPr>
          <p:cNvGraphicFramePr>
            <a:graphicFrameLocks noChangeAspect="1"/>
          </p:cNvGraphicFramePr>
          <p:nvPr>
            <p:extLst>
              <p:ext uri="{D42A27DB-BD31-4B8C-83A1-F6EECF244321}">
                <p14:modId xmlns:p14="http://schemas.microsoft.com/office/powerpoint/2010/main" val="2957623832"/>
              </p:ext>
            </p:extLst>
          </p:nvPr>
        </p:nvGraphicFramePr>
        <p:xfrm>
          <a:off x="4851508" y="3742671"/>
          <a:ext cx="274638" cy="220662"/>
        </p:xfrm>
        <a:graphic>
          <a:graphicData uri="http://schemas.openxmlformats.org/presentationml/2006/ole">
            <mc:AlternateContent xmlns:mc="http://schemas.openxmlformats.org/markup-compatibility/2006">
              <mc:Choice xmlns:v="urn:schemas-microsoft-com:vml" Requires="v">
                <p:oleObj name="Equation" r:id="rId19" imgW="126780" imgH="101424" progId="Equation.DSMT4">
                  <p:embed/>
                </p:oleObj>
              </mc:Choice>
              <mc:Fallback>
                <p:oleObj name="Equation" r:id="rId19" imgW="126780" imgH="101424" progId="Equation.DSMT4">
                  <p:embed/>
                  <p:pic>
                    <p:nvPicPr>
                      <p:cNvPr id="15" name="Object 3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51508" y="3742671"/>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35">
            <a:extLst>
              <a:ext uri="{FF2B5EF4-FFF2-40B4-BE49-F238E27FC236}">
                <a16:creationId xmlns:a16="http://schemas.microsoft.com/office/drawing/2014/main" id="{9B2E410F-A9D4-880C-A513-6176B5D6457C}"/>
              </a:ext>
            </a:extLst>
          </p:cNvPr>
          <p:cNvGraphicFramePr>
            <a:graphicFrameLocks noChangeAspect="1"/>
          </p:cNvGraphicFramePr>
          <p:nvPr>
            <p:extLst>
              <p:ext uri="{D42A27DB-BD31-4B8C-83A1-F6EECF244321}">
                <p14:modId xmlns:p14="http://schemas.microsoft.com/office/powerpoint/2010/main" val="3187437253"/>
              </p:ext>
            </p:extLst>
          </p:nvPr>
        </p:nvGraphicFramePr>
        <p:xfrm>
          <a:off x="5997683" y="3695046"/>
          <a:ext cx="301625" cy="301625"/>
        </p:xfrm>
        <a:graphic>
          <a:graphicData uri="http://schemas.openxmlformats.org/presentationml/2006/ole">
            <mc:AlternateContent xmlns:mc="http://schemas.openxmlformats.org/markup-compatibility/2006">
              <mc:Choice xmlns:v="urn:schemas-microsoft-com:vml" Requires="v">
                <p:oleObj name="Equation" r:id="rId21" imgW="139700" imgH="139700" progId="Equation.DSMT4">
                  <p:embed/>
                </p:oleObj>
              </mc:Choice>
              <mc:Fallback>
                <p:oleObj name="Equation" r:id="rId21" imgW="139700" imgH="139700" progId="Equation.DSMT4">
                  <p:embed/>
                  <p:pic>
                    <p:nvPicPr>
                      <p:cNvPr id="16" name="Object 3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7683" y="3695046"/>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36">
            <a:extLst>
              <a:ext uri="{FF2B5EF4-FFF2-40B4-BE49-F238E27FC236}">
                <a16:creationId xmlns:a16="http://schemas.microsoft.com/office/drawing/2014/main" id="{D786486B-7F45-28C5-0FF8-CB67BA5A3638}"/>
              </a:ext>
            </a:extLst>
          </p:cNvPr>
          <p:cNvGraphicFramePr>
            <a:graphicFrameLocks noChangeAspect="1"/>
          </p:cNvGraphicFramePr>
          <p:nvPr>
            <p:extLst>
              <p:ext uri="{D42A27DB-BD31-4B8C-83A1-F6EECF244321}">
                <p14:modId xmlns:p14="http://schemas.microsoft.com/office/powerpoint/2010/main" val="2530539688"/>
              </p:ext>
            </p:extLst>
          </p:nvPr>
        </p:nvGraphicFramePr>
        <p:xfrm>
          <a:off x="3483083" y="3691871"/>
          <a:ext cx="301625" cy="301625"/>
        </p:xfrm>
        <a:graphic>
          <a:graphicData uri="http://schemas.openxmlformats.org/presentationml/2006/ole">
            <mc:AlternateContent xmlns:mc="http://schemas.openxmlformats.org/markup-compatibility/2006">
              <mc:Choice xmlns:v="urn:schemas-microsoft-com:vml" Requires="v">
                <p:oleObj name="Equation" r:id="rId23" imgW="139700" imgH="139700" progId="Equation.DSMT4">
                  <p:embed/>
                </p:oleObj>
              </mc:Choice>
              <mc:Fallback>
                <p:oleObj name="Equation" r:id="rId23" imgW="139700" imgH="139700" progId="Equation.DSMT4">
                  <p:embed/>
                  <p:pic>
                    <p:nvPicPr>
                      <p:cNvPr id="17" name="Object 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83083" y="3691871"/>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3" name="Group 58">
            <a:extLst>
              <a:ext uri="{FF2B5EF4-FFF2-40B4-BE49-F238E27FC236}">
                <a16:creationId xmlns:a16="http://schemas.microsoft.com/office/drawing/2014/main" id="{B977E246-8FEF-6A4C-4015-65E50C98B312}"/>
              </a:ext>
            </a:extLst>
          </p:cNvPr>
          <p:cNvGrpSpPr>
            <a:grpSpLocks/>
          </p:cNvGrpSpPr>
          <p:nvPr/>
        </p:nvGrpSpPr>
        <p:grpSpPr bwMode="auto">
          <a:xfrm>
            <a:off x="3292160" y="2858723"/>
            <a:ext cx="3435350" cy="430213"/>
            <a:chOff x="2400" y="1326"/>
            <a:chExt cx="2164" cy="271"/>
          </a:xfrm>
        </p:grpSpPr>
        <p:sp>
          <p:nvSpPr>
            <p:cNvPr id="54" name="Text Box 46">
              <a:extLst>
                <a:ext uri="{FF2B5EF4-FFF2-40B4-BE49-F238E27FC236}">
                  <a16:creationId xmlns:a16="http://schemas.microsoft.com/office/drawing/2014/main" id="{4C97BC15-EAA5-D897-8585-6C3391B3EBAF}"/>
                </a:ext>
              </a:extLst>
            </p:cNvPr>
            <p:cNvSpPr txBox="1">
              <a:spLocks noChangeArrowheads="1"/>
            </p:cNvSpPr>
            <p:nvPr/>
          </p:nvSpPr>
          <p:spPr bwMode="auto">
            <a:xfrm>
              <a:off x="2400" y="1326"/>
              <a:ext cx="216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t>Possible</a:t>
              </a:r>
              <a:r>
                <a:rPr lang="en-US" altLang="en-US" sz="2200" dirty="0"/>
                <a:t> extrema at              .</a:t>
              </a:r>
            </a:p>
          </p:txBody>
        </p:sp>
        <p:graphicFrame>
          <p:nvGraphicFramePr>
            <p:cNvPr id="55" name="Object 47">
              <a:extLst>
                <a:ext uri="{FF2B5EF4-FFF2-40B4-BE49-F238E27FC236}">
                  <a16:creationId xmlns:a16="http://schemas.microsoft.com/office/drawing/2014/main" id="{255B01C4-1BAC-5652-2796-93A98B09C9F2}"/>
                </a:ext>
              </a:extLst>
            </p:cNvPr>
            <p:cNvGraphicFramePr>
              <a:graphicFrameLocks noChangeAspect="1"/>
            </p:cNvGraphicFramePr>
            <p:nvPr>
              <p:extLst>
                <p:ext uri="{D42A27DB-BD31-4B8C-83A1-F6EECF244321}">
                  <p14:modId xmlns:p14="http://schemas.microsoft.com/office/powerpoint/2010/main" val="3721748777"/>
                </p:ext>
              </p:extLst>
            </p:nvPr>
          </p:nvGraphicFramePr>
          <p:xfrm>
            <a:off x="3855" y="1361"/>
            <a:ext cx="579" cy="232"/>
          </p:xfrm>
          <a:graphic>
            <a:graphicData uri="http://schemas.openxmlformats.org/presentationml/2006/ole">
              <mc:AlternateContent xmlns:mc="http://schemas.openxmlformats.org/markup-compatibility/2006">
                <mc:Choice xmlns:v="urn:schemas-microsoft-com:vml" Requires="v">
                  <p:oleObj name="Equation" r:id="rId24" imgW="507780" imgH="203112" progId="Equation.DSMT4">
                    <p:embed/>
                  </p:oleObj>
                </mc:Choice>
                <mc:Fallback>
                  <p:oleObj name="Equation" r:id="rId24" imgW="507780" imgH="203112" progId="Equation.DSMT4">
                    <p:embed/>
                    <p:pic>
                      <p:nvPicPr>
                        <p:cNvPr id="20" name="Object 4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55" y="1361"/>
                          <a:ext cx="579"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6" name="Line 49">
            <a:extLst>
              <a:ext uri="{FF2B5EF4-FFF2-40B4-BE49-F238E27FC236}">
                <a16:creationId xmlns:a16="http://schemas.microsoft.com/office/drawing/2014/main" id="{475B7BDE-73DD-B7BC-AB83-8B500473D3D6}"/>
              </a:ext>
            </a:extLst>
          </p:cNvPr>
          <p:cNvSpPr>
            <a:spLocks noChangeShapeType="1"/>
          </p:cNvSpPr>
          <p:nvPr/>
        </p:nvSpPr>
        <p:spPr bwMode="auto">
          <a:xfrm flipV="1">
            <a:off x="3556108" y="4279778"/>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Line 50">
            <a:extLst>
              <a:ext uri="{FF2B5EF4-FFF2-40B4-BE49-F238E27FC236}">
                <a16:creationId xmlns:a16="http://schemas.microsoft.com/office/drawing/2014/main" id="{F6FF4AE5-365A-0EAB-803E-CCD8AD0345AC}"/>
              </a:ext>
            </a:extLst>
          </p:cNvPr>
          <p:cNvSpPr>
            <a:spLocks noChangeShapeType="1"/>
          </p:cNvSpPr>
          <p:nvPr/>
        </p:nvSpPr>
        <p:spPr bwMode="auto">
          <a:xfrm>
            <a:off x="4851508" y="4279778"/>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51">
            <a:extLst>
              <a:ext uri="{FF2B5EF4-FFF2-40B4-BE49-F238E27FC236}">
                <a16:creationId xmlns:a16="http://schemas.microsoft.com/office/drawing/2014/main" id="{3BE4382B-22BE-FDE7-663C-85708F6E082F}"/>
              </a:ext>
            </a:extLst>
          </p:cNvPr>
          <p:cNvSpPr>
            <a:spLocks noChangeShapeType="1"/>
          </p:cNvSpPr>
          <p:nvPr/>
        </p:nvSpPr>
        <p:spPr bwMode="auto">
          <a:xfrm flipV="1">
            <a:off x="5994508" y="4279778"/>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9" name="Group 57">
            <a:extLst>
              <a:ext uri="{FF2B5EF4-FFF2-40B4-BE49-F238E27FC236}">
                <a16:creationId xmlns:a16="http://schemas.microsoft.com/office/drawing/2014/main" id="{E39A7342-1BF5-828F-9B20-F5756F0DE681}"/>
              </a:ext>
            </a:extLst>
          </p:cNvPr>
          <p:cNvGrpSpPr>
            <a:grpSpLocks/>
          </p:cNvGrpSpPr>
          <p:nvPr/>
        </p:nvGrpSpPr>
        <p:grpSpPr bwMode="auto">
          <a:xfrm>
            <a:off x="3251308" y="3489203"/>
            <a:ext cx="3786188" cy="862013"/>
            <a:chOff x="2736" y="2315"/>
            <a:chExt cx="2385" cy="543"/>
          </a:xfrm>
        </p:grpSpPr>
        <p:graphicFrame>
          <p:nvGraphicFramePr>
            <p:cNvPr id="60" name="Object 26">
              <a:extLst>
                <a:ext uri="{FF2B5EF4-FFF2-40B4-BE49-F238E27FC236}">
                  <a16:creationId xmlns:a16="http://schemas.microsoft.com/office/drawing/2014/main" id="{DF4C9202-B02D-DF63-46E2-3E330CC78CF6}"/>
                </a:ext>
              </a:extLst>
            </p:cNvPr>
            <p:cNvGraphicFramePr>
              <a:graphicFrameLocks noChangeAspect="1"/>
            </p:cNvGraphicFramePr>
            <p:nvPr/>
          </p:nvGraphicFramePr>
          <p:xfrm>
            <a:off x="4896" y="2315"/>
            <a:ext cx="225" cy="277"/>
          </p:xfrm>
          <a:graphic>
            <a:graphicData uri="http://schemas.openxmlformats.org/presentationml/2006/ole">
              <mc:AlternateContent xmlns:mc="http://schemas.openxmlformats.org/markup-compatibility/2006">
                <mc:Choice xmlns:v="urn:schemas-microsoft-com:vml" Requires="v">
                  <p:oleObj name="Equation" r:id="rId26" imgW="164957" imgH="203024" progId="Equation.DSMT4">
                    <p:embed/>
                  </p:oleObj>
                </mc:Choice>
                <mc:Fallback>
                  <p:oleObj name="Equation" r:id="rId26" imgW="164957" imgH="203024" progId="Equation.DSMT4">
                    <p:embed/>
                    <p:pic>
                      <p:nvPicPr>
                        <p:cNvPr id="26" name="Object 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96" y="2315"/>
                          <a:ext cx="225"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 name="Line 27">
              <a:extLst>
                <a:ext uri="{FF2B5EF4-FFF2-40B4-BE49-F238E27FC236}">
                  <a16:creationId xmlns:a16="http://schemas.microsoft.com/office/drawing/2014/main" id="{10058441-B82C-4B2C-038F-A75C2D70AA84}"/>
                </a:ext>
              </a:extLst>
            </p:cNvPr>
            <p:cNvSpPr>
              <a:spLocks noChangeShapeType="1"/>
            </p:cNvSpPr>
            <p:nvPr/>
          </p:nvSpPr>
          <p:spPr bwMode="auto">
            <a:xfrm>
              <a:off x="2736" y="2717"/>
              <a:ext cx="2064"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2" name="Line 28">
              <a:extLst>
                <a:ext uri="{FF2B5EF4-FFF2-40B4-BE49-F238E27FC236}">
                  <a16:creationId xmlns:a16="http://schemas.microsoft.com/office/drawing/2014/main" id="{27E8BB88-8C87-CA73-A855-55A50D9ED753}"/>
                </a:ext>
              </a:extLst>
            </p:cNvPr>
            <p:cNvSpPr>
              <a:spLocks noChangeShapeType="1"/>
            </p:cNvSpPr>
            <p:nvPr/>
          </p:nvSpPr>
          <p:spPr bwMode="auto">
            <a:xfrm>
              <a:off x="3408" y="2669"/>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29">
              <a:extLst>
                <a:ext uri="{FF2B5EF4-FFF2-40B4-BE49-F238E27FC236}">
                  <a16:creationId xmlns:a16="http://schemas.microsoft.com/office/drawing/2014/main" id="{B50F63E4-516B-3C16-F19D-B8D5436196F6}"/>
                </a:ext>
              </a:extLst>
            </p:cNvPr>
            <p:cNvSpPr>
              <a:spLocks noChangeShapeType="1"/>
            </p:cNvSpPr>
            <p:nvPr/>
          </p:nvSpPr>
          <p:spPr bwMode="auto">
            <a:xfrm>
              <a:off x="4224" y="2669"/>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Text Box 56">
              <a:extLst>
                <a:ext uri="{FF2B5EF4-FFF2-40B4-BE49-F238E27FC236}">
                  <a16:creationId xmlns:a16="http://schemas.microsoft.com/office/drawing/2014/main" id="{7C6993D1-9489-DA71-9335-67C7411266CA}"/>
                </a:ext>
              </a:extLst>
            </p:cNvPr>
            <p:cNvSpPr txBox="1">
              <a:spLocks noChangeArrowheads="1"/>
            </p:cNvSpPr>
            <p:nvPr/>
          </p:nvSpPr>
          <p:spPr bwMode="auto">
            <a:xfrm>
              <a:off x="4886" y="257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x</a:t>
              </a:r>
            </a:p>
          </p:txBody>
        </p:sp>
      </p:grpSp>
      <p:graphicFrame>
        <p:nvGraphicFramePr>
          <p:cNvPr id="65" name="Object 64">
            <a:extLst>
              <a:ext uri="{FF2B5EF4-FFF2-40B4-BE49-F238E27FC236}">
                <a16:creationId xmlns:a16="http://schemas.microsoft.com/office/drawing/2014/main" id="{CEFDA14F-E4E9-93F8-6756-87780544AC92}"/>
              </a:ext>
            </a:extLst>
          </p:cNvPr>
          <p:cNvGraphicFramePr>
            <a:graphicFrameLocks noChangeAspect="1"/>
          </p:cNvGraphicFramePr>
          <p:nvPr>
            <p:extLst>
              <p:ext uri="{D42A27DB-BD31-4B8C-83A1-F6EECF244321}">
                <p14:modId xmlns:p14="http://schemas.microsoft.com/office/powerpoint/2010/main" val="4051015809"/>
              </p:ext>
            </p:extLst>
          </p:nvPr>
        </p:nvGraphicFramePr>
        <p:xfrm>
          <a:off x="3400749" y="4946111"/>
          <a:ext cx="3571219" cy="1242448"/>
        </p:xfrm>
        <a:graphic>
          <a:graphicData uri="http://schemas.openxmlformats.org/presentationml/2006/ole">
            <mc:AlternateContent xmlns:mc="http://schemas.openxmlformats.org/markup-compatibility/2006">
              <mc:Choice xmlns:v="urn:schemas-microsoft-com:vml" Requires="v">
                <p:oleObj name="Equation" r:id="rId28" imgW="2044700" imgH="711200" progId="Equation.DSMT4">
                  <p:embed/>
                </p:oleObj>
              </mc:Choice>
              <mc:Fallback>
                <p:oleObj name="Equation" r:id="rId28" imgW="2044700" imgH="711200" progId="Equation.DSMT4">
                  <p:embed/>
                  <p:pic>
                    <p:nvPicPr>
                      <p:cNvPr id="31" name="Object 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00749" y="4946111"/>
                        <a:ext cx="3571219" cy="124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6" name="Picture 65">
            <a:extLst>
              <a:ext uri="{FF2B5EF4-FFF2-40B4-BE49-F238E27FC236}">
                <a16:creationId xmlns:a16="http://schemas.microsoft.com/office/drawing/2014/main" id="{4685862B-B766-3CF5-CB4D-5349BE2582BA}"/>
              </a:ext>
            </a:extLst>
          </p:cNvPr>
          <p:cNvPicPr>
            <a:picLocks noChangeAspect="1"/>
          </p:cNvPicPr>
          <p:nvPr/>
        </p:nvPicPr>
        <p:blipFill>
          <a:blip r:embed="rId30"/>
          <a:stretch>
            <a:fillRect/>
          </a:stretch>
        </p:blipFill>
        <p:spPr>
          <a:xfrm>
            <a:off x="3421686" y="5327110"/>
            <a:ext cx="1279638" cy="385886"/>
          </a:xfrm>
          <a:prstGeom prst="rect">
            <a:avLst/>
          </a:prstGeom>
        </p:spPr>
      </p:pic>
      <p:pic>
        <p:nvPicPr>
          <p:cNvPr id="67" name="Picture 66">
            <a:extLst>
              <a:ext uri="{FF2B5EF4-FFF2-40B4-BE49-F238E27FC236}">
                <a16:creationId xmlns:a16="http://schemas.microsoft.com/office/drawing/2014/main" id="{1DFFBC11-43DA-610D-F5D2-F9DFF4027445}"/>
              </a:ext>
            </a:extLst>
          </p:cNvPr>
          <p:cNvPicPr>
            <a:picLocks noChangeAspect="1"/>
          </p:cNvPicPr>
          <p:nvPr/>
        </p:nvPicPr>
        <p:blipFill>
          <a:blip r:embed="rId30"/>
          <a:stretch>
            <a:fillRect/>
          </a:stretch>
        </p:blipFill>
        <p:spPr>
          <a:xfrm>
            <a:off x="4701324" y="5327110"/>
            <a:ext cx="1211812" cy="385886"/>
          </a:xfrm>
          <a:prstGeom prst="rect">
            <a:avLst/>
          </a:prstGeom>
        </p:spPr>
      </p:pic>
      <p:pic>
        <p:nvPicPr>
          <p:cNvPr id="68" name="Picture 67">
            <a:extLst>
              <a:ext uri="{FF2B5EF4-FFF2-40B4-BE49-F238E27FC236}">
                <a16:creationId xmlns:a16="http://schemas.microsoft.com/office/drawing/2014/main" id="{5488A331-69FA-5177-83C6-479DC340AEC0}"/>
              </a:ext>
            </a:extLst>
          </p:cNvPr>
          <p:cNvPicPr>
            <a:picLocks noChangeAspect="1"/>
          </p:cNvPicPr>
          <p:nvPr/>
        </p:nvPicPr>
        <p:blipFill>
          <a:blip r:embed="rId30"/>
          <a:stretch>
            <a:fillRect/>
          </a:stretch>
        </p:blipFill>
        <p:spPr>
          <a:xfrm>
            <a:off x="5913136" y="5327110"/>
            <a:ext cx="1211812" cy="385886"/>
          </a:xfrm>
          <a:prstGeom prst="rect">
            <a:avLst/>
          </a:prstGeom>
        </p:spPr>
      </p:pic>
      <p:pic>
        <p:nvPicPr>
          <p:cNvPr id="69" name="Picture 68">
            <a:extLst>
              <a:ext uri="{FF2B5EF4-FFF2-40B4-BE49-F238E27FC236}">
                <a16:creationId xmlns:a16="http://schemas.microsoft.com/office/drawing/2014/main" id="{79F05437-6C11-38D2-52C4-8B288CCDC44F}"/>
              </a:ext>
            </a:extLst>
          </p:cNvPr>
          <p:cNvPicPr>
            <a:picLocks noChangeAspect="1"/>
          </p:cNvPicPr>
          <p:nvPr/>
        </p:nvPicPr>
        <p:blipFill>
          <a:blip r:embed="rId30"/>
          <a:stretch>
            <a:fillRect/>
          </a:stretch>
        </p:blipFill>
        <p:spPr>
          <a:xfrm>
            <a:off x="3352816" y="5793519"/>
            <a:ext cx="1390665" cy="385886"/>
          </a:xfrm>
          <a:prstGeom prst="rect">
            <a:avLst/>
          </a:prstGeom>
        </p:spPr>
      </p:pic>
      <p:pic>
        <p:nvPicPr>
          <p:cNvPr id="70" name="Picture 69">
            <a:extLst>
              <a:ext uri="{FF2B5EF4-FFF2-40B4-BE49-F238E27FC236}">
                <a16:creationId xmlns:a16="http://schemas.microsoft.com/office/drawing/2014/main" id="{C3E048FB-A538-3712-059D-08370E59E26A}"/>
              </a:ext>
            </a:extLst>
          </p:cNvPr>
          <p:cNvPicPr>
            <a:picLocks noChangeAspect="1"/>
          </p:cNvPicPr>
          <p:nvPr/>
        </p:nvPicPr>
        <p:blipFill>
          <a:blip r:embed="rId30"/>
          <a:stretch>
            <a:fillRect/>
          </a:stretch>
        </p:blipFill>
        <p:spPr>
          <a:xfrm>
            <a:off x="4806317" y="5779667"/>
            <a:ext cx="1279638" cy="385886"/>
          </a:xfrm>
          <a:prstGeom prst="rect">
            <a:avLst/>
          </a:prstGeom>
        </p:spPr>
      </p:pic>
      <p:graphicFrame>
        <p:nvGraphicFramePr>
          <p:cNvPr id="71" name="Object 52">
            <a:extLst>
              <a:ext uri="{FF2B5EF4-FFF2-40B4-BE49-F238E27FC236}">
                <a16:creationId xmlns:a16="http://schemas.microsoft.com/office/drawing/2014/main" id="{827473F0-DD8E-FD7C-7F03-6DA52489B12C}"/>
              </a:ext>
            </a:extLst>
          </p:cNvPr>
          <p:cNvGraphicFramePr>
            <a:graphicFrameLocks noChangeAspect="1"/>
          </p:cNvGraphicFramePr>
          <p:nvPr>
            <p:extLst>
              <p:ext uri="{D42A27DB-BD31-4B8C-83A1-F6EECF244321}">
                <p14:modId xmlns:p14="http://schemas.microsoft.com/office/powerpoint/2010/main" val="3119576096"/>
              </p:ext>
            </p:extLst>
          </p:nvPr>
        </p:nvGraphicFramePr>
        <p:xfrm>
          <a:off x="7454164" y="3504440"/>
          <a:ext cx="4279900" cy="1984375"/>
        </p:xfrm>
        <a:graphic>
          <a:graphicData uri="http://schemas.openxmlformats.org/presentationml/2006/ole">
            <mc:AlternateContent xmlns:mc="http://schemas.openxmlformats.org/markup-compatibility/2006">
              <mc:Choice xmlns:v="urn:schemas-microsoft-com:vml" Requires="v">
                <p:oleObj name="Equation" r:id="rId31" imgW="2361960" imgH="1091880" progId="Equation.DSMT4">
                  <p:embed/>
                </p:oleObj>
              </mc:Choice>
              <mc:Fallback>
                <p:oleObj name="Equation" r:id="rId31" imgW="2361960" imgH="1091880" progId="Equation.DSMT4">
                  <p:embed/>
                  <p:pic>
                    <p:nvPicPr>
                      <p:cNvPr id="24" name="Object 52"/>
                      <p:cNvPicPr>
                        <a:picLocks noChangeAspect="1" noChangeArrowheads="1"/>
                      </p:cNvPicPr>
                      <p:nvPr/>
                    </p:nvPicPr>
                    <p:blipFill>
                      <a:blip r:embed="rId32"/>
                      <a:srcRect/>
                      <a:stretch>
                        <a:fillRect/>
                      </a:stretch>
                    </p:blipFill>
                    <p:spPr bwMode="auto">
                      <a:xfrm>
                        <a:off x="7454164" y="3504440"/>
                        <a:ext cx="4279900" cy="198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2" name="Straight Connector 71">
            <a:extLst>
              <a:ext uri="{FF2B5EF4-FFF2-40B4-BE49-F238E27FC236}">
                <a16:creationId xmlns:a16="http://schemas.microsoft.com/office/drawing/2014/main" id="{02D76E02-FE55-6DF6-4C9C-9AF99D93AF86}"/>
              </a:ext>
            </a:extLst>
          </p:cNvPr>
          <p:cNvCxnSpPr/>
          <p:nvPr/>
        </p:nvCxnSpPr>
        <p:spPr>
          <a:xfrm>
            <a:off x="7231160" y="2822570"/>
            <a:ext cx="0" cy="37378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CD38189-4AF3-2B5D-9D70-52BDE69FD55F}"/>
              </a:ext>
            </a:extLst>
          </p:cNvPr>
          <p:cNvSpPr txBox="1"/>
          <p:nvPr/>
        </p:nvSpPr>
        <p:spPr>
          <a:xfrm>
            <a:off x="7387247" y="2680869"/>
            <a:ext cx="4642797" cy="769441"/>
          </a:xfrm>
          <a:prstGeom prst="rect">
            <a:avLst/>
          </a:prstGeom>
          <a:noFill/>
        </p:spPr>
        <p:txBody>
          <a:bodyPr wrap="square">
            <a:spAutoFit/>
          </a:bodyPr>
          <a:lstStyle/>
          <a:p>
            <a:pPr algn="l"/>
            <a:r>
              <a:rPr lang="en-US" sz="2200" b="0" i="0" u="none" strike="noStrike" baseline="0" dirty="0">
                <a:latin typeface="TimesLTStd-Roman"/>
              </a:rPr>
              <a:t>(b) Find the local maximum and minimum points of </a:t>
            </a:r>
            <a:r>
              <a:rPr lang="en-US" sz="2200" b="0" i="1" u="none" strike="noStrike" baseline="0" dirty="0">
                <a:latin typeface="TimesLTStd-Italic"/>
              </a:rPr>
              <a:t>f </a:t>
            </a:r>
            <a:r>
              <a:rPr lang="en-US" sz="2200" b="0" i="0" u="none" strike="noStrike" baseline="0" dirty="0">
                <a:latin typeface="TimesLTStd-Roman"/>
              </a:rPr>
              <a:t>.</a:t>
            </a:r>
          </a:p>
        </p:txBody>
      </p:sp>
      <p:graphicFrame>
        <p:nvGraphicFramePr>
          <p:cNvPr id="2" name="Object 6">
            <a:extLst>
              <a:ext uri="{FF2B5EF4-FFF2-40B4-BE49-F238E27FC236}">
                <a16:creationId xmlns:a16="http://schemas.microsoft.com/office/drawing/2014/main" id="{77758CEC-1647-AB49-AEE5-D557D21FC17B}"/>
              </a:ext>
            </a:extLst>
          </p:cNvPr>
          <p:cNvGraphicFramePr>
            <a:graphicFrameLocks noChangeAspect="1"/>
          </p:cNvGraphicFramePr>
          <p:nvPr>
            <p:extLst>
              <p:ext uri="{D42A27DB-BD31-4B8C-83A1-F6EECF244321}">
                <p14:modId xmlns:p14="http://schemas.microsoft.com/office/powerpoint/2010/main" val="742424249"/>
              </p:ext>
            </p:extLst>
          </p:nvPr>
        </p:nvGraphicFramePr>
        <p:xfrm>
          <a:off x="7408679" y="5486400"/>
          <a:ext cx="2698750" cy="544513"/>
        </p:xfrm>
        <a:graphic>
          <a:graphicData uri="http://schemas.openxmlformats.org/presentationml/2006/ole">
            <mc:AlternateContent xmlns:mc="http://schemas.openxmlformats.org/markup-compatibility/2006">
              <mc:Choice xmlns:v="urn:schemas-microsoft-com:vml" Requires="v">
                <p:oleObj name="Equation" r:id="rId33" imgW="1447560" imgH="291960" progId="Equation.DSMT4">
                  <p:embed/>
                </p:oleObj>
              </mc:Choice>
              <mc:Fallback>
                <p:oleObj name="Equation" r:id="rId33" imgW="1447560" imgH="291960" progId="Equation.DSMT4">
                  <p:embed/>
                  <p:pic>
                    <p:nvPicPr>
                      <p:cNvPr id="3" name="Object 6">
                        <a:extLst>
                          <a:ext uri="{FF2B5EF4-FFF2-40B4-BE49-F238E27FC236}">
                            <a16:creationId xmlns:a16="http://schemas.microsoft.com/office/drawing/2014/main" id="{63BC9682-CA14-299E-1274-2B94D3CA8962}"/>
                          </a:ext>
                        </a:extLst>
                      </p:cNvPr>
                      <p:cNvPicPr>
                        <a:picLocks noChangeAspect="1" noChangeArrowheads="1"/>
                      </p:cNvPicPr>
                      <p:nvPr/>
                    </p:nvPicPr>
                    <p:blipFill>
                      <a:blip r:embed="rId34"/>
                      <a:srcRect/>
                      <a:stretch>
                        <a:fillRect/>
                      </a:stretch>
                    </p:blipFill>
                    <p:spPr bwMode="auto">
                      <a:xfrm>
                        <a:off x="7408679" y="5486400"/>
                        <a:ext cx="269875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6">
            <a:extLst>
              <a:ext uri="{FF2B5EF4-FFF2-40B4-BE49-F238E27FC236}">
                <a16:creationId xmlns:a16="http://schemas.microsoft.com/office/drawing/2014/main" id="{FFD55C1B-5B93-CC25-3C96-C72B2DFCEDD0}"/>
              </a:ext>
            </a:extLst>
          </p:cNvPr>
          <p:cNvGraphicFramePr>
            <a:graphicFrameLocks noChangeAspect="1"/>
          </p:cNvGraphicFramePr>
          <p:nvPr>
            <p:extLst>
              <p:ext uri="{D42A27DB-BD31-4B8C-83A1-F6EECF244321}">
                <p14:modId xmlns:p14="http://schemas.microsoft.com/office/powerpoint/2010/main" val="1234082182"/>
              </p:ext>
            </p:extLst>
          </p:nvPr>
        </p:nvGraphicFramePr>
        <p:xfrm>
          <a:off x="7454164" y="6104367"/>
          <a:ext cx="2700338" cy="542925"/>
        </p:xfrm>
        <a:graphic>
          <a:graphicData uri="http://schemas.openxmlformats.org/presentationml/2006/ole">
            <mc:AlternateContent xmlns:mc="http://schemas.openxmlformats.org/markup-compatibility/2006">
              <mc:Choice xmlns:v="urn:schemas-microsoft-com:vml" Requires="v">
                <p:oleObj name="Equation" r:id="rId35" imgW="1447560" imgH="291960" progId="Equation.DSMT4">
                  <p:embed/>
                </p:oleObj>
              </mc:Choice>
              <mc:Fallback>
                <p:oleObj name="Equation" r:id="rId35" imgW="1447560" imgH="291960" progId="Equation.DSMT4">
                  <p:embed/>
                  <p:pic>
                    <p:nvPicPr>
                      <p:cNvPr id="46" name="Object 6">
                        <a:extLst>
                          <a:ext uri="{FF2B5EF4-FFF2-40B4-BE49-F238E27FC236}">
                            <a16:creationId xmlns:a16="http://schemas.microsoft.com/office/drawing/2014/main" id="{3AE05EF5-2210-FBFE-4DD2-AC41B2237F61}"/>
                          </a:ext>
                        </a:extLst>
                      </p:cNvPr>
                      <p:cNvPicPr>
                        <a:picLocks noChangeAspect="1" noChangeArrowheads="1"/>
                      </p:cNvPicPr>
                      <p:nvPr/>
                    </p:nvPicPr>
                    <p:blipFill>
                      <a:blip r:embed="rId36"/>
                      <a:srcRect/>
                      <a:stretch>
                        <a:fillRect/>
                      </a:stretch>
                    </p:blipFill>
                    <p:spPr bwMode="auto">
                      <a:xfrm>
                        <a:off x="7454164" y="6104367"/>
                        <a:ext cx="2700338"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1435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0-#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dissolve">
                                      <p:cBhvr>
                                        <p:cTn id="69" dur="5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dissolve">
                                      <p:cBhvr>
                                        <p:cTn id="74" dur="500"/>
                                        <p:tgtEl>
                                          <p:spTgt spid="5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dissolv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dissolve">
                                      <p:cBhvr>
                                        <p:cTn id="84" dur="500"/>
                                        <p:tgtEl>
                                          <p:spTgt spid="47"/>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dissolve">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dissolve">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dissolve">
                                      <p:cBhvr>
                                        <p:cTn id="104" dur="500"/>
                                        <p:tgtEl>
                                          <p:spTgt spid="56"/>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dissolve">
                                      <p:cBhvr>
                                        <p:cTn id="109" dur="500"/>
                                        <p:tgtEl>
                                          <p:spTgt spid="50"/>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dissolve">
                                      <p:cBhvr>
                                        <p:cTn id="114" dur="500"/>
                                        <p:tgtEl>
                                          <p:spTgt spid="57"/>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dissolve">
                                      <p:cBhvr>
                                        <p:cTn id="119" dur="500"/>
                                        <p:tgtEl>
                                          <p:spTgt spid="51"/>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dissolve">
                                      <p:cBhvr>
                                        <p:cTn id="124" dur="500"/>
                                        <p:tgtEl>
                                          <p:spTgt spid="5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500"/>
                                        <p:tgtEl>
                                          <p:spTgt spid="66"/>
                                        </p:tgtEl>
                                      </p:cBhvr>
                                    </p:animEffect>
                                    <p:set>
                                      <p:cBhvr>
                                        <p:cTn id="134" dur="1" fill="hold">
                                          <p:stCondLst>
                                            <p:cond delay="499"/>
                                          </p:stCondLst>
                                        </p:cTn>
                                        <p:tgtEl>
                                          <p:spTgt spid="6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67"/>
                                        </p:tgtEl>
                                      </p:cBhvr>
                                    </p:animEffect>
                                    <p:set>
                                      <p:cBhvr>
                                        <p:cTn id="139" dur="1" fill="hold">
                                          <p:stCondLst>
                                            <p:cond delay="499"/>
                                          </p:stCondLst>
                                        </p:cTn>
                                        <p:tgtEl>
                                          <p:spTgt spid="67"/>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68"/>
                                        </p:tgtEl>
                                      </p:cBhvr>
                                    </p:animEffect>
                                    <p:set>
                                      <p:cBhvr>
                                        <p:cTn id="144" dur="1" fill="hold">
                                          <p:stCondLst>
                                            <p:cond delay="499"/>
                                          </p:stCondLst>
                                        </p:cTn>
                                        <p:tgtEl>
                                          <p:spTgt spid="68"/>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500"/>
                                        <p:tgtEl>
                                          <p:spTgt spid="69"/>
                                        </p:tgtEl>
                                      </p:cBhvr>
                                    </p:animEffect>
                                    <p:set>
                                      <p:cBhvr>
                                        <p:cTn id="149" dur="1" fill="hold">
                                          <p:stCondLst>
                                            <p:cond delay="499"/>
                                          </p:stCondLst>
                                        </p:cTn>
                                        <p:tgtEl>
                                          <p:spTgt spid="69"/>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500"/>
                                        <p:tgtEl>
                                          <p:spTgt spid="70"/>
                                        </p:tgtEl>
                                      </p:cBhvr>
                                    </p:animEffect>
                                    <p:set>
                                      <p:cBhvr>
                                        <p:cTn id="154" dur="1" fill="hold">
                                          <p:stCondLst>
                                            <p:cond delay="499"/>
                                          </p:stCondLst>
                                        </p:cTn>
                                        <p:tgtEl>
                                          <p:spTgt spid="7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1000"/>
                                        <p:tgtEl>
                                          <p:spTgt spid="72"/>
                                        </p:tgtEl>
                                      </p:cBhvr>
                                    </p:animEffect>
                                    <p:anim calcmode="lin" valueType="num">
                                      <p:cBhvr>
                                        <p:cTn id="160" dur="1000" fill="hold"/>
                                        <p:tgtEl>
                                          <p:spTgt spid="72"/>
                                        </p:tgtEl>
                                        <p:attrNameLst>
                                          <p:attrName>ppt_x</p:attrName>
                                        </p:attrNameLst>
                                      </p:cBhvr>
                                      <p:tavLst>
                                        <p:tav tm="0">
                                          <p:val>
                                            <p:strVal val="#ppt_x"/>
                                          </p:val>
                                        </p:tav>
                                        <p:tav tm="100000">
                                          <p:val>
                                            <p:strVal val="#ppt_x"/>
                                          </p:val>
                                        </p:tav>
                                      </p:tavLst>
                                    </p:anim>
                                    <p:anim calcmode="lin" valueType="num">
                                      <p:cBhvr>
                                        <p:cTn id="16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74"/>
                                        </p:tgtEl>
                                        <p:attrNameLst>
                                          <p:attrName>style.visibility</p:attrName>
                                        </p:attrNameLst>
                                      </p:cBhvr>
                                      <p:to>
                                        <p:strVal val="visible"/>
                                      </p:to>
                                    </p:set>
                                    <p:animEffect transition="in" filter="fade">
                                      <p:cBhvr>
                                        <p:cTn id="166" dur="500"/>
                                        <p:tgtEl>
                                          <p:spTgt spid="74"/>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nodeType="clickEffect">
                                  <p:stCondLst>
                                    <p:cond delay="0"/>
                                  </p:stCondLst>
                                  <p:childTnLst>
                                    <p:set>
                                      <p:cBhvr>
                                        <p:cTn id="170" dur="1" fill="hold">
                                          <p:stCondLst>
                                            <p:cond delay="0"/>
                                          </p:stCondLst>
                                        </p:cTn>
                                        <p:tgtEl>
                                          <p:spTgt spid="71"/>
                                        </p:tgtEl>
                                        <p:attrNameLst>
                                          <p:attrName>style.visibility</p:attrName>
                                        </p:attrNameLst>
                                      </p:cBhvr>
                                      <p:to>
                                        <p:strVal val="visible"/>
                                      </p:to>
                                    </p:set>
                                    <p:animEffect transition="in" filter="dissolve">
                                      <p:cBhvr>
                                        <p:cTn id="171" dur="500"/>
                                        <p:tgtEl>
                                          <p:spTgt spid="71"/>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2"/>
                                        </p:tgtEl>
                                        <p:attrNameLst>
                                          <p:attrName>style.visibility</p:attrName>
                                        </p:attrNameLst>
                                      </p:cBhvr>
                                      <p:to>
                                        <p:strVal val="visible"/>
                                      </p:to>
                                    </p:set>
                                    <p:animEffect transition="in" filter="fade">
                                      <p:cBhvr>
                                        <p:cTn id="176" dur="500"/>
                                        <p:tgtEl>
                                          <p:spTgt spid="2"/>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3"/>
                                        </p:tgtEl>
                                        <p:attrNameLst>
                                          <p:attrName>style.visibility</p:attrName>
                                        </p:attrNameLst>
                                      </p:cBhvr>
                                      <p:to>
                                        <p:strVal val="visible"/>
                                      </p:to>
                                    </p:set>
                                    <p:animEffect transition="in" filter="fade">
                                      <p:cBhvr>
                                        <p:cTn id="1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17" grpId="0"/>
      <p:bldP spid="56" grpId="0" animBg="1"/>
      <p:bldP spid="57" grpId="0" animBg="1"/>
      <p:bldP spid="58" grpId="0" animBg="1"/>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B7F1-20A7-3432-2DF5-D26861D590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9CADC9-850F-AB11-186D-DBC20F474D3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61ED963A-0884-6B5A-245B-ACE9A7AB1086}"/>
              </a:ext>
            </a:extLst>
          </p:cNvPr>
          <p:cNvSpPr txBox="1">
            <a:spLocks noChangeArrowheads="1"/>
          </p:cNvSpPr>
          <p:nvPr/>
        </p:nvSpPr>
        <p:spPr bwMode="auto">
          <a:xfrm>
            <a:off x="209062" y="28421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9" name="TextBox 8">
            <a:extLst>
              <a:ext uri="{FF2B5EF4-FFF2-40B4-BE49-F238E27FC236}">
                <a16:creationId xmlns:a16="http://schemas.microsoft.com/office/drawing/2014/main" id="{49BA7A51-8520-1E29-E58E-8D917749F858}"/>
              </a:ext>
            </a:extLst>
          </p:cNvPr>
          <p:cNvSpPr txBox="1"/>
          <p:nvPr/>
        </p:nvSpPr>
        <p:spPr>
          <a:xfrm>
            <a:off x="181970" y="811582"/>
            <a:ext cx="7044268" cy="430887"/>
          </a:xfrm>
          <a:prstGeom prst="rect">
            <a:avLst/>
          </a:prstGeom>
          <a:noFill/>
        </p:spPr>
        <p:txBody>
          <a:bodyPr wrap="square">
            <a:spAutoFit/>
          </a:bodyPr>
          <a:lstStyle/>
          <a:p>
            <a:pPr algn="l"/>
            <a:r>
              <a:rPr lang="en-US" sz="2200" b="0" i="0" u="none" strike="noStrike" baseline="0" dirty="0">
                <a:latin typeface="TimesLTStd-Roman"/>
              </a:rPr>
              <a:t>(c) Find the intervals of concavity and the inflection points.</a:t>
            </a:r>
            <a:endParaRPr lang="en-US" sz="2200" dirty="0"/>
          </a:p>
        </p:txBody>
      </p:sp>
      <p:sp>
        <p:nvSpPr>
          <p:cNvPr id="11" name="Text Box 15">
            <a:extLst>
              <a:ext uri="{FF2B5EF4-FFF2-40B4-BE49-F238E27FC236}">
                <a16:creationId xmlns:a16="http://schemas.microsoft.com/office/drawing/2014/main" id="{A9FFAC49-D255-2672-799B-974C895F5D3D}"/>
              </a:ext>
            </a:extLst>
          </p:cNvPr>
          <p:cNvSpPr txBox="1">
            <a:spLocks noChangeArrowheads="1"/>
          </p:cNvSpPr>
          <p:nvPr/>
        </p:nvSpPr>
        <p:spPr bwMode="auto">
          <a:xfrm>
            <a:off x="181970" y="1268196"/>
            <a:ext cx="115765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100" dirty="0"/>
              <a:t>Now let’s examine concavity and look for inflection points by setting the second derivative equal to zero.</a:t>
            </a:r>
          </a:p>
        </p:txBody>
      </p:sp>
      <p:graphicFrame>
        <p:nvGraphicFramePr>
          <p:cNvPr id="12" name="Object 14">
            <a:extLst>
              <a:ext uri="{FF2B5EF4-FFF2-40B4-BE49-F238E27FC236}">
                <a16:creationId xmlns:a16="http://schemas.microsoft.com/office/drawing/2014/main" id="{62803A2E-FEC6-575A-8573-AE5356695D20}"/>
              </a:ext>
            </a:extLst>
          </p:cNvPr>
          <p:cNvGraphicFramePr>
            <a:graphicFrameLocks noChangeAspect="1"/>
          </p:cNvGraphicFramePr>
          <p:nvPr>
            <p:extLst>
              <p:ext uri="{D42A27DB-BD31-4B8C-83A1-F6EECF244321}">
                <p14:modId xmlns:p14="http://schemas.microsoft.com/office/powerpoint/2010/main" val="2126723216"/>
              </p:ext>
            </p:extLst>
          </p:nvPr>
        </p:nvGraphicFramePr>
        <p:xfrm>
          <a:off x="371749" y="1871301"/>
          <a:ext cx="1389785" cy="404091"/>
        </p:xfrm>
        <a:graphic>
          <a:graphicData uri="http://schemas.openxmlformats.org/presentationml/2006/ole">
            <mc:AlternateContent xmlns:mc="http://schemas.openxmlformats.org/markup-compatibility/2006">
              <mc:Choice xmlns:v="urn:schemas-microsoft-com:vml" Requires="v">
                <p:oleObj name="Equation" r:id="rId2" imgW="698197" imgH="203112" progId="Equation.DSMT4">
                  <p:embed/>
                </p:oleObj>
              </mc:Choice>
              <mc:Fallback>
                <p:oleObj name="Equation" r:id="rId2" imgW="698197" imgH="203112" progId="Equation.DSMT4">
                  <p:embed/>
                  <p:pic>
                    <p:nvPicPr>
                      <p:cNvPr id="5"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49" y="1871301"/>
                        <a:ext cx="1389785" cy="404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6">
            <a:extLst>
              <a:ext uri="{FF2B5EF4-FFF2-40B4-BE49-F238E27FC236}">
                <a16:creationId xmlns:a16="http://schemas.microsoft.com/office/drawing/2014/main" id="{EC23319E-6089-610D-1701-3A55FA824DB6}"/>
              </a:ext>
            </a:extLst>
          </p:cNvPr>
          <p:cNvGraphicFramePr>
            <a:graphicFrameLocks noChangeAspect="1"/>
          </p:cNvGraphicFramePr>
          <p:nvPr>
            <p:extLst>
              <p:ext uri="{D42A27DB-BD31-4B8C-83A1-F6EECF244321}">
                <p14:modId xmlns:p14="http://schemas.microsoft.com/office/powerpoint/2010/main" val="2751455733"/>
              </p:ext>
            </p:extLst>
          </p:nvPr>
        </p:nvGraphicFramePr>
        <p:xfrm>
          <a:off x="498749" y="2575567"/>
          <a:ext cx="1262785" cy="353579"/>
        </p:xfrm>
        <a:graphic>
          <a:graphicData uri="http://schemas.openxmlformats.org/presentationml/2006/ole">
            <mc:AlternateContent xmlns:mc="http://schemas.openxmlformats.org/markup-compatibility/2006">
              <mc:Choice xmlns:v="urn:schemas-microsoft-com:vml" Requires="v">
                <p:oleObj name="Equation" r:id="rId4" imgW="634449" imgH="177646" progId="Equation.DSMT4">
                  <p:embed/>
                </p:oleObj>
              </mc:Choice>
              <mc:Fallback>
                <p:oleObj name="Equation" r:id="rId4" imgW="634449" imgH="177646" progId="Equation.DSMT4">
                  <p:embed/>
                  <p:pic>
                    <p:nvPicPr>
                      <p:cNvPr id="7"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49" y="2575567"/>
                        <a:ext cx="1262785" cy="353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7">
            <a:extLst>
              <a:ext uri="{FF2B5EF4-FFF2-40B4-BE49-F238E27FC236}">
                <a16:creationId xmlns:a16="http://schemas.microsoft.com/office/drawing/2014/main" id="{8F5A3BAF-DEA5-E7BD-1D3C-F9E4D3A5CD83}"/>
              </a:ext>
            </a:extLst>
          </p:cNvPr>
          <p:cNvGraphicFramePr>
            <a:graphicFrameLocks noChangeAspect="1"/>
          </p:cNvGraphicFramePr>
          <p:nvPr>
            <p:extLst>
              <p:ext uri="{D42A27DB-BD31-4B8C-83A1-F6EECF244321}">
                <p14:modId xmlns:p14="http://schemas.microsoft.com/office/powerpoint/2010/main" val="3395837919"/>
              </p:ext>
            </p:extLst>
          </p:nvPr>
        </p:nvGraphicFramePr>
        <p:xfrm>
          <a:off x="517965" y="3199454"/>
          <a:ext cx="858694" cy="353579"/>
        </p:xfrm>
        <a:graphic>
          <a:graphicData uri="http://schemas.openxmlformats.org/presentationml/2006/ole">
            <mc:AlternateContent xmlns:mc="http://schemas.openxmlformats.org/markup-compatibility/2006">
              <mc:Choice xmlns:v="urn:schemas-microsoft-com:vml" Requires="v">
                <p:oleObj name="Equation" r:id="rId6" imgW="431425" imgH="177646" progId="Equation.DSMT4">
                  <p:embed/>
                </p:oleObj>
              </mc:Choice>
              <mc:Fallback>
                <p:oleObj name="Equation" r:id="rId6" imgW="431425" imgH="177646" progId="Equation.DSMT4">
                  <p:embed/>
                  <p:pic>
                    <p:nvPicPr>
                      <p:cNvPr id="8"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965" y="3199454"/>
                        <a:ext cx="858694" cy="353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8">
            <a:extLst>
              <a:ext uri="{FF2B5EF4-FFF2-40B4-BE49-F238E27FC236}">
                <a16:creationId xmlns:a16="http://schemas.microsoft.com/office/drawing/2014/main" id="{011CE61C-8B16-D196-AA25-EEA1CD06D77E}"/>
              </a:ext>
            </a:extLst>
          </p:cNvPr>
          <p:cNvGraphicFramePr>
            <a:graphicFrameLocks noChangeAspect="1"/>
          </p:cNvGraphicFramePr>
          <p:nvPr>
            <p:extLst>
              <p:ext uri="{D42A27DB-BD31-4B8C-83A1-F6EECF244321}">
                <p14:modId xmlns:p14="http://schemas.microsoft.com/office/powerpoint/2010/main" val="301849187"/>
              </p:ext>
            </p:extLst>
          </p:nvPr>
        </p:nvGraphicFramePr>
        <p:xfrm>
          <a:off x="536993" y="3812980"/>
          <a:ext cx="656648" cy="353579"/>
        </p:xfrm>
        <a:graphic>
          <a:graphicData uri="http://schemas.openxmlformats.org/presentationml/2006/ole">
            <mc:AlternateContent xmlns:mc="http://schemas.openxmlformats.org/markup-compatibility/2006">
              <mc:Choice xmlns:v="urn:schemas-microsoft-com:vml" Requires="v">
                <p:oleObj name="Equation" r:id="rId8" imgW="330120" imgH="177480" progId="Equation.DSMT4">
                  <p:embed/>
                </p:oleObj>
              </mc:Choice>
              <mc:Fallback>
                <p:oleObj name="Equation" r:id="rId8" imgW="330120" imgH="177480" progId="Equation.DSMT4">
                  <p:embed/>
                  <p:pic>
                    <p:nvPicPr>
                      <p:cNvPr id="9" name="Object 18"/>
                      <p:cNvPicPr>
                        <a:picLocks noChangeAspect="1" noChangeArrowheads="1"/>
                      </p:cNvPicPr>
                      <p:nvPr/>
                    </p:nvPicPr>
                    <p:blipFill>
                      <a:blip r:embed="rId9"/>
                      <a:srcRect/>
                      <a:stretch>
                        <a:fillRect/>
                      </a:stretch>
                    </p:blipFill>
                    <p:spPr bwMode="auto">
                      <a:xfrm>
                        <a:off x="536993" y="3812980"/>
                        <a:ext cx="656648" cy="353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 name="Group 42">
            <a:extLst>
              <a:ext uri="{FF2B5EF4-FFF2-40B4-BE49-F238E27FC236}">
                <a16:creationId xmlns:a16="http://schemas.microsoft.com/office/drawing/2014/main" id="{967CAC64-DBDE-CEAE-09A0-6F1C0922C1ED}"/>
              </a:ext>
            </a:extLst>
          </p:cNvPr>
          <p:cNvGrpSpPr>
            <a:grpSpLocks/>
          </p:cNvGrpSpPr>
          <p:nvPr/>
        </p:nvGrpSpPr>
        <p:grpSpPr bwMode="auto">
          <a:xfrm>
            <a:off x="2330288" y="1775048"/>
            <a:ext cx="4357688" cy="457200"/>
            <a:chOff x="1968" y="1057"/>
            <a:chExt cx="2745" cy="288"/>
          </a:xfrm>
        </p:grpSpPr>
        <p:sp>
          <p:nvSpPr>
            <p:cNvPr id="17" name="Text Box 20">
              <a:extLst>
                <a:ext uri="{FF2B5EF4-FFF2-40B4-BE49-F238E27FC236}">
                  <a16:creationId xmlns:a16="http://schemas.microsoft.com/office/drawing/2014/main" id="{0F31ECB4-4BEE-4637-70E0-F058485B8642}"/>
                </a:ext>
              </a:extLst>
            </p:cNvPr>
            <p:cNvSpPr txBox="1">
              <a:spLocks noChangeArrowheads="1"/>
            </p:cNvSpPr>
            <p:nvPr/>
          </p:nvSpPr>
          <p:spPr bwMode="auto">
            <a:xfrm>
              <a:off x="1968" y="1057"/>
              <a:ext cx="27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u="sng"/>
                <a:t>Possible</a:t>
              </a:r>
              <a:r>
                <a:rPr lang="en-US" altLang="en-US" sz="2400"/>
                <a:t> inflection point at           .</a:t>
              </a:r>
            </a:p>
          </p:txBody>
        </p:sp>
        <p:graphicFrame>
          <p:nvGraphicFramePr>
            <p:cNvPr id="18" name="Object 21">
              <a:extLst>
                <a:ext uri="{FF2B5EF4-FFF2-40B4-BE49-F238E27FC236}">
                  <a16:creationId xmlns:a16="http://schemas.microsoft.com/office/drawing/2014/main" id="{21172F1A-63A6-3E29-7BBE-C10DF4A8BDA9}"/>
                </a:ext>
              </a:extLst>
            </p:cNvPr>
            <p:cNvGraphicFramePr>
              <a:graphicFrameLocks noChangeAspect="1"/>
            </p:cNvGraphicFramePr>
            <p:nvPr/>
          </p:nvGraphicFramePr>
          <p:xfrm>
            <a:off x="4176" y="1067"/>
            <a:ext cx="456" cy="245"/>
          </p:xfrm>
          <a:graphic>
            <a:graphicData uri="http://schemas.openxmlformats.org/presentationml/2006/ole">
              <mc:AlternateContent xmlns:mc="http://schemas.openxmlformats.org/markup-compatibility/2006">
                <mc:Choice xmlns:v="urn:schemas-microsoft-com:vml" Requires="v">
                  <p:oleObj name="Equation" r:id="rId10" imgW="329914" imgH="177646" progId="Equation.DSMT4">
                    <p:embed/>
                  </p:oleObj>
                </mc:Choice>
                <mc:Fallback>
                  <p:oleObj name="Equation" r:id="rId10" imgW="329914" imgH="177646" progId="Equation.DSMT4">
                    <p:embed/>
                    <p:pic>
                      <p:nvPicPr>
                        <p:cNvPr id="12"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6" y="1067"/>
                          <a:ext cx="456"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9" name="Object 30">
            <a:extLst>
              <a:ext uri="{FF2B5EF4-FFF2-40B4-BE49-F238E27FC236}">
                <a16:creationId xmlns:a16="http://schemas.microsoft.com/office/drawing/2014/main" id="{CF07E16E-DA24-836F-7E8A-D9B15D95D16D}"/>
              </a:ext>
            </a:extLst>
          </p:cNvPr>
          <p:cNvGraphicFramePr>
            <a:graphicFrameLocks noChangeAspect="1"/>
          </p:cNvGraphicFramePr>
          <p:nvPr>
            <p:extLst>
              <p:ext uri="{D42A27DB-BD31-4B8C-83A1-F6EECF244321}">
                <p14:modId xmlns:p14="http://schemas.microsoft.com/office/powerpoint/2010/main" val="196642792"/>
              </p:ext>
            </p:extLst>
          </p:nvPr>
        </p:nvGraphicFramePr>
        <p:xfrm>
          <a:off x="4095589" y="3255859"/>
          <a:ext cx="174625" cy="324715"/>
        </p:xfrm>
        <a:graphic>
          <a:graphicData uri="http://schemas.openxmlformats.org/presentationml/2006/ole">
            <mc:AlternateContent xmlns:mc="http://schemas.openxmlformats.org/markup-compatibility/2006">
              <mc:Choice xmlns:v="urn:schemas-microsoft-com:vml" Requires="v">
                <p:oleObj name="Equation" r:id="rId12" imgW="88707" imgH="164742" progId="Equation.DSMT4">
                  <p:embed/>
                </p:oleObj>
              </mc:Choice>
              <mc:Fallback>
                <p:oleObj name="Equation" r:id="rId12" imgW="88707" imgH="164742" progId="Equation.DSMT4">
                  <p:embed/>
                  <p:pic>
                    <p:nvPicPr>
                      <p:cNvPr id="13"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5589" y="3255859"/>
                        <a:ext cx="174625" cy="324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31">
            <a:extLst>
              <a:ext uri="{FF2B5EF4-FFF2-40B4-BE49-F238E27FC236}">
                <a16:creationId xmlns:a16="http://schemas.microsoft.com/office/drawing/2014/main" id="{809E3708-AA0B-48CA-84E1-209CBBC1640E}"/>
              </a:ext>
            </a:extLst>
          </p:cNvPr>
          <p:cNvGraphicFramePr>
            <a:graphicFrameLocks noChangeAspect="1"/>
          </p:cNvGraphicFramePr>
          <p:nvPr>
            <p:extLst>
              <p:ext uri="{D42A27DB-BD31-4B8C-83A1-F6EECF244321}">
                <p14:modId xmlns:p14="http://schemas.microsoft.com/office/powerpoint/2010/main" val="3626176754"/>
              </p:ext>
            </p:extLst>
          </p:nvPr>
        </p:nvGraphicFramePr>
        <p:xfrm>
          <a:off x="4042302" y="2623570"/>
          <a:ext cx="249671" cy="349250"/>
        </p:xfrm>
        <a:graphic>
          <a:graphicData uri="http://schemas.openxmlformats.org/presentationml/2006/ole">
            <mc:AlternateContent xmlns:mc="http://schemas.openxmlformats.org/markup-compatibility/2006">
              <mc:Choice xmlns:v="urn:schemas-microsoft-com:vml" Requires="v">
                <p:oleObj name="Equation" r:id="rId14" imgW="126725" imgH="177415" progId="Equation.DSMT4">
                  <p:embed/>
                </p:oleObj>
              </mc:Choice>
              <mc:Fallback>
                <p:oleObj name="Equation" r:id="rId14" imgW="126725" imgH="177415" progId="Equation.DSMT4">
                  <p:embed/>
                  <p:pic>
                    <p:nvPicPr>
                      <p:cNvPr id="14"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42302" y="2623570"/>
                        <a:ext cx="249671"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32">
            <a:extLst>
              <a:ext uri="{FF2B5EF4-FFF2-40B4-BE49-F238E27FC236}">
                <a16:creationId xmlns:a16="http://schemas.microsoft.com/office/drawing/2014/main" id="{0167A9B3-1190-D5BE-A553-D0DDE14C64EB}"/>
              </a:ext>
            </a:extLst>
          </p:cNvPr>
          <p:cNvGraphicFramePr>
            <a:graphicFrameLocks noChangeAspect="1"/>
          </p:cNvGraphicFramePr>
          <p:nvPr>
            <p:extLst>
              <p:ext uri="{D42A27DB-BD31-4B8C-83A1-F6EECF244321}">
                <p14:modId xmlns:p14="http://schemas.microsoft.com/office/powerpoint/2010/main" val="112112219"/>
              </p:ext>
            </p:extLst>
          </p:nvPr>
        </p:nvGraphicFramePr>
        <p:xfrm>
          <a:off x="3163726" y="2636270"/>
          <a:ext cx="274637" cy="220662"/>
        </p:xfrm>
        <a:graphic>
          <a:graphicData uri="http://schemas.openxmlformats.org/presentationml/2006/ole">
            <mc:AlternateContent xmlns:mc="http://schemas.openxmlformats.org/markup-compatibility/2006">
              <mc:Choice xmlns:v="urn:schemas-microsoft-com:vml" Requires="v">
                <p:oleObj name="Equation" r:id="rId16" imgW="126780" imgH="101424" progId="Equation.DSMT4">
                  <p:embed/>
                </p:oleObj>
              </mc:Choice>
              <mc:Fallback>
                <p:oleObj name="Equation" r:id="rId16" imgW="126780" imgH="101424" progId="Equation.DSMT4">
                  <p:embed/>
                  <p:pic>
                    <p:nvPicPr>
                      <p:cNvPr id="15"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63726" y="2636270"/>
                        <a:ext cx="2746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33">
            <a:extLst>
              <a:ext uri="{FF2B5EF4-FFF2-40B4-BE49-F238E27FC236}">
                <a16:creationId xmlns:a16="http://schemas.microsoft.com/office/drawing/2014/main" id="{C7814C9A-E394-D113-F122-E58F185E0E54}"/>
              </a:ext>
            </a:extLst>
          </p:cNvPr>
          <p:cNvGraphicFramePr>
            <a:graphicFrameLocks noChangeAspect="1"/>
          </p:cNvGraphicFramePr>
          <p:nvPr>
            <p:extLst>
              <p:ext uri="{D42A27DB-BD31-4B8C-83A1-F6EECF244321}">
                <p14:modId xmlns:p14="http://schemas.microsoft.com/office/powerpoint/2010/main" val="467425360"/>
              </p:ext>
            </p:extLst>
          </p:nvPr>
        </p:nvGraphicFramePr>
        <p:xfrm>
          <a:off x="5041738" y="2596582"/>
          <a:ext cx="301625" cy="301625"/>
        </p:xfrm>
        <a:graphic>
          <a:graphicData uri="http://schemas.openxmlformats.org/presentationml/2006/ole">
            <mc:AlternateContent xmlns:mc="http://schemas.openxmlformats.org/markup-compatibility/2006">
              <mc:Choice xmlns:v="urn:schemas-microsoft-com:vml" Requires="v">
                <p:oleObj name="Equation" r:id="rId18" imgW="139700" imgH="139700" progId="Equation.DSMT4">
                  <p:embed/>
                </p:oleObj>
              </mc:Choice>
              <mc:Fallback>
                <p:oleObj name="Equation" r:id="rId18" imgW="139700" imgH="139700" progId="Equation.DSMT4">
                  <p:embed/>
                  <p:pic>
                    <p:nvPicPr>
                      <p:cNvPr id="16"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41738" y="2596582"/>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34">
            <a:extLst>
              <a:ext uri="{FF2B5EF4-FFF2-40B4-BE49-F238E27FC236}">
                <a16:creationId xmlns:a16="http://schemas.microsoft.com/office/drawing/2014/main" id="{1BEBBCD1-D351-6626-7F7D-4A14C4DB55E1}"/>
              </a:ext>
            </a:extLst>
          </p:cNvPr>
          <p:cNvGraphicFramePr>
            <a:graphicFrameLocks noChangeAspect="1"/>
          </p:cNvGraphicFramePr>
          <p:nvPr>
            <p:extLst>
              <p:ext uri="{D42A27DB-BD31-4B8C-83A1-F6EECF244321}">
                <p14:modId xmlns:p14="http://schemas.microsoft.com/office/powerpoint/2010/main" val="3766773423"/>
              </p:ext>
            </p:extLst>
          </p:nvPr>
        </p:nvGraphicFramePr>
        <p:xfrm>
          <a:off x="6949543" y="2474493"/>
          <a:ext cx="2547215" cy="499341"/>
        </p:xfrm>
        <a:graphic>
          <a:graphicData uri="http://schemas.openxmlformats.org/presentationml/2006/ole">
            <mc:AlternateContent xmlns:mc="http://schemas.openxmlformats.org/markup-compatibility/2006">
              <mc:Choice xmlns:v="urn:schemas-microsoft-com:vml" Requires="v">
                <p:oleObj name="Equation" r:id="rId20" imgW="1295400" imgH="254000" progId="Equation.DSMT4">
                  <p:embed/>
                </p:oleObj>
              </mc:Choice>
              <mc:Fallback>
                <p:oleObj name="Equation" r:id="rId20" imgW="1295400" imgH="254000" progId="Equation.DSMT4">
                  <p:embed/>
                  <p:pic>
                    <p:nvPicPr>
                      <p:cNvPr id="17"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49543" y="2474493"/>
                        <a:ext cx="2547215" cy="49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AutoShape 35">
            <a:extLst>
              <a:ext uri="{FF2B5EF4-FFF2-40B4-BE49-F238E27FC236}">
                <a16:creationId xmlns:a16="http://schemas.microsoft.com/office/drawing/2014/main" id="{9444C807-9DC2-8140-C5EB-24C402E70235}"/>
              </a:ext>
            </a:extLst>
          </p:cNvPr>
          <p:cNvSpPr>
            <a:spLocks noChangeArrowheads="1"/>
          </p:cNvSpPr>
          <p:nvPr/>
        </p:nvSpPr>
        <p:spPr bwMode="auto">
          <a:xfrm>
            <a:off x="9569524" y="2596582"/>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 name="Text Box 36">
            <a:extLst>
              <a:ext uri="{FF2B5EF4-FFF2-40B4-BE49-F238E27FC236}">
                <a16:creationId xmlns:a16="http://schemas.microsoft.com/office/drawing/2014/main" id="{F5012B80-78E6-3BFC-60D6-485F4BB1FAED}"/>
              </a:ext>
            </a:extLst>
          </p:cNvPr>
          <p:cNvSpPr txBox="1">
            <a:spLocks noChangeArrowheads="1"/>
          </p:cNvSpPr>
          <p:nvPr/>
        </p:nvSpPr>
        <p:spPr bwMode="auto">
          <a:xfrm>
            <a:off x="10210059" y="2454174"/>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negative</a:t>
            </a:r>
          </a:p>
        </p:txBody>
      </p:sp>
      <p:graphicFrame>
        <p:nvGraphicFramePr>
          <p:cNvPr id="26" name="Object 37">
            <a:extLst>
              <a:ext uri="{FF2B5EF4-FFF2-40B4-BE49-F238E27FC236}">
                <a16:creationId xmlns:a16="http://schemas.microsoft.com/office/drawing/2014/main" id="{3BF47852-82D4-E923-CB56-D4959C58FB3C}"/>
              </a:ext>
            </a:extLst>
          </p:cNvPr>
          <p:cNvGraphicFramePr>
            <a:graphicFrameLocks noChangeAspect="1"/>
          </p:cNvGraphicFramePr>
          <p:nvPr>
            <p:extLst>
              <p:ext uri="{D42A27DB-BD31-4B8C-83A1-F6EECF244321}">
                <p14:modId xmlns:p14="http://schemas.microsoft.com/office/powerpoint/2010/main" val="2917654187"/>
              </p:ext>
            </p:extLst>
          </p:nvPr>
        </p:nvGraphicFramePr>
        <p:xfrm>
          <a:off x="6983674" y="3160293"/>
          <a:ext cx="2372591" cy="499341"/>
        </p:xfrm>
        <a:graphic>
          <a:graphicData uri="http://schemas.openxmlformats.org/presentationml/2006/ole">
            <mc:AlternateContent xmlns:mc="http://schemas.openxmlformats.org/markup-compatibility/2006">
              <mc:Choice xmlns:v="urn:schemas-microsoft-com:vml" Requires="v">
                <p:oleObj name="Equation" r:id="rId22" imgW="1205977" imgH="253890" progId="Equation.DSMT4">
                  <p:embed/>
                </p:oleObj>
              </mc:Choice>
              <mc:Fallback>
                <p:oleObj name="Equation" r:id="rId22" imgW="1205977" imgH="253890" progId="Equation.DSMT4">
                  <p:embed/>
                  <p:pic>
                    <p:nvPicPr>
                      <p:cNvPr id="20" name="Object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83674" y="3160293"/>
                        <a:ext cx="2372591" cy="499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AutoShape 38">
            <a:extLst>
              <a:ext uri="{FF2B5EF4-FFF2-40B4-BE49-F238E27FC236}">
                <a16:creationId xmlns:a16="http://schemas.microsoft.com/office/drawing/2014/main" id="{94A71985-85D9-7CC2-1A0B-A7F2530B9447}"/>
              </a:ext>
            </a:extLst>
          </p:cNvPr>
          <p:cNvSpPr>
            <a:spLocks noChangeArrowheads="1"/>
          </p:cNvSpPr>
          <p:nvPr/>
        </p:nvSpPr>
        <p:spPr bwMode="auto">
          <a:xfrm>
            <a:off x="9572274" y="3274654"/>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8" name="Text Box 39">
            <a:extLst>
              <a:ext uri="{FF2B5EF4-FFF2-40B4-BE49-F238E27FC236}">
                <a16:creationId xmlns:a16="http://schemas.microsoft.com/office/drawing/2014/main" id="{1E8D2CEE-96B1-72E7-3EEE-4B8A363BFF7D}"/>
              </a:ext>
            </a:extLst>
          </p:cNvPr>
          <p:cNvSpPr txBox="1">
            <a:spLocks noChangeArrowheads="1"/>
          </p:cNvSpPr>
          <p:nvPr/>
        </p:nvSpPr>
        <p:spPr bwMode="auto">
          <a:xfrm>
            <a:off x="10269620" y="3126428"/>
            <a:ext cx="10775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positive</a:t>
            </a:r>
          </a:p>
        </p:txBody>
      </p:sp>
      <p:sp>
        <p:nvSpPr>
          <p:cNvPr id="29" name="Freeform 40">
            <a:extLst>
              <a:ext uri="{FF2B5EF4-FFF2-40B4-BE49-F238E27FC236}">
                <a16:creationId xmlns:a16="http://schemas.microsoft.com/office/drawing/2014/main" id="{F44CCFF1-B7F3-317E-5EBA-C70D610EE1A1}"/>
              </a:ext>
            </a:extLst>
          </p:cNvPr>
          <p:cNvSpPr>
            <a:spLocks/>
          </p:cNvSpPr>
          <p:nvPr/>
        </p:nvSpPr>
        <p:spPr bwMode="auto">
          <a:xfrm>
            <a:off x="4809963" y="3241107"/>
            <a:ext cx="838200" cy="228600"/>
          </a:xfrm>
          <a:custGeom>
            <a:avLst/>
            <a:gdLst>
              <a:gd name="T0" fmla="*/ 0 w 528"/>
              <a:gd name="T1" fmla="*/ 0 h 144"/>
              <a:gd name="T2" fmla="*/ 2147483646 w 528"/>
              <a:gd name="T3" fmla="*/ 2147483646 h 144"/>
              <a:gd name="T4" fmla="*/ 2147483646 w 528"/>
              <a:gd name="T5" fmla="*/ 0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0" y="0"/>
                </a:moveTo>
                <a:cubicBezTo>
                  <a:pt x="100" y="72"/>
                  <a:pt x="200" y="144"/>
                  <a:pt x="288" y="144"/>
                </a:cubicBezTo>
                <a:cubicBezTo>
                  <a:pt x="376" y="144"/>
                  <a:pt x="452" y="72"/>
                  <a:pt x="528" y="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41">
            <a:extLst>
              <a:ext uri="{FF2B5EF4-FFF2-40B4-BE49-F238E27FC236}">
                <a16:creationId xmlns:a16="http://schemas.microsoft.com/office/drawing/2014/main" id="{B28B6076-0B9F-5D36-22FA-025698770F6D}"/>
              </a:ext>
            </a:extLst>
          </p:cNvPr>
          <p:cNvSpPr>
            <a:spLocks/>
          </p:cNvSpPr>
          <p:nvPr/>
        </p:nvSpPr>
        <p:spPr bwMode="auto">
          <a:xfrm>
            <a:off x="2904963" y="3241107"/>
            <a:ext cx="900113" cy="188913"/>
          </a:xfrm>
          <a:custGeom>
            <a:avLst/>
            <a:gdLst>
              <a:gd name="T0" fmla="*/ 0 w 567"/>
              <a:gd name="T1" fmla="*/ 2147483646 h 73"/>
              <a:gd name="T2" fmla="*/ 2147483646 w 567"/>
              <a:gd name="T3" fmla="*/ 0 h 73"/>
              <a:gd name="T4" fmla="*/ 2147483646 w 567"/>
              <a:gd name="T5" fmla="*/ 2147483646 h 73"/>
              <a:gd name="T6" fmla="*/ 0 60000 65536"/>
              <a:gd name="T7" fmla="*/ 0 60000 65536"/>
              <a:gd name="T8" fmla="*/ 0 60000 65536"/>
              <a:gd name="T9" fmla="*/ 0 w 567"/>
              <a:gd name="T10" fmla="*/ 0 h 73"/>
              <a:gd name="T11" fmla="*/ 567 w 567"/>
              <a:gd name="T12" fmla="*/ 73 h 73"/>
            </a:gdLst>
            <a:ahLst/>
            <a:cxnLst>
              <a:cxn ang="T6">
                <a:pos x="T0" y="T1"/>
              </a:cxn>
              <a:cxn ang="T7">
                <a:pos x="T2" y="T3"/>
              </a:cxn>
              <a:cxn ang="T8">
                <a:pos x="T4" y="T5"/>
              </a:cxn>
            </a:cxnLst>
            <a:rect l="T9" t="T10" r="T11" b="T12"/>
            <a:pathLst>
              <a:path w="567" h="73">
                <a:moveTo>
                  <a:pt x="0" y="73"/>
                </a:moveTo>
                <a:cubicBezTo>
                  <a:pt x="45" y="61"/>
                  <a:pt x="180" y="0"/>
                  <a:pt x="274" y="0"/>
                </a:cubicBezTo>
                <a:cubicBezTo>
                  <a:pt x="368" y="0"/>
                  <a:pt x="506" y="58"/>
                  <a:pt x="567" y="73"/>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 name="Group 44">
            <a:extLst>
              <a:ext uri="{FF2B5EF4-FFF2-40B4-BE49-F238E27FC236}">
                <a16:creationId xmlns:a16="http://schemas.microsoft.com/office/drawing/2014/main" id="{C5A7C768-E2F6-4011-A6C5-C61E04AA4DD0}"/>
              </a:ext>
            </a:extLst>
          </p:cNvPr>
          <p:cNvGrpSpPr>
            <a:grpSpLocks/>
          </p:cNvGrpSpPr>
          <p:nvPr/>
        </p:nvGrpSpPr>
        <p:grpSpPr bwMode="auto">
          <a:xfrm>
            <a:off x="2523963" y="2461645"/>
            <a:ext cx="3841750" cy="803275"/>
            <a:chOff x="2592" y="1488"/>
            <a:chExt cx="2420" cy="506"/>
          </a:xfrm>
        </p:grpSpPr>
        <p:graphicFrame>
          <p:nvGraphicFramePr>
            <p:cNvPr id="32" name="Object 27">
              <a:extLst>
                <a:ext uri="{FF2B5EF4-FFF2-40B4-BE49-F238E27FC236}">
                  <a16:creationId xmlns:a16="http://schemas.microsoft.com/office/drawing/2014/main" id="{866C7BD4-FA37-6D6E-0B13-382D5BC1F3E2}"/>
                </a:ext>
              </a:extLst>
            </p:cNvPr>
            <p:cNvGraphicFramePr>
              <a:graphicFrameLocks noChangeAspect="1"/>
            </p:cNvGraphicFramePr>
            <p:nvPr/>
          </p:nvGraphicFramePr>
          <p:xfrm>
            <a:off x="4752" y="1488"/>
            <a:ext cx="260" cy="277"/>
          </p:xfrm>
          <a:graphic>
            <a:graphicData uri="http://schemas.openxmlformats.org/presentationml/2006/ole">
              <mc:AlternateContent xmlns:mc="http://schemas.openxmlformats.org/markup-compatibility/2006">
                <mc:Choice xmlns:v="urn:schemas-microsoft-com:vml" Requires="v">
                  <p:oleObj name="Equation" r:id="rId24" imgW="190417" imgH="203112" progId="Equation.DSMT4">
                    <p:embed/>
                  </p:oleObj>
                </mc:Choice>
                <mc:Fallback>
                  <p:oleObj name="Equation" r:id="rId24" imgW="190417" imgH="203112" progId="Equation.DSMT4">
                    <p:embed/>
                    <p:pic>
                      <p:nvPicPr>
                        <p:cNvPr id="26" name="Object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52" y="1488"/>
                          <a:ext cx="26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Line 28">
              <a:extLst>
                <a:ext uri="{FF2B5EF4-FFF2-40B4-BE49-F238E27FC236}">
                  <a16:creationId xmlns:a16="http://schemas.microsoft.com/office/drawing/2014/main" id="{33708EA1-B3CD-944A-74C3-597B1CA14F08}"/>
                </a:ext>
              </a:extLst>
            </p:cNvPr>
            <p:cNvSpPr>
              <a:spLocks noChangeShapeType="1"/>
            </p:cNvSpPr>
            <p:nvPr/>
          </p:nvSpPr>
          <p:spPr bwMode="auto">
            <a:xfrm>
              <a:off x="2592" y="1883"/>
              <a:ext cx="2064"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4" name="Line 29">
              <a:extLst>
                <a:ext uri="{FF2B5EF4-FFF2-40B4-BE49-F238E27FC236}">
                  <a16:creationId xmlns:a16="http://schemas.microsoft.com/office/drawing/2014/main" id="{29D2DC83-D4CA-D82C-0B45-DFA1605D76D9}"/>
                </a:ext>
              </a:extLst>
            </p:cNvPr>
            <p:cNvSpPr>
              <a:spLocks noChangeShapeType="1"/>
            </p:cNvSpPr>
            <p:nvPr/>
          </p:nvSpPr>
          <p:spPr bwMode="auto">
            <a:xfrm>
              <a:off x="3627" y="1835"/>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43">
              <a:extLst>
                <a:ext uri="{FF2B5EF4-FFF2-40B4-BE49-F238E27FC236}">
                  <a16:creationId xmlns:a16="http://schemas.microsoft.com/office/drawing/2014/main" id="{78D55153-40CE-CC3A-87C0-093E4DB607EC}"/>
                </a:ext>
              </a:extLst>
            </p:cNvPr>
            <p:cNvSpPr txBox="1">
              <a:spLocks noChangeArrowheads="1"/>
            </p:cNvSpPr>
            <p:nvPr/>
          </p:nvSpPr>
          <p:spPr bwMode="auto">
            <a:xfrm>
              <a:off x="4743" y="1706"/>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x</a:t>
              </a:r>
            </a:p>
          </p:txBody>
        </p:sp>
      </p:grpSp>
      <p:sp>
        <p:nvSpPr>
          <p:cNvPr id="58" name="Text Box 8">
            <a:extLst>
              <a:ext uri="{FF2B5EF4-FFF2-40B4-BE49-F238E27FC236}">
                <a16:creationId xmlns:a16="http://schemas.microsoft.com/office/drawing/2014/main" id="{D62CF4BC-3F1D-4C61-2625-28D82742593B}"/>
              </a:ext>
            </a:extLst>
          </p:cNvPr>
          <p:cNvSpPr txBox="1">
            <a:spLocks noChangeArrowheads="1"/>
          </p:cNvSpPr>
          <p:nvPr/>
        </p:nvSpPr>
        <p:spPr bwMode="auto">
          <a:xfrm>
            <a:off x="372978" y="5722426"/>
            <a:ext cx="61864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By DIP, there is an inflection point at (1, 2) since the second derivative changes from negative to positive.</a:t>
            </a:r>
          </a:p>
        </p:txBody>
      </p:sp>
      <p:graphicFrame>
        <p:nvGraphicFramePr>
          <p:cNvPr id="59" name="Object 58">
            <a:extLst>
              <a:ext uri="{FF2B5EF4-FFF2-40B4-BE49-F238E27FC236}">
                <a16:creationId xmlns:a16="http://schemas.microsoft.com/office/drawing/2014/main" id="{7AFFAB65-0B52-4B7B-CA23-2081D59096FD}"/>
              </a:ext>
            </a:extLst>
          </p:cNvPr>
          <p:cNvGraphicFramePr>
            <a:graphicFrameLocks noChangeAspect="1"/>
          </p:cNvGraphicFramePr>
          <p:nvPr>
            <p:extLst>
              <p:ext uri="{D42A27DB-BD31-4B8C-83A1-F6EECF244321}">
                <p14:modId xmlns:p14="http://schemas.microsoft.com/office/powerpoint/2010/main" val="2599852553"/>
              </p:ext>
            </p:extLst>
          </p:nvPr>
        </p:nvGraphicFramePr>
        <p:xfrm>
          <a:off x="422035" y="4358306"/>
          <a:ext cx="3673554" cy="1308048"/>
        </p:xfrm>
        <a:graphic>
          <a:graphicData uri="http://schemas.openxmlformats.org/presentationml/2006/ole">
            <mc:AlternateContent xmlns:mc="http://schemas.openxmlformats.org/markup-compatibility/2006">
              <mc:Choice xmlns:v="urn:schemas-microsoft-com:vml" Requires="v">
                <p:oleObj name="Equation" r:id="rId26" imgW="2032000" imgH="723900" progId="Equation.DSMT4">
                  <p:embed/>
                </p:oleObj>
              </mc:Choice>
              <mc:Fallback>
                <p:oleObj name="Equation" r:id="rId26" imgW="2032000" imgH="723900" progId="Equation.DSMT4">
                  <p:embed/>
                  <p:pic>
                    <p:nvPicPr>
                      <p:cNvPr id="30" name="Object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2035" y="4358306"/>
                        <a:ext cx="3673554" cy="1308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0" name="Picture 59">
            <a:extLst>
              <a:ext uri="{FF2B5EF4-FFF2-40B4-BE49-F238E27FC236}">
                <a16:creationId xmlns:a16="http://schemas.microsoft.com/office/drawing/2014/main" id="{01488251-68CB-43D4-54A3-7FF7E4A53857}"/>
              </a:ext>
            </a:extLst>
          </p:cNvPr>
          <p:cNvPicPr>
            <a:picLocks noChangeAspect="1"/>
          </p:cNvPicPr>
          <p:nvPr/>
        </p:nvPicPr>
        <p:blipFill>
          <a:blip r:embed="rId28"/>
          <a:stretch>
            <a:fillRect/>
          </a:stretch>
        </p:blipFill>
        <p:spPr>
          <a:xfrm>
            <a:off x="371749" y="4778889"/>
            <a:ext cx="2152214" cy="385886"/>
          </a:xfrm>
          <a:prstGeom prst="rect">
            <a:avLst/>
          </a:prstGeom>
        </p:spPr>
      </p:pic>
      <p:pic>
        <p:nvPicPr>
          <p:cNvPr id="61" name="Picture 60">
            <a:extLst>
              <a:ext uri="{FF2B5EF4-FFF2-40B4-BE49-F238E27FC236}">
                <a16:creationId xmlns:a16="http://schemas.microsoft.com/office/drawing/2014/main" id="{43ED10B4-9C5F-5D88-8A7A-053198BA915C}"/>
              </a:ext>
            </a:extLst>
          </p:cNvPr>
          <p:cNvPicPr>
            <a:picLocks noChangeAspect="1"/>
          </p:cNvPicPr>
          <p:nvPr/>
        </p:nvPicPr>
        <p:blipFill>
          <a:blip r:embed="rId28"/>
          <a:stretch>
            <a:fillRect/>
          </a:stretch>
        </p:blipFill>
        <p:spPr>
          <a:xfrm>
            <a:off x="2523963" y="4778889"/>
            <a:ext cx="1281113" cy="385886"/>
          </a:xfrm>
          <a:prstGeom prst="rect">
            <a:avLst/>
          </a:prstGeom>
        </p:spPr>
      </p:pic>
      <p:pic>
        <p:nvPicPr>
          <p:cNvPr id="62" name="Picture 61">
            <a:extLst>
              <a:ext uri="{FF2B5EF4-FFF2-40B4-BE49-F238E27FC236}">
                <a16:creationId xmlns:a16="http://schemas.microsoft.com/office/drawing/2014/main" id="{A6D5FC76-EC8B-25D8-A229-2D6BF0432D04}"/>
              </a:ext>
            </a:extLst>
          </p:cNvPr>
          <p:cNvPicPr>
            <a:picLocks noChangeAspect="1"/>
          </p:cNvPicPr>
          <p:nvPr/>
        </p:nvPicPr>
        <p:blipFill>
          <a:blip r:embed="rId28"/>
          <a:stretch>
            <a:fillRect/>
          </a:stretch>
        </p:blipFill>
        <p:spPr>
          <a:xfrm>
            <a:off x="371749" y="5214767"/>
            <a:ext cx="2479824" cy="385886"/>
          </a:xfrm>
          <a:prstGeom prst="rect">
            <a:avLst/>
          </a:prstGeom>
        </p:spPr>
      </p:pic>
      <p:pic>
        <p:nvPicPr>
          <p:cNvPr id="63" name="Picture 62">
            <a:extLst>
              <a:ext uri="{FF2B5EF4-FFF2-40B4-BE49-F238E27FC236}">
                <a16:creationId xmlns:a16="http://schemas.microsoft.com/office/drawing/2014/main" id="{1558F477-8552-BF90-A246-C2859616BAFE}"/>
              </a:ext>
            </a:extLst>
          </p:cNvPr>
          <p:cNvPicPr>
            <a:picLocks noChangeAspect="1"/>
          </p:cNvPicPr>
          <p:nvPr/>
        </p:nvPicPr>
        <p:blipFill>
          <a:blip r:embed="rId28"/>
          <a:stretch>
            <a:fillRect/>
          </a:stretch>
        </p:blipFill>
        <p:spPr>
          <a:xfrm>
            <a:off x="2811512" y="5264759"/>
            <a:ext cx="1281113" cy="385886"/>
          </a:xfrm>
          <a:prstGeom prst="rect">
            <a:avLst/>
          </a:prstGeom>
        </p:spPr>
      </p:pic>
      <p:pic>
        <p:nvPicPr>
          <p:cNvPr id="64" name="Picture 63">
            <a:extLst>
              <a:ext uri="{FF2B5EF4-FFF2-40B4-BE49-F238E27FC236}">
                <a16:creationId xmlns:a16="http://schemas.microsoft.com/office/drawing/2014/main" id="{6C688D2A-B0C5-E50A-76C8-09D32909F3D4}"/>
              </a:ext>
            </a:extLst>
          </p:cNvPr>
          <p:cNvPicPr>
            <a:picLocks noChangeAspect="1"/>
          </p:cNvPicPr>
          <p:nvPr/>
        </p:nvPicPr>
        <p:blipFill>
          <a:blip r:embed="rId29"/>
          <a:stretch>
            <a:fillRect/>
          </a:stretch>
        </p:blipFill>
        <p:spPr>
          <a:xfrm>
            <a:off x="7620700" y="4109676"/>
            <a:ext cx="3105150" cy="2343150"/>
          </a:xfrm>
          <a:prstGeom prst="rect">
            <a:avLst/>
          </a:prstGeom>
        </p:spPr>
      </p:pic>
      <p:pic>
        <p:nvPicPr>
          <p:cNvPr id="66" name="Picture 65" descr="A screen shot of a graph&#10;&#10;Description automatically generated">
            <a:extLst>
              <a:ext uri="{FF2B5EF4-FFF2-40B4-BE49-F238E27FC236}">
                <a16:creationId xmlns:a16="http://schemas.microsoft.com/office/drawing/2014/main" id="{EBDCF00D-EFFD-C3E4-BC2B-EF87446272C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621895" y="4117741"/>
            <a:ext cx="3105150" cy="2343150"/>
          </a:xfrm>
          <a:prstGeom prst="rect">
            <a:avLst/>
          </a:prstGeom>
        </p:spPr>
      </p:pic>
      <p:pic>
        <p:nvPicPr>
          <p:cNvPr id="68" name="Picture 67" descr="A screen shot of a graph&#10;&#10;Description automatically generated">
            <a:extLst>
              <a:ext uri="{FF2B5EF4-FFF2-40B4-BE49-F238E27FC236}">
                <a16:creationId xmlns:a16="http://schemas.microsoft.com/office/drawing/2014/main" id="{64A4E6F6-06DA-C26A-DF7C-2901F463C4D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623600" y="4116254"/>
            <a:ext cx="3105150" cy="2343150"/>
          </a:xfrm>
          <a:prstGeom prst="rect">
            <a:avLst/>
          </a:prstGeom>
        </p:spPr>
      </p:pic>
      <p:pic>
        <p:nvPicPr>
          <p:cNvPr id="70" name="Picture 69" descr="A graph of a function&#10;&#10;Description automatically generated">
            <a:extLst>
              <a:ext uri="{FF2B5EF4-FFF2-40B4-BE49-F238E27FC236}">
                <a16:creationId xmlns:a16="http://schemas.microsoft.com/office/drawing/2014/main" id="{6202BB6D-232A-0F62-DC3B-690F35F5952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624656" y="4121345"/>
            <a:ext cx="3105150" cy="2343150"/>
          </a:xfrm>
          <a:prstGeom prst="rect">
            <a:avLst/>
          </a:prstGeom>
        </p:spPr>
      </p:pic>
      <p:pic>
        <p:nvPicPr>
          <p:cNvPr id="72" name="Picture 71" descr="A screenshot of a computer&#10;&#10;Description automatically generated">
            <a:extLst>
              <a:ext uri="{FF2B5EF4-FFF2-40B4-BE49-F238E27FC236}">
                <a16:creationId xmlns:a16="http://schemas.microsoft.com/office/drawing/2014/main" id="{E50C7F8D-EA91-0C9F-8AFC-7F1C2214E88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623723" y="4119496"/>
            <a:ext cx="3105150" cy="2343150"/>
          </a:xfrm>
          <a:prstGeom prst="rect">
            <a:avLst/>
          </a:prstGeom>
        </p:spPr>
      </p:pic>
      <p:pic>
        <p:nvPicPr>
          <p:cNvPr id="74" name="Picture 73" descr="A screenshot of a computer&#10;&#10;Description automatically generated">
            <a:extLst>
              <a:ext uri="{FF2B5EF4-FFF2-40B4-BE49-F238E27FC236}">
                <a16:creationId xmlns:a16="http://schemas.microsoft.com/office/drawing/2014/main" id="{0A5CBA79-7448-8C32-56A1-C6A21B1CE7B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627417" y="4116160"/>
            <a:ext cx="3105150" cy="2343150"/>
          </a:xfrm>
          <a:prstGeom prst="rect">
            <a:avLst/>
          </a:prstGeom>
        </p:spPr>
      </p:pic>
      <p:pic>
        <p:nvPicPr>
          <p:cNvPr id="76" name="Picture 75" descr="A graph on a screen&#10;&#10;Description automatically generated">
            <a:extLst>
              <a:ext uri="{FF2B5EF4-FFF2-40B4-BE49-F238E27FC236}">
                <a16:creationId xmlns:a16="http://schemas.microsoft.com/office/drawing/2014/main" id="{0753CAFE-0D36-A3CE-ED1B-F3A255A739D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617439" y="4118258"/>
            <a:ext cx="3105150" cy="2343150"/>
          </a:xfrm>
          <a:prstGeom prst="rect">
            <a:avLst/>
          </a:prstGeom>
        </p:spPr>
      </p:pic>
      <p:sp>
        <p:nvSpPr>
          <p:cNvPr id="83" name="Oval 82">
            <a:extLst>
              <a:ext uri="{FF2B5EF4-FFF2-40B4-BE49-F238E27FC236}">
                <a16:creationId xmlns:a16="http://schemas.microsoft.com/office/drawing/2014/main" id="{C4A2D74E-88D0-C0B4-510B-39140FA70DA9}"/>
              </a:ext>
            </a:extLst>
          </p:cNvPr>
          <p:cNvSpPr/>
          <p:nvPr/>
        </p:nvSpPr>
        <p:spPr>
          <a:xfrm>
            <a:off x="9127769" y="5050322"/>
            <a:ext cx="76662" cy="766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4" name="Object 9">
            <a:extLst>
              <a:ext uri="{FF2B5EF4-FFF2-40B4-BE49-F238E27FC236}">
                <a16:creationId xmlns:a16="http://schemas.microsoft.com/office/drawing/2014/main" id="{AF80329C-7193-22C5-9EEF-3F3ED05AA4AB}"/>
              </a:ext>
            </a:extLst>
          </p:cNvPr>
          <p:cNvGraphicFramePr>
            <a:graphicFrameLocks noChangeAspect="1"/>
          </p:cNvGraphicFramePr>
          <p:nvPr>
            <p:extLst>
              <p:ext uri="{D42A27DB-BD31-4B8C-83A1-F6EECF244321}">
                <p14:modId xmlns:p14="http://schemas.microsoft.com/office/powerpoint/2010/main" val="2733101413"/>
              </p:ext>
            </p:extLst>
          </p:nvPr>
        </p:nvGraphicFramePr>
        <p:xfrm>
          <a:off x="8791993" y="5096984"/>
          <a:ext cx="359728" cy="267176"/>
        </p:xfrm>
        <a:graphic>
          <a:graphicData uri="http://schemas.openxmlformats.org/presentationml/2006/ole">
            <mc:AlternateContent xmlns:mc="http://schemas.openxmlformats.org/markup-compatibility/2006">
              <mc:Choice xmlns:v="urn:schemas-microsoft-com:vml" Requires="v">
                <p:oleObj name="Equation" r:id="rId36" imgW="342720" imgH="253800" progId="Equation.DSMT4">
                  <p:embed/>
                </p:oleObj>
              </mc:Choice>
              <mc:Fallback>
                <p:oleObj name="Equation" r:id="rId36" imgW="342720" imgH="253800" progId="Equation.DSMT4">
                  <p:embed/>
                  <p:pic>
                    <p:nvPicPr>
                      <p:cNvPr id="3" name="Object 9">
                        <a:extLst>
                          <a:ext uri="{FF2B5EF4-FFF2-40B4-BE49-F238E27FC236}">
                            <a16:creationId xmlns:a16="http://schemas.microsoft.com/office/drawing/2014/main" id="{75EDC3C3-E1FF-4A41-F4FD-8B1F74365C08}"/>
                          </a:ext>
                        </a:extLst>
                      </p:cNvPr>
                      <p:cNvPicPr>
                        <a:picLocks noChangeAspect="1" noChangeArrowheads="1"/>
                      </p:cNvPicPr>
                      <p:nvPr/>
                    </p:nvPicPr>
                    <p:blipFill>
                      <a:blip r:embed="rId37"/>
                      <a:srcRect/>
                      <a:stretch>
                        <a:fillRect/>
                      </a:stretch>
                    </p:blipFill>
                    <p:spPr bwMode="auto">
                      <a:xfrm>
                        <a:off x="8791993" y="5096984"/>
                        <a:ext cx="359728" cy="26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 name="Oval 84">
            <a:extLst>
              <a:ext uri="{FF2B5EF4-FFF2-40B4-BE49-F238E27FC236}">
                <a16:creationId xmlns:a16="http://schemas.microsoft.com/office/drawing/2014/main" id="{72A0E442-7279-B2D6-8632-6C3E5113A42F}"/>
              </a:ext>
            </a:extLst>
          </p:cNvPr>
          <p:cNvSpPr/>
          <p:nvPr/>
        </p:nvSpPr>
        <p:spPr>
          <a:xfrm>
            <a:off x="8628906" y="4702227"/>
            <a:ext cx="76662" cy="766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 name="Object 9">
            <a:extLst>
              <a:ext uri="{FF2B5EF4-FFF2-40B4-BE49-F238E27FC236}">
                <a16:creationId xmlns:a16="http://schemas.microsoft.com/office/drawing/2014/main" id="{11C8B097-BBA0-3182-EF79-C61038192C12}"/>
              </a:ext>
            </a:extLst>
          </p:cNvPr>
          <p:cNvGraphicFramePr>
            <a:graphicFrameLocks noChangeAspect="1"/>
          </p:cNvGraphicFramePr>
          <p:nvPr>
            <p:extLst>
              <p:ext uri="{D42A27DB-BD31-4B8C-83A1-F6EECF244321}">
                <p14:modId xmlns:p14="http://schemas.microsoft.com/office/powerpoint/2010/main" val="1267176341"/>
              </p:ext>
            </p:extLst>
          </p:nvPr>
        </p:nvGraphicFramePr>
        <p:xfrm>
          <a:off x="8693150" y="4489450"/>
          <a:ext cx="385763" cy="268288"/>
        </p:xfrm>
        <a:graphic>
          <a:graphicData uri="http://schemas.openxmlformats.org/presentationml/2006/ole">
            <mc:AlternateContent xmlns:mc="http://schemas.openxmlformats.org/markup-compatibility/2006">
              <mc:Choice xmlns:v="urn:schemas-microsoft-com:vml" Requires="v">
                <p:oleObj name="Equation" r:id="rId38" imgW="368280" imgH="253800" progId="Equation.DSMT4">
                  <p:embed/>
                </p:oleObj>
              </mc:Choice>
              <mc:Fallback>
                <p:oleObj name="Equation" r:id="rId38" imgW="368280" imgH="253800" progId="Equation.DSMT4">
                  <p:embed/>
                  <p:pic>
                    <p:nvPicPr>
                      <p:cNvPr id="6" name="Object 9">
                        <a:extLst>
                          <a:ext uri="{FF2B5EF4-FFF2-40B4-BE49-F238E27FC236}">
                            <a16:creationId xmlns:a16="http://schemas.microsoft.com/office/drawing/2014/main" id="{7F738F14-C2F5-742B-7571-B7E73F661878}"/>
                          </a:ext>
                        </a:extLst>
                      </p:cNvPr>
                      <p:cNvPicPr>
                        <a:picLocks noChangeAspect="1" noChangeArrowheads="1"/>
                      </p:cNvPicPr>
                      <p:nvPr/>
                    </p:nvPicPr>
                    <p:blipFill>
                      <a:blip r:embed="rId39"/>
                      <a:srcRect/>
                      <a:stretch>
                        <a:fillRect/>
                      </a:stretch>
                    </p:blipFill>
                    <p:spPr bwMode="auto">
                      <a:xfrm>
                        <a:off x="8693150" y="4489450"/>
                        <a:ext cx="385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 name="Oval 86">
            <a:extLst>
              <a:ext uri="{FF2B5EF4-FFF2-40B4-BE49-F238E27FC236}">
                <a16:creationId xmlns:a16="http://schemas.microsoft.com/office/drawing/2014/main" id="{A1D318FD-7207-A618-4ADA-6F9E30735CB1}"/>
              </a:ext>
            </a:extLst>
          </p:cNvPr>
          <p:cNvSpPr/>
          <p:nvPr/>
        </p:nvSpPr>
        <p:spPr>
          <a:xfrm>
            <a:off x="9616550" y="5372039"/>
            <a:ext cx="76662" cy="766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Object 9">
            <a:extLst>
              <a:ext uri="{FF2B5EF4-FFF2-40B4-BE49-F238E27FC236}">
                <a16:creationId xmlns:a16="http://schemas.microsoft.com/office/drawing/2014/main" id="{E8486423-CB4C-99DE-4F33-E3474E81EF4B}"/>
              </a:ext>
            </a:extLst>
          </p:cNvPr>
          <p:cNvGraphicFramePr>
            <a:graphicFrameLocks noChangeAspect="1"/>
          </p:cNvGraphicFramePr>
          <p:nvPr>
            <p:extLst>
              <p:ext uri="{D42A27DB-BD31-4B8C-83A1-F6EECF244321}">
                <p14:modId xmlns:p14="http://schemas.microsoft.com/office/powerpoint/2010/main" val="1626186649"/>
              </p:ext>
            </p:extLst>
          </p:nvPr>
        </p:nvGraphicFramePr>
        <p:xfrm>
          <a:off x="9483725" y="5100638"/>
          <a:ext cx="387350" cy="266700"/>
        </p:xfrm>
        <a:graphic>
          <a:graphicData uri="http://schemas.openxmlformats.org/presentationml/2006/ole">
            <mc:AlternateContent xmlns:mc="http://schemas.openxmlformats.org/markup-compatibility/2006">
              <mc:Choice xmlns:v="urn:schemas-microsoft-com:vml" Requires="v">
                <p:oleObj name="Equation" r:id="rId40" imgW="368280" imgH="253800" progId="Equation.DSMT4">
                  <p:embed/>
                </p:oleObj>
              </mc:Choice>
              <mc:Fallback>
                <p:oleObj name="Equation" r:id="rId40" imgW="368280" imgH="253800" progId="Equation.DSMT4">
                  <p:embed/>
                  <p:pic>
                    <p:nvPicPr>
                      <p:cNvPr id="8" name="Object 9">
                        <a:extLst>
                          <a:ext uri="{FF2B5EF4-FFF2-40B4-BE49-F238E27FC236}">
                            <a16:creationId xmlns:a16="http://schemas.microsoft.com/office/drawing/2014/main" id="{01A4A7AF-6B6F-DFB0-D9BD-FE1B75AF315E}"/>
                          </a:ext>
                        </a:extLst>
                      </p:cNvPr>
                      <p:cNvPicPr>
                        <a:picLocks noChangeAspect="1" noChangeArrowheads="1"/>
                      </p:cNvPicPr>
                      <p:nvPr/>
                    </p:nvPicPr>
                    <p:blipFill>
                      <a:blip r:embed="rId41"/>
                      <a:srcRect/>
                      <a:stretch>
                        <a:fillRect/>
                      </a:stretch>
                    </p:blipFill>
                    <p:spPr bwMode="auto">
                      <a:xfrm>
                        <a:off x="9483725" y="5100638"/>
                        <a:ext cx="3873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8705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80">
                                          <p:stCondLst>
                                            <p:cond delay="0"/>
                                          </p:stCondLst>
                                        </p:cTn>
                                        <p:tgtEl>
                                          <p:spTgt spid="19"/>
                                        </p:tgtEl>
                                      </p:cBhvr>
                                    </p:animEffect>
                                    <p:anim calcmode="lin" valueType="num">
                                      <p:cBhvr>
                                        <p:cTn id="5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8" dur="26">
                                          <p:stCondLst>
                                            <p:cond delay="650"/>
                                          </p:stCondLst>
                                        </p:cTn>
                                        <p:tgtEl>
                                          <p:spTgt spid="19"/>
                                        </p:tgtEl>
                                      </p:cBhvr>
                                      <p:to x="100000" y="60000"/>
                                    </p:animScale>
                                    <p:animScale>
                                      <p:cBhvr>
                                        <p:cTn id="59" dur="166" decel="50000">
                                          <p:stCondLst>
                                            <p:cond delay="676"/>
                                          </p:stCondLst>
                                        </p:cTn>
                                        <p:tgtEl>
                                          <p:spTgt spid="19"/>
                                        </p:tgtEl>
                                      </p:cBhvr>
                                      <p:to x="100000" y="100000"/>
                                    </p:animScale>
                                    <p:animScale>
                                      <p:cBhvr>
                                        <p:cTn id="60" dur="26">
                                          <p:stCondLst>
                                            <p:cond delay="1312"/>
                                          </p:stCondLst>
                                        </p:cTn>
                                        <p:tgtEl>
                                          <p:spTgt spid="19"/>
                                        </p:tgtEl>
                                      </p:cBhvr>
                                      <p:to x="100000" y="80000"/>
                                    </p:animScale>
                                    <p:animScale>
                                      <p:cBhvr>
                                        <p:cTn id="61" dur="166" decel="50000">
                                          <p:stCondLst>
                                            <p:cond delay="1338"/>
                                          </p:stCondLst>
                                        </p:cTn>
                                        <p:tgtEl>
                                          <p:spTgt spid="19"/>
                                        </p:tgtEl>
                                      </p:cBhvr>
                                      <p:to x="100000" y="100000"/>
                                    </p:animScale>
                                    <p:animScale>
                                      <p:cBhvr>
                                        <p:cTn id="62" dur="26">
                                          <p:stCondLst>
                                            <p:cond delay="1642"/>
                                          </p:stCondLst>
                                        </p:cTn>
                                        <p:tgtEl>
                                          <p:spTgt spid="19"/>
                                        </p:tgtEl>
                                      </p:cBhvr>
                                      <p:to x="100000" y="90000"/>
                                    </p:animScale>
                                    <p:animScale>
                                      <p:cBhvr>
                                        <p:cTn id="63" dur="166" decel="50000">
                                          <p:stCondLst>
                                            <p:cond delay="1668"/>
                                          </p:stCondLst>
                                        </p:cTn>
                                        <p:tgtEl>
                                          <p:spTgt spid="19"/>
                                        </p:tgtEl>
                                      </p:cBhvr>
                                      <p:to x="100000" y="100000"/>
                                    </p:animScale>
                                    <p:animScale>
                                      <p:cBhvr>
                                        <p:cTn id="64" dur="26">
                                          <p:stCondLst>
                                            <p:cond delay="1808"/>
                                          </p:stCondLst>
                                        </p:cTn>
                                        <p:tgtEl>
                                          <p:spTgt spid="19"/>
                                        </p:tgtEl>
                                      </p:cBhvr>
                                      <p:to x="100000" y="95000"/>
                                    </p:animScale>
                                    <p:animScale>
                                      <p:cBhvr>
                                        <p:cTn id="65" dur="166" decel="50000">
                                          <p:stCondLst>
                                            <p:cond delay="1834"/>
                                          </p:stCondLst>
                                        </p:cTn>
                                        <p:tgtEl>
                                          <p:spTgt spid="19"/>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000"/>
                                        <p:tgtEl>
                                          <p:spTgt spid="20"/>
                                        </p:tgtEl>
                                      </p:cBhvr>
                                    </p:animEffect>
                                    <p:anim calcmode="lin" valueType="num">
                                      <p:cBhvr>
                                        <p:cTn id="71" dur="2000" fill="hold"/>
                                        <p:tgtEl>
                                          <p:spTgt spid="20"/>
                                        </p:tgtEl>
                                        <p:attrNameLst>
                                          <p:attrName>ppt_w</p:attrName>
                                        </p:attrNameLst>
                                      </p:cBhvr>
                                      <p:tavLst>
                                        <p:tav tm="0" fmla="#ppt_w*sin(2.5*pi*$)">
                                          <p:val>
                                            <p:fltVal val="0"/>
                                          </p:val>
                                        </p:tav>
                                        <p:tav tm="100000">
                                          <p:val>
                                            <p:fltVal val="1"/>
                                          </p:val>
                                        </p:tav>
                                      </p:tavLst>
                                    </p:anim>
                                    <p:anim calcmode="lin" valueType="num">
                                      <p:cBhvr>
                                        <p:cTn id="72"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ppt_x</p:attrName>
                                        </p:attrNameLst>
                                      </p:cBhvr>
                                      <p:tavLst>
                                        <p:tav tm="0">
                                          <p:val>
                                            <p:strVal val="#ppt_x-#ppt_w/2"/>
                                          </p:val>
                                        </p:tav>
                                        <p:tav tm="100000">
                                          <p:val>
                                            <p:strVal val="#ppt_x"/>
                                          </p:val>
                                        </p:tav>
                                      </p:tavLst>
                                    </p:anim>
                                    <p:anim calcmode="lin" valueType="num">
                                      <p:cBhvr>
                                        <p:cTn id="83" dur="500" fill="hold"/>
                                        <p:tgtEl>
                                          <p:spTgt spid="24"/>
                                        </p:tgtEl>
                                        <p:attrNameLst>
                                          <p:attrName>ppt_y</p:attrName>
                                        </p:attrNameLst>
                                      </p:cBhvr>
                                      <p:tavLst>
                                        <p:tav tm="0">
                                          <p:val>
                                            <p:strVal val="#ppt_y"/>
                                          </p:val>
                                        </p:tav>
                                        <p:tav tm="100000">
                                          <p:val>
                                            <p:strVal val="#ppt_y"/>
                                          </p:val>
                                        </p:tav>
                                      </p:tavLst>
                                    </p:anim>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499"/>
                                          </p:stCondLst>
                                        </p:cTn>
                                        <p:tgtEl>
                                          <p:spTgt spid="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left)">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17" presetClass="entr" presetSubtype="8"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ppt_x</p:attrName>
                                        </p:attrNameLst>
                                      </p:cBhvr>
                                      <p:tavLst>
                                        <p:tav tm="0">
                                          <p:val>
                                            <p:strVal val="#ppt_x-#ppt_w/2"/>
                                          </p:val>
                                        </p:tav>
                                        <p:tav tm="100000">
                                          <p:val>
                                            <p:strVal val="#ppt_x"/>
                                          </p:val>
                                        </p:tav>
                                      </p:tavLst>
                                    </p:anim>
                                    <p:anim calcmode="lin" valueType="num">
                                      <p:cBhvr>
                                        <p:cTn id="110" dur="500" fill="hold"/>
                                        <p:tgtEl>
                                          <p:spTgt spid="27"/>
                                        </p:tgtEl>
                                        <p:attrNameLst>
                                          <p:attrName>ppt_y</p:attrName>
                                        </p:attrNameLst>
                                      </p:cBhvr>
                                      <p:tavLst>
                                        <p:tav tm="0">
                                          <p:val>
                                            <p:strVal val="#ppt_y"/>
                                          </p:val>
                                        </p:tav>
                                        <p:tav tm="100000">
                                          <p:val>
                                            <p:strVal val="#ppt_y"/>
                                          </p:val>
                                        </p:tav>
                                      </p:tavLst>
                                    </p:anim>
                                    <p:anim calcmode="lin" valueType="num">
                                      <p:cBhvr>
                                        <p:cTn id="111" dur="500" fill="hold"/>
                                        <p:tgtEl>
                                          <p:spTgt spid="27"/>
                                        </p:tgtEl>
                                        <p:attrNameLst>
                                          <p:attrName>ppt_w</p:attrName>
                                        </p:attrNameLst>
                                      </p:cBhvr>
                                      <p:tavLst>
                                        <p:tav tm="0">
                                          <p:val>
                                            <p:fltVal val="0"/>
                                          </p:val>
                                        </p:tav>
                                        <p:tav tm="100000">
                                          <p:val>
                                            <p:strVal val="#ppt_w"/>
                                          </p:val>
                                        </p:tav>
                                      </p:tavLst>
                                    </p:anim>
                                    <p:anim calcmode="lin" valueType="num">
                                      <p:cBhvr>
                                        <p:cTn id="1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499"/>
                                          </p:stCondLst>
                                        </p:cTn>
                                        <p:tgtEl>
                                          <p:spTgt spid="22"/>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wipe(left)">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fade">
                                      <p:cBhvr>
                                        <p:cTn id="131" dur="500"/>
                                        <p:tgtEl>
                                          <p:spTgt spid="59"/>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60"/>
                                        </p:tgtEl>
                                      </p:cBhvr>
                                    </p:animEffect>
                                    <p:set>
                                      <p:cBhvr>
                                        <p:cTn id="136" dur="1" fill="hold">
                                          <p:stCondLst>
                                            <p:cond delay="499"/>
                                          </p:stCondLst>
                                        </p:cTn>
                                        <p:tgtEl>
                                          <p:spTgt spid="6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500"/>
                                        <p:tgtEl>
                                          <p:spTgt spid="61"/>
                                        </p:tgtEl>
                                      </p:cBhvr>
                                    </p:animEffect>
                                    <p:set>
                                      <p:cBhvr>
                                        <p:cTn id="141" dur="1" fill="hold">
                                          <p:stCondLst>
                                            <p:cond delay="499"/>
                                          </p:stCondLst>
                                        </p:cTn>
                                        <p:tgtEl>
                                          <p:spTgt spid="6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62"/>
                                        </p:tgtEl>
                                      </p:cBhvr>
                                    </p:animEffect>
                                    <p:set>
                                      <p:cBhvr>
                                        <p:cTn id="146" dur="1" fill="hold">
                                          <p:stCondLst>
                                            <p:cond delay="499"/>
                                          </p:stCondLst>
                                        </p:cTn>
                                        <p:tgtEl>
                                          <p:spTgt spid="6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63"/>
                                        </p:tgtEl>
                                      </p:cBhvr>
                                    </p:animEffect>
                                    <p:set>
                                      <p:cBhvr>
                                        <p:cTn id="151" dur="1" fill="hold">
                                          <p:stCondLst>
                                            <p:cond delay="499"/>
                                          </p:stCondLst>
                                        </p:cTn>
                                        <p:tgtEl>
                                          <p:spTgt spid="63"/>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8" fill="hold" grpId="0" nodeType="clickEffect">
                                  <p:stCondLst>
                                    <p:cond delay="0"/>
                                  </p:stCondLst>
                                  <p:childTnLst>
                                    <p:set>
                                      <p:cBhvr>
                                        <p:cTn id="155" dur="1" fill="hold">
                                          <p:stCondLst>
                                            <p:cond delay="0"/>
                                          </p:stCondLst>
                                        </p:cTn>
                                        <p:tgtEl>
                                          <p:spTgt spid="58"/>
                                        </p:tgtEl>
                                        <p:attrNameLst>
                                          <p:attrName>style.visibility</p:attrName>
                                        </p:attrNameLst>
                                      </p:cBhvr>
                                      <p:to>
                                        <p:strVal val="visible"/>
                                      </p:to>
                                    </p:set>
                                    <p:anim calcmode="lin" valueType="num">
                                      <p:cBhvr additive="base">
                                        <p:cTn id="156" dur="500" fill="hold"/>
                                        <p:tgtEl>
                                          <p:spTgt spid="58"/>
                                        </p:tgtEl>
                                        <p:attrNameLst>
                                          <p:attrName>ppt_x</p:attrName>
                                        </p:attrNameLst>
                                      </p:cBhvr>
                                      <p:tavLst>
                                        <p:tav tm="0">
                                          <p:val>
                                            <p:strVal val="0-#ppt_w/2"/>
                                          </p:val>
                                        </p:tav>
                                        <p:tav tm="100000">
                                          <p:val>
                                            <p:strVal val="#ppt_x"/>
                                          </p:val>
                                        </p:tav>
                                      </p:tavLst>
                                    </p:anim>
                                    <p:anim calcmode="lin" valueType="num">
                                      <p:cBhvr additive="base">
                                        <p:cTn id="15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64"/>
                                        </p:tgtEl>
                                        <p:attrNameLst>
                                          <p:attrName>style.visibility</p:attrName>
                                        </p:attrNameLst>
                                      </p:cBhvr>
                                      <p:to>
                                        <p:strVal val="visible"/>
                                      </p:to>
                                    </p:set>
                                    <p:animEffect transition="in" filter="fade">
                                      <p:cBhvr>
                                        <p:cTn id="162" dur="500"/>
                                        <p:tgtEl>
                                          <p:spTgt spid="6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66"/>
                                        </p:tgtEl>
                                        <p:attrNameLst>
                                          <p:attrName>style.visibility</p:attrName>
                                        </p:attrNameLst>
                                      </p:cBhvr>
                                      <p:to>
                                        <p:strVal val="visible"/>
                                      </p:to>
                                    </p:set>
                                    <p:animEffect transition="in" filter="fade">
                                      <p:cBhvr>
                                        <p:cTn id="167" dur="500"/>
                                        <p:tgtEl>
                                          <p:spTgt spid="66"/>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500"/>
                                        <p:tgtEl>
                                          <p:spTgt spid="6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70"/>
                                        </p:tgtEl>
                                        <p:attrNameLst>
                                          <p:attrName>style.visibility</p:attrName>
                                        </p:attrNameLst>
                                      </p:cBhvr>
                                      <p:to>
                                        <p:strVal val="visible"/>
                                      </p:to>
                                    </p:set>
                                    <p:animEffect transition="in" filter="fade">
                                      <p:cBhvr>
                                        <p:cTn id="177" dur="500"/>
                                        <p:tgtEl>
                                          <p:spTgt spid="7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72"/>
                                        </p:tgtEl>
                                        <p:attrNameLst>
                                          <p:attrName>style.visibility</p:attrName>
                                        </p:attrNameLst>
                                      </p:cBhvr>
                                      <p:to>
                                        <p:strVal val="visible"/>
                                      </p:to>
                                    </p:set>
                                    <p:animEffect transition="in" filter="fade">
                                      <p:cBhvr>
                                        <p:cTn id="182" dur="500"/>
                                        <p:tgtEl>
                                          <p:spTgt spid="7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fade">
                                      <p:cBhvr>
                                        <p:cTn id="192" dur="500"/>
                                        <p:tgtEl>
                                          <p:spTgt spid="76"/>
                                        </p:tgtEl>
                                      </p:cBhvr>
                                    </p:animEffect>
                                  </p:childTnLst>
                                </p:cTn>
                              </p:par>
                            </p:childTnLst>
                          </p:cTn>
                        </p:par>
                      </p:childTnLst>
                    </p:cTn>
                  </p:par>
                  <p:par>
                    <p:cTn id="193" fill="hold">
                      <p:stCondLst>
                        <p:cond delay="indefinite"/>
                      </p:stCondLst>
                      <p:childTnLst>
                        <p:par>
                          <p:cTn id="194" fill="hold">
                            <p:stCondLst>
                              <p:cond delay="0"/>
                            </p:stCondLst>
                            <p:childTnLst>
                              <p:par>
                                <p:cTn id="195" presetID="26" presetClass="entr" presetSubtype="0" fill="hold" grpId="0" nodeType="clickEffect">
                                  <p:stCondLst>
                                    <p:cond delay="0"/>
                                  </p:stCondLst>
                                  <p:childTnLst>
                                    <p:set>
                                      <p:cBhvr>
                                        <p:cTn id="196" dur="1" fill="hold">
                                          <p:stCondLst>
                                            <p:cond delay="0"/>
                                          </p:stCondLst>
                                        </p:cTn>
                                        <p:tgtEl>
                                          <p:spTgt spid="83"/>
                                        </p:tgtEl>
                                        <p:attrNameLst>
                                          <p:attrName>style.visibility</p:attrName>
                                        </p:attrNameLst>
                                      </p:cBhvr>
                                      <p:to>
                                        <p:strVal val="visible"/>
                                      </p:to>
                                    </p:set>
                                    <p:animEffect transition="in" filter="wipe(down)">
                                      <p:cBhvr>
                                        <p:cTn id="197" dur="580">
                                          <p:stCondLst>
                                            <p:cond delay="0"/>
                                          </p:stCondLst>
                                        </p:cTn>
                                        <p:tgtEl>
                                          <p:spTgt spid="83"/>
                                        </p:tgtEl>
                                      </p:cBhvr>
                                    </p:animEffect>
                                    <p:anim calcmode="lin" valueType="num">
                                      <p:cBhvr>
                                        <p:cTn id="198"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203" dur="26">
                                          <p:stCondLst>
                                            <p:cond delay="650"/>
                                          </p:stCondLst>
                                        </p:cTn>
                                        <p:tgtEl>
                                          <p:spTgt spid="83"/>
                                        </p:tgtEl>
                                      </p:cBhvr>
                                      <p:to x="100000" y="60000"/>
                                    </p:animScale>
                                    <p:animScale>
                                      <p:cBhvr>
                                        <p:cTn id="204" dur="166" decel="50000">
                                          <p:stCondLst>
                                            <p:cond delay="676"/>
                                          </p:stCondLst>
                                        </p:cTn>
                                        <p:tgtEl>
                                          <p:spTgt spid="83"/>
                                        </p:tgtEl>
                                      </p:cBhvr>
                                      <p:to x="100000" y="100000"/>
                                    </p:animScale>
                                    <p:animScale>
                                      <p:cBhvr>
                                        <p:cTn id="205" dur="26">
                                          <p:stCondLst>
                                            <p:cond delay="1312"/>
                                          </p:stCondLst>
                                        </p:cTn>
                                        <p:tgtEl>
                                          <p:spTgt spid="83"/>
                                        </p:tgtEl>
                                      </p:cBhvr>
                                      <p:to x="100000" y="80000"/>
                                    </p:animScale>
                                    <p:animScale>
                                      <p:cBhvr>
                                        <p:cTn id="206" dur="166" decel="50000">
                                          <p:stCondLst>
                                            <p:cond delay="1338"/>
                                          </p:stCondLst>
                                        </p:cTn>
                                        <p:tgtEl>
                                          <p:spTgt spid="83"/>
                                        </p:tgtEl>
                                      </p:cBhvr>
                                      <p:to x="100000" y="100000"/>
                                    </p:animScale>
                                    <p:animScale>
                                      <p:cBhvr>
                                        <p:cTn id="207" dur="26">
                                          <p:stCondLst>
                                            <p:cond delay="1642"/>
                                          </p:stCondLst>
                                        </p:cTn>
                                        <p:tgtEl>
                                          <p:spTgt spid="83"/>
                                        </p:tgtEl>
                                      </p:cBhvr>
                                      <p:to x="100000" y="90000"/>
                                    </p:animScale>
                                    <p:animScale>
                                      <p:cBhvr>
                                        <p:cTn id="208" dur="166" decel="50000">
                                          <p:stCondLst>
                                            <p:cond delay="1668"/>
                                          </p:stCondLst>
                                        </p:cTn>
                                        <p:tgtEl>
                                          <p:spTgt spid="83"/>
                                        </p:tgtEl>
                                      </p:cBhvr>
                                      <p:to x="100000" y="100000"/>
                                    </p:animScale>
                                    <p:animScale>
                                      <p:cBhvr>
                                        <p:cTn id="209" dur="26">
                                          <p:stCondLst>
                                            <p:cond delay="1808"/>
                                          </p:stCondLst>
                                        </p:cTn>
                                        <p:tgtEl>
                                          <p:spTgt spid="83"/>
                                        </p:tgtEl>
                                      </p:cBhvr>
                                      <p:to x="100000" y="95000"/>
                                    </p:animScale>
                                    <p:animScale>
                                      <p:cBhvr>
                                        <p:cTn id="210" dur="166" decel="50000">
                                          <p:stCondLst>
                                            <p:cond delay="1834"/>
                                          </p:stCondLst>
                                        </p:cTn>
                                        <p:tgtEl>
                                          <p:spTgt spid="83"/>
                                        </p:tgtEl>
                                      </p:cBhvr>
                                      <p:to x="100000" y="100000"/>
                                    </p:animScale>
                                  </p:childTnLst>
                                </p:cTn>
                              </p:par>
                              <p:par>
                                <p:cTn id="211" presetID="45" presetClass="entr" presetSubtype="0" fill="hold" nodeType="withEffect">
                                  <p:stCondLst>
                                    <p:cond delay="0"/>
                                  </p:stCondLst>
                                  <p:childTnLst>
                                    <p:set>
                                      <p:cBhvr>
                                        <p:cTn id="212" dur="1" fill="hold">
                                          <p:stCondLst>
                                            <p:cond delay="0"/>
                                          </p:stCondLst>
                                        </p:cTn>
                                        <p:tgtEl>
                                          <p:spTgt spid="84"/>
                                        </p:tgtEl>
                                        <p:attrNameLst>
                                          <p:attrName>style.visibility</p:attrName>
                                        </p:attrNameLst>
                                      </p:cBhvr>
                                      <p:to>
                                        <p:strVal val="visible"/>
                                      </p:to>
                                    </p:set>
                                    <p:animEffect transition="in" filter="fade">
                                      <p:cBhvr>
                                        <p:cTn id="213" dur="2000"/>
                                        <p:tgtEl>
                                          <p:spTgt spid="84"/>
                                        </p:tgtEl>
                                      </p:cBhvr>
                                    </p:animEffect>
                                    <p:anim calcmode="lin" valueType="num">
                                      <p:cBhvr>
                                        <p:cTn id="214" dur="2000" fill="hold"/>
                                        <p:tgtEl>
                                          <p:spTgt spid="84"/>
                                        </p:tgtEl>
                                        <p:attrNameLst>
                                          <p:attrName>ppt_w</p:attrName>
                                        </p:attrNameLst>
                                      </p:cBhvr>
                                      <p:tavLst>
                                        <p:tav tm="0" fmla="#ppt_w*sin(2.5*pi*$)">
                                          <p:val>
                                            <p:fltVal val="0"/>
                                          </p:val>
                                        </p:tav>
                                        <p:tav tm="100000">
                                          <p:val>
                                            <p:fltVal val="1"/>
                                          </p:val>
                                        </p:tav>
                                      </p:tavLst>
                                    </p:anim>
                                    <p:anim calcmode="lin" valueType="num">
                                      <p:cBhvr>
                                        <p:cTn id="215" dur="2000" fill="hold"/>
                                        <p:tgtEl>
                                          <p:spTgt spid="84"/>
                                        </p:tgtEl>
                                        <p:attrNameLst>
                                          <p:attrName>ppt_h</p:attrName>
                                        </p:attrNameLst>
                                      </p:cBhvr>
                                      <p:tavLst>
                                        <p:tav tm="0">
                                          <p:val>
                                            <p:strVal val="#ppt_h"/>
                                          </p:val>
                                        </p:tav>
                                        <p:tav tm="100000">
                                          <p:val>
                                            <p:strVal val="#ppt_h"/>
                                          </p:val>
                                        </p:tav>
                                      </p:tavLst>
                                    </p:anim>
                                  </p:childTnLst>
                                </p:cTn>
                              </p:par>
                            </p:childTnLst>
                          </p:cTn>
                        </p:par>
                      </p:childTnLst>
                    </p:cTn>
                  </p:par>
                  <p:par>
                    <p:cTn id="216" fill="hold">
                      <p:stCondLst>
                        <p:cond delay="indefinite"/>
                      </p:stCondLst>
                      <p:childTnLst>
                        <p:par>
                          <p:cTn id="217" fill="hold">
                            <p:stCondLst>
                              <p:cond delay="0"/>
                            </p:stCondLst>
                            <p:childTnLst>
                              <p:par>
                                <p:cTn id="218" presetID="26" presetClass="entr" presetSubtype="0" fill="hold" grpId="0" nodeType="clickEffect">
                                  <p:stCondLst>
                                    <p:cond delay="0"/>
                                  </p:stCondLst>
                                  <p:childTnLst>
                                    <p:set>
                                      <p:cBhvr>
                                        <p:cTn id="219" dur="1" fill="hold">
                                          <p:stCondLst>
                                            <p:cond delay="0"/>
                                          </p:stCondLst>
                                        </p:cTn>
                                        <p:tgtEl>
                                          <p:spTgt spid="85"/>
                                        </p:tgtEl>
                                        <p:attrNameLst>
                                          <p:attrName>style.visibility</p:attrName>
                                        </p:attrNameLst>
                                      </p:cBhvr>
                                      <p:to>
                                        <p:strVal val="visible"/>
                                      </p:to>
                                    </p:set>
                                    <p:animEffect transition="in" filter="wipe(down)">
                                      <p:cBhvr>
                                        <p:cTn id="220" dur="580">
                                          <p:stCondLst>
                                            <p:cond delay="0"/>
                                          </p:stCondLst>
                                        </p:cTn>
                                        <p:tgtEl>
                                          <p:spTgt spid="85"/>
                                        </p:tgtEl>
                                      </p:cBhvr>
                                    </p:animEffect>
                                    <p:anim calcmode="lin" valueType="num">
                                      <p:cBhvr>
                                        <p:cTn id="221"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226" dur="26">
                                          <p:stCondLst>
                                            <p:cond delay="650"/>
                                          </p:stCondLst>
                                        </p:cTn>
                                        <p:tgtEl>
                                          <p:spTgt spid="85"/>
                                        </p:tgtEl>
                                      </p:cBhvr>
                                      <p:to x="100000" y="60000"/>
                                    </p:animScale>
                                    <p:animScale>
                                      <p:cBhvr>
                                        <p:cTn id="227" dur="166" decel="50000">
                                          <p:stCondLst>
                                            <p:cond delay="676"/>
                                          </p:stCondLst>
                                        </p:cTn>
                                        <p:tgtEl>
                                          <p:spTgt spid="85"/>
                                        </p:tgtEl>
                                      </p:cBhvr>
                                      <p:to x="100000" y="100000"/>
                                    </p:animScale>
                                    <p:animScale>
                                      <p:cBhvr>
                                        <p:cTn id="228" dur="26">
                                          <p:stCondLst>
                                            <p:cond delay="1312"/>
                                          </p:stCondLst>
                                        </p:cTn>
                                        <p:tgtEl>
                                          <p:spTgt spid="85"/>
                                        </p:tgtEl>
                                      </p:cBhvr>
                                      <p:to x="100000" y="80000"/>
                                    </p:animScale>
                                    <p:animScale>
                                      <p:cBhvr>
                                        <p:cTn id="229" dur="166" decel="50000">
                                          <p:stCondLst>
                                            <p:cond delay="1338"/>
                                          </p:stCondLst>
                                        </p:cTn>
                                        <p:tgtEl>
                                          <p:spTgt spid="85"/>
                                        </p:tgtEl>
                                      </p:cBhvr>
                                      <p:to x="100000" y="100000"/>
                                    </p:animScale>
                                    <p:animScale>
                                      <p:cBhvr>
                                        <p:cTn id="230" dur="26">
                                          <p:stCondLst>
                                            <p:cond delay="1642"/>
                                          </p:stCondLst>
                                        </p:cTn>
                                        <p:tgtEl>
                                          <p:spTgt spid="85"/>
                                        </p:tgtEl>
                                      </p:cBhvr>
                                      <p:to x="100000" y="90000"/>
                                    </p:animScale>
                                    <p:animScale>
                                      <p:cBhvr>
                                        <p:cTn id="231" dur="166" decel="50000">
                                          <p:stCondLst>
                                            <p:cond delay="1668"/>
                                          </p:stCondLst>
                                        </p:cTn>
                                        <p:tgtEl>
                                          <p:spTgt spid="85"/>
                                        </p:tgtEl>
                                      </p:cBhvr>
                                      <p:to x="100000" y="100000"/>
                                    </p:animScale>
                                    <p:animScale>
                                      <p:cBhvr>
                                        <p:cTn id="232" dur="26">
                                          <p:stCondLst>
                                            <p:cond delay="1808"/>
                                          </p:stCondLst>
                                        </p:cTn>
                                        <p:tgtEl>
                                          <p:spTgt spid="85"/>
                                        </p:tgtEl>
                                      </p:cBhvr>
                                      <p:to x="100000" y="95000"/>
                                    </p:animScale>
                                    <p:animScale>
                                      <p:cBhvr>
                                        <p:cTn id="233" dur="166" decel="50000">
                                          <p:stCondLst>
                                            <p:cond delay="1834"/>
                                          </p:stCondLst>
                                        </p:cTn>
                                        <p:tgtEl>
                                          <p:spTgt spid="85"/>
                                        </p:tgtEl>
                                      </p:cBhvr>
                                      <p:to x="100000" y="100000"/>
                                    </p:animScale>
                                  </p:childTnLst>
                                </p:cTn>
                              </p:par>
                              <p:par>
                                <p:cTn id="234" presetID="45" presetClass="entr" presetSubtype="0" fill="hold" nodeType="withEffect">
                                  <p:stCondLst>
                                    <p:cond delay="0"/>
                                  </p:stCondLst>
                                  <p:childTnLst>
                                    <p:set>
                                      <p:cBhvr>
                                        <p:cTn id="235" dur="1" fill="hold">
                                          <p:stCondLst>
                                            <p:cond delay="0"/>
                                          </p:stCondLst>
                                        </p:cTn>
                                        <p:tgtEl>
                                          <p:spTgt spid="86"/>
                                        </p:tgtEl>
                                        <p:attrNameLst>
                                          <p:attrName>style.visibility</p:attrName>
                                        </p:attrNameLst>
                                      </p:cBhvr>
                                      <p:to>
                                        <p:strVal val="visible"/>
                                      </p:to>
                                    </p:set>
                                    <p:animEffect transition="in" filter="fade">
                                      <p:cBhvr>
                                        <p:cTn id="236" dur="2000"/>
                                        <p:tgtEl>
                                          <p:spTgt spid="86"/>
                                        </p:tgtEl>
                                      </p:cBhvr>
                                    </p:animEffect>
                                    <p:anim calcmode="lin" valueType="num">
                                      <p:cBhvr>
                                        <p:cTn id="237" dur="2000" fill="hold"/>
                                        <p:tgtEl>
                                          <p:spTgt spid="86"/>
                                        </p:tgtEl>
                                        <p:attrNameLst>
                                          <p:attrName>ppt_w</p:attrName>
                                        </p:attrNameLst>
                                      </p:cBhvr>
                                      <p:tavLst>
                                        <p:tav tm="0" fmla="#ppt_w*sin(2.5*pi*$)">
                                          <p:val>
                                            <p:fltVal val="0"/>
                                          </p:val>
                                        </p:tav>
                                        <p:tav tm="100000">
                                          <p:val>
                                            <p:fltVal val="1"/>
                                          </p:val>
                                        </p:tav>
                                      </p:tavLst>
                                    </p:anim>
                                    <p:anim calcmode="lin" valueType="num">
                                      <p:cBhvr>
                                        <p:cTn id="238" dur="20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239" fill="hold">
                      <p:stCondLst>
                        <p:cond delay="indefinite"/>
                      </p:stCondLst>
                      <p:childTnLst>
                        <p:par>
                          <p:cTn id="240" fill="hold">
                            <p:stCondLst>
                              <p:cond delay="0"/>
                            </p:stCondLst>
                            <p:childTnLst>
                              <p:par>
                                <p:cTn id="241" presetID="26" presetClass="entr" presetSubtype="0" fill="hold" grpId="0" nodeType="clickEffect">
                                  <p:stCondLst>
                                    <p:cond delay="0"/>
                                  </p:stCondLst>
                                  <p:childTnLst>
                                    <p:set>
                                      <p:cBhvr>
                                        <p:cTn id="242" dur="1" fill="hold">
                                          <p:stCondLst>
                                            <p:cond delay="0"/>
                                          </p:stCondLst>
                                        </p:cTn>
                                        <p:tgtEl>
                                          <p:spTgt spid="87"/>
                                        </p:tgtEl>
                                        <p:attrNameLst>
                                          <p:attrName>style.visibility</p:attrName>
                                        </p:attrNameLst>
                                      </p:cBhvr>
                                      <p:to>
                                        <p:strVal val="visible"/>
                                      </p:to>
                                    </p:set>
                                    <p:animEffect transition="in" filter="wipe(down)">
                                      <p:cBhvr>
                                        <p:cTn id="243" dur="580">
                                          <p:stCondLst>
                                            <p:cond delay="0"/>
                                          </p:stCondLst>
                                        </p:cTn>
                                        <p:tgtEl>
                                          <p:spTgt spid="87"/>
                                        </p:tgtEl>
                                      </p:cBhvr>
                                    </p:animEffect>
                                    <p:anim calcmode="lin" valueType="num">
                                      <p:cBhvr>
                                        <p:cTn id="244"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249" dur="26">
                                          <p:stCondLst>
                                            <p:cond delay="650"/>
                                          </p:stCondLst>
                                        </p:cTn>
                                        <p:tgtEl>
                                          <p:spTgt spid="87"/>
                                        </p:tgtEl>
                                      </p:cBhvr>
                                      <p:to x="100000" y="60000"/>
                                    </p:animScale>
                                    <p:animScale>
                                      <p:cBhvr>
                                        <p:cTn id="250" dur="166" decel="50000">
                                          <p:stCondLst>
                                            <p:cond delay="676"/>
                                          </p:stCondLst>
                                        </p:cTn>
                                        <p:tgtEl>
                                          <p:spTgt spid="87"/>
                                        </p:tgtEl>
                                      </p:cBhvr>
                                      <p:to x="100000" y="100000"/>
                                    </p:animScale>
                                    <p:animScale>
                                      <p:cBhvr>
                                        <p:cTn id="251" dur="26">
                                          <p:stCondLst>
                                            <p:cond delay="1312"/>
                                          </p:stCondLst>
                                        </p:cTn>
                                        <p:tgtEl>
                                          <p:spTgt spid="87"/>
                                        </p:tgtEl>
                                      </p:cBhvr>
                                      <p:to x="100000" y="80000"/>
                                    </p:animScale>
                                    <p:animScale>
                                      <p:cBhvr>
                                        <p:cTn id="252" dur="166" decel="50000">
                                          <p:stCondLst>
                                            <p:cond delay="1338"/>
                                          </p:stCondLst>
                                        </p:cTn>
                                        <p:tgtEl>
                                          <p:spTgt spid="87"/>
                                        </p:tgtEl>
                                      </p:cBhvr>
                                      <p:to x="100000" y="100000"/>
                                    </p:animScale>
                                    <p:animScale>
                                      <p:cBhvr>
                                        <p:cTn id="253" dur="26">
                                          <p:stCondLst>
                                            <p:cond delay="1642"/>
                                          </p:stCondLst>
                                        </p:cTn>
                                        <p:tgtEl>
                                          <p:spTgt spid="87"/>
                                        </p:tgtEl>
                                      </p:cBhvr>
                                      <p:to x="100000" y="90000"/>
                                    </p:animScale>
                                    <p:animScale>
                                      <p:cBhvr>
                                        <p:cTn id="254" dur="166" decel="50000">
                                          <p:stCondLst>
                                            <p:cond delay="1668"/>
                                          </p:stCondLst>
                                        </p:cTn>
                                        <p:tgtEl>
                                          <p:spTgt spid="87"/>
                                        </p:tgtEl>
                                      </p:cBhvr>
                                      <p:to x="100000" y="100000"/>
                                    </p:animScale>
                                    <p:animScale>
                                      <p:cBhvr>
                                        <p:cTn id="255" dur="26">
                                          <p:stCondLst>
                                            <p:cond delay="1808"/>
                                          </p:stCondLst>
                                        </p:cTn>
                                        <p:tgtEl>
                                          <p:spTgt spid="87"/>
                                        </p:tgtEl>
                                      </p:cBhvr>
                                      <p:to x="100000" y="95000"/>
                                    </p:animScale>
                                    <p:animScale>
                                      <p:cBhvr>
                                        <p:cTn id="256" dur="166" decel="50000">
                                          <p:stCondLst>
                                            <p:cond delay="1834"/>
                                          </p:stCondLst>
                                        </p:cTn>
                                        <p:tgtEl>
                                          <p:spTgt spid="87"/>
                                        </p:tgtEl>
                                      </p:cBhvr>
                                      <p:to x="100000" y="100000"/>
                                    </p:animScale>
                                  </p:childTnLst>
                                </p:cTn>
                              </p:par>
                              <p:par>
                                <p:cTn id="257" presetID="45" presetClass="entr" presetSubtype="0" fill="hold" nodeType="withEffect">
                                  <p:stCondLst>
                                    <p:cond delay="0"/>
                                  </p:stCondLst>
                                  <p:childTnLst>
                                    <p:set>
                                      <p:cBhvr>
                                        <p:cTn id="258" dur="1" fill="hold">
                                          <p:stCondLst>
                                            <p:cond delay="0"/>
                                          </p:stCondLst>
                                        </p:cTn>
                                        <p:tgtEl>
                                          <p:spTgt spid="88"/>
                                        </p:tgtEl>
                                        <p:attrNameLst>
                                          <p:attrName>style.visibility</p:attrName>
                                        </p:attrNameLst>
                                      </p:cBhvr>
                                      <p:to>
                                        <p:strVal val="visible"/>
                                      </p:to>
                                    </p:set>
                                    <p:animEffect transition="in" filter="fade">
                                      <p:cBhvr>
                                        <p:cTn id="259" dur="2000"/>
                                        <p:tgtEl>
                                          <p:spTgt spid="88"/>
                                        </p:tgtEl>
                                      </p:cBhvr>
                                    </p:animEffect>
                                    <p:anim calcmode="lin" valueType="num">
                                      <p:cBhvr>
                                        <p:cTn id="260" dur="2000" fill="hold"/>
                                        <p:tgtEl>
                                          <p:spTgt spid="88"/>
                                        </p:tgtEl>
                                        <p:attrNameLst>
                                          <p:attrName>ppt_w</p:attrName>
                                        </p:attrNameLst>
                                      </p:cBhvr>
                                      <p:tavLst>
                                        <p:tav tm="0" fmla="#ppt_w*sin(2.5*pi*$)">
                                          <p:val>
                                            <p:fltVal val="0"/>
                                          </p:val>
                                        </p:tav>
                                        <p:tav tm="100000">
                                          <p:val>
                                            <p:fltVal val="1"/>
                                          </p:val>
                                        </p:tav>
                                      </p:tavLst>
                                    </p:anim>
                                    <p:anim calcmode="lin" valueType="num">
                                      <p:cBhvr>
                                        <p:cTn id="261" dur="2000" fill="hold"/>
                                        <p:tgtEl>
                                          <p:spTgt spid="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1" grpId="0"/>
      <p:bldP spid="24" grpId="0" animBg="1"/>
      <p:bldP spid="25" grpId="0"/>
      <p:bldP spid="27" grpId="0" animBg="1"/>
      <p:bldP spid="28" grpId="0"/>
      <p:bldP spid="29" grpId="0" animBg="1"/>
      <p:bldP spid="30" grpId="0" animBg="1"/>
      <p:bldP spid="58" grpId="0" autoUpdateAnimBg="0"/>
      <p:bldP spid="83" grpId="0" animBg="1"/>
      <p:bldP spid="85" grpId="0" animBg="1"/>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CC0C-B433-280C-0783-B1836D05015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208C641-4478-01E6-EBD1-25DC891A4B8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54BB89-9B43-04E0-EEA2-60C88E41B28E}"/>
              </a:ext>
            </a:extLst>
          </p:cNvPr>
          <p:cNvSpPr txBox="1"/>
          <p:nvPr/>
        </p:nvSpPr>
        <p:spPr>
          <a:xfrm>
            <a:off x="262291" y="317138"/>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2B5874AE-8818-1066-0711-117D1BC04B72}"/>
              </a:ext>
            </a:extLst>
          </p:cNvPr>
          <p:cNvSpPr txBox="1">
            <a:spLocks noChangeArrowheads="1"/>
          </p:cNvSpPr>
          <p:nvPr/>
        </p:nvSpPr>
        <p:spPr bwMode="auto">
          <a:xfrm>
            <a:off x="262291" y="202725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50" name="Group 49">
            <a:extLst>
              <a:ext uri="{FF2B5EF4-FFF2-40B4-BE49-F238E27FC236}">
                <a16:creationId xmlns:a16="http://schemas.microsoft.com/office/drawing/2014/main" id="{5E75F17B-93DA-B5D2-D267-AE3E6CFFB309}"/>
              </a:ext>
            </a:extLst>
          </p:cNvPr>
          <p:cNvGrpSpPr/>
          <p:nvPr/>
        </p:nvGrpSpPr>
        <p:grpSpPr>
          <a:xfrm>
            <a:off x="1678908" y="332527"/>
            <a:ext cx="8346600" cy="464420"/>
            <a:chOff x="1678908" y="332527"/>
            <a:chExt cx="8346600" cy="464420"/>
          </a:xfrm>
        </p:grpSpPr>
        <p:sp>
          <p:nvSpPr>
            <p:cNvPr id="2" name="TextBox 1">
              <a:extLst>
                <a:ext uri="{FF2B5EF4-FFF2-40B4-BE49-F238E27FC236}">
                  <a16:creationId xmlns:a16="http://schemas.microsoft.com/office/drawing/2014/main" id="{9D28D3C9-9814-0F5C-CDE1-07DE16D44C56}"/>
                </a:ext>
              </a:extLst>
            </p:cNvPr>
            <p:cNvSpPr txBox="1"/>
            <p:nvPr/>
          </p:nvSpPr>
          <p:spPr>
            <a:xfrm>
              <a:off x="1678908" y="332527"/>
              <a:ext cx="8346600"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Consider the function                                                                     .</a:t>
              </a:r>
            </a:p>
          </p:txBody>
        </p:sp>
        <p:pic>
          <p:nvPicPr>
            <p:cNvPr id="9" name="Picture 8">
              <a:extLst>
                <a:ext uri="{FF2B5EF4-FFF2-40B4-BE49-F238E27FC236}">
                  <a16:creationId xmlns:a16="http://schemas.microsoft.com/office/drawing/2014/main" id="{3633FBAF-9A58-D448-C818-F2D6F3BBC359}"/>
                </a:ext>
              </a:extLst>
            </p:cNvPr>
            <p:cNvPicPr>
              <a:picLocks noChangeAspect="1"/>
            </p:cNvPicPr>
            <p:nvPr/>
          </p:nvPicPr>
          <p:blipFill>
            <a:blip r:embed="rId2"/>
            <a:stretch>
              <a:fillRect/>
            </a:stretch>
          </p:blipFill>
          <p:spPr>
            <a:xfrm>
              <a:off x="4224893" y="408293"/>
              <a:ext cx="4755292" cy="388654"/>
            </a:xfrm>
            <a:prstGeom prst="rect">
              <a:avLst/>
            </a:prstGeom>
          </p:spPr>
        </p:pic>
      </p:grpSp>
      <p:sp>
        <p:nvSpPr>
          <p:cNvPr id="14" name="TextBox 13">
            <a:extLst>
              <a:ext uri="{FF2B5EF4-FFF2-40B4-BE49-F238E27FC236}">
                <a16:creationId xmlns:a16="http://schemas.microsoft.com/office/drawing/2014/main" id="{7DC5D853-52FC-7B06-D865-3E9870B47BAA}"/>
              </a:ext>
            </a:extLst>
          </p:cNvPr>
          <p:cNvSpPr txBox="1"/>
          <p:nvPr/>
        </p:nvSpPr>
        <p:spPr>
          <a:xfrm>
            <a:off x="1700192" y="796947"/>
            <a:ext cx="6978056" cy="1107996"/>
          </a:xfrm>
          <a:prstGeom prst="rect">
            <a:avLst/>
          </a:prstGeom>
          <a:noFill/>
        </p:spPr>
        <p:txBody>
          <a:bodyPr wrap="square">
            <a:spAutoFit/>
          </a:bodyPr>
          <a:lstStyle/>
          <a:p>
            <a:pPr algn="l"/>
            <a:r>
              <a:rPr lang="en-US" sz="2200" b="0" i="0" u="none" strike="noStrike" baseline="0" dirty="0">
                <a:latin typeface="TimesLTStd-Roman"/>
              </a:rPr>
              <a:t>(a) Find the intervals of increase or decrease.</a:t>
            </a:r>
          </a:p>
          <a:p>
            <a:pPr algn="l"/>
            <a:r>
              <a:rPr lang="en-US" sz="2200" b="0" i="0" u="none" strike="noStrike" baseline="0" dirty="0">
                <a:latin typeface="TimesLTStd-Roman"/>
              </a:rPr>
              <a:t>(b) Find the local maximum and minimum values.</a:t>
            </a:r>
          </a:p>
          <a:p>
            <a:pPr algn="l"/>
            <a:r>
              <a:rPr lang="en-US" sz="2200" b="0" i="0" u="none" strike="noStrike" baseline="0" dirty="0">
                <a:latin typeface="TimesLTStd-Roman"/>
              </a:rPr>
              <a:t>(c) Find the intervals of concavity and the inflection points.</a:t>
            </a:r>
            <a:endParaRPr lang="en-US" sz="2200" dirty="0"/>
          </a:p>
        </p:txBody>
      </p:sp>
      <p:sp>
        <p:nvSpPr>
          <p:cNvPr id="7" name="TextBox 6">
            <a:extLst>
              <a:ext uri="{FF2B5EF4-FFF2-40B4-BE49-F238E27FC236}">
                <a16:creationId xmlns:a16="http://schemas.microsoft.com/office/drawing/2014/main" id="{FD39966C-81DB-E475-3D05-DE6EBC64BC86}"/>
              </a:ext>
            </a:extLst>
          </p:cNvPr>
          <p:cNvSpPr txBox="1"/>
          <p:nvPr/>
        </p:nvSpPr>
        <p:spPr>
          <a:xfrm>
            <a:off x="262291" y="2519964"/>
            <a:ext cx="6094902" cy="430887"/>
          </a:xfrm>
          <a:prstGeom prst="rect">
            <a:avLst/>
          </a:prstGeom>
          <a:noFill/>
        </p:spPr>
        <p:txBody>
          <a:bodyPr wrap="square">
            <a:spAutoFit/>
          </a:bodyPr>
          <a:lstStyle/>
          <a:p>
            <a:pPr algn="l"/>
            <a:r>
              <a:rPr lang="en-US" sz="2200" b="0" i="0" u="none" strike="noStrike" baseline="0" dirty="0">
                <a:latin typeface="TimesLTStd-Roman"/>
              </a:rPr>
              <a:t>(a) Find the intervals of increase or decrease.</a:t>
            </a:r>
          </a:p>
        </p:txBody>
      </p:sp>
      <p:pic>
        <p:nvPicPr>
          <p:cNvPr id="10" name="Picture 9">
            <a:extLst>
              <a:ext uri="{FF2B5EF4-FFF2-40B4-BE49-F238E27FC236}">
                <a16:creationId xmlns:a16="http://schemas.microsoft.com/office/drawing/2014/main" id="{AFA1FAC2-E793-2008-991E-6C3A182F7A03}"/>
              </a:ext>
            </a:extLst>
          </p:cNvPr>
          <p:cNvPicPr>
            <a:picLocks noChangeAspect="1"/>
          </p:cNvPicPr>
          <p:nvPr/>
        </p:nvPicPr>
        <p:blipFill>
          <a:blip r:embed="rId3"/>
          <a:stretch>
            <a:fillRect/>
          </a:stretch>
        </p:blipFill>
        <p:spPr>
          <a:xfrm>
            <a:off x="288603" y="3131213"/>
            <a:ext cx="4465707" cy="365792"/>
          </a:xfrm>
          <a:prstGeom prst="rect">
            <a:avLst/>
          </a:prstGeom>
        </p:spPr>
      </p:pic>
      <p:pic>
        <p:nvPicPr>
          <p:cNvPr id="12" name="Picture 11">
            <a:extLst>
              <a:ext uri="{FF2B5EF4-FFF2-40B4-BE49-F238E27FC236}">
                <a16:creationId xmlns:a16="http://schemas.microsoft.com/office/drawing/2014/main" id="{8F274BDD-33A5-EEE0-624D-ACAF7A16F4FD}"/>
              </a:ext>
            </a:extLst>
          </p:cNvPr>
          <p:cNvPicPr>
            <a:picLocks noChangeAspect="1"/>
          </p:cNvPicPr>
          <p:nvPr/>
        </p:nvPicPr>
        <p:blipFill>
          <a:blip r:embed="rId4"/>
          <a:stretch>
            <a:fillRect/>
          </a:stretch>
        </p:blipFill>
        <p:spPr>
          <a:xfrm>
            <a:off x="135494" y="3577139"/>
            <a:ext cx="4526672" cy="472481"/>
          </a:xfrm>
          <a:prstGeom prst="rect">
            <a:avLst/>
          </a:prstGeom>
        </p:spPr>
      </p:pic>
      <p:pic>
        <p:nvPicPr>
          <p:cNvPr id="15" name="Picture 14">
            <a:extLst>
              <a:ext uri="{FF2B5EF4-FFF2-40B4-BE49-F238E27FC236}">
                <a16:creationId xmlns:a16="http://schemas.microsoft.com/office/drawing/2014/main" id="{F828A596-F316-82B9-47BB-7A2B2627F005}"/>
              </a:ext>
            </a:extLst>
          </p:cNvPr>
          <p:cNvPicPr>
            <a:picLocks noChangeAspect="1"/>
          </p:cNvPicPr>
          <p:nvPr/>
        </p:nvPicPr>
        <p:blipFill>
          <a:blip r:embed="rId5"/>
          <a:stretch>
            <a:fillRect/>
          </a:stretch>
        </p:blipFill>
        <p:spPr>
          <a:xfrm>
            <a:off x="1033007" y="4154941"/>
            <a:ext cx="2705334" cy="480102"/>
          </a:xfrm>
          <a:prstGeom prst="rect">
            <a:avLst/>
          </a:prstGeom>
        </p:spPr>
      </p:pic>
      <p:graphicFrame>
        <p:nvGraphicFramePr>
          <p:cNvPr id="16" name="Object 15">
            <a:extLst>
              <a:ext uri="{FF2B5EF4-FFF2-40B4-BE49-F238E27FC236}">
                <a16:creationId xmlns:a16="http://schemas.microsoft.com/office/drawing/2014/main" id="{3EC2C33B-030E-A4EB-DAB4-D208755781F5}"/>
              </a:ext>
            </a:extLst>
          </p:cNvPr>
          <p:cNvGraphicFramePr>
            <a:graphicFrameLocks noChangeAspect="1"/>
          </p:cNvGraphicFramePr>
          <p:nvPr>
            <p:extLst>
              <p:ext uri="{D42A27DB-BD31-4B8C-83A1-F6EECF244321}">
                <p14:modId xmlns:p14="http://schemas.microsoft.com/office/powerpoint/2010/main" val="659655850"/>
              </p:ext>
            </p:extLst>
          </p:nvPr>
        </p:nvGraphicFramePr>
        <p:xfrm>
          <a:off x="399137" y="5749619"/>
          <a:ext cx="2987675" cy="733425"/>
        </p:xfrm>
        <a:graphic>
          <a:graphicData uri="http://schemas.openxmlformats.org/presentationml/2006/ole">
            <mc:AlternateContent xmlns:mc="http://schemas.openxmlformats.org/markup-compatibility/2006">
              <mc:Choice xmlns:v="urn:schemas-microsoft-com:vml" Requires="v">
                <p:oleObj name="Equation" r:id="rId6" imgW="1650960" imgH="406080" progId="Equation.DSMT4">
                  <p:embed/>
                </p:oleObj>
              </mc:Choice>
              <mc:Fallback>
                <p:oleObj name="Equation" r:id="rId6" imgW="1650960" imgH="406080" progId="Equation.DSMT4">
                  <p:embed/>
                  <p:pic>
                    <p:nvPicPr>
                      <p:cNvPr id="23" name="Object 22">
                        <a:extLst>
                          <a:ext uri="{FF2B5EF4-FFF2-40B4-BE49-F238E27FC236}">
                            <a16:creationId xmlns:a16="http://schemas.microsoft.com/office/drawing/2014/main" id="{E88F7791-4D97-7BFD-EAA6-7736EE2C575C}"/>
                          </a:ext>
                        </a:extLst>
                      </p:cNvPr>
                      <p:cNvPicPr>
                        <a:picLocks noChangeAspect="1" noChangeArrowheads="1"/>
                      </p:cNvPicPr>
                      <p:nvPr/>
                    </p:nvPicPr>
                    <p:blipFill>
                      <a:blip r:embed="rId7"/>
                      <a:srcRect/>
                      <a:stretch>
                        <a:fillRect/>
                      </a:stretch>
                    </p:blipFill>
                    <p:spPr bwMode="auto">
                      <a:xfrm>
                        <a:off x="399137" y="5749619"/>
                        <a:ext cx="298767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 name="Group 20">
            <a:extLst>
              <a:ext uri="{FF2B5EF4-FFF2-40B4-BE49-F238E27FC236}">
                <a16:creationId xmlns:a16="http://schemas.microsoft.com/office/drawing/2014/main" id="{B5B564A6-1924-7795-D85E-5B8DEBFF7961}"/>
              </a:ext>
            </a:extLst>
          </p:cNvPr>
          <p:cNvGrpSpPr/>
          <p:nvPr/>
        </p:nvGrpSpPr>
        <p:grpSpPr>
          <a:xfrm>
            <a:off x="288603" y="4635043"/>
            <a:ext cx="1768832" cy="479399"/>
            <a:chOff x="4933731" y="3213556"/>
            <a:chExt cx="1768832" cy="479399"/>
          </a:xfrm>
        </p:grpSpPr>
        <p:pic>
          <p:nvPicPr>
            <p:cNvPr id="18" name="Picture 17">
              <a:extLst>
                <a:ext uri="{FF2B5EF4-FFF2-40B4-BE49-F238E27FC236}">
                  <a16:creationId xmlns:a16="http://schemas.microsoft.com/office/drawing/2014/main" id="{81F74167-7FD6-794F-ED4F-84ED2B4E9FE5}"/>
                </a:ext>
              </a:extLst>
            </p:cNvPr>
            <p:cNvPicPr>
              <a:picLocks noChangeAspect="1"/>
            </p:cNvPicPr>
            <p:nvPr/>
          </p:nvPicPr>
          <p:blipFill>
            <a:blip r:embed="rId8"/>
            <a:stretch>
              <a:fillRect/>
            </a:stretch>
          </p:blipFill>
          <p:spPr>
            <a:xfrm>
              <a:off x="5384189" y="3235715"/>
              <a:ext cx="1318374" cy="457240"/>
            </a:xfrm>
            <a:prstGeom prst="rect">
              <a:avLst/>
            </a:prstGeom>
          </p:spPr>
        </p:pic>
        <p:sp>
          <p:nvSpPr>
            <p:cNvPr id="20" name="TextBox 19">
              <a:extLst>
                <a:ext uri="{FF2B5EF4-FFF2-40B4-BE49-F238E27FC236}">
                  <a16:creationId xmlns:a16="http://schemas.microsoft.com/office/drawing/2014/main" id="{D2CF9417-8B83-F96B-EA83-CB7F8D1640AA}"/>
                </a:ext>
              </a:extLst>
            </p:cNvPr>
            <p:cNvSpPr txBox="1"/>
            <p:nvPr/>
          </p:nvSpPr>
          <p:spPr>
            <a:xfrm>
              <a:off x="4933731" y="3213556"/>
              <a:ext cx="1249981" cy="430887"/>
            </a:xfrm>
            <a:prstGeom prst="rect">
              <a:avLst/>
            </a:prstGeom>
            <a:noFill/>
          </p:spPr>
          <p:txBody>
            <a:bodyPr wrap="square">
              <a:spAutoFit/>
            </a:bodyPr>
            <a:lstStyle/>
            <a:p>
              <a:r>
                <a:rPr lang="en-US" sz="2200" b="0" i="0" u="none" strike="noStrike" baseline="0" dirty="0">
                  <a:latin typeface="TimesLTStd-Roman"/>
                </a:rPr>
                <a:t>Let </a:t>
              </a:r>
              <a:endParaRPr lang="en-US" sz="2200" dirty="0"/>
            </a:p>
          </p:txBody>
        </p:sp>
      </p:grpSp>
      <p:grpSp>
        <p:nvGrpSpPr>
          <p:cNvPr id="25" name="Group 24">
            <a:extLst>
              <a:ext uri="{FF2B5EF4-FFF2-40B4-BE49-F238E27FC236}">
                <a16:creationId xmlns:a16="http://schemas.microsoft.com/office/drawing/2014/main" id="{C0F711CB-54AD-D29F-798D-D08461D35A7E}"/>
              </a:ext>
            </a:extLst>
          </p:cNvPr>
          <p:cNvGrpSpPr/>
          <p:nvPr/>
        </p:nvGrpSpPr>
        <p:grpSpPr>
          <a:xfrm>
            <a:off x="262291" y="5242910"/>
            <a:ext cx="2806587" cy="381033"/>
            <a:chOff x="353571" y="5168735"/>
            <a:chExt cx="2806587" cy="381033"/>
          </a:xfrm>
        </p:grpSpPr>
        <p:pic>
          <p:nvPicPr>
            <p:cNvPr id="23" name="Picture 22">
              <a:extLst>
                <a:ext uri="{FF2B5EF4-FFF2-40B4-BE49-F238E27FC236}">
                  <a16:creationId xmlns:a16="http://schemas.microsoft.com/office/drawing/2014/main" id="{4713BBCD-E76F-7BF4-B5C1-5DF030560DAB}"/>
                </a:ext>
              </a:extLst>
            </p:cNvPr>
            <p:cNvPicPr>
              <a:picLocks noChangeAspect="1"/>
            </p:cNvPicPr>
            <p:nvPr/>
          </p:nvPicPr>
          <p:blipFill>
            <a:blip r:embed="rId9"/>
            <a:stretch>
              <a:fillRect/>
            </a:stretch>
          </p:blipFill>
          <p:spPr>
            <a:xfrm>
              <a:off x="353571" y="5168735"/>
              <a:ext cx="2370025" cy="381033"/>
            </a:xfrm>
            <a:prstGeom prst="rect">
              <a:avLst/>
            </a:prstGeom>
          </p:spPr>
        </p:pic>
        <p:graphicFrame>
          <p:nvGraphicFramePr>
            <p:cNvPr id="24" name="Object 23">
              <a:extLst>
                <a:ext uri="{FF2B5EF4-FFF2-40B4-BE49-F238E27FC236}">
                  <a16:creationId xmlns:a16="http://schemas.microsoft.com/office/drawing/2014/main" id="{6AD633F5-FF48-EFC2-286D-4637637AB5F0}"/>
                </a:ext>
              </a:extLst>
            </p:cNvPr>
            <p:cNvGraphicFramePr>
              <a:graphicFrameLocks noChangeAspect="1"/>
            </p:cNvGraphicFramePr>
            <p:nvPr>
              <p:extLst>
                <p:ext uri="{D42A27DB-BD31-4B8C-83A1-F6EECF244321}">
                  <p14:modId xmlns:p14="http://schemas.microsoft.com/office/powerpoint/2010/main" val="2791079807"/>
                </p:ext>
              </p:extLst>
            </p:nvPr>
          </p:nvGraphicFramePr>
          <p:xfrm>
            <a:off x="2723596" y="5186853"/>
            <a:ext cx="436562" cy="322263"/>
          </p:xfrm>
          <a:graphic>
            <a:graphicData uri="http://schemas.openxmlformats.org/presentationml/2006/ole">
              <mc:AlternateContent xmlns:mc="http://schemas.openxmlformats.org/markup-compatibility/2006">
                <mc:Choice xmlns:v="urn:schemas-microsoft-com:vml" Requires="v">
                  <p:oleObj name="Equation" r:id="rId10" imgW="241200" imgH="177480" progId="Equation.DSMT4">
                    <p:embed/>
                  </p:oleObj>
                </mc:Choice>
                <mc:Fallback>
                  <p:oleObj name="Equation" r:id="rId10" imgW="241200" imgH="177480" progId="Equation.DSMT4">
                    <p:embed/>
                    <p:pic>
                      <p:nvPicPr>
                        <p:cNvPr id="16" name="Object 15">
                          <a:extLst>
                            <a:ext uri="{FF2B5EF4-FFF2-40B4-BE49-F238E27FC236}">
                              <a16:creationId xmlns:a16="http://schemas.microsoft.com/office/drawing/2014/main" id="{3EC2C33B-030E-A4EB-DAB4-D208755781F5}"/>
                            </a:ext>
                          </a:extLst>
                        </p:cNvPr>
                        <p:cNvPicPr>
                          <a:picLocks noChangeAspect="1" noChangeArrowheads="1"/>
                        </p:cNvPicPr>
                        <p:nvPr/>
                      </p:nvPicPr>
                      <p:blipFill>
                        <a:blip r:embed="rId11"/>
                        <a:srcRect/>
                        <a:stretch>
                          <a:fillRect/>
                        </a:stretch>
                      </p:blipFill>
                      <p:spPr bwMode="auto">
                        <a:xfrm>
                          <a:off x="2723596" y="5186853"/>
                          <a:ext cx="436562"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cxnSp>
        <p:nvCxnSpPr>
          <p:cNvPr id="26" name="Straight Connector 25">
            <a:extLst>
              <a:ext uri="{FF2B5EF4-FFF2-40B4-BE49-F238E27FC236}">
                <a16:creationId xmlns:a16="http://schemas.microsoft.com/office/drawing/2014/main" id="{DECD447A-4D00-4765-C40D-A44BDD83C730}"/>
              </a:ext>
            </a:extLst>
          </p:cNvPr>
          <p:cNvCxnSpPr/>
          <p:nvPr/>
        </p:nvCxnSpPr>
        <p:spPr>
          <a:xfrm>
            <a:off x="5821584" y="2550738"/>
            <a:ext cx="0" cy="41116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7" name="Object 39">
            <a:extLst>
              <a:ext uri="{FF2B5EF4-FFF2-40B4-BE49-F238E27FC236}">
                <a16:creationId xmlns:a16="http://schemas.microsoft.com/office/drawing/2014/main" id="{E48F0382-0C70-5669-3539-84BF91ABB32D}"/>
              </a:ext>
            </a:extLst>
          </p:cNvPr>
          <p:cNvGraphicFramePr>
            <a:graphicFrameLocks noChangeAspect="1"/>
          </p:cNvGraphicFramePr>
          <p:nvPr>
            <p:extLst>
              <p:ext uri="{D42A27DB-BD31-4B8C-83A1-F6EECF244321}">
                <p14:modId xmlns:p14="http://schemas.microsoft.com/office/powerpoint/2010/main" val="1984716385"/>
              </p:ext>
            </p:extLst>
          </p:nvPr>
        </p:nvGraphicFramePr>
        <p:xfrm>
          <a:off x="8640763" y="3565525"/>
          <a:ext cx="407987" cy="319088"/>
        </p:xfrm>
        <a:graphic>
          <a:graphicData uri="http://schemas.openxmlformats.org/presentationml/2006/ole">
            <mc:AlternateContent xmlns:mc="http://schemas.openxmlformats.org/markup-compatibility/2006">
              <mc:Choice xmlns:v="urn:schemas-microsoft-com:vml" Requires="v">
                <p:oleObj name="Equation" r:id="rId12" imgW="228600" imgH="177480" progId="Equation.DSMT4">
                  <p:embed/>
                </p:oleObj>
              </mc:Choice>
              <mc:Fallback>
                <p:oleObj name="Equation" r:id="rId12" imgW="228600" imgH="177480" progId="Equation.DSMT4">
                  <p:embed/>
                  <p:pic>
                    <p:nvPicPr>
                      <p:cNvPr id="24" name="Object 39">
                        <a:extLst>
                          <a:ext uri="{FF2B5EF4-FFF2-40B4-BE49-F238E27FC236}">
                            <a16:creationId xmlns:a16="http://schemas.microsoft.com/office/drawing/2014/main" id="{4FA8215F-F89A-34F9-9173-CB1AE2652D08}"/>
                          </a:ext>
                        </a:extLst>
                      </p:cNvPr>
                      <p:cNvPicPr>
                        <a:picLocks noChangeAspect="1" noChangeArrowheads="1"/>
                      </p:cNvPicPr>
                      <p:nvPr/>
                    </p:nvPicPr>
                    <p:blipFill>
                      <a:blip r:embed="rId13"/>
                      <a:srcRect/>
                      <a:stretch>
                        <a:fillRect/>
                      </a:stretch>
                    </p:blipFill>
                    <p:spPr bwMode="auto">
                      <a:xfrm>
                        <a:off x="8640763" y="3565525"/>
                        <a:ext cx="407987"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40">
            <a:extLst>
              <a:ext uri="{FF2B5EF4-FFF2-40B4-BE49-F238E27FC236}">
                <a16:creationId xmlns:a16="http://schemas.microsoft.com/office/drawing/2014/main" id="{0BE20CFD-DF3E-0A5A-41DD-E3707298559F}"/>
              </a:ext>
            </a:extLst>
          </p:cNvPr>
          <p:cNvGraphicFramePr>
            <a:graphicFrameLocks noChangeAspect="1"/>
          </p:cNvGraphicFramePr>
          <p:nvPr>
            <p:extLst>
              <p:ext uri="{D42A27DB-BD31-4B8C-83A1-F6EECF244321}">
                <p14:modId xmlns:p14="http://schemas.microsoft.com/office/powerpoint/2010/main" val="262008099"/>
              </p:ext>
            </p:extLst>
          </p:nvPr>
        </p:nvGraphicFramePr>
        <p:xfrm>
          <a:off x="6886664" y="3103764"/>
          <a:ext cx="227013" cy="317500"/>
        </p:xfrm>
        <a:graphic>
          <a:graphicData uri="http://schemas.openxmlformats.org/presentationml/2006/ole">
            <mc:AlternateContent xmlns:mc="http://schemas.openxmlformats.org/markup-compatibility/2006">
              <mc:Choice xmlns:v="urn:schemas-microsoft-com:vml" Requires="v">
                <p:oleObj name="Equation" r:id="rId14" imgW="126720" imgH="177480" progId="Equation.DSMT4">
                  <p:embed/>
                </p:oleObj>
              </mc:Choice>
              <mc:Fallback>
                <p:oleObj name="Equation" r:id="rId14" imgW="126720" imgH="177480" progId="Equation.DSMT4">
                  <p:embed/>
                  <p:pic>
                    <p:nvPicPr>
                      <p:cNvPr id="25" name="Object 40">
                        <a:extLst>
                          <a:ext uri="{FF2B5EF4-FFF2-40B4-BE49-F238E27FC236}">
                            <a16:creationId xmlns:a16="http://schemas.microsoft.com/office/drawing/2014/main" id="{82BFF2A6-4D76-7A18-72CD-9496CE31C425}"/>
                          </a:ext>
                        </a:extLst>
                      </p:cNvPr>
                      <p:cNvPicPr>
                        <a:picLocks noChangeAspect="1" noChangeArrowheads="1"/>
                      </p:cNvPicPr>
                      <p:nvPr/>
                    </p:nvPicPr>
                    <p:blipFill>
                      <a:blip r:embed="rId15"/>
                      <a:srcRect/>
                      <a:stretch>
                        <a:fillRect/>
                      </a:stretch>
                    </p:blipFill>
                    <p:spPr bwMode="auto">
                      <a:xfrm>
                        <a:off x="6886664" y="3103764"/>
                        <a:ext cx="227013" cy="317500"/>
                      </a:xfrm>
                      <a:prstGeom prst="rect">
                        <a:avLst/>
                      </a:prstGeom>
                      <a:noFill/>
                      <a:ln>
                        <a:noFill/>
                      </a:ln>
                      <a:effectLst/>
                    </p:spPr>
                  </p:pic>
                </p:oleObj>
              </mc:Fallback>
            </mc:AlternateContent>
          </a:graphicData>
        </a:graphic>
      </p:graphicFrame>
      <p:graphicFrame>
        <p:nvGraphicFramePr>
          <p:cNvPr id="30" name="Object 44">
            <a:extLst>
              <a:ext uri="{FF2B5EF4-FFF2-40B4-BE49-F238E27FC236}">
                <a16:creationId xmlns:a16="http://schemas.microsoft.com/office/drawing/2014/main" id="{8AF1261D-DE18-062F-F7C8-7747E8D44383}"/>
              </a:ext>
            </a:extLst>
          </p:cNvPr>
          <p:cNvGraphicFramePr>
            <a:graphicFrameLocks noChangeAspect="1"/>
          </p:cNvGraphicFramePr>
          <p:nvPr>
            <p:extLst>
              <p:ext uri="{D42A27DB-BD31-4B8C-83A1-F6EECF244321}">
                <p14:modId xmlns:p14="http://schemas.microsoft.com/office/powerpoint/2010/main" val="3422937597"/>
              </p:ext>
            </p:extLst>
          </p:nvPr>
        </p:nvGraphicFramePr>
        <p:xfrm>
          <a:off x="8272844" y="3120795"/>
          <a:ext cx="301625" cy="301625"/>
        </p:xfrm>
        <a:graphic>
          <a:graphicData uri="http://schemas.openxmlformats.org/presentationml/2006/ole">
            <mc:AlternateContent xmlns:mc="http://schemas.openxmlformats.org/markup-compatibility/2006">
              <mc:Choice xmlns:v="urn:schemas-microsoft-com:vml" Requires="v">
                <p:oleObj name="Equation" r:id="rId16" imgW="139700" imgH="139700" progId="Equation.DSMT4">
                  <p:embed/>
                </p:oleObj>
              </mc:Choice>
              <mc:Fallback>
                <p:oleObj name="Equation" r:id="rId16" imgW="139700" imgH="139700" progId="Equation.DSMT4">
                  <p:embed/>
                  <p:pic>
                    <p:nvPicPr>
                      <p:cNvPr id="27" name="Object 44">
                        <a:extLst>
                          <a:ext uri="{FF2B5EF4-FFF2-40B4-BE49-F238E27FC236}">
                            <a16:creationId xmlns:a16="http://schemas.microsoft.com/office/drawing/2014/main" id="{860B92ED-B910-310B-96CB-0B7DFE59F91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2844" y="3120795"/>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Line 45">
            <a:extLst>
              <a:ext uri="{FF2B5EF4-FFF2-40B4-BE49-F238E27FC236}">
                <a16:creationId xmlns:a16="http://schemas.microsoft.com/office/drawing/2014/main" id="{1A2BD69D-C7E0-F1BC-58FE-37EC5AFC9367}"/>
              </a:ext>
            </a:extLst>
          </p:cNvPr>
          <p:cNvSpPr>
            <a:spLocks noChangeShapeType="1"/>
          </p:cNvSpPr>
          <p:nvPr/>
        </p:nvSpPr>
        <p:spPr bwMode="auto">
          <a:xfrm flipV="1">
            <a:off x="8318325" y="3572569"/>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2" name="Group 31">
            <a:extLst>
              <a:ext uri="{FF2B5EF4-FFF2-40B4-BE49-F238E27FC236}">
                <a16:creationId xmlns:a16="http://schemas.microsoft.com/office/drawing/2014/main" id="{506C3746-B63F-D4FE-43A4-AC25208DA40E}"/>
              </a:ext>
            </a:extLst>
          </p:cNvPr>
          <p:cNvGrpSpPr/>
          <p:nvPr/>
        </p:nvGrpSpPr>
        <p:grpSpPr>
          <a:xfrm>
            <a:off x="6328884" y="2949575"/>
            <a:ext cx="3742128" cy="799044"/>
            <a:chOff x="6174142" y="1021027"/>
            <a:chExt cx="3742128" cy="799044"/>
          </a:xfrm>
        </p:grpSpPr>
        <mc:AlternateContent xmlns:mc="http://schemas.openxmlformats.org/markup-compatibility/2006" xmlns:a14="http://schemas.microsoft.com/office/drawing/2010/main">
          <mc:Choice Requires="a14">
            <p:graphicFrame>
              <p:nvGraphicFramePr>
                <p:cNvPr id="33" name="Object 49">
                  <a:extLst>
                    <a:ext uri="{FF2B5EF4-FFF2-40B4-BE49-F238E27FC236}">
                      <a16:creationId xmlns:a16="http://schemas.microsoft.com/office/drawing/2014/main" id="{A686C92B-6D6E-D27F-D88D-25464F101E55}"/>
                    </a:ext>
                  </a:extLst>
                </p:cNvPr>
                <p:cNvGraphicFramePr>
                  <a:graphicFrameLocks noChangeAspect="1"/>
                </p:cNvGraphicFramePr>
                <p:nvPr>
                  <p:extLst>
                    <p:ext uri="{D42A27DB-BD31-4B8C-83A1-F6EECF244321}">
                      <p14:modId xmlns:p14="http://schemas.microsoft.com/office/powerpoint/2010/main" val="2304405395"/>
                    </p:ext>
                  </p:extLst>
                </p:nvPr>
              </p:nvGraphicFramePr>
              <p:xfrm>
                <a:off x="9517896" y="1021027"/>
                <a:ext cx="341312" cy="363538"/>
              </p:xfrm>
              <a:graphic>
                <a:graphicData uri="http://schemas.openxmlformats.org/presentationml/2006/ole">
                  <mc:AlternateContent>
                    <mc:Choice xmlns:v="urn:schemas-microsoft-com:vml" Requires="v">
                      <p:oleObj name="Equation" r:id="rId18" imgW="190440" imgH="203040" progId="Equation.DSMT4">
                        <p:embed/>
                      </p:oleObj>
                    </mc:Choice>
                    <mc:Fallback>
                      <p:oleObj name="Equation" r:id="rId18" imgW="190440" imgH="203040" progId="Equation.DSMT4">
                        <p:embed/>
                        <p:pic>
                          <p:nvPicPr>
                            <p:cNvPr id="30" name="Object 49">
                              <a:extLst>
                                <a:ext uri="{FF2B5EF4-FFF2-40B4-BE49-F238E27FC236}">
                                  <a16:creationId xmlns:a16="http://schemas.microsoft.com/office/drawing/2014/main" id="{4E5D089E-19F2-ECBF-0968-14BF64C647D9}"/>
                                </a:ext>
                              </a:extLst>
                            </p:cNvPr>
                            <p:cNvPicPr>
                              <a:picLocks noChangeAspect="1" noChangeArrowheads="1"/>
                            </p:cNvPicPr>
                            <p:nvPr/>
                          </p:nvPicPr>
                          <p:blipFill>
                            <a:blip r:embed="rId19"/>
                            <a:srcRect/>
                            <a:stretch>
                              <a:fillRect/>
                            </a:stretch>
                          </p:blipFill>
                          <p:spPr bwMode="auto">
                            <a:xfrm>
                              <a:off x="9517896" y="1021027"/>
                              <a:ext cx="341312" cy="3635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33" name="Object 49">
                  <a:extLst>
                    <a:ext uri="{FF2B5EF4-FFF2-40B4-BE49-F238E27FC236}">
                      <a16:creationId xmlns:a16="http://schemas.microsoft.com/office/drawing/2014/main" id="{A686C92B-6D6E-D27F-D88D-25464F101E55}"/>
                    </a:ext>
                  </a:extLst>
                </p:cNvPr>
                <p:cNvGraphicFramePr>
                  <a:graphicFrameLocks noChangeAspect="1"/>
                </p:cNvGraphicFramePr>
                <p:nvPr>
                  <p:extLst>
                    <p:ext uri="{D42A27DB-BD31-4B8C-83A1-F6EECF244321}">
                      <p14:modId xmlns:p14="http://schemas.microsoft.com/office/powerpoint/2010/main" val="2304405395"/>
                    </p:ext>
                  </p:extLst>
                </p:nvPr>
              </p:nvGraphicFramePr>
              <p:xfrm>
                <a:off x="9517896" y="1021027"/>
                <a:ext cx="341312" cy="363538"/>
              </p:xfrm>
              <a:graphic>
                <a:graphicData uri="http://schemas.openxmlformats.org/presentationml/2006/ole">
                  <mc:AlternateContent>
                    <mc:Choice xmlns:v="urn:schemas-microsoft-com:vml" Requires="v">
                      <p:oleObj name="Equation" r:id="rId20" imgW="190440" imgH="203040" progId="Equation.DSMT4">
                        <p:embed/>
                      </p:oleObj>
                    </mc:Choice>
                    <mc:Fallback>
                      <p:oleObj name="Equation" r:id="rId20" imgW="190440" imgH="203040" progId="Equation.DSMT4">
                        <p:embed/>
                        <p:pic>
                          <p:nvPicPr>
                            <p:cNvPr id="30" name="Object 49">
                              <a:extLst>
                                <a:ext uri="{FF2B5EF4-FFF2-40B4-BE49-F238E27FC236}">
                                  <a16:creationId xmlns:a16="http://schemas.microsoft.com/office/drawing/2014/main" id="{4E5D089E-19F2-ECBF-0968-14BF64C647D9}"/>
                                </a:ext>
                              </a:extLst>
                            </p:cNvPr>
                            <p:cNvPicPr>
                              <a:picLocks noChangeAspect="1" noChangeArrowheads="1"/>
                            </p:cNvPicPr>
                            <p:nvPr/>
                          </p:nvPicPr>
                          <p:blipFill>
                            <a:blip r:embed="rId21"/>
                            <a:srcRect/>
                            <a:stretch>
                              <a:fillRect/>
                            </a:stretch>
                          </p:blipFill>
                          <p:spPr bwMode="auto">
                            <a:xfrm>
                              <a:off x="9517896" y="1021027"/>
                              <a:ext cx="3413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34" name="Line 50">
              <a:extLst>
                <a:ext uri="{FF2B5EF4-FFF2-40B4-BE49-F238E27FC236}">
                  <a16:creationId xmlns:a16="http://schemas.microsoft.com/office/drawing/2014/main" id="{49FDFC66-705E-4F70-53BD-1CBFF6688C54}"/>
                </a:ext>
              </a:extLst>
            </p:cNvPr>
            <p:cNvSpPr>
              <a:spLocks noChangeShapeType="1"/>
            </p:cNvSpPr>
            <p:nvPr/>
          </p:nvSpPr>
          <p:spPr bwMode="auto">
            <a:xfrm>
              <a:off x="6174142" y="1558989"/>
              <a:ext cx="32766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35" name="Line 51">
              <a:extLst>
                <a:ext uri="{FF2B5EF4-FFF2-40B4-BE49-F238E27FC236}">
                  <a16:creationId xmlns:a16="http://schemas.microsoft.com/office/drawing/2014/main" id="{CCA8ED59-781E-5247-FF57-E9513D02F6C9}"/>
                </a:ext>
              </a:extLst>
            </p:cNvPr>
            <p:cNvSpPr>
              <a:spLocks noChangeShapeType="1"/>
            </p:cNvSpPr>
            <p:nvPr/>
          </p:nvSpPr>
          <p:spPr bwMode="auto">
            <a:xfrm>
              <a:off x="6848202"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52">
              <a:extLst>
                <a:ext uri="{FF2B5EF4-FFF2-40B4-BE49-F238E27FC236}">
                  <a16:creationId xmlns:a16="http://schemas.microsoft.com/office/drawing/2014/main" id="{05283DD6-3678-F988-BD96-CC28BA602D81}"/>
                </a:ext>
              </a:extLst>
            </p:cNvPr>
            <p:cNvSpPr>
              <a:spLocks noChangeShapeType="1"/>
            </p:cNvSpPr>
            <p:nvPr/>
          </p:nvSpPr>
          <p:spPr bwMode="auto">
            <a:xfrm>
              <a:off x="8673697"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mc:AlternateContent xmlns:mc="http://schemas.openxmlformats.org/markup-compatibility/2006" xmlns:a14="http://schemas.microsoft.com/office/drawing/2010/main">
          <mc:Choice Requires="a14">
            <p:sp>
              <p:nvSpPr>
                <p:cNvPr id="37" name="Text Box 53">
                  <a:extLst>
                    <a:ext uri="{FF2B5EF4-FFF2-40B4-BE49-F238E27FC236}">
                      <a16:creationId xmlns:a16="http://schemas.microsoft.com/office/drawing/2014/main" id="{49A91FED-527E-3E81-C4BB-D1A73B76683E}"/>
                    </a:ext>
                  </a:extLst>
                </p:cNvPr>
                <p:cNvSpPr txBox="1">
                  <a:spLocks noChangeArrowheads="1"/>
                </p:cNvSpPr>
                <p:nvPr/>
              </p:nvSpPr>
              <p:spPr bwMode="auto">
                <a:xfrm>
                  <a:off x="9494103" y="1389184"/>
                  <a:ext cx="422167"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rPr>
                          <m:t>𝜃</m:t>
                        </m:r>
                      </m:oMath>
                    </m:oMathPara>
                  </a14:m>
                  <a:endParaRPr lang="en-US" altLang="en-US" sz="2200" i="1" dirty="0"/>
                </a:p>
              </p:txBody>
            </p:sp>
          </mc:Choice>
          <mc:Fallback xmlns="">
            <p:sp>
              <p:nvSpPr>
                <p:cNvPr id="37" name="Text Box 53">
                  <a:extLst>
                    <a:ext uri="{FF2B5EF4-FFF2-40B4-BE49-F238E27FC236}">
                      <a16:creationId xmlns:a16="http://schemas.microsoft.com/office/drawing/2014/main" id="{49A91FED-527E-3E81-C4BB-D1A73B76683E}"/>
                    </a:ext>
                  </a:extLst>
                </p:cNvPr>
                <p:cNvSpPr txBox="1">
                  <a:spLocks noRot="1" noChangeAspect="1" noMove="1" noResize="1" noEditPoints="1" noAdjustHandles="1" noChangeArrowheads="1" noChangeShapeType="1" noTextEdit="1"/>
                </p:cNvSpPr>
                <p:nvPr/>
              </p:nvSpPr>
              <p:spPr bwMode="auto">
                <a:xfrm>
                  <a:off x="9494103" y="1389184"/>
                  <a:ext cx="422167" cy="430887"/>
                </a:xfrm>
                <a:prstGeom prst="rect">
                  <a:avLst/>
                </a:prstGeom>
                <a:blipFill>
                  <a:blip r:embed="rId2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8" name="Line 57">
            <a:extLst>
              <a:ext uri="{FF2B5EF4-FFF2-40B4-BE49-F238E27FC236}">
                <a16:creationId xmlns:a16="http://schemas.microsoft.com/office/drawing/2014/main" id="{CAAD7B11-D7AE-CA93-6A64-1A8201E221C8}"/>
              </a:ext>
            </a:extLst>
          </p:cNvPr>
          <p:cNvSpPr>
            <a:spLocks noChangeShapeType="1"/>
          </p:cNvSpPr>
          <p:nvPr/>
        </p:nvSpPr>
        <p:spPr bwMode="auto">
          <a:xfrm>
            <a:off x="7360906" y="3568234"/>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9" name="Object 58">
            <a:extLst>
              <a:ext uri="{FF2B5EF4-FFF2-40B4-BE49-F238E27FC236}">
                <a16:creationId xmlns:a16="http://schemas.microsoft.com/office/drawing/2014/main" id="{E0A881BA-9CFE-73A3-B56F-BD3B98C3D194}"/>
              </a:ext>
            </a:extLst>
          </p:cNvPr>
          <p:cNvGraphicFramePr>
            <a:graphicFrameLocks noChangeAspect="1"/>
          </p:cNvGraphicFramePr>
          <p:nvPr>
            <p:extLst>
              <p:ext uri="{D42A27DB-BD31-4B8C-83A1-F6EECF244321}">
                <p14:modId xmlns:p14="http://schemas.microsoft.com/office/powerpoint/2010/main" val="3459369451"/>
              </p:ext>
            </p:extLst>
          </p:nvPr>
        </p:nvGraphicFramePr>
        <p:xfrm>
          <a:off x="7330143" y="3193010"/>
          <a:ext cx="274638" cy="220662"/>
        </p:xfrm>
        <a:graphic>
          <a:graphicData uri="http://schemas.openxmlformats.org/presentationml/2006/ole">
            <mc:AlternateContent xmlns:mc="http://schemas.openxmlformats.org/markup-compatibility/2006">
              <mc:Choice xmlns:v="urn:schemas-microsoft-com:vml" Requires="v">
                <p:oleObj name="Equation" r:id="rId23" imgW="126780" imgH="101424" progId="Equation.DSMT4">
                  <p:embed/>
                </p:oleObj>
              </mc:Choice>
              <mc:Fallback>
                <p:oleObj name="Equation" r:id="rId23" imgW="126780" imgH="101424" progId="Equation.DSMT4">
                  <p:embed/>
                  <p:pic>
                    <p:nvPicPr>
                      <p:cNvPr id="39" name="Object 58">
                        <a:extLst>
                          <a:ext uri="{FF2B5EF4-FFF2-40B4-BE49-F238E27FC236}">
                            <a16:creationId xmlns:a16="http://schemas.microsoft.com/office/drawing/2014/main" id="{CA8C29AC-2A8F-1921-747E-D3710DB5064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30143" y="3193010"/>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41">
            <a:extLst>
              <a:ext uri="{FF2B5EF4-FFF2-40B4-BE49-F238E27FC236}">
                <a16:creationId xmlns:a16="http://schemas.microsoft.com/office/drawing/2014/main" id="{E2618DD0-20D8-7105-A6AC-D99EF917E84F}"/>
              </a:ext>
            </a:extLst>
          </p:cNvPr>
          <p:cNvGraphicFramePr>
            <a:graphicFrameLocks noChangeAspect="1"/>
          </p:cNvGraphicFramePr>
          <p:nvPr>
            <p:extLst>
              <p:ext uri="{D42A27DB-BD31-4B8C-83A1-F6EECF244321}">
                <p14:modId xmlns:p14="http://schemas.microsoft.com/office/powerpoint/2010/main" val="1831440059"/>
              </p:ext>
            </p:extLst>
          </p:nvPr>
        </p:nvGraphicFramePr>
        <p:xfrm>
          <a:off x="6903418" y="3587131"/>
          <a:ext cx="226973" cy="317500"/>
        </p:xfrm>
        <a:graphic>
          <a:graphicData uri="http://schemas.openxmlformats.org/presentationml/2006/ole">
            <mc:AlternateContent xmlns:mc="http://schemas.openxmlformats.org/markup-compatibility/2006">
              <mc:Choice xmlns:v="urn:schemas-microsoft-com:vml" Requires="v">
                <p:oleObj name="Equation" r:id="rId25" imgW="126725" imgH="177415" progId="Equation.DSMT4">
                  <p:embed/>
                </p:oleObj>
              </mc:Choice>
              <mc:Fallback>
                <p:oleObj name="Equation" r:id="rId25" imgW="126725" imgH="177415" progId="Equation.DSMT4">
                  <p:embed/>
                  <p:pic>
                    <p:nvPicPr>
                      <p:cNvPr id="40" name="Object 41">
                        <a:extLst>
                          <a:ext uri="{FF2B5EF4-FFF2-40B4-BE49-F238E27FC236}">
                            <a16:creationId xmlns:a16="http://schemas.microsoft.com/office/drawing/2014/main" id="{08FD60AC-6870-254F-5FE4-D5D8D16CDF5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03418" y="3587131"/>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14">
            <a:extLst>
              <a:ext uri="{FF2B5EF4-FFF2-40B4-BE49-F238E27FC236}">
                <a16:creationId xmlns:a16="http://schemas.microsoft.com/office/drawing/2014/main" id="{5642CC59-0E95-18CD-4A3B-C01580BC3185}"/>
              </a:ext>
            </a:extLst>
          </p:cNvPr>
          <p:cNvGraphicFramePr>
            <a:graphicFrameLocks noChangeAspect="1"/>
          </p:cNvGraphicFramePr>
          <p:nvPr>
            <p:extLst>
              <p:ext uri="{D42A27DB-BD31-4B8C-83A1-F6EECF244321}">
                <p14:modId xmlns:p14="http://schemas.microsoft.com/office/powerpoint/2010/main" val="1318890719"/>
              </p:ext>
            </p:extLst>
          </p:nvPr>
        </p:nvGraphicFramePr>
        <p:xfrm>
          <a:off x="7238668" y="2603545"/>
          <a:ext cx="473075" cy="469900"/>
        </p:xfrm>
        <a:graphic>
          <a:graphicData uri="http://schemas.openxmlformats.org/presentationml/2006/ole">
            <mc:AlternateContent xmlns:mc="http://schemas.openxmlformats.org/markup-compatibility/2006">
              <mc:Choice xmlns:v="urn:schemas-microsoft-com:vml" Requires="v">
                <p:oleObj name="Equation" r:id="rId27" imgW="393480" imgH="393480" progId="Equation.DSMT4">
                  <p:embed/>
                </p:oleObj>
              </mc:Choice>
              <mc:Fallback>
                <p:oleObj name="Equation" r:id="rId27" imgW="393480" imgH="393480" progId="Equation.DSMT4">
                  <p:embed/>
                  <p:pic>
                    <p:nvPicPr>
                      <p:cNvPr id="44" name="Object 14">
                        <a:extLst>
                          <a:ext uri="{FF2B5EF4-FFF2-40B4-BE49-F238E27FC236}">
                            <a16:creationId xmlns:a16="http://schemas.microsoft.com/office/drawing/2014/main" id="{F8209C6D-CD4F-8D97-6471-08CEED55BBC4}"/>
                          </a:ext>
                        </a:extLst>
                      </p:cNvPr>
                      <p:cNvPicPr>
                        <a:picLocks noChangeAspect="1" noChangeArrowheads="1"/>
                      </p:cNvPicPr>
                      <p:nvPr/>
                    </p:nvPicPr>
                    <p:blipFill>
                      <a:blip r:embed="rId28"/>
                      <a:srcRect/>
                      <a:stretch>
                        <a:fillRect/>
                      </a:stretch>
                    </p:blipFill>
                    <p:spPr bwMode="auto">
                      <a:xfrm>
                        <a:off x="7238668" y="2603545"/>
                        <a:ext cx="473075" cy="469900"/>
                      </a:xfrm>
                      <a:prstGeom prst="rect">
                        <a:avLst/>
                      </a:prstGeom>
                      <a:noFill/>
                      <a:ln>
                        <a:noFill/>
                      </a:ln>
                      <a:effectLst/>
                    </p:spPr>
                  </p:pic>
                </p:oleObj>
              </mc:Fallback>
            </mc:AlternateContent>
          </a:graphicData>
        </a:graphic>
      </p:graphicFrame>
      <p:graphicFrame>
        <p:nvGraphicFramePr>
          <p:cNvPr id="44" name="Object 14">
            <a:extLst>
              <a:ext uri="{FF2B5EF4-FFF2-40B4-BE49-F238E27FC236}">
                <a16:creationId xmlns:a16="http://schemas.microsoft.com/office/drawing/2014/main" id="{3ADCC035-B137-256D-CED1-A947584D1DA4}"/>
              </a:ext>
            </a:extLst>
          </p:cNvPr>
          <p:cNvGraphicFramePr>
            <a:graphicFrameLocks noChangeAspect="1"/>
          </p:cNvGraphicFramePr>
          <p:nvPr>
            <p:extLst>
              <p:ext uri="{D42A27DB-BD31-4B8C-83A1-F6EECF244321}">
                <p14:modId xmlns:p14="http://schemas.microsoft.com/office/powerpoint/2010/main" val="3464804132"/>
              </p:ext>
            </p:extLst>
          </p:nvPr>
        </p:nvGraphicFramePr>
        <p:xfrm>
          <a:off x="8233996" y="2598485"/>
          <a:ext cx="561975" cy="471487"/>
        </p:xfrm>
        <a:graphic>
          <a:graphicData uri="http://schemas.openxmlformats.org/presentationml/2006/ole">
            <mc:AlternateContent xmlns:mc="http://schemas.openxmlformats.org/markup-compatibility/2006">
              <mc:Choice xmlns:v="urn:schemas-microsoft-com:vml" Requires="v">
                <p:oleObj name="Equation" r:id="rId29" imgW="469800" imgH="393480" progId="Equation.DSMT4">
                  <p:embed/>
                </p:oleObj>
              </mc:Choice>
              <mc:Fallback>
                <p:oleObj name="Equation" r:id="rId29" imgW="469800" imgH="393480" progId="Equation.DSMT4">
                  <p:embed/>
                  <p:pic>
                    <p:nvPicPr>
                      <p:cNvPr id="45" name="Object 14">
                        <a:extLst>
                          <a:ext uri="{FF2B5EF4-FFF2-40B4-BE49-F238E27FC236}">
                            <a16:creationId xmlns:a16="http://schemas.microsoft.com/office/drawing/2014/main" id="{D2DC99BC-63C9-5E00-5371-10D930AFD17D}"/>
                          </a:ext>
                        </a:extLst>
                      </p:cNvPr>
                      <p:cNvPicPr>
                        <a:picLocks noChangeAspect="1" noChangeArrowheads="1"/>
                      </p:cNvPicPr>
                      <p:nvPr/>
                    </p:nvPicPr>
                    <p:blipFill>
                      <a:blip r:embed="rId30"/>
                      <a:srcRect/>
                      <a:stretch>
                        <a:fillRect/>
                      </a:stretch>
                    </p:blipFill>
                    <p:spPr bwMode="auto">
                      <a:xfrm>
                        <a:off x="8233996" y="2598485"/>
                        <a:ext cx="561975" cy="471487"/>
                      </a:xfrm>
                      <a:prstGeom prst="rect">
                        <a:avLst/>
                      </a:prstGeom>
                      <a:noFill/>
                      <a:ln>
                        <a:noFill/>
                      </a:ln>
                      <a:effectLst/>
                    </p:spPr>
                  </p:pic>
                </p:oleObj>
              </mc:Fallback>
            </mc:AlternateContent>
          </a:graphicData>
        </a:graphic>
      </p:graphicFrame>
      <p:sp>
        <p:nvSpPr>
          <p:cNvPr id="46" name="Line 51">
            <a:extLst>
              <a:ext uri="{FF2B5EF4-FFF2-40B4-BE49-F238E27FC236}">
                <a16:creationId xmlns:a16="http://schemas.microsoft.com/office/drawing/2014/main" id="{4D3145D5-09BC-9929-85FD-51DEC0DF1FE9}"/>
              </a:ext>
            </a:extLst>
          </p:cNvPr>
          <p:cNvSpPr>
            <a:spLocks noChangeShapeType="1"/>
          </p:cNvSpPr>
          <p:nvPr/>
        </p:nvSpPr>
        <p:spPr bwMode="auto">
          <a:xfrm>
            <a:off x="7944723" y="340684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7" name="Object 39">
            <a:extLst>
              <a:ext uri="{FF2B5EF4-FFF2-40B4-BE49-F238E27FC236}">
                <a16:creationId xmlns:a16="http://schemas.microsoft.com/office/drawing/2014/main" id="{71A8F30B-2A49-8E7B-0660-AAA13C6126A2}"/>
              </a:ext>
            </a:extLst>
          </p:cNvPr>
          <p:cNvGraphicFramePr>
            <a:graphicFrameLocks noChangeAspect="1"/>
          </p:cNvGraphicFramePr>
          <p:nvPr>
            <p:extLst>
              <p:ext uri="{D42A27DB-BD31-4B8C-83A1-F6EECF244321}">
                <p14:modId xmlns:p14="http://schemas.microsoft.com/office/powerpoint/2010/main" val="870450926"/>
              </p:ext>
            </p:extLst>
          </p:nvPr>
        </p:nvGraphicFramePr>
        <p:xfrm>
          <a:off x="7837169" y="3599324"/>
          <a:ext cx="249237" cy="250825"/>
        </p:xfrm>
        <a:graphic>
          <a:graphicData uri="http://schemas.openxmlformats.org/presentationml/2006/ole">
            <mc:AlternateContent xmlns:mc="http://schemas.openxmlformats.org/markup-compatibility/2006">
              <mc:Choice xmlns:v="urn:schemas-microsoft-com:vml" Requires="v">
                <p:oleObj name="Equation" r:id="rId31" imgW="139680" imgH="139680" progId="Equation.DSMT4">
                  <p:embed/>
                </p:oleObj>
              </mc:Choice>
              <mc:Fallback>
                <p:oleObj name="Equation" r:id="rId31" imgW="139680" imgH="139680" progId="Equation.DSMT4">
                  <p:embed/>
                  <p:pic>
                    <p:nvPicPr>
                      <p:cNvPr id="27" name="Object 39">
                        <a:extLst>
                          <a:ext uri="{FF2B5EF4-FFF2-40B4-BE49-F238E27FC236}">
                            <a16:creationId xmlns:a16="http://schemas.microsoft.com/office/drawing/2014/main" id="{E48F0382-0C70-5669-3539-84BF91ABB32D}"/>
                          </a:ext>
                        </a:extLst>
                      </p:cNvPr>
                      <p:cNvPicPr>
                        <a:picLocks noChangeAspect="1" noChangeArrowheads="1"/>
                      </p:cNvPicPr>
                      <p:nvPr/>
                    </p:nvPicPr>
                    <p:blipFill>
                      <a:blip r:embed="rId32"/>
                      <a:srcRect/>
                      <a:stretch>
                        <a:fillRect/>
                      </a:stretch>
                    </p:blipFill>
                    <p:spPr bwMode="auto">
                      <a:xfrm>
                        <a:off x="7837169" y="3599324"/>
                        <a:ext cx="249237"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41">
            <a:extLst>
              <a:ext uri="{FF2B5EF4-FFF2-40B4-BE49-F238E27FC236}">
                <a16:creationId xmlns:a16="http://schemas.microsoft.com/office/drawing/2014/main" id="{986B3733-0E22-F164-CEBC-12EE6CC141DC}"/>
              </a:ext>
            </a:extLst>
          </p:cNvPr>
          <p:cNvGraphicFramePr>
            <a:graphicFrameLocks noChangeAspect="1"/>
          </p:cNvGraphicFramePr>
          <p:nvPr>
            <p:extLst>
              <p:ext uri="{D42A27DB-BD31-4B8C-83A1-F6EECF244321}">
                <p14:modId xmlns:p14="http://schemas.microsoft.com/office/powerpoint/2010/main" val="284893249"/>
              </p:ext>
            </p:extLst>
          </p:nvPr>
        </p:nvGraphicFramePr>
        <p:xfrm>
          <a:off x="7830091" y="3096345"/>
          <a:ext cx="226973" cy="317500"/>
        </p:xfrm>
        <a:graphic>
          <a:graphicData uri="http://schemas.openxmlformats.org/presentationml/2006/ole">
            <mc:AlternateContent xmlns:mc="http://schemas.openxmlformats.org/markup-compatibility/2006">
              <mc:Choice xmlns:v="urn:schemas-microsoft-com:vml" Requires="v">
                <p:oleObj name="Equation" r:id="rId25" imgW="126725" imgH="177415" progId="Equation.DSMT4">
                  <p:embed/>
                </p:oleObj>
              </mc:Choice>
              <mc:Fallback>
                <p:oleObj name="Equation" r:id="rId25" imgW="126725" imgH="177415" progId="Equation.DSMT4">
                  <p:embed/>
                  <p:pic>
                    <p:nvPicPr>
                      <p:cNvPr id="29" name="Object 41">
                        <a:extLst>
                          <a:ext uri="{FF2B5EF4-FFF2-40B4-BE49-F238E27FC236}">
                            <a16:creationId xmlns:a16="http://schemas.microsoft.com/office/drawing/2014/main" id="{9324D795-F877-E730-D710-70AFFBF821D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30091" y="3096345"/>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50">
            <a:extLst>
              <a:ext uri="{FF2B5EF4-FFF2-40B4-BE49-F238E27FC236}">
                <a16:creationId xmlns:a16="http://schemas.microsoft.com/office/drawing/2014/main" id="{09520C01-D739-E97D-B945-25543E3D946A}"/>
              </a:ext>
            </a:extLst>
          </p:cNvPr>
          <p:cNvGraphicFramePr>
            <a:graphicFrameLocks noChangeAspect="1"/>
          </p:cNvGraphicFramePr>
          <p:nvPr>
            <p:extLst>
              <p:ext uri="{D42A27DB-BD31-4B8C-83A1-F6EECF244321}">
                <p14:modId xmlns:p14="http://schemas.microsoft.com/office/powerpoint/2010/main" val="3053931922"/>
              </p:ext>
            </p:extLst>
          </p:nvPr>
        </p:nvGraphicFramePr>
        <p:xfrm>
          <a:off x="6284846" y="4316138"/>
          <a:ext cx="2374900" cy="1157288"/>
        </p:xfrm>
        <a:graphic>
          <a:graphicData uri="http://schemas.openxmlformats.org/presentationml/2006/ole">
            <mc:AlternateContent xmlns:mc="http://schemas.openxmlformats.org/markup-compatibility/2006">
              <mc:Choice xmlns:v="urn:schemas-microsoft-com:vml" Requires="v">
                <p:oleObj name="Equation" r:id="rId33" imgW="1460160" imgH="711000" progId="Equation.DSMT4">
                  <p:embed/>
                </p:oleObj>
              </mc:Choice>
              <mc:Fallback>
                <p:oleObj name="Equation" r:id="rId33" imgW="1460160" imgH="711000" progId="Equation.DSMT4">
                  <p:embed/>
                  <p:pic>
                    <p:nvPicPr>
                      <p:cNvPr id="34" name="Object 33">
                        <a:extLst>
                          <a:ext uri="{FF2B5EF4-FFF2-40B4-BE49-F238E27FC236}">
                            <a16:creationId xmlns:a16="http://schemas.microsoft.com/office/drawing/2014/main" id="{E7847FB4-B73A-F1D4-6E44-08A9B380EB9F}"/>
                          </a:ext>
                        </a:extLst>
                      </p:cNvPr>
                      <p:cNvPicPr>
                        <a:picLocks noChangeAspect="1" noChangeArrowheads="1"/>
                      </p:cNvPicPr>
                      <p:nvPr/>
                    </p:nvPicPr>
                    <p:blipFill>
                      <a:blip r:embed="rId34"/>
                      <a:srcRect/>
                      <a:stretch>
                        <a:fillRect/>
                      </a:stretch>
                    </p:blipFill>
                    <p:spPr bwMode="auto">
                      <a:xfrm>
                        <a:off x="6284846" y="4316138"/>
                        <a:ext cx="2374900" cy="1157288"/>
                      </a:xfrm>
                      <a:prstGeom prst="rect">
                        <a:avLst/>
                      </a:prstGeom>
                      <a:noFill/>
                      <a:ln>
                        <a:noFill/>
                      </a:ln>
                    </p:spPr>
                  </p:pic>
                </p:oleObj>
              </mc:Fallback>
            </mc:AlternateContent>
          </a:graphicData>
        </a:graphic>
      </p:graphicFrame>
      <p:pic>
        <p:nvPicPr>
          <p:cNvPr id="52" name="Picture 51">
            <a:extLst>
              <a:ext uri="{FF2B5EF4-FFF2-40B4-BE49-F238E27FC236}">
                <a16:creationId xmlns:a16="http://schemas.microsoft.com/office/drawing/2014/main" id="{5546A645-94DB-99F5-7503-AC5B18A1081A}"/>
              </a:ext>
            </a:extLst>
          </p:cNvPr>
          <p:cNvPicPr>
            <a:picLocks noChangeAspect="1"/>
          </p:cNvPicPr>
          <p:nvPr/>
        </p:nvPicPr>
        <p:blipFill>
          <a:blip r:embed="rId35"/>
          <a:stretch>
            <a:fillRect/>
          </a:stretch>
        </p:blipFill>
        <p:spPr>
          <a:xfrm>
            <a:off x="6202664" y="4602928"/>
            <a:ext cx="1239520" cy="407337"/>
          </a:xfrm>
          <a:prstGeom prst="rect">
            <a:avLst/>
          </a:prstGeom>
        </p:spPr>
      </p:pic>
      <p:pic>
        <p:nvPicPr>
          <p:cNvPr id="53" name="Picture 52">
            <a:extLst>
              <a:ext uri="{FF2B5EF4-FFF2-40B4-BE49-F238E27FC236}">
                <a16:creationId xmlns:a16="http://schemas.microsoft.com/office/drawing/2014/main" id="{BF33F09E-8805-D831-3A51-2267C911C5FE}"/>
              </a:ext>
            </a:extLst>
          </p:cNvPr>
          <p:cNvPicPr>
            <a:picLocks noChangeAspect="1"/>
          </p:cNvPicPr>
          <p:nvPr/>
        </p:nvPicPr>
        <p:blipFill>
          <a:blip r:embed="rId35"/>
          <a:stretch>
            <a:fillRect/>
          </a:stretch>
        </p:blipFill>
        <p:spPr>
          <a:xfrm>
            <a:off x="7458524" y="4638898"/>
            <a:ext cx="1464020" cy="407337"/>
          </a:xfrm>
          <a:prstGeom prst="rect">
            <a:avLst/>
          </a:prstGeom>
        </p:spPr>
      </p:pic>
      <p:pic>
        <p:nvPicPr>
          <p:cNvPr id="55" name="Picture 54">
            <a:extLst>
              <a:ext uri="{FF2B5EF4-FFF2-40B4-BE49-F238E27FC236}">
                <a16:creationId xmlns:a16="http://schemas.microsoft.com/office/drawing/2014/main" id="{90B991BF-392C-7747-AC83-CE7DDFA114A3}"/>
              </a:ext>
            </a:extLst>
          </p:cNvPr>
          <p:cNvPicPr>
            <a:picLocks noChangeAspect="1"/>
          </p:cNvPicPr>
          <p:nvPr/>
        </p:nvPicPr>
        <p:blipFill>
          <a:blip r:embed="rId35"/>
          <a:stretch>
            <a:fillRect/>
          </a:stretch>
        </p:blipFill>
        <p:spPr>
          <a:xfrm>
            <a:off x="6303970" y="5114442"/>
            <a:ext cx="1239518" cy="407337"/>
          </a:xfrm>
          <a:prstGeom prst="rect">
            <a:avLst/>
          </a:prstGeom>
        </p:spPr>
      </p:pic>
      <p:pic>
        <p:nvPicPr>
          <p:cNvPr id="56" name="Picture 55">
            <a:extLst>
              <a:ext uri="{FF2B5EF4-FFF2-40B4-BE49-F238E27FC236}">
                <a16:creationId xmlns:a16="http://schemas.microsoft.com/office/drawing/2014/main" id="{3097A65B-8BED-7A0B-79C7-A05F02BB5930}"/>
              </a:ext>
            </a:extLst>
          </p:cNvPr>
          <p:cNvPicPr>
            <a:picLocks noChangeAspect="1"/>
          </p:cNvPicPr>
          <p:nvPr/>
        </p:nvPicPr>
        <p:blipFill>
          <a:blip r:embed="rId35"/>
          <a:stretch>
            <a:fillRect/>
          </a:stretch>
        </p:blipFill>
        <p:spPr>
          <a:xfrm>
            <a:off x="7541760" y="5100192"/>
            <a:ext cx="1239520" cy="407337"/>
          </a:xfrm>
          <a:prstGeom prst="rect">
            <a:avLst/>
          </a:prstGeom>
        </p:spPr>
      </p:pic>
    </p:spTree>
    <p:extLst>
      <p:ext uri="{BB962C8B-B14F-4D97-AF65-F5344CB8AC3E}">
        <p14:creationId xmlns:p14="http://schemas.microsoft.com/office/powerpoint/2010/main" val="2702771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000"/>
                                        <p:tgtEl>
                                          <p:spTgt spid="32"/>
                                        </p:tgtEl>
                                      </p:cBhvr>
                                    </p:animEffect>
                                    <p:anim calcmode="lin" valueType="num">
                                      <p:cBhvr>
                                        <p:cTn id="70" dur="2000" fill="hold"/>
                                        <p:tgtEl>
                                          <p:spTgt spid="32"/>
                                        </p:tgtEl>
                                        <p:attrNameLst>
                                          <p:attrName>ppt_w</p:attrName>
                                        </p:attrNameLst>
                                      </p:cBhvr>
                                      <p:tavLst>
                                        <p:tav tm="0" fmla="#ppt_w*sin(2.5*pi*$)">
                                          <p:val>
                                            <p:fltVal val="0"/>
                                          </p:val>
                                        </p:tav>
                                        <p:tav tm="100000">
                                          <p:val>
                                            <p:fltVal val="1"/>
                                          </p:val>
                                        </p:tav>
                                      </p:tavLst>
                                    </p:anim>
                                    <p:anim calcmode="lin" valueType="num">
                                      <p:cBhvr>
                                        <p:cTn id="71" dur="2000" fill="hold"/>
                                        <p:tgtEl>
                                          <p:spTgt spid="32"/>
                                        </p:tgtEl>
                                        <p:attrNameLst>
                                          <p:attrName>ppt_h</p:attrName>
                                        </p:attrNameLst>
                                      </p:cBhvr>
                                      <p:tavLst>
                                        <p:tav tm="0">
                                          <p:val>
                                            <p:strVal val="#ppt_h"/>
                                          </p:val>
                                        </p:tav>
                                        <p:tav tm="100000">
                                          <p:val>
                                            <p:strVal val="#ppt_h"/>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580">
                                          <p:stCondLst>
                                            <p:cond delay="0"/>
                                          </p:stCondLst>
                                        </p:cTn>
                                        <p:tgtEl>
                                          <p:spTgt spid="40"/>
                                        </p:tgtEl>
                                      </p:cBhvr>
                                    </p:animEffect>
                                    <p:anim calcmode="lin" valueType="num">
                                      <p:cBhvr>
                                        <p:cTn id="8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5" dur="26">
                                          <p:stCondLst>
                                            <p:cond delay="650"/>
                                          </p:stCondLst>
                                        </p:cTn>
                                        <p:tgtEl>
                                          <p:spTgt spid="40"/>
                                        </p:tgtEl>
                                      </p:cBhvr>
                                      <p:to x="100000" y="60000"/>
                                    </p:animScale>
                                    <p:animScale>
                                      <p:cBhvr>
                                        <p:cTn id="86" dur="166" decel="50000">
                                          <p:stCondLst>
                                            <p:cond delay="676"/>
                                          </p:stCondLst>
                                        </p:cTn>
                                        <p:tgtEl>
                                          <p:spTgt spid="40"/>
                                        </p:tgtEl>
                                      </p:cBhvr>
                                      <p:to x="100000" y="100000"/>
                                    </p:animScale>
                                    <p:animScale>
                                      <p:cBhvr>
                                        <p:cTn id="87" dur="26">
                                          <p:stCondLst>
                                            <p:cond delay="1312"/>
                                          </p:stCondLst>
                                        </p:cTn>
                                        <p:tgtEl>
                                          <p:spTgt spid="40"/>
                                        </p:tgtEl>
                                      </p:cBhvr>
                                      <p:to x="100000" y="80000"/>
                                    </p:animScale>
                                    <p:animScale>
                                      <p:cBhvr>
                                        <p:cTn id="88" dur="166" decel="50000">
                                          <p:stCondLst>
                                            <p:cond delay="1338"/>
                                          </p:stCondLst>
                                        </p:cTn>
                                        <p:tgtEl>
                                          <p:spTgt spid="40"/>
                                        </p:tgtEl>
                                      </p:cBhvr>
                                      <p:to x="100000" y="100000"/>
                                    </p:animScale>
                                    <p:animScale>
                                      <p:cBhvr>
                                        <p:cTn id="89" dur="26">
                                          <p:stCondLst>
                                            <p:cond delay="1642"/>
                                          </p:stCondLst>
                                        </p:cTn>
                                        <p:tgtEl>
                                          <p:spTgt spid="40"/>
                                        </p:tgtEl>
                                      </p:cBhvr>
                                      <p:to x="100000" y="90000"/>
                                    </p:animScale>
                                    <p:animScale>
                                      <p:cBhvr>
                                        <p:cTn id="90" dur="166" decel="50000">
                                          <p:stCondLst>
                                            <p:cond delay="1668"/>
                                          </p:stCondLst>
                                        </p:cTn>
                                        <p:tgtEl>
                                          <p:spTgt spid="40"/>
                                        </p:tgtEl>
                                      </p:cBhvr>
                                      <p:to x="100000" y="100000"/>
                                    </p:animScale>
                                    <p:animScale>
                                      <p:cBhvr>
                                        <p:cTn id="91" dur="26">
                                          <p:stCondLst>
                                            <p:cond delay="1808"/>
                                          </p:stCondLst>
                                        </p:cTn>
                                        <p:tgtEl>
                                          <p:spTgt spid="40"/>
                                        </p:tgtEl>
                                      </p:cBhvr>
                                      <p:to x="100000" y="95000"/>
                                    </p:animScale>
                                    <p:animScale>
                                      <p:cBhvr>
                                        <p:cTn id="92" dur="166" decel="50000">
                                          <p:stCondLst>
                                            <p:cond delay="1834"/>
                                          </p:stCondLst>
                                        </p:cTn>
                                        <p:tgtEl>
                                          <p:spTgt spid="4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80">
                                          <p:stCondLst>
                                            <p:cond delay="0"/>
                                          </p:stCondLst>
                                        </p:cTn>
                                        <p:tgtEl>
                                          <p:spTgt spid="47"/>
                                        </p:tgtEl>
                                      </p:cBhvr>
                                    </p:animEffect>
                                    <p:anim calcmode="lin" valueType="num">
                                      <p:cBhvr>
                                        <p:cTn id="9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03" dur="26">
                                          <p:stCondLst>
                                            <p:cond delay="650"/>
                                          </p:stCondLst>
                                        </p:cTn>
                                        <p:tgtEl>
                                          <p:spTgt spid="47"/>
                                        </p:tgtEl>
                                      </p:cBhvr>
                                      <p:to x="100000" y="60000"/>
                                    </p:animScale>
                                    <p:animScale>
                                      <p:cBhvr>
                                        <p:cTn id="104" dur="166" decel="50000">
                                          <p:stCondLst>
                                            <p:cond delay="676"/>
                                          </p:stCondLst>
                                        </p:cTn>
                                        <p:tgtEl>
                                          <p:spTgt spid="47"/>
                                        </p:tgtEl>
                                      </p:cBhvr>
                                      <p:to x="100000" y="100000"/>
                                    </p:animScale>
                                    <p:animScale>
                                      <p:cBhvr>
                                        <p:cTn id="105" dur="26">
                                          <p:stCondLst>
                                            <p:cond delay="1312"/>
                                          </p:stCondLst>
                                        </p:cTn>
                                        <p:tgtEl>
                                          <p:spTgt spid="47"/>
                                        </p:tgtEl>
                                      </p:cBhvr>
                                      <p:to x="100000" y="80000"/>
                                    </p:animScale>
                                    <p:animScale>
                                      <p:cBhvr>
                                        <p:cTn id="106" dur="166" decel="50000">
                                          <p:stCondLst>
                                            <p:cond delay="1338"/>
                                          </p:stCondLst>
                                        </p:cTn>
                                        <p:tgtEl>
                                          <p:spTgt spid="47"/>
                                        </p:tgtEl>
                                      </p:cBhvr>
                                      <p:to x="100000" y="100000"/>
                                    </p:animScale>
                                    <p:animScale>
                                      <p:cBhvr>
                                        <p:cTn id="107" dur="26">
                                          <p:stCondLst>
                                            <p:cond delay="1642"/>
                                          </p:stCondLst>
                                        </p:cTn>
                                        <p:tgtEl>
                                          <p:spTgt spid="47"/>
                                        </p:tgtEl>
                                      </p:cBhvr>
                                      <p:to x="100000" y="90000"/>
                                    </p:animScale>
                                    <p:animScale>
                                      <p:cBhvr>
                                        <p:cTn id="108" dur="166" decel="50000">
                                          <p:stCondLst>
                                            <p:cond delay="1668"/>
                                          </p:stCondLst>
                                        </p:cTn>
                                        <p:tgtEl>
                                          <p:spTgt spid="47"/>
                                        </p:tgtEl>
                                      </p:cBhvr>
                                      <p:to x="100000" y="100000"/>
                                    </p:animScale>
                                    <p:animScale>
                                      <p:cBhvr>
                                        <p:cTn id="109" dur="26">
                                          <p:stCondLst>
                                            <p:cond delay="1808"/>
                                          </p:stCondLst>
                                        </p:cTn>
                                        <p:tgtEl>
                                          <p:spTgt spid="47"/>
                                        </p:tgtEl>
                                      </p:cBhvr>
                                      <p:to x="100000" y="95000"/>
                                    </p:animScale>
                                    <p:animScale>
                                      <p:cBhvr>
                                        <p:cTn id="110" dur="166" decel="50000">
                                          <p:stCondLst>
                                            <p:cond delay="1834"/>
                                          </p:stCondLst>
                                        </p:cTn>
                                        <p:tgtEl>
                                          <p:spTgt spid="4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down)">
                                      <p:cBhvr>
                                        <p:cTn id="115" dur="580">
                                          <p:stCondLst>
                                            <p:cond delay="0"/>
                                          </p:stCondLst>
                                        </p:cTn>
                                        <p:tgtEl>
                                          <p:spTgt spid="27"/>
                                        </p:tgtEl>
                                      </p:cBhvr>
                                    </p:animEffect>
                                    <p:anim calcmode="lin" valueType="num">
                                      <p:cBhvr>
                                        <p:cTn id="11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1" dur="26">
                                          <p:stCondLst>
                                            <p:cond delay="650"/>
                                          </p:stCondLst>
                                        </p:cTn>
                                        <p:tgtEl>
                                          <p:spTgt spid="27"/>
                                        </p:tgtEl>
                                      </p:cBhvr>
                                      <p:to x="100000" y="60000"/>
                                    </p:animScale>
                                    <p:animScale>
                                      <p:cBhvr>
                                        <p:cTn id="122" dur="166" decel="50000">
                                          <p:stCondLst>
                                            <p:cond delay="676"/>
                                          </p:stCondLst>
                                        </p:cTn>
                                        <p:tgtEl>
                                          <p:spTgt spid="27"/>
                                        </p:tgtEl>
                                      </p:cBhvr>
                                      <p:to x="100000" y="100000"/>
                                    </p:animScale>
                                    <p:animScale>
                                      <p:cBhvr>
                                        <p:cTn id="123" dur="26">
                                          <p:stCondLst>
                                            <p:cond delay="1312"/>
                                          </p:stCondLst>
                                        </p:cTn>
                                        <p:tgtEl>
                                          <p:spTgt spid="27"/>
                                        </p:tgtEl>
                                      </p:cBhvr>
                                      <p:to x="100000" y="80000"/>
                                    </p:animScale>
                                    <p:animScale>
                                      <p:cBhvr>
                                        <p:cTn id="124" dur="166" decel="50000">
                                          <p:stCondLst>
                                            <p:cond delay="1338"/>
                                          </p:stCondLst>
                                        </p:cTn>
                                        <p:tgtEl>
                                          <p:spTgt spid="27"/>
                                        </p:tgtEl>
                                      </p:cBhvr>
                                      <p:to x="100000" y="100000"/>
                                    </p:animScale>
                                    <p:animScale>
                                      <p:cBhvr>
                                        <p:cTn id="125" dur="26">
                                          <p:stCondLst>
                                            <p:cond delay="1642"/>
                                          </p:stCondLst>
                                        </p:cTn>
                                        <p:tgtEl>
                                          <p:spTgt spid="27"/>
                                        </p:tgtEl>
                                      </p:cBhvr>
                                      <p:to x="100000" y="90000"/>
                                    </p:animScale>
                                    <p:animScale>
                                      <p:cBhvr>
                                        <p:cTn id="126" dur="166" decel="50000">
                                          <p:stCondLst>
                                            <p:cond delay="1668"/>
                                          </p:stCondLst>
                                        </p:cTn>
                                        <p:tgtEl>
                                          <p:spTgt spid="27"/>
                                        </p:tgtEl>
                                      </p:cBhvr>
                                      <p:to x="100000" y="100000"/>
                                    </p:animScale>
                                    <p:animScale>
                                      <p:cBhvr>
                                        <p:cTn id="127" dur="26">
                                          <p:stCondLst>
                                            <p:cond delay="1808"/>
                                          </p:stCondLst>
                                        </p:cTn>
                                        <p:tgtEl>
                                          <p:spTgt spid="27"/>
                                        </p:tgtEl>
                                      </p:cBhvr>
                                      <p:to x="100000" y="95000"/>
                                    </p:animScale>
                                    <p:animScale>
                                      <p:cBhvr>
                                        <p:cTn id="128" dur="166" decel="50000">
                                          <p:stCondLst>
                                            <p:cond delay="1834"/>
                                          </p:stCondLst>
                                        </p:cTn>
                                        <p:tgtEl>
                                          <p:spTgt spid="27"/>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2000"/>
                                        <p:tgtEl>
                                          <p:spTgt spid="28"/>
                                        </p:tgtEl>
                                      </p:cBhvr>
                                    </p:animEffect>
                                    <p:anim calcmode="lin" valueType="num">
                                      <p:cBhvr>
                                        <p:cTn id="134" dur="2000" fill="hold"/>
                                        <p:tgtEl>
                                          <p:spTgt spid="28"/>
                                        </p:tgtEl>
                                        <p:attrNameLst>
                                          <p:attrName>ppt_w</p:attrName>
                                        </p:attrNameLst>
                                      </p:cBhvr>
                                      <p:tavLst>
                                        <p:tav tm="0" fmla="#ppt_w*sin(2.5*pi*$)">
                                          <p:val>
                                            <p:fltVal val="0"/>
                                          </p:val>
                                        </p:tav>
                                        <p:tav tm="100000">
                                          <p:val>
                                            <p:fltVal val="1"/>
                                          </p:val>
                                        </p:tav>
                                      </p:tavLst>
                                    </p:anim>
                                    <p:anim calcmode="lin" valueType="num">
                                      <p:cBhvr>
                                        <p:cTn id="13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45" presetClass="entr" presetSubtype="0" fill="hold" nodeType="click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2000"/>
                                        <p:tgtEl>
                                          <p:spTgt spid="48"/>
                                        </p:tgtEl>
                                      </p:cBhvr>
                                    </p:animEffect>
                                    <p:anim calcmode="lin" valueType="num">
                                      <p:cBhvr>
                                        <p:cTn id="141" dur="2000" fill="hold"/>
                                        <p:tgtEl>
                                          <p:spTgt spid="48"/>
                                        </p:tgtEl>
                                        <p:attrNameLst>
                                          <p:attrName>ppt_w</p:attrName>
                                        </p:attrNameLst>
                                      </p:cBhvr>
                                      <p:tavLst>
                                        <p:tav tm="0" fmla="#ppt_w*sin(2.5*pi*$)">
                                          <p:val>
                                            <p:fltVal val="0"/>
                                          </p:val>
                                        </p:tav>
                                        <p:tav tm="100000">
                                          <p:val>
                                            <p:fltVal val="1"/>
                                          </p:val>
                                        </p:tav>
                                      </p:tavLst>
                                    </p:anim>
                                    <p:anim calcmode="lin" valueType="num">
                                      <p:cBhvr>
                                        <p:cTn id="142"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nodeType="click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dissolve">
                                      <p:cBhvr>
                                        <p:cTn id="147" dur="500"/>
                                        <p:tgtEl>
                                          <p:spTgt spid="43"/>
                                        </p:tgtEl>
                                      </p:cBhvr>
                                    </p:animEffect>
                                  </p:child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wipe(down)">
                                      <p:cBhvr>
                                        <p:cTn id="152" dur="580">
                                          <p:stCondLst>
                                            <p:cond delay="0"/>
                                          </p:stCondLst>
                                        </p:cTn>
                                        <p:tgtEl>
                                          <p:spTgt spid="39"/>
                                        </p:tgtEl>
                                      </p:cBhvr>
                                    </p:animEffect>
                                    <p:anim calcmode="lin" valueType="num">
                                      <p:cBhvr>
                                        <p:cTn id="15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58" dur="26">
                                          <p:stCondLst>
                                            <p:cond delay="650"/>
                                          </p:stCondLst>
                                        </p:cTn>
                                        <p:tgtEl>
                                          <p:spTgt spid="39"/>
                                        </p:tgtEl>
                                      </p:cBhvr>
                                      <p:to x="100000" y="60000"/>
                                    </p:animScale>
                                    <p:animScale>
                                      <p:cBhvr>
                                        <p:cTn id="159" dur="166" decel="50000">
                                          <p:stCondLst>
                                            <p:cond delay="676"/>
                                          </p:stCondLst>
                                        </p:cTn>
                                        <p:tgtEl>
                                          <p:spTgt spid="39"/>
                                        </p:tgtEl>
                                      </p:cBhvr>
                                      <p:to x="100000" y="100000"/>
                                    </p:animScale>
                                    <p:animScale>
                                      <p:cBhvr>
                                        <p:cTn id="160" dur="26">
                                          <p:stCondLst>
                                            <p:cond delay="1312"/>
                                          </p:stCondLst>
                                        </p:cTn>
                                        <p:tgtEl>
                                          <p:spTgt spid="39"/>
                                        </p:tgtEl>
                                      </p:cBhvr>
                                      <p:to x="100000" y="80000"/>
                                    </p:animScale>
                                    <p:animScale>
                                      <p:cBhvr>
                                        <p:cTn id="161" dur="166" decel="50000">
                                          <p:stCondLst>
                                            <p:cond delay="1338"/>
                                          </p:stCondLst>
                                        </p:cTn>
                                        <p:tgtEl>
                                          <p:spTgt spid="39"/>
                                        </p:tgtEl>
                                      </p:cBhvr>
                                      <p:to x="100000" y="100000"/>
                                    </p:animScale>
                                    <p:animScale>
                                      <p:cBhvr>
                                        <p:cTn id="162" dur="26">
                                          <p:stCondLst>
                                            <p:cond delay="1642"/>
                                          </p:stCondLst>
                                        </p:cTn>
                                        <p:tgtEl>
                                          <p:spTgt spid="39"/>
                                        </p:tgtEl>
                                      </p:cBhvr>
                                      <p:to x="100000" y="90000"/>
                                    </p:animScale>
                                    <p:animScale>
                                      <p:cBhvr>
                                        <p:cTn id="163" dur="166" decel="50000">
                                          <p:stCondLst>
                                            <p:cond delay="1668"/>
                                          </p:stCondLst>
                                        </p:cTn>
                                        <p:tgtEl>
                                          <p:spTgt spid="39"/>
                                        </p:tgtEl>
                                      </p:cBhvr>
                                      <p:to x="100000" y="100000"/>
                                    </p:animScale>
                                    <p:animScale>
                                      <p:cBhvr>
                                        <p:cTn id="164" dur="26">
                                          <p:stCondLst>
                                            <p:cond delay="1808"/>
                                          </p:stCondLst>
                                        </p:cTn>
                                        <p:tgtEl>
                                          <p:spTgt spid="39"/>
                                        </p:tgtEl>
                                      </p:cBhvr>
                                      <p:to x="100000" y="95000"/>
                                    </p:animScale>
                                    <p:animScale>
                                      <p:cBhvr>
                                        <p:cTn id="165" dur="166" decel="50000">
                                          <p:stCondLst>
                                            <p:cond delay="1834"/>
                                          </p:stCondLst>
                                        </p:cTn>
                                        <p:tgtEl>
                                          <p:spTgt spid="39"/>
                                        </p:tgtEl>
                                      </p:cBhvr>
                                      <p:to x="100000" y="100000"/>
                                    </p:animScale>
                                  </p:childTnLst>
                                </p:cTn>
                              </p:par>
                            </p:childTnLst>
                          </p:cTn>
                        </p:par>
                      </p:childTnLst>
                    </p:cTn>
                  </p:par>
                  <p:par>
                    <p:cTn id="166" fill="hold">
                      <p:stCondLst>
                        <p:cond delay="indefinite"/>
                      </p:stCondLst>
                      <p:childTnLst>
                        <p:par>
                          <p:cTn id="167" fill="hold">
                            <p:stCondLst>
                              <p:cond delay="0"/>
                            </p:stCondLst>
                            <p:childTnLst>
                              <p:par>
                                <p:cTn id="168" presetID="45" presetClass="entr" presetSubtype="0" fill="hold" grpId="0" nodeType="click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fade">
                                      <p:cBhvr>
                                        <p:cTn id="170" dur="2000"/>
                                        <p:tgtEl>
                                          <p:spTgt spid="38"/>
                                        </p:tgtEl>
                                      </p:cBhvr>
                                    </p:animEffect>
                                    <p:anim calcmode="lin" valueType="num">
                                      <p:cBhvr>
                                        <p:cTn id="171" dur="2000" fill="hold"/>
                                        <p:tgtEl>
                                          <p:spTgt spid="38"/>
                                        </p:tgtEl>
                                        <p:attrNameLst>
                                          <p:attrName>ppt_w</p:attrName>
                                        </p:attrNameLst>
                                      </p:cBhvr>
                                      <p:tavLst>
                                        <p:tav tm="0" fmla="#ppt_w*sin(2.5*pi*$)">
                                          <p:val>
                                            <p:fltVal val="0"/>
                                          </p:val>
                                        </p:tav>
                                        <p:tav tm="100000">
                                          <p:val>
                                            <p:fltVal val="1"/>
                                          </p:val>
                                        </p:tav>
                                      </p:tavLst>
                                    </p:anim>
                                    <p:anim calcmode="lin" valueType="num">
                                      <p:cBhvr>
                                        <p:cTn id="172"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dissolve">
                                      <p:cBhvr>
                                        <p:cTn id="177" dur="500"/>
                                        <p:tgtEl>
                                          <p:spTgt spid="44"/>
                                        </p:tgtEl>
                                      </p:cBhvr>
                                    </p:animEffect>
                                  </p:childTnLst>
                                </p:cTn>
                              </p:par>
                            </p:childTnLst>
                          </p:cTn>
                        </p:par>
                      </p:childTnLst>
                    </p:cTn>
                  </p:par>
                  <p:par>
                    <p:cTn id="178" fill="hold">
                      <p:stCondLst>
                        <p:cond delay="indefinite"/>
                      </p:stCondLst>
                      <p:childTnLst>
                        <p:par>
                          <p:cTn id="179" fill="hold">
                            <p:stCondLst>
                              <p:cond delay="0"/>
                            </p:stCondLst>
                            <p:childTnLst>
                              <p:par>
                                <p:cTn id="180" presetID="26" presetClass="entr" presetSubtype="0" fill="hold" nodeType="clickEffect">
                                  <p:stCondLst>
                                    <p:cond delay="0"/>
                                  </p:stCondLst>
                                  <p:childTnLst>
                                    <p:set>
                                      <p:cBhvr>
                                        <p:cTn id="181" dur="1" fill="hold">
                                          <p:stCondLst>
                                            <p:cond delay="0"/>
                                          </p:stCondLst>
                                        </p:cTn>
                                        <p:tgtEl>
                                          <p:spTgt spid="30"/>
                                        </p:tgtEl>
                                        <p:attrNameLst>
                                          <p:attrName>style.visibility</p:attrName>
                                        </p:attrNameLst>
                                      </p:cBhvr>
                                      <p:to>
                                        <p:strVal val="visible"/>
                                      </p:to>
                                    </p:set>
                                    <p:animEffect transition="in" filter="wipe(down)">
                                      <p:cBhvr>
                                        <p:cTn id="182" dur="580">
                                          <p:stCondLst>
                                            <p:cond delay="0"/>
                                          </p:stCondLst>
                                        </p:cTn>
                                        <p:tgtEl>
                                          <p:spTgt spid="30"/>
                                        </p:tgtEl>
                                      </p:cBhvr>
                                    </p:animEffect>
                                    <p:anim calcmode="lin" valueType="num">
                                      <p:cBhvr>
                                        <p:cTn id="18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88" dur="26">
                                          <p:stCondLst>
                                            <p:cond delay="650"/>
                                          </p:stCondLst>
                                        </p:cTn>
                                        <p:tgtEl>
                                          <p:spTgt spid="30"/>
                                        </p:tgtEl>
                                      </p:cBhvr>
                                      <p:to x="100000" y="60000"/>
                                    </p:animScale>
                                    <p:animScale>
                                      <p:cBhvr>
                                        <p:cTn id="189" dur="166" decel="50000">
                                          <p:stCondLst>
                                            <p:cond delay="676"/>
                                          </p:stCondLst>
                                        </p:cTn>
                                        <p:tgtEl>
                                          <p:spTgt spid="30"/>
                                        </p:tgtEl>
                                      </p:cBhvr>
                                      <p:to x="100000" y="100000"/>
                                    </p:animScale>
                                    <p:animScale>
                                      <p:cBhvr>
                                        <p:cTn id="190" dur="26">
                                          <p:stCondLst>
                                            <p:cond delay="1312"/>
                                          </p:stCondLst>
                                        </p:cTn>
                                        <p:tgtEl>
                                          <p:spTgt spid="30"/>
                                        </p:tgtEl>
                                      </p:cBhvr>
                                      <p:to x="100000" y="80000"/>
                                    </p:animScale>
                                    <p:animScale>
                                      <p:cBhvr>
                                        <p:cTn id="191" dur="166" decel="50000">
                                          <p:stCondLst>
                                            <p:cond delay="1338"/>
                                          </p:stCondLst>
                                        </p:cTn>
                                        <p:tgtEl>
                                          <p:spTgt spid="30"/>
                                        </p:tgtEl>
                                      </p:cBhvr>
                                      <p:to x="100000" y="100000"/>
                                    </p:animScale>
                                    <p:animScale>
                                      <p:cBhvr>
                                        <p:cTn id="192" dur="26">
                                          <p:stCondLst>
                                            <p:cond delay="1642"/>
                                          </p:stCondLst>
                                        </p:cTn>
                                        <p:tgtEl>
                                          <p:spTgt spid="30"/>
                                        </p:tgtEl>
                                      </p:cBhvr>
                                      <p:to x="100000" y="90000"/>
                                    </p:animScale>
                                    <p:animScale>
                                      <p:cBhvr>
                                        <p:cTn id="193" dur="166" decel="50000">
                                          <p:stCondLst>
                                            <p:cond delay="1668"/>
                                          </p:stCondLst>
                                        </p:cTn>
                                        <p:tgtEl>
                                          <p:spTgt spid="30"/>
                                        </p:tgtEl>
                                      </p:cBhvr>
                                      <p:to x="100000" y="100000"/>
                                    </p:animScale>
                                    <p:animScale>
                                      <p:cBhvr>
                                        <p:cTn id="194" dur="26">
                                          <p:stCondLst>
                                            <p:cond delay="1808"/>
                                          </p:stCondLst>
                                        </p:cTn>
                                        <p:tgtEl>
                                          <p:spTgt spid="30"/>
                                        </p:tgtEl>
                                      </p:cBhvr>
                                      <p:to x="100000" y="95000"/>
                                    </p:animScale>
                                    <p:animScale>
                                      <p:cBhvr>
                                        <p:cTn id="195" dur="166" decel="50000">
                                          <p:stCondLst>
                                            <p:cond delay="1834"/>
                                          </p:stCondLst>
                                        </p:cTn>
                                        <p:tgtEl>
                                          <p:spTgt spid="30"/>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45" presetClass="entr" presetSubtype="0" fill="hold" grpId="0" nodeType="clickEffect">
                                  <p:stCondLst>
                                    <p:cond delay="0"/>
                                  </p:stCondLst>
                                  <p:childTnLst>
                                    <p:set>
                                      <p:cBhvr>
                                        <p:cTn id="199" dur="1" fill="hold">
                                          <p:stCondLst>
                                            <p:cond delay="0"/>
                                          </p:stCondLst>
                                        </p:cTn>
                                        <p:tgtEl>
                                          <p:spTgt spid="31"/>
                                        </p:tgtEl>
                                        <p:attrNameLst>
                                          <p:attrName>style.visibility</p:attrName>
                                        </p:attrNameLst>
                                      </p:cBhvr>
                                      <p:to>
                                        <p:strVal val="visible"/>
                                      </p:to>
                                    </p:set>
                                    <p:animEffect transition="in" filter="fade">
                                      <p:cBhvr>
                                        <p:cTn id="200" dur="2000"/>
                                        <p:tgtEl>
                                          <p:spTgt spid="31"/>
                                        </p:tgtEl>
                                      </p:cBhvr>
                                    </p:animEffect>
                                    <p:anim calcmode="lin" valueType="num">
                                      <p:cBhvr>
                                        <p:cTn id="201" dur="2000" fill="hold"/>
                                        <p:tgtEl>
                                          <p:spTgt spid="31"/>
                                        </p:tgtEl>
                                        <p:attrNameLst>
                                          <p:attrName>ppt_w</p:attrName>
                                        </p:attrNameLst>
                                      </p:cBhvr>
                                      <p:tavLst>
                                        <p:tav tm="0" fmla="#ppt_w*sin(2.5*pi*$)">
                                          <p:val>
                                            <p:fltVal val="0"/>
                                          </p:val>
                                        </p:tav>
                                        <p:tav tm="100000">
                                          <p:val>
                                            <p:fltVal val="1"/>
                                          </p:val>
                                        </p:tav>
                                      </p:tavLst>
                                    </p:anim>
                                    <p:anim calcmode="lin" valueType="num">
                                      <p:cBhvr>
                                        <p:cTn id="202"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51"/>
                                        </p:tgtEl>
                                        <p:attrNameLst>
                                          <p:attrName>style.visibility</p:attrName>
                                        </p:attrNameLst>
                                      </p:cBhvr>
                                      <p:to>
                                        <p:strVal val="visible"/>
                                      </p:to>
                                    </p:set>
                                    <p:animEffect transition="in" filter="fade">
                                      <p:cBhvr>
                                        <p:cTn id="207" dur="500"/>
                                        <p:tgtEl>
                                          <p:spTgt spid="51"/>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500"/>
                                        <p:tgtEl>
                                          <p:spTgt spid="52"/>
                                        </p:tgtEl>
                                      </p:cBhvr>
                                    </p:animEffect>
                                    <p:set>
                                      <p:cBhvr>
                                        <p:cTn id="212" dur="1" fill="hold">
                                          <p:stCondLst>
                                            <p:cond delay="499"/>
                                          </p:stCondLst>
                                        </p:cTn>
                                        <p:tgtEl>
                                          <p:spTgt spid="52"/>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500"/>
                                        <p:tgtEl>
                                          <p:spTgt spid="53"/>
                                        </p:tgtEl>
                                      </p:cBhvr>
                                    </p:animEffect>
                                    <p:set>
                                      <p:cBhvr>
                                        <p:cTn id="217" dur="1" fill="hold">
                                          <p:stCondLst>
                                            <p:cond delay="499"/>
                                          </p:stCondLst>
                                        </p:cTn>
                                        <p:tgtEl>
                                          <p:spTgt spid="53"/>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nodeType="clickEffect">
                                  <p:stCondLst>
                                    <p:cond delay="0"/>
                                  </p:stCondLst>
                                  <p:childTnLst>
                                    <p:animEffect transition="out" filter="fade">
                                      <p:cBhvr>
                                        <p:cTn id="221" dur="500"/>
                                        <p:tgtEl>
                                          <p:spTgt spid="55"/>
                                        </p:tgtEl>
                                      </p:cBhvr>
                                    </p:animEffect>
                                    <p:set>
                                      <p:cBhvr>
                                        <p:cTn id="222" dur="1" fill="hold">
                                          <p:stCondLst>
                                            <p:cond delay="499"/>
                                          </p:stCondLst>
                                        </p:cTn>
                                        <p:tgtEl>
                                          <p:spTgt spid="55"/>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xit" presetSubtype="0" fill="hold" nodeType="clickEffect">
                                  <p:stCondLst>
                                    <p:cond delay="0"/>
                                  </p:stCondLst>
                                  <p:childTnLst>
                                    <p:animEffect transition="out" filter="fade">
                                      <p:cBhvr>
                                        <p:cTn id="226" dur="500"/>
                                        <p:tgtEl>
                                          <p:spTgt spid="56"/>
                                        </p:tgtEl>
                                      </p:cBhvr>
                                    </p:animEffect>
                                    <p:set>
                                      <p:cBhvr>
                                        <p:cTn id="227"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7" grpId="0"/>
      <p:bldP spid="31" grpId="0" animBg="1"/>
      <p:bldP spid="38"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BADDD-7173-1EDA-59DA-6F295B9759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E7B4E80-E9C9-5503-5798-422A130481B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9">
            <a:extLst>
              <a:ext uri="{FF2B5EF4-FFF2-40B4-BE49-F238E27FC236}">
                <a16:creationId xmlns:a16="http://schemas.microsoft.com/office/drawing/2014/main" id="{9D43F8BA-B3E2-8C6E-90E1-1F64AF6946C2}"/>
              </a:ext>
            </a:extLst>
          </p:cNvPr>
          <p:cNvSpPr txBox="1">
            <a:spLocks noChangeArrowheads="1"/>
          </p:cNvSpPr>
          <p:nvPr/>
        </p:nvSpPr>
        <p:spPr bwMode="auto">
          <a:xfrm>
            <a:off x="255712" y="24450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24" name="TextBox 23">
            <a:extLst>
              <a:ext uri="{FF2B5EF4-FFF2-40B4-BE49-F238E27FC236}">
                <a16:creationId xmlns:a16="http://schemas.microsoft.com/office/drawing/2014/main" id="{E5BA1B28-8F17-8DC9-1592-F65439988761}"/>
              </a:ext>
            </a:extLst>
          </p:cNvPr>
          <p:cNvSpPr txBox="1"/>
          <p:nvPr/>
        </p:nvSpPr>
        <p:spPr>
          <a:xfrm>
            <a:off x="181970" y="744938"/>
            <a:ext cx="6094902" cy="430887"/>
          </a:xfrm>
          <a:prstGeom prst="rect">
            <a:avLst/>
          </a:prstGeom>
          <a:noFill/>
        </p:spPr>
        <p:txBody>
          <a:bodyPr wrap="square">
            <a:spAutoFit/>
          </a:bodyPr>
          <a:lstStyle/>
          <a:p>
            <a:pPr algn="l"/>
            <a:r>
              <a:rPr lang="en-US" sz="2200" b="0" i="0" u="none" strike="noStrike" baseline="0" dirty="0">
                <a:latin typeface="TimesLTStd-Roman"/>
              </a:rPr>
              <a:t>(b) Find the local maximum and minimum values.</a:t>
            </a:r>
          </a:p>
        </p:txBody>
      </p:sp>
      <p:grpSp>
        <p:nvGrpSpPr>
          <p:cNvPr id="59" name="Group 58">
            <a:extLst>
              <a:ext uri="{FF2B5EF4-FFF2-40B4-BE49-F238E27FC236}">
                <a16:creationId xmlns:a16="http://schemas.microsoft.com/office/drawing/2014/main" id="{B8F008AB-D8A4-EFA1-1070-D730F9D7187B}"/>
              </a:ext>
            </a:extLst>
          </p:cNvPr>
          <p:cNvGrpSpPr/>
          <p:nvPr/>
        </p:nvGrpSpPr>
        <p:grpSpPr>
          <a:xfrm>
            <a:off x="1234678" y="2144543"/>
            <a:ext cx="3683397" cy="1306146"/>
            <a:chOff x="6328884" y="2598485"/>
            <a:chExt cx="3683397" cy="1306146"/>
          </a:xfrm>
        </p:grpSpPr>
        <p:graphicFrame>
          <p:nvGraphicFramePr>
            <p:cNvPr id="27" name="Object 39">
              <a:extLst>
                <a:ext uri="{FF2B5EF4-FFF2-40B4-BE49-F238E27FC236}">
                  <a16:creationId xmlns:a16="http://schemas.microsoft.com/office/drawing/2014/main" id="{FC54B28D-E524-058A-DC62-014170975817}"/>
                </a:ext>
              </a:extLst>
            </p:cNvPr>
            <p:cNvGraphicFramePr>
              <a:graphicFrameLocks noChangeAspect="1"/>
            </p:cNvGraphicFramePr>
            <p:nvPr>
              <p:extLst>
                <p:ext uri="{D42A27DB-BD31-4B8C-83A1-F6EECF244321}">
                  <p14:modId xmlns:p14="http://schemas.microsoft.com/office/powerpoint/2010/main" val="2719328475"/>
                </p:ext>
              </p:extLst>
            </p:nvPr>
          </p:nvGraphicFramePr>
          <p:xfrm>
            <a:off x="8640763" y="3565525"/>
            <a:ext cx="407987" cy="319088"/>
          </p:xfrm>
          <a:graphic>
            <a:graphicData uri="http://schemas.openxmlformats.org/presentationml/2006/ole">
              <mc:AlternateContent xmlns:mc="http://schemas.openxmlformats.org/markup-compatibility/2006">
                <mc:Choice xmlns:v="urn:schemas-microsoft-com:vml" Requires="v">
                  <p:oleObj name="Equation" r:id="rId2" imgW="228600" imgH="177480" progId="Equation.DSMT4">
                    <p:embed/>
                  </p:oleObj>
                </mc:Choice>
                <mc:Fallback>
                  <p:oleObj name="Equation" r:id="rId2" imgW="228600" imgH="177480" progId="Equation.DSMT4">
                    <p:embed/>
                    <p:pic>
                      <p:nvPicPr>
                        <p:cNvPr id="27" name="Object 39">
                          <a:extLst>
                            <a:ext uri="{FF2B5EF4-FFF2-40B4-BE49-F238E27FC236}">
                              <a16:creationId xmlns:a16="http://schemas.microsoft.com/office/drawing/2014/main" id="{E48F0382-0C70-5669-3539-84BF91ABB32D}"/>
                            </a:ext>
                          </a:extLst>
                        </p:cNvPr>
                        <p:cNvPicPr>
                          <a:picLocks noChangeAspect="1" noChangeArrowheads="1"/>
                        </p:cNvPicPr>
                        <p:nvPr/>
                      </p:nvPicPr>
                      <p:blipFill>
                        <a:blip r:embed="rId3"/>
                        <a:srcRect/>
                        <a:stretch>
                          <a:fillRect/>
                        </a:stretch>
                      </p:blipFill>
                      <p:spPr bwMode="auto">
                        <a:xfrm>
                          <a:off x="8640763" y="3565525"/>
                          <a:ext cx="407987"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40">
              <a:extLst>
                <a:ext uri="{FF2B5EF4-FFF2-40B4-BE49-F238E27FC236}">
                  <a16:creationId xmlns:a16="http://schemas.microsoft.com/office/drawing/2014/main" id="{A4351646-A13B-3AE4-2742-97D61BA28896}"/>
                </a:ext>
              </a:extLst>
            </p:cNvPr>
            <p:cNvGraphicFramePr>
              <a:graphicFrameLocks noChangeAspect="1"/>
            </p:cNvGraphicFramePr>
            <p:nvPr>
              <p:extLst>
                <p:ext uri="{D42A27DB-BD31-4B8C-83A1-F6EECF244321}">
                  <p14:modId xmlns:p14="http://schemas.microsoft.com/office/powerpoint/2010/main" val="642531341"/>
                </p:ext>
              </p:extLst>
            </p:nvPr>
          </p:nvGraphicFramePr>
          <p:xfrm>
            <a:off x="6886664" y="3103764"/>
            <a:ext cx="227013" cy="317500"/>
          </p:xfrm>
          <a:graphic>
            <a:graphicData uri="http://schemas.openxmlformats.org/presentationml/2006/ole">
              <mc:AlternateContent xmlns:mc="http://schemas.openxmlformats.org/markup-compatibility/2006">
                <mc:Choice xmlns:v="urn:schemas-microsoft-com:vml" Requires="v">
                  <p:oleObj name="Equation" r:id="rId4" imgW="126720" imgH="177480" progId="Equation.DSMT4">
                    <p:embed/>
                  </p:oleObj>
                </mc:Choice>
                <mc:Fallback>
                  <p:oleObj name="Equation" r:id="rId4" imgW="126720" imgH="177480" progId="Equation.DSMT4">
                    <p:embed/>
                    <p:pic>
                      <p:nvPicPr>
                        <p:cNvPr id="28" name="Object 40">
                          <a:extLst>
                            <a:ext uri="{FF2B5EF4-FFF2-40B4-BE49-F238E27FC236}">
                              <a16:creationId xmlns:a16="http://schemas.microsoft.com/office/drawing/2014/main" id="{0BE20CFD-DF3E-0A5A-41DD-E3707298559F}"/>
                            </a:ext>
                          </a:extLst>
                        </p:cNvPr>
                        <p:cNvPicPr>
                          <a:picLocks noChangeAspect="1" noChangeArrowheads="1"/>
                        </p:cNvPicPr>
                        <p:nvPr/>
                      </p:nvPicPr>
                      <p:blipFill>
                        <a:blip r:embed="rId5"/>
                        <a:srcRect/>
                        <a:stretch>
                          <a:fillRect/>
                        </a:stretch>
                      </p:blipFill>
                      <p:spPr bwMode="auto">
                        <a:xfrm>
                          <a:off x="6886664" y="3103764"/>
                          <a:ext cx="227013" cy="317500"/>
                        </a:xfrm>
                        <a:prstGeom prst="rect">
                          <a:avLst/>
                        </a:prstGeom>
                        <a:noFill/>
                        <a:ln>
                          <a:noFill/>
                        </a:ln>
                        <a:effectLst/>
                      </p:spPr>
                    </p:pic>
                  </p:oleObj>
                </mc:Fallback>
              </mc:AlternateContent>
            </a:graphicData>
          </a:graphic>
        </p:graphicFrame>
        <p:graphicFrame>
          <p:nvGraphicFramePr>
            <p:cNvPr id="29" name="Object 44">
              <a:extLst>
                <a:ext uri="{FF2B5EF4-FFF2-40B4-BE49-F238E27FC236}">
                  <a16:creationId xmlns:a16="http://schemas.microsoft.com/office/drawing/2014/main" id="{2573CE49-DB4E-A6C0-6384-6BA0FAE07903}"/>
                </a:ext>
              </a:extLst>
            </p:cNvPr>
            <p:cNvGraphicFramePr>
              <a:graphicFrameLocks noChangeAspect="1"/>
            </p:cNvGraphicFramePr>
            <p:nvPr>
              <p:extLst>
                <p:ext uri="{D42A27DB-BD31-4B8C-83A1-F6EECF244321}">
                  <p14:modId xmlns:p14="http://schemas.microsoft.com/office/powerpoint/2010/main" val="1259011767"/>
                </p:ext>
              </p:extLst>
            </p:nvPr>
          </p:nvGraphicFramePr>
          <p:xfrm>
            <a:off x="8272844" y="3120795"/>
            <a:ext cx="301625" cy="301625"/>
          </p:xfrm>
          <a:graphic>
            <a:graphicData uri="http://schemas.openxmlformats.org/presentationml/2006/ole">
              <mc:AlternateContent xmlns:mc="http://schemas.openxmlformats.org/markup-compatibility/2006">
                <mc:Choice xmlns:v="urn:schemas-microsoft-com:vml" Requires="v">
                  <p:oleObj name="Equation" r:id="rId6" imgW="139700" imgH="139700" progId="Equation.DSMT4">
                    <p:embed/>
                  </p:oleObj>
                </mc:Choice>
                <mc:Fallback>
                  <p:oleObj name="Equation" r:id="rId6" imgW="139700" imgH="139700" progId="Equation.DSMT4">
                    <p:embed/>
                    <p:pic>
                      <p:nvPicPr>
                        <p:cNvPr id="30" name="Object 44">
                          <a:extLst>
                            <a:ext uri="{FF2B5EF4-FFF2-40B4-BE49-F238E27FC236}">
                              <a16:creationId xmlns:a16="http://schemas.microsoft.com/office/drawing/2014/main" id="{8AF1261D-DE18-062F-F7C8-7747E8D443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2844" y="3120795"/>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Line 45">
              <a:extLst>
                <a:ext uri="{FF2B5EF4-FFF2-40B4-BE49-F238E27FC236}">
                  <a16:creationId xmlns:a16="http://schemas.microsoft.com/office/drawing/2014/main" id="{6FC52EB3-3A63-76CF-7F5D-250D67D1053C}"/>
                </a:ext>
              </a:extLst>
            </p:cNvPr>
            <p:cNvSpPr>
              <a:spLocks noChangeShapeType="1"/>
            </p:cNvSpPr>
            <p:nvPr/>
          </p:nvSpPr>
          <p:spPr bwMode="auto">
            <a:xfrm flipV="1">
              <a:off x="8318325" y="3572569"/>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 name="Group 34">
              <a:extLst>
                <a:ext uri="{FF2B5EF4-FFF2-40B4-BE49-F238E27FC236}">
                  <a16:creationId xmlns:a16="http://schemas.microsoft.com/office/drawing/2014/main" id="{34F4EDF8-6168-A877-45DE-B0679D5EFCD7}"/>
                </a:ext>
              </a:extLst>
            </p:cNvPr>
            <p:cNvGrpSpPr/>
            <p:nvPr/>
          </p:nvGrpSpPr>
          <p:grpSpPr>
            <a:xfrm>
              <a:off x="6328884" y="2949492"/>
              <a:ext cx="3683397" cy="799127"/>
              <a:chOff x="6174142" y="1020944"/>
              <a:chExt cx="3683397" cy="799127"/>
            </a:xfrm>
          </p:grpSpPr>
          <p:graphicFrame>
            <p:nvGraphicFramePr>
              <p:cNvPr id="37" name="Object 49">
                <a:extLst>
                  <a:ext uri="{FF2B5EF4-FFF2-40B4-BE49-F238E27FC236}">
                    <a16:creationId xmlns:a16="http://schemas.microsoft.com/office/drawing/2014/main" id="{C51AA6EE-F263-43DF-3FFF-FF8AFB88E814}"/>
                  </a:ext>
                </a:extLst>
              </p:cNvPr>
              <p:cNvGraphicFramePr>
                <a:graphicFrameLocks noChangeAspect="1"/>
              </p:cNvGraphicFramePr>
              <p:nvPr>
                <p:extLst>
                  <p:ext uri="{D42A27DB-BD31-4B8C-83A1-F6EECF244321}">
                    <p14:modId xmlns:p14="http://schemas.microsoft.com/office/powerpoint/2010/main" val="315973434"/>
                  </p:ext>
                </p:extLst>
              </p:nvPr>
            </p:nvGraphicFramePr>
            <p:xfrm>
              <a:off x="9517814" y="1020944"/>
              <a:ext cx="339725" cy="363538"/>
            </p:xfrm>
            <a:graphic>
              <a:graphicData uri="http://schemas.openxmlformats.org/presentationml/2006/ole">
                <mc:AlternateContent xmlns:mc="http://schemas.openxmlformats.org/markup-compatibility/2006">
                  <mc:Choice xmlns:v="urn:schemas-microsoft-com:vml" Requires="v">
                    <p:oleObj name="Equation" r:id="rId8" imgW="190440" imgH="203040" progId="Equation.DSMT4">
                      <p:embed/>
                    </p:oleObj>
                  </mc:Choice>
                  <mc:Fallback>
                    <p:oleObj name="Equation" r:id="rId8" imgW="190440" imgH="203040" progId="Equation.DSMT4">
                      <p:embed/>
                      <p:pic>
                        <p:nvPicPr>
                          <p:cNvPr id="33" name="Object 49">
                            <a:extLst>
                              <a:ext uri="{FF2B5EF4-FFF2-40B4-BE49-F238E27FC236}">
                                <a16:creationId xmlns:a16="http://schemas.microsoft.com/office/drawing/2014/main" id="{A686C92B-6D6E-D27F-D88D-25464F101E55}"/>
                              </a:ext>
                            </a:extLst>
                          </p:cNvPr>
                          <p:cNvPicPr>
                            <a:picLocks noChangeAspect="1" noChangeArrowheads="1"/>
                          </p:cNvPicPr>
                          <p:nvPr/>
                        </p:nvPicPr>
                        <p:blipFill>
                          <a:blip r:embed="rId9"/>
                          <a:srcRect/>
                          <a:stretch>
                            <a:fillRect/>
                          </a:stretch>
                        </p:blipFill>
                        <p:spPr bwMode="auto">
                          <a:xfrm>
                            <a:off x="9517814" y="1020944"/>
                            <a:ext cx="3397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Line 50">
                <a:extLst>
                  <a:ext uri="{FF2B5EF4-FFF2-40B4-BE49-F238E27FC236}">
                    <a16:creationId xmlns:a16="http://schemas.microsoft.com/office/drawing/2014/main" id="{A144C5F8-CBED-DBE2-37B0-6CC7E17B05FE}"/>
                  </a:ext>
                </a:extLst>
              </p:cNvPr>
              <p:cNvSpPr>
                <a:spLocks noChangeShapeType="1"/>
              </p:cNvSpPr>
              <p:nvPr/>
            </p:nvSpPr>
            <p:spPr bwMode="auto">
              <a:xfrm>
                <a:off x="6174142" y="1558989"/>
                <a:ext cx="32766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46" name="Line 51">
                <a:extLst>
                  <a:ext uri="{FF2B5EF4-FFF2-40B4-BE49-F238E27FC236}">
                    <a16:creationId xmlns:a16="http://schemas.microsoft.com/office/drawing/2014/main" id="{D0704801-D4D9-2313-7252-D3D3A4F8EA99}"/>
                  </a:ext>
                </a:extLst>
              </p:cNvPr>
              <p:cNvSpPr>
                <a:spLocks noChangeShapeType="1"/>
              </p:cNvSpPr>
              <p:nvPr/>
            </p:nvSpPr>
            <p:spPr bwMode="auto">
              <a:xfrm>
                <a:off x="6848202"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2">
                <a:extLst>
                  <a:ext uri="{FF2B5EF4-FFF2-40B4-BE49-F238E27FC236}">
                    <a16:creationId xmlns:a16="http://schemas.microsoft.com/office/drawing/2014/main" id="{09DB1EDE-80A1-5B9B-D4ED-D6B21845B869}"/>
                  </a:ext>
                </a:extLst>
              </p:cNvPr>
              <p:cNvSpPr>
                <a:spLocks noChangeShapeType="1"/>
              </p:cNvSpPr>
              <p:nvPr/>
            </p:nvSpPr>
            <p:spPr bwMode="auto">
              <a:xfrm>
                <a:off x="8673697"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 name="Text Box 53">
                <a:extLst>
                  <a:ext uri="{FF2B5EF4-FFF2-40B4-BE49-F238E27FC236}">
                    <a16:creationId xmlns:a16="http://schemas.microsoft.com/office/drawing/2014/main" id="{6C57B478-BD25-5107-D922-E84A19654D51}"/>
                  </a:ext>
                </a:extLst>
              </p:cNvPr>
              <p:cNvSpPr txBox="1">
                <a:spLocks noChangeArrowheads="1"/>
              </p:cNvSpPr>
              <p:nvPr/>
            </p:nvSpPr>
            <p:spPr bwMode="auto">
              <a:xfrm>
                <a:off x="9494103" y="1389184"/>
                <a:ext cx="1847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200" i="1" dirty="0"/>
              </a:p>
            </p:txBody>
          </p:sp>
        </p:grpSp>
        <p:sp>
          <p:nvSpPr>
            <p:cNvPr id="51" name="Line 57">
              <a:extLst>
                <a:ext uri="{FF2B5EF4-FFF2-40B4-BE49-F238E27FC236}">
                  <a16:creationId xmlns:a16="http://schemas.microsoft.com/office/drawing/2014/main" id="{93C08E53-E960-8402-7F95-93829BE87DB1}"/>
                </a:ext>
              </a:extLst>
            </p:cNvPr>
            <p:cNvSpPr>
              <a:spLocks noChangeShapeType="1"/>
            </p:cNvSpPr>
            <p:nvPr/>
          </p:nvSpPr>
          <p:spPr bwMode="auto">
            <a:xfrm>
              <a:off x="7360906" y="3568234"/>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2" name="Object 58">
              <a:extLst>
                <a:ext uri="{FF2B5EF4-FFF2-40B4-BE49-F238E27FC236}">
                  <a16:creationId xmlns:a16="http://schemas.microsoft.com/office/drawing/2014/main" id="{21425105-1CAE-3C96-BDC2-456BA6AA411A}"/>
                </a:ext>
              </a:extLst>
            </p:cNvPr>
            <p:cNvGraphicFramePr>
              <a:graphicFrameLocks noChangeAspect="1"/>
            </p:cNvGraphicFramePr>
            <p:nvPr>
              <p:extLst>
                <p:ext uri="{D42A27DB-BD31-4B8C-83A1-F6EECF244321}">
                  <p14:modId xmlns:p14="http://schemas.microsoft.com/office/powerpoint/2010/main" val="3434468909"/>
                </p:ext>
              </p:extLst>
            </p:nvPr>
          </p:nvGraphicFramePr>
          <p:xfrm>
            <a:off x="7330143" y="3193010"/>
            <a:ext cx="274638" cy="220662"/>
          </p:xfrm>
          <a:graphic>
            <a:graphicData uri="http://schemas.openxmlformats.org/presentationml/2006/ole">
              <mc:AlternateContent xmlns:mc="http://schemas.openxmlformats.org/markup-compatibility/2006">
                <mc:Choice xmlns:v="urn:schemas-microsoft-com:vml" Requires="v">
                  <p:oleObj name="Equation" r:id="rId10" imgW="126780" imgH="101424" progId="Equation.DSMT4">
                    <p:embed/>
                  </p:oleObj>
                </mc:Choice>
                <mc:Fallback>
                  <p:oleObj name="Equation" r:id="rId10" imgW="126780" imgH="101424" progId="Equation.DSMT4">
                    <p:embed/>
                    <p:pic>
                      <p:nvPicPr>
                        <p:cNvPr id="39" name="Object 58">
                          <a:extLst>
                            <a:ext uri="{FF2B5EF4-FFF2-40B4-BE49-F238E27FC236}">
                              <a16:creationId xmlns:a16="http://schemas.microsoft.com/office/drawing/2014/main" id="{E0A881BA-9CFE-73A3-B56F-BD3B98C3D1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0143" y="3193010"/>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41">
              <a:extLst>
                <a:ext uri="{FF2B5EF4-FFF2-40B4-BE49-F238E27FC236}">
                  <a16:creationId xmlns:a16="http://schemas.microsoft.com/office/drawing/2014/main" id="{95264E2C-1633-A3F2-A39F-7E89DE82823F}"/>
                </a:ext>
              </a:extLst>
            </p:cNvPr>
            <p:cNvGraphicFramePr>
              <a:graphicFrameLocks noChangeAspect="1"/>
            </p:cNvGraphicFramePr>
            <p:nvPr>
              <p:extLst>
                <p:ext uri="{D42A27DB-BD31-4B8C-83A1-F6EECF244321}">
                  <p14:modId xmlns:p14="http://schemas.microsoft.com/office/powerpoint/2010/main" val="2180412269"/>
                </p:ext>
              </p:extLst>
            </p:nvPr>
          </p:nvGraphicFramePr>
          <p:xfrm>
            <a:off x="6903418" y="3587131"/>
            <a:ext cx="226973" cy="317500"/>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40" name="Object 41">
                          <a:extLst>
                            <a:ext uri="{FF2B5EF4-FFF2-40B4-BE49-F238E27FC236}">
                              <a16:creationId xmlns:a16="http://schemas.microsoft.com/office/drawing/2014/main" id="{E2618DD0-20D8-7105-A6AC-D99EF917E8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3418" y="3587131"/>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4">
              <a:extLst>
                <a:ext uri="{FF2B5EF4-FFF2-40B4-BE49-F238E27FC236}">
                  <a16:creationId xmlns:a16="http://schemas.microsoft.com/office/drawing/2014/main" id="{B2AF056D-5503-5EAA-C551-9F3C82F2C43E}"/>
                </a:ext>
              </a:extLst>
            </p:cNvPr>
            <p:cNvGraphicFramePr>
              <a:graphicFrameLocks noChangeAspect="1"/>
            </p:cNvGraphicFramePr>
            <p:nvPr>
              <p:extLst>
                <p:ext uri="{D42A27DB-BD31-4B8C-83A1-F6EECF244321}">
                  <p14:modId xmlns:p14="http://schemas.microsoft.com/office/powerpoint/2010/main" val="1259095793"/>
                </p:ext>
              </p:extLst>
            </p:nvPr>
          </p:nvGraphicFramePr>
          <p:xfrm>
            <a:off x="7238668" y="2603545"/>
            <a:ext cx="473075" cy="469900"/>
          </p:xfrm>
          <a:graphic>
            <a:graphicData uri="http://schemas.openxmlformats.org/presentationml/2006/ole">
              <mc:AlternateContent xmlns:mc="http://schemas.openxmlformats.org/markup-compatibility/2006">
                <mc:Choice xmlns:v="urn:schemas-microsoft-com:vml" Requires="v">
                  <p:oleObj name="Equation" r:id="rId14" imgW="393480" imgH="393480" progId="Equation.DSMT4">
                    <p:embed/>
                  </p:oleObj>
                </mc:Choice>
                <mc:Fallback>
                  <p:oleObj name="Equation" r:id="rId14" imgW="393480" imgH="393480" progId="Equation.DSMT4">
                    <p:embed/>
                    <p:pic>
                      <p:nvPicPr>
                        <p:cNvPr id="43" name="Object 14">
                          <a:extLst>
                            <a:ext uri="{FF2B5EF4-FFF2-40B4-BE49-F238E27FC236}">
                              <a16:creationId xmlns:a16="http://schemas.microsoft.com/office/drawing/2014/main" id="{5642CC59-0E95-18CD-4A3B-C01580BC3185}"/>
                            </a:ext>
                          </a:extLst>
                        </p:cNvPr>
                        <p:cNvPicPr>
                          <a:picLocks noChangeAspect="1" noChangeArrowheads="1"/>
                        </p:cNvPicPr>
                        <p:nvPr/>
                      </p:nvPicPr>
                      <p:blipFill>
                        <a:blip r:embed="rId15"/>
                        <a:srcRect/>
                        <a:stretch>
                          <a:fillRect/>
                        </a:stretch>
                      </p:blipFill>
                      <p:spPr bwMode="auto">
                        <a:xfrm>
                          <a:off x="7238668" y="2603545"/>
                          <a:ext cx="473075" cy="469900"/>
                        </a:xfrm>
                        <a:prstGeom prst="rect">
                          <a:avLst/>
                        </a:prstGeom>
                        <a:noFill/>
                        <a:ln>
                          <a:noFill/>
                        </a:ln>
                        <a:effectLst/>
                      </p:spPr>
                    </p:pic>
                  </p:oleObj>
                </mc:Fallback>
              </mc:AlternateContent>
            </a:graphicData>
          </a:graphic>
        </p:graphicFrame>
        <p:graphicFrame>
          <p:nvGraphicFramePr>
            <p:cNvPr id="55" name="Object 14">
              <a:extLst>
                <a:ext uri="{FF2B5EF4-FFF2-40B4-BE49-F238E27FC236}">
                  <a16:creationId xmlns:a16="http://schemas.microsoft.com/office/drawing/2014/main" id="{A0FA1400-5ED2-CF9C-6086-05E8215D7789}"/>
                </a:ext>
              </a:extLst>
            </p:cNvPr>
            <p:cNvGraphicFramePr>
              <a:graphicFrameLocks noChangeAspect="1"/>
            </p:cNvGraphicFramePr>
            <p:nvPr>
              <p:extLst>
                <p:ext uri="{D42A27DB-BD31-4B8C-83A1-F6EECF244321}">
                  <p14:modId xmlns:p14="http://schemas.microsoft.com/office/powerpoint/2010/main" val="2310762871"/>
                </p:ext>
              </p:extLst>
            </p:nvPr>
          </p:nvGraphicFramePr>
          <p:xfrm>
            <a:off x="8233996" y="2598485"/>
            <a:ext cx="561975" cy="471487"/>
          </p:xfrm>
          <a:graphic>
            <a:graphicData uri="http://schemas.openxmlformats.org/presentationml/2006/ole">
              <mc:AlternateContent xmlns:mc="http://schemas.openxmlformats.org/markup-compatibility/2006">
                <mc:Choice xmlns:v="urn:schemas-microsoft-com:vml" Requires="v">
                  <p:oleObj name="Equation" r:id="rId16" imgW="469800" imgH="393480" progId="Equation.DSMT4">
                    <p:embed/>
                  </p:oleObj>
                </mc:Choice>
                <mc:Fallback>
                  <p:oleObj name="Equation" r:id="rId16" imgW="469800" imgH="393480" progId="Equation.DSMT4">
                    <p:embed/>
                    <p:pic>
                      <p:nvPicPr>
                        <p:cNvPr id="44" name="Object 14">
                          <a:extLst>
                            <a:ext uri="{FF2B5EF4-FFF2-40B4-BE49-F238E27FC236}">
                              <a16:creationId xmlns:a16="http://schemas.microsoft.com/office/drawing/2014/main" id="{3ADCC035-B137-256D-CED1-A947584D1DA4}"/>
                            </a:ext>
                          </a:extLst>
                        </p:cNvPr>
                        <p:cNvPicPr>
                          <a:picLocks noChangeAspect="1" noChangeArrowheads="1"/>
                        </p:cNvPicPr>
                        <p:nvPr/>
                      </p:nvPicPr>
                      <p:blipFill>
                        <a:blip r:embed="rId17"/>
                        <a:srcRect/>
                        <a:stretch>
                          <a:fillRect/>
                        </a:stretch>
                      </p:blipFill>
                      <p:spPr bwMode="auto">
                        <a:xfrm>
                          <a:off x="8233996" y="2598485"/>
                          <a:ext cx="561975" cy="471487"/>
                        </a:xfrm>
                        <a:prstGeom prst="rect">
                          <a:avLst/>
                        </a:prstGeom>
                        <a:noFill/>
                        <a:ln>
                          <a:noFill/>
                        </a:ln>
                        <a:effectLst/>
                      </p:spPr>
                    </p:pic>
                  </p:oleObj>
                </mc:Fallback>
              </mc:AlternateContent>
            </a:graphicData>
          </a:graphic>
        </p:graphicFrame>
        <p:sp>
          <p:nvSpPr>
            <p:cNvPr id="56" name="Line 51">
              <a:extLst>
                <a:ext uri="{FF2B5EF4-FFF2-40B4-BE49-F238E27FC236}">
                  <a16:creationId xmlns:a16="http://schemas.microsoft.com/office/drawing/2014/main" id="{D0685386-464E-1BBA-0E94-0368FF9C5796}"/>
                </a:ext>
              </a:extLst>
            </p:cNvPr>
            <p:cNvSpPr>
              <a:spLocks noChangeShapeType="1"/>
            </p:cNvSpPr>
            <p:nvPr/>
          </p:nvSpPr>
          <p:spPr bwMode="auto">
            <a:xfrm>
              <a:off x="7944723" y="340684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7" name="Object 39">
              <a:extLst>
                <a:ext uri="{FF2B5EF4-FFF2-40B4-BE49-F238E27FC236}">
                  <a16:creationId xmlns:a16="http://schemas.microsoft.com/office/drawing/2014/main" id="{63DE059D-6794-1700-7B3C-15109D3F3D81}"/>
                </a:ext>
              </a:extLst>
            </p:cNvPr>
            <p:cNvGraphicFramePr>
              <a:graphicFrameLocks noChangeAspect="1"/>
            </p:cNvGraphicFramePr>
            <p:nvPr>
              <p:extLst>
                <p:ext uri="{D42A27DB-BD31-4B8C-83A1-F6EECF244321}">
                  <p14:modId xmlns:p14="http://schemas.microsoft.com/office/powerpoint/2010/main" val="284025255"/>
                </p:ext>
              </p:extLst>
            </p:nvPr>
          </p:nvGraphicFramePr>
          <p:xfrm>
            <a:off x="7837169" y="3599324"/>
            <a:ext cx="249237" cy="250825"/>
          </p:xfrm>
          <a:graphic>
            <a:graphicData uri="http://schemas.openxmlformats.org/presentationml/2006/ole">
              <mc:AlternateContent xmlns:mc="http://schemas.openxmlformats.org/markup-compatibility/2006">
                <mc:Choice xmlns:v="urn:schemas-microsoft-com:vml" Requires="v">
                  <p:oleObj name="Equation" r:id="rId18" imgW="139680" imgH="139680" progId="Equation.DSMT4">
                    <p:embed/>
                  </p:oleObj>
                </mc:Choice>
                <mc:Fallback>
                  <p:oleObj name="Equation" r:id="rId18" imgW="139680" imgH="139680" progId="Equation.DSMT4">
                    <p:embed/>
                    <p:pic>
                      <p:nvPicPr>
                        <p:cNvPr id="47" name="Object 39">
                          <a:extLst>
                            <a:ext uri="{FF2B5EF4-FFF2-40B4-BE49-F238E27FC236}">
                              <a16:creationId xmlns:a16="http://schemas.microsoft.com/office/drawing/2014/main" id="{71A8F30B-2A49-8E7B-0660-AAA13C6126A2}"/>
                            </a:ext>
                          </a:extLst>
                        </p:cNvPr>
                        <p:cNvPicPr>
                          <a:picLocks noChangeAspect="1" noChangeArrowheads="1"/>
                        </p:cNvPicPr>
                        <p:nvPr/>
                      </p:nvPicPr>
                      <p:blipFill>
                        <a:blip r:embed="rId19"/>
                        <a:srcRect/>
                        <a:stretch>
                          <a:fillRect/>
                        </a:stretch>
                      </p:blipFill>
                      <p:spPr bwMode="auto">
                        <a:xfrm>
                          <a:off x="7837169" y="3599324"/>
                          <a:ext cx="249237"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41">
              <a:extLst>
                <a:ext uri="{FF2B5EF4-FFF2-40B4-BE49-F238E27FC236}">
                  <a16:creationId xmlns:a16="http://schemas.microsoft.com/office/drawing/2014/main" id="{428493E3-46A7-A837-F010-F572FEECEB59}"/>
                </a:ext>
              </a:extLst>
            </p:cNvPr>
            <p:cNvGraphicFramePr>
              <a:graphicFrameLocks noChangeAspect="1"/>
            </p:cNvGraphicFramePr>
            <p:nvPr>
              <p:extLst>
                <p:ext uri="{D42A27DB-BD31-4B8C-83A1-F6EECF244321}">
                  <p14:modId xmlns:p14="http://schemas.microsoft.com/office/powerpoint/2010/main" val="1355972414"/>
                </p:ext>
              </p:extLst>
            </p:nvPr>
          </p:nvGraphicFramePr>
          <p:xfrm>
            <a:off x="7830091" y="3096345"/>
            <a:ext cx="226973" cy="317500"/>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48" name="Object 41">
                          <a:extLst>
                            <a:ext uri="{FF2B5EF4-FFF2-40B4-BE49-F238E27FC236}">
                              <a16:creationId xmlns:a16="http://schemas.microsoft.com/office/drawing/2014/main" id="{986B3733-0E22-F164-CEBC-12EE6CC141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0091" y="3096345"/>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60" name="Picture 59">
            <a:extLst>
              <a:ext uri="{FF2B5EF4-FFF2-40B4-BE49-F238E27FC236}">
                <a16:creationId xmlns:a16="http://schemas.microsoft.com/office/drawing/2014/main" id="{05669CE8-72A9-1C5A-9014-7BF0AFBEE663}"/>
              </a:ext>
            </a:extLst>
          </p:cNvPr>
          <p:cNvPicPr>
            <a:picLocks noChangeAspect="1"/>
          </p:cNvPicPr>
          <p:nvPr/>
        </p:nvPicPr>
        <p:blipFill>
          <a:blip r:embed="rId20"/>
          <a:stretch>
            <a:fillRect/>
          </a:stretch>
        </p:blipFill>
        <p:spPr>
          <a:xfrm>
            <a:off x="181970" y="1213810"/>
            <a:ext cx="4465707" cy="365792"/>
          </a:xfrm>
          <a:prstGeom prst="rect">
            <a:avLst/>
          </a:prstGeom>
        </p:spPr>
      </p:pic>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032BB3B-708F-D9BD-79EE-2CA827647042}"/>
                  </a:ext>
                </a:extLst>
              </p:cNvPr>
              <p:cNvSpPr txBox="1"/>
              <p:nvPr/>
            </p:nvSpPr>
            <p:spPr>
              <a:xfrm>
                <a:off x="266535" y="3507614"/>
                <a:ext cx="6094902" cy="415498"/>
              </a:xfrm>
              <a:prstGeom prst="rect">
                <a:avLst/>
              </a:prstGeom>
              <a:noFill/>
            </p:spPr>
            <p:txBody>
              <a:bodyPr wrap="square">
                <a:spAutoFit/>
              </a:bodyPr>
              <a:lstStyle/>
              <a:p>
                <a:r>
                  <a:rPr lang="en-US" sz="2100" b="0" i="0" u="none" strike="noStrike" baseline="0" dirty="0">
                    <a:latin typeface="TimesLTStd-Roman"/>
                  </a:rPr>
                  <a:t>Hence, by FDT </a:t>
                </a:r>
                <a:r>
                  <a:rPr lang="en-US" sz="2100" b="0" i="1" u="none" strike="noStrike" baseline="0" dirty="0">
                    <a:latin typeface="TimesLTStd-Roman"/>
                  </a:rPr>
                  <a:t>f </a:t>
                </a:r>
                <a:r>
                  <a:rPr lang="en-US" sz="2100" b="0" u="none" strike="noStrike" baseline="0" dirty="0">
                    <a:latin typeface="TimesLTStd-Roman"/>
                  </a:rPr>
                  <a:t> has a </a:t>
                </a:r>
                <a:r>
                  <a:rPr lang="en-US" sz="2100" b="0" i="0" u="none" strike="noStrike" baseline="0" dirty="0">
                    <a:latin typeface="TimesLTStd-Roman"/>
                  </a:rPr>
                  <a:t>local minimum value</a:t>
                </a:r>
                <a:r>
                  <a:rPr lang="en-US" sz="2100" dirty="0">
                    <a:latin typeface="TimesLTStd-Roman"/>
                  </a:rPr>
                  <a:t> at </a:t>
                </a:r>
                <a14:m>
                  <m:oMath xmlns:m="http://schemas.openxmlformats.org/officeDocument/2006/math">
                    <m:r>
                      <a:rPr lang="en-US" sz="2100" b="0" i="1" smtClean="0">
                        <a:latin typeface="Cambria Math" panose="02040503050406030204" pitchFamily="18" charset="0"/>
                      </a:rPr>
                      <m:t>𝑥</m:t>
                    </m:r>
                    <m:r>
                      <a:rPr lang="en-US" sz="2100" b="0" i="1" smtClean="0">
                        <a:latin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𝜋</m:t>
                    </m:r>
                    <m:r>
                      <a:rPr lang="en-US" sz="2100" b="0" i="1" smtClean="0">
                        <a:latin typeface="Cambria Math" panose="02040503050406030204" pitchFamily="18" charset="0"/>
                      </a:rPr>
                      <m:t>.</m:t>
                    </m:r>
                  </m:oMath>
                </a14:m>
                <a:r>
                  <a:rPr lang="en-US" sz="2100" b="0" i="0" u="none" strike="noStrike" baseline="0" dirty="0">
                    <a:latin typeface="TimesLTStd-Roman"/>
                  </a:rPr>
                  <a:t> </a:t>
                </a:r>
                <a:endParaRPr lang="en-US" sz="2100" dirty="0"/>
              </a:p>
            </p:txBody>
          </p:sp>
        </mc:Choice>
        <mc:Fallback xmlns="">
          <p:sp>
            <p:nvSpPr>
              <p:cNvPr id="62" name="TextBox 61">
                <a:extLst>
                  <a:ext uri="{FF2B5EF4-FFF2-40B4-BE49-F238E27FC236}">
                    <a16:creationId xmlns:a16="http://schemas.microsoft.com/office/drawing/2014/main" id="{5032BB3B-708F-D9BD-79EE-2CA827647042}"/>
                  </a:ext>
                </a:extLst>
              </p:cNvPr>
              <p:cNvSpPr txBox="1">
                <a:spLocks noRot="1" noChangeAspect="1" noMove="1" noResize="1" noEditPoints="1" noAdjustHandles="1" noChangeArrowheads="1" noChangeShapeType="1" noTextEdit="1"/>
              </p:cNvSpPr>
              <p:nvPr/>
            </p:nvSpPr>
            <p:spPr>
              <a:xfrm>
                <a:off x="266535" y="3507614"/>
                <a:ext cx="6094902" cy="415498"/>
              </a:xfrm>
              <a:prstGeom prst="rect">
                <a:avLst/>
              </a:prstGeom>
              <a:blipFill>
                <a:blip r:embed="rId21"/>
                <a:stretch>
                  <a:fillRect l="-1200" t="-10145" b="-26087"/>
                </a:stretch>
              </a:blipFill>
            </p:spPr>
            <p:txBody>
              <a:bodyPr/>
              <a:lstStyle/>
              <a:p>
                <a:r>
                  <a:rPr lang="en-US">
                    <a:noFill/>
                  </a:rPr>
                  <a:t> </a:t>
                </a:r>
              </a:p>
            </p:txBody>
          </p:sp>
        </mc:Fallback>
      </mc:AlternateContent>
      <p:graphicFrame>
        <p:nvGraphicFramePr>
          <p:cNvPr id="65" name="Object 64">
            <a:extLst>
              <a:ext uri="{FF2B5EF4-FFF2-40B4-BE49-F238E27FC236}">
                <a16:creationId xmlns:a16="http://schemas.microsoft.com/office/drawing/2014/main" id="{5A8B9F89-191B-902A-2B2E-B11AA4D6BCE7}"/>
              </a:ext>
            </a:extLst>
          </p:cNvPr>
          <p:cNvGraphicFramePr>
            <a:graphicFrameLocks noChangeAspect="1"/>
          </p:cNvGraphicFramePr>
          <p:nvPr>
            <p:extLst>
              <p:ext uri="{D42A27DB-BD31-4B8C-83A1-F6EECF244321}">
                <p14:modId xmlns:p14="http://schemas.microsoft.com/office/powerpoint/2010/main" val="776335457"/>
              </p:ext>
            </p:extLst>
          </p:nvPr>
        </p:nvGraphicFramePr>
        <p:xfrm>
          <a:off x="311083" y="3948359"/>
          <a:ext cx="4497387" cy="425450"/>
        </p:xfrm>
        <a:graphic>
          <a:graphicData uri="http://schemas.openxmlformats.org/presentationml/2006/ole">
            <mc:AlternateContent xmlns:mc="http://schemas.openxmlformats.org/markup-compatibility/2006">
              <mc:Choice xmlns:v="urn:schemas-microsoft-com:vml" Requires="v">
                <p:oleObj name="Equation" r:id="rId22" imgW="2412720" imgH="228600" progId="Equation.DSMT4">
                  <p:embed/>
                </p:oleObj>
              </mc:Choice>
              <mc:Fallback>
                <p:oleObj name="Equation" r:id="rId22" imgW="2412720" imgH="228600" progId="Equation.DSMT4">
                  <p:embed/>
                  <p:pic>
                    <p:nvPicPr>
                      <p:cNvPr id="8" name="Object 7">
                        <a:extLst>
                          <a:ext uri="{FF2B5EF4-FFF2-40B4-BE49-F238E27FC236}">
                            <a16:creationId xmlns:a16="http://schemas.microsoft.com/office/drawing/2014/main" id="{BFDB62A8-1E69-8CAB-3803-B36F3B5DC901}"/>
                          </a:ext>
                        </a:extLst>
                      </p:cNvPr>
                      <p:cNvPicPr>
                        <a:picLocks noChangeAspect="1" noChangeArrowheads="1"/>
                      </p:cNvPicPr>
                      <p:nvPr/>
                    </p:nvPicPr>
                    <p:blipFill>
                      <a:blip r:embed="rId23"/>
                      <a:srcRect/>
                      <a:stretch>
                        <a:fillRect/>
                      </a:stretch>
                    </p:blipFill>
                    <p:spPr bwMode="auto">
                      <a:xfrm>
                        <a:off x="311083" y="3948359"/>
                        <a:ext cx="4497387"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6" name="Picture 65">
            <a:extLst>
              <a:ext uri="{FF2B5EF4-FFF2-40B4-BE49-F238E27FC236}">
                <a16:creationId xmlns:a16="http://schemas.microsoft.com/office/drawing/2014/main" id="{EDF2663A-3FC1-0480-0831-A3D8E6D2CE44}"/>
              </a:ext>
            </a:extLst>
          </p:cNvPr>
          <p:cNvPicPr>
            <a:picLocks noChangeAspect="1"/>
          </p:cNvPicPr>
          <p:nvPr/>
        </p:nvPicPr>
        <p:blipFill>
          <a:blip r:embed="rId24"/>
          <a:stretch>
            <a:fillRect/>
          </a:stretch>
        </p:blipFill>
        <p:spPr>
          <a:xfrm>
            <a:off x="982369" y="3947134"/>
            <a:ext cx="2337993" cy="556720"/>
          </a:xfrm>
          <a:prstGeom prst="rect">
            <a:avLst/>
          </a:prstGeom>
        </p:spPr>
      </p:pic>
      <p:pic>
        <p:nvPicPr>
          <p:cNvPr id="67" name="Picture 66">
            <a:extLst>
              <a:ext uri="{FF2B5EF4-FFF2-40B4-BE49-F238E27FC236}">
                <a16:creationId xmlns:a16="http://schemas.microsoft.com/office/drawing/2014/main" id="{4CD88251-A0B1-1157-D67B-BDCA0D844D9A}"/>
              </a:ext>
            </a:extLst>
          </p:cNvPr>
          <p:cNvPicPr>
            <a:picLocks noChangeAspect="1"/>
          </p:cNvPicPr>
          <p:nvPr/>
        </p:nvPicPr>
        <p:blipFill>
          <a:blip r:embed="rId24"/>
          <a:stretch>
            <a:fillRect/>
          </a:stretch>
        </p:blipFill>
        <p:spPr>
          <a:xfrm>
            <a:off x="3345901" y="3915465"/>
            <a:ext cx="895789" cy="556720"/>
          </a:xfrm>
          <a:prstGeom prst="rect">
            <a:avLst/>
          </a:prstGeom>
        </p:spPr>
      </p:pic>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0E78BE6-1459-A641-B6D4-88BC39CBBCD6}"/>
                  </a:ext>
                </a:extLst>
              </p:cNvPr>
              <p:cNvSpPr txBox="1"/>
              <p:nvPr/>
            </p:nvSpPr>
            <p:spPr>
              <a:xfrm>
                <a:off x="255712" y="4431784"/>
                <a:ext cx="6219588" cy="738664"/>
              </a:xfrm>
              <a:prstGeom prst="rect">
                <a:avLst/>
              </a:prstGeom>
              <a:noFill/>
            </p:spPr>
            <p:txBody>
              <a:bodyPr wrap="square">
                <a:spAutoFit/>
              </a:bodyPr>
              <a:lstStyle/>
              <a:p>
                <a:r>
                  <a:rPr lang="en-US" sz="2100" b="0" i="0" u="none" strike="noStrike" baseline="0" dirty="0">
                    <a:latin typeface="TimesLTStd-Roman"/>
                  </a:rPr>
                  <a:t>But wait! By </a:t>
                </a:r>
                <a:r>
                  <a:rPr lang="en-US" sz="2100" b="1" i="0" u="none" strike="noStrike" baseline="0" dirty="0">
                    <a:solidFill>
                      <a:srgbClr val="FF0000"/>
                    </a:solidFill>
                    <a:latin typeface="TimesLTStd-Roman"/>
                  </a:rPr>
                  <a:t>OLE</a:t>
                </a:r>
                <a:r>
                  <a:rPr lang="en-US" sz="2100" b="0" i="0" u="none" strike="noStrike" baseline="0" dirty="0">
                    <a:latin typeface="TimesLTStd-Roman"/>
                  </a:rPr>
                  <a:t> </a:t>
                </a:r>
                <a14:m>
                  <m:oMath xmlns:m="http://schemas.openxmlformats.org/officeDocument/2006/math">
                    <m:r>
                      <a:rPr lang="en-US" sz="2100" b="0" i="1" smtClean="0">
                        <a:latin typeface="Cambria Math" panose="02040503050406030204" pitchFamily="18" charset="0"/>
                      </a:rPr>
                      <m:t>𝑦</m:t>
                    </m:r>
                    <m:r>
                      <a:rPr lang="en-US" sz="2100" i="1">
                        <a:latin typeface="Cambria Math" panose="02040503050406030204" pitchFamily="18" charset="0"/>
                      </a:rPr>
                      <m:t>=</m:t>
                    </m:r>
                    <m:r>
                      <a:rPr lang="en-US" sz="2100" b="0" i="1" smtClean="0">
                        <a:latin typeface="Cambria Math" panose="02040503050406030204" pitchFamily="18" charset="0"/>
                      </a:rPr>
                      <m:t>−1</m:t>
                    </m:r>
                  </m:oMath>
                </a14:m>
                <a:r>
                  <a:rPr lang="en-US" sz="2100" b="0" strike="noStrike" baseline="0" dirty="0">
                    <a:latin typeface="TimesLTStd-Roman"/>
                  </a:rPr>
                  <a:t> is </a:t>
                </a:r>
                <a:r>
                  <a:rPr lang="en-US" sz="2100" b="0" u="sng" strike="noStrike" baseline="0" dirty="0">
                    <a:latin typeface="TimesLTStd-Roman"/>
                  </a:rPr>
                  <a:t>the</a:t>
                </a:r>
                <a:r>
                  <a:rPr lang="en-US" sz="2100" b="0" u="none" strike="noStrike" baseline="0" dirty="0">
                    <a:latin typeface="TimesLTStd-Roman"/>
                  </a:rPr>
                  <a:t> </a:t>
                </a:r>
                <a:r>
                  <a:rPr lang="en-US" sz="2100" b="0" i="0" u="none" strike="noStrike" baseline="0" dirty="0">
                    <a:latin typeface="TimesLTStd-Roman"/>
                  </a:rPr>
                  <a:t>absolute minimum value</a:t>
                </a:r>
                <a:r>
                  <a:rPr lang="en-US" sz="2100" dirty="0">
                    <a:latin typeface="TimesLTStd-Roman"/>
                  </a:rPr>
                  <a:t> for </a:t>
                </a:r>
                <a:r>
                  <a:rPr lang="en-US" sz="2100" i="1" dirty="0">
                    <a:latin typeface="TimesLTStd-Roman"/>
                  </a:rPr>
                  <a:t>f </a:t>
                </a:r>
                <a14:m>
                  <m:oMath xmlns:m="http://schemas.openxmlformats.org/officeDocument/2006/math">
                    <m:r>
                      <a:rPr lang="en-US" sz="2100" b="0" i="1" smtClean="0">
                        <a:latin typeface="Cambria Math" panose="02040503050406030204" pitchFamily="18" charset="0"/>
                      </a:rPr>
                      <m:t>.</m:t>
                    </m:r>
                  </m:oMath>
                </a14:m>
                <a:r>
                  <a:rPr lang="en-US" sz="2100" b="0" i="0" u="none" strike="noStrike" baseline="0" dirty="0">
                    <a:latin typeface="TimesLTStd-Roman"/>
                  </a:rPr>
                  <a:t> </a:t>
                </a:r>
                <a:endParaRPr lang="en-US" sz="2100" dirty="0"/>
              </a:p>
            </p:txBody>
          </p:sp>
        </mc:Choice>
        <mc:Fallback xmlns="">
          <p:sp>
            <p:nvSpPr>
              <p:cNvPr id="68" name="TextBox 67">
                <a:extLst>
                  <a:ext uri="{FF2B5EF4-FFF2-40B4-BE49-F238E27FC236}">
                    <a16:creationId xmlns:a16="http://schemas.microsoft.com/office/drawing/2014/main" id="{E0E78BE6-1459-A641-B6D4-88BC39CBBCD6}"/>
                  </a:ext>
                </a:extLst>
              </p:cNvPr>
              <p:cNvSpPr txBox="1">
                <a:spLocks noRot="1" noChangeAspect="1" noMove="1" noResize="1" noEditPoints="1" noAdjustHandles="1" noChangeArrowheads="1" noChangeShapeType="1" noTextEdit="1"/>
              </p:cNvSpPr>
              <p:nvPr/>
            </p:nvSpPr>
            <p:spPr>
              <a:xfrm>
                <a:off x="255712" y="4431784"/>
                <a:ext cx="6219588" cy="738664"/>
              </a:xfrm>
              <a:prstGeom prst="rect">
                <a:avLst/>
              </a:prstGeom>
              <a:blipFill>
                <a:blip r:embed="rId25"/>
                <a:stretch>
                  <a:fillRect l="-1176" t="-4959" b="-14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B8BBCEE-1061-087A-63E5-07C48D82EA9A}"/>
                  </a:ext>
                </a:extLst>
              </p:cNvPr>
              <p:cNvSpPr txBox="1"/>
              <p:nvPr/>
            </p:nvSpPr>
            <p:spPr>
              <a:xfrm>
                <a:off x="230013" y="5146867"/>
                <a:ext cx="5556458" cy="415498"/>
              </a:xfrm>
              <a:prstGeom prst="rect">
                <a:avLst/>
              </a:prstGeom>
              <a:noFill/>
            </p:spPr>
            <p:txBody>
              <a:bodyPr wrap="square">
                <a:spAutoFit/>
              </a:bodyPr>
              <a:lstStyle/>
              <a:p>
                <a:r>
                  <a:rPr lang="en-US" sz="2100" b="0" i="0" u="none" strike="noStrike" baseline="0" dirty="0">
                    <a:latin typeface="TimesLTStd-Roman"/>
                  </a:rPr>
                  <a:t>So,</a:t>
                </a:r>
                <a:r>
                  <a:rPr lang="en-US" sz="2100" b="0" i="0" u="none" strike="noStrike" dirty="0">
                    <a:latin typeface="TimesLTStd-Roman"/>
                  </a:rPr>
                  <a:t> </a:t>
                </a:r>
                <a14:m>
                  <m:oMath xmlns:m="http://schemas.openxmlformats.org/officeDocument/2006/math">
                    <m:d>
                      <m:dPr>
                        <m:ctrlPr>
                          <a:rPr lang="en-US" sz="2100" b="0" i="1" u="none" strike="noStrike" smtClean="0">
                            <a:latin typeface="Cambria Math" panose="02040503050406030204" pitchFamily="18" charset="0"/>
                            <a:ea typeface="Cambria Math" panose="02040503050406030204" pitchFamily="18" charset="0"/>
                          </a:rPr>
                        </m:ctrlPr>
                      </m:dPr>
                      <m:e>
                        <m:r>
                          <a:rPr lang="en-US" sz="2100" b="0" i="1" u="none" strike="noStrike" smtClean="0">
                            <a:latin typeface="Cambria Math" panose="02040503050406030204" pitchFamily="18" charset="0"/>
                            <a:ea typeface="Cambria Math" panose="02040503050406030204" pitchFamily="18" charset="0"/>
                          </a:rPr>
                          <m:t>𝜋</m:t>
                        </m:r>
                        <m:r>
                          <a:rPr lang="en-US" sz="2100" b="0" i="1" u="none" strike="noStrike" smtClean="0">
                            <a:latin typeface="Cambria Math" panose="02040503050406030204" pitchFamily="18" charset="0"/>
                            <a:ea typeface="Cambria Math" panose="02040503050406030204" pitchFamily="18" charset="0"/>
                          </a:rPr>
                          <m:t>,−1</m:t>
                        </m:r>
                      </m:e>
                    </m:d>
                  </m:oMath>
                </a14:m>
                <a:r>
                  <a:rPr lang="en-US" sz="2100" b="0" i="0" u="none" strike="noStrike" baseline="0" dirty="0">
                    <a:latin typeface="TimesLTStd-Roman"/>
                  </a:rPr>
                  <a:t> is the absolute minimum point </a:t>
                </a:r>
                <a:r>
                  <a:rPr lang="en-US" sz="2100" dirty="0">
                    <a:latin typeface="TimesLTStd-Roman"/>
                  </a:rPr>
                  <a:t>on  </a:t>
                </a:r>
                <a:r>
                  <a:rPr lang="en-US" sz="2100" i="1" dirty="0">
                    <a:latin typeface="TimesLTStd-Roman"/>
                  </a:rPr>
                  <a:t>f </a:t>
                </a:r>
                <a14:m>
                  <m:oMath xmlns:m="http://schemas.openxmlformats.org/officeDocument/2006/math">
                    <m:r>
                      <a:rPr lang="en-US" sz="2100" b="0" i="1" smtClean="0">
                        <a:latin typeface="Cambria Math" panose="02040503050406030204" pitchFamily="18" charset="0"/>
                      </a:rPr>
                      <m:t>.</m:t>
                    </m:r>
                  </m:oMath>
                </a14:m>
                <a:r>
                  <a:rPr lang="en-US" sz="2100" b="0" i="0" u="none" strike="noStrike" baseline="0" dirty="0">
                    <a:latin typeface="TimesLTStd-Roman"/>
                  </a:rPr>
                  <a:t> </a:t>
                </a:r>
                <a:endParaRPr lang="en-US" sz="2100" dirty="0"/>
              </a:p>
            </p:txBody>
          </p:sp>
        </mc:Choice>
        <mc:Fallback xmlns="">
          <p:sp>
            <p:nvSpPr>
              <p:cNvPr id="69" name="TextBox 68">
                <a:extLst>
                  <a:ext uri="{FF2B5EF4-FFF2-40B4-BE49-F238E27FC236}">
                    <a16:creationId xmlns:a16="http://schemas.microsoft.com/office/drawing/2014/main" id="{AB8BBCEE-1061-087A-63E5-07C48D82EA9A}"/>
                  </a:ext>
                </a:extLst>
              </p:cNvPr>
              <p:cNvSpPr txBox="1">
                <a:spLocks noRot="1" noChangeAspect="1" noMove="1" noResize="1" noEditPoints="1" noAdjustHandles="1" noChangeArrowheads="1" noChangeShapeType="1" noTextEdit="1"/>
              </p:cNvSpPr>
              <p:nvPr/>
            </p:nvSpPr>
            <p:spPr>
              <a:xfrm>
                <a:off x="230013" y="5146867"/>
                <a:ext cx="5556458" cy="415498"/>
              </a:xfrm>
              <a:prstGeom prst="rect">
                <a:avLst/>
              </a:prstGeom>
              <a:blipFill>
                <a:blip r:embed="rId26"/>
                <a:stretch>
                  <a:fillRect l="-1317" t="-10294" b="-27941"/>
                </a:stretch>
              </a:blipFill>
            </p:spPr>
            <p:txBody>
              <a:bodyPr/>
              <a:lstStyle/>
              <a:p>
                <a:r>
                  <a:rPr lang="en-US">
                    <a:noFill/>
                  </a:rPr>
                  <a:t> </a:t>
                </a:r>
              </a:p>
            </p:txBody>
          </p:sp>
        </mc:Fallback>
      </mc:AlternateContent>
      <p:pic>
        <p:nvPicPr>
          <p:cNvPr id="70" name="Picture 69">
            <a:extLst>
              <a:ext uri="{FF2B5EF4-FFF2-40B4-BE49-F238E27FC236}">
                <a16:creationId xmlns:a16="http://schemas.microsoft.com/office/drawing/2014/main" id="{D2E336B5-0ADB-6504-5769-CC98A31160D8}"/>
              </a:ext>
            </a:extLst>
          </p:cNvPr>
          <p:cNvPicPr>
            <a:picLocks noChangeAspect="1"/>
          </p:cNvPicPr>
          <p:nvPr/>
        </p:nvPicPr>
        <p:blipFill>
          <a:blip r:embed="rId24"/>
          <a:stretch>
            <a:fillRect/>
          </a:stretch>
        </p:blipFill>
        <p:spPr>
          <a:xfrm>
            <a:off x="4254783" y="3929855"/>
            <a:ext cx="895789" cy="556720"/>
          </a:xfrm>
          <a:prstGeom prst="rect">
            <a:avLst/>
          </a:prstGeom>
        </p:spPr>
      </p:pic>
      <p:sp>
        <p:nvSpPr>
          <p:cNvPr id="72" name="TextBox 71">
            <a:extLst>
              <a:ext uri="{FF2B5EF4-FFF2-40B4-BE49-F238E27FC236}">
                <a16:creationId xmlns:a16="http://schemas.microsoft.com/office/drawing/2014/main" id="{F3078312-A643-9307-E1AD-7BD3A1D59AA2}"/>
              </a:ext>
            </a:extLst>
          </p:cNvPr>
          <p:cNvSpPr txBox="1"/>
          <p:nvPr/>
        </p:nvSpPr>
        <p:spPr>
          <a:xfrm>
            <a:off x="216159" y="5538803"/>
            <a:ext cx="6130636" cy="1107996"/>
          </a:xfrm>
          <a:prstGeom prst="rect">
            <a:avLst/>
          </a:prstGeom>
          <a:noFill/>
        </p:spPr>
        <p:txBody>
          <a:bodyPr wrap="square">
            <a:spAutoFit/>
          </a:bodyPr>
          <a:lstStyle/>
          <a:p>
            <a:r>
              <a:rPr lang="en-US" sz="2200" b="0" i="0" u="none" strike="noStrike" baseline="0" dirty="0">
                <a:latin typeface="TimesLTStd-Roman"/>
              </a:rPr>
              <a:t>Since </a:t>
            </a:r>
            <a:r>
              <a:rPr lang="en-US" sz="2200" b="0" i="1" u="none" strike="noStrike" baseline="0" dirty="0">
                <a:latin typeface="TimesLTStd-Roman"/>
              </a:rPr>
              <a:t>f</a:t>
            </a:r>
            <a:r>
              <a:rPr lang="en-US" sz="2200" b="0" u="none" strike="noStrike" baseline="0" dirty="0">
                <a:latin typeface="TimesLTStd-Roman"/>
              </a:rPr>
              <a:t>  is defined on a closed interval there must be an absolute maximum value for </a:t>
            </a:r>
            <a:r>
              <a:rPr lang="en-US" sz="2200" b="0" i="1" u="none" strike="noStrike" baseline="0" dirty="0">
                <a:latin typeface="TimesLTStd-Roman"/>
              </a:rPr>
              <a:t>f</a:t>
            </a:r>
            <a:r>
              <a:rPr lang="en-US" sz="2200" b="0" u="none" strike="noStrike" baseline="0" dirty="0">
                <a:latin typeface="TimesLTStd-Roman"/>
              </a:rPr>
              <a:t>  by </a:t>
            </a:r>
            <a:r>
              <a:rPr lang="en-US" sz="2200" b="1" u="none" strike="noStrike" baseline="0" dirty="0">
                <a:solidFill>
                  <a:srgbClr val="FF0000"/>
                </a:solidFill>
                <a:latin typeface="TimesLTStd-Roman"/>
              </a:rPr>
              <a:t>EVT</a:t>
            </a:r>
            <a:r>
              <a:rPr lang="en-US" sz="2200" b="0" u="none" strike="noStrike" baseline="0" dirty="0">
                <a:latin typeface="TimesLTStd-Roman"/>
              </a:rPr>
              <a:t>. Let’s check the endpoints.</a:t>
            </a:r>
            <a:endParaRPr lang="en-US" sz="2200" dirty="0"/>
          </a:p>
        </p:txBody>
      </p:sp>
      <p:sp>
        <p:nvSpPr>
          <p:cNvPr id="73" name="Rectangle 72">
            <a:extLst>
              <a:ext uri="{FF2B5EF4-FFF2-40B4-BE49-F238E27FC236}">
                <a16:creationId xmlns:a16="http://schemas.microsoft.com/office/drawing/2014/main" id="{996867D9-2861-56F1-A2C1-3D13B7C54511}"/>
              </a:ext>
            </a:extLst>
          </p:cNvPr>
          <p:cNvSpPr/>
          <p:nvPr/>
        </p:nvSpPr>
        <p:spPr>
          <a:xfrm>
            <a:off x="3154109" y="1193029"/>
            <a:ext cx="1537855" cy="357165"/>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9E62B2BA-466C-3066-4BDC-E5E958EC8428}"/>
              </a:ext>
            </a:extLst>
          </p:cNvPr>
          <p:cNvCxnSpPr/>
          <p:nvPr/>
        </p:nvCxnSpPr>
        <p:spPr>
          <a:xfrm>
            <a:off x="6475300" y="532182"/>
            <a:ext cx="0" cy="60198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5" name="Object 74">
            <a:extLst>
              <a:ext uri="{FF2B5EF4-FFF2-40B4-BE49-F238E27FC236}">
                <a16:creationId xmlns:a16="http://schemas.microsoft.com/office/drawing/2014/main" id="{1D3DD831-9256-9498-820D-6D8B7C11475E}"/>
              </a:ext>
            </a:extLst>
          </p:cNvPr>
          <p:cNvGraphicFramePr>
            <a:graphicFrameLocks noChangeAspect="1"/>
          </p:cNvGraphicFramePr>
          <p:nvPr>
            <p:extLst>
              <p:ext uri="{D42A27DB-BD31-4B8C-83A1-F6EECF244321}">
                <p14:modId xmlns:p14="http://schemas.microsoft.com/office/powerpoint/2010/main" val="3459339528"/>
              </p:ext>
            </p:extLst>
          </p:nvPr>
        </p:nvGraphicFramePr>
        <p:xfrm>
          <a:off x="6878634" y="615337"/>
          <a:ext cx="4070350" cy="425450"/>
        </p:xfrm>
        <a:graphic>
          <a:graphicData uri="http://schemas.openxmlformats.org/presentationml/2006/ole">
            <mc:AlternateContent xmlns:mc="http://schemas.openxmlformats.org/markup-compatibility/2006">
              <mc:Choice xmlns:v="urn:schemas-microsoft-com:vml" Requires="v">
                <p:oleObj name="Equation" r:id="rId27" imgW="2184120" imgH="228600" progId="Equation.DSMT4">
                  <p:embed/>
                </p:oleObj>
              </mc:Choice>
              <mc:Fallback>
                <p:oleObj name="Equation" r:id="rId27" imgW="2184120" imgH="228600" progId="Equation.DSMT4">
                  <p:embed/>
                  <p:pic>
                    <p:nvPicPr>
                      <p:cNvPr id="65" name="Object 64">
                        <a:extLst>
                          <a:ext uri="{FF2B5EF4-FFF2-40B4-BE49-F238E27FC236}">
                            <a16:creationId xmlns:a16="http://schemas.microsoft.com/office/drawing/2014/main" id="{5A8B9F89-191B-902A-2B2E-B11AA4D6BCE7}"/>
                          </a:ext>
                        </a:extLst>
                      </p:cNvPr>
                      <p:cNvPicPr>
                        <a:picLocks noChangeAspect="1" noChangeArrowheads="1"/>
                      </p:cNvPicPr>
                      <p:nvPr/>
                    </p:nvPicPr>
                    <p:blipFill>
                      <a:blip r:embed="rId28"/>
                      <a:srcRect/>
                      <a:stretch>
                        <a:fillRect/>
                      </a:stretch>
                    </p:blipFill>
                    <p:spPr bwMode="auto">
                      <a:xfrm>
                        <a:off x="6878634" y="615337"/>
                        <a:ext cx="40703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6" name="Picture 75">
            <a:extLst>
              <a:ext uri="{FF2B5EF4-FFF2-40B4-BE49-F238E27FC236}">
                <a16:creationId xmlns:a16="http://schemas.microsoft.com/office/drawing/2014/main" id="{0FF8BBFD-8230-43EF-1E4A-14E51389945C}"/>
              </a:ext>
            </a:extLst>
          </p:cNvPr>
          <p:cNvPicPr>
            <a:picLocks noChangeAspect="1"/>
          </p:cNvPicPr>
          <p:nvPr/>
        </p:nvPicPr>
        <p:blipFill>
          <a:blip r:embed="rId24"/>
          <a:stretch>
            <a:fillRect/>
          </a:stretch>
        </p:blipFill>
        <p:spPr>
          <a:xfrm>
            <a:off x="7498477" y="594989"/>
            <a:ext cx="2266520" cy="556720"/>
          </a:xfrm>
          <a:prstGeom prst="rect">
            <a:avLst/>
          </a:prstGeom>
        </p:spPr>
      </p:pic>
      <p:pic>
        <p:nvPicPr>
          <p:cNvPr id="77" name="Picture 76">
            <a:extLst>
              <a:ext uri="{FF2B5EF4-FFF2-40B4-BE49-F238E27FC236}">
                <a16:creationId xmlns:a16="http://schemas.microsoft.com/office/drawing/2014/main" id="{7ABBB600-2DCD-BB8D-7331-CF73796001FC}"/>
              </a:ext>
            </a:extLst>
          </p:cNvPr>
          <p:cNvPicPr>
            <a:picLocks noChangeAspect="1"/>
          </p:cNvPicPr>
          <p:nvPr/>
        </p:nvPicPr>
        <p:blipFill>
          <a:blip r:embed="rId24"/>
          <a:stretch>
            <a:fillRect/>
          </a:stretch>
        </p:blipFill>
        <p:spPr>
          <a:xfrm>
            <a:off x="9780310" y="615337"/>
            <a:ext cx="731102" cy="556720"/>
          </a:xfrm>
          <a:prstGeom prst="rect">
            <a:avLst/>
          </a:prstGeom>
        </p:spPr>
      </p:pic>
      <p:pic>
        <p:nvPicPr>
          <p:cNvPr id="78" name="Picture 77">
            <a:extLst>
              <a:ext uri="{FF2B5EF4-FFF2-40B4-BE49-F238E27FC236}">
                <a16:creationId xmlns:a16="http://schemas.microsoft.com/office/drawing/2014/main" id="{AD6CA2FA-4F83-759F-DFFE-4C3E4D2928CB}"/>
              </a:ext>
            </a:extLst>
          </p:cNvPr>
          <p:cNvPicPr>
            <a:picLocks noChangeAspect="1"/>
          </p:cNvPicPr>
          <p:nvPr/>
        </p:nvPicPr>
        <p:blipFill>
          <a:blip r:embed="rId24"/>
          <a:stretch>
            <a:fillRect/>
          </a:stretch>
        </p:blipFill>
        <p:spPr>
          <a:xfrm>
            <a:off x="10547506" y="577410"/>
            <a:ext cx="414463" cy="556720"/>
          </a:xfrm>
          <a:prstGeom prst="rect">
            <a:avLst/>
          </a:prstGeom>
        </p:spPr>
      </p:pic>
      <p:graphicFrame>
        <p:nvGraphicFramePr>
          <p:cNvPr id="79" name="Object 78">
            <a:extLst>
              <a:ext uri="{FF2B5EF4-FFF2-40B4-BE49-F238E27FC236}">
                <a16:creationId xmlns:a16="http://schemas.microsoft.com/office/drawing/2014/main" id="{07AA673C-DFE2-608C-8B9C-570858C28C1C}"/>
              </a:ext>
            </a:extLst>
          </p:cNvPr>
          <p:cNvGraphicFramePr>
            <a:graphicFrameLocks noChangeAspect="1"/>
          </p:cNvGraphicFramePr>
          <p:nvPr>
            <p:extLst>
              <p:ext uri="{D42A27DB-BD31-4B8C-83A1-F6EECF244321}">
                <p14:modId xmlns:p14="http://schemas.microsoft.com/office/powerpoint/2010/main" val="3753541890"/>
              </p:ext>
            </p:extLst>
          </p:nvPr>
        </p:nvGraphicFramePr>
        <p:xfrm>
          <a:off x="6785003" y="1243530"/>
          <a:ext cx="4638675" cy="425450"/>
        </p:xfrm>
        <a:graphic>
          <a:graphicData uri="http://schemas.openxmlformats.org/presentationml/2006/ole">
            <mc:AlternateContent xmlns:mc="http://schemas.openxmlformats.org/markup-compatibility/2006">
              <mc:Choice xmlns:v="urn:schemas-microsoft-com:vml" Requires="v">
                <p:oleObj name="Equation" r:id="rId29" imgW="2489040" imgH="228600" progId="Equation.DSMT4">
                  <p:embed/>
                </p:oleObj>
              </mc:Choice>
              <mc:Fallback>
                <p:oleObj name="Equation" r:id="rId29" imgW="2489040" imgH="228600" progId="Equation.DSMT4">
                  <p:embed/>
                  <p:pic>
                    <p:nvPicPr>
                      <p:cNvPr id="75" name="Object 74">
                        <a:extLst>
                          <a:ext uri="{FF2B5EF4-FFF2-40B4-BE49-F238E27FC236}">
                            <a16:creationId xmlns:a16="http://schemas.microsoft.com/office/drawing/2014/main" id="{1D3DD831-9256-9498-820D-6D8B7C11475E}"/>
                          </a:ext>
                        </a:extLst>
                      </p:cNvPr>
                      <p:cNvPicPr>
                        <a:picLocks noChangeAspect="1" noChangeArrowheads="1"/>
                      </p:cNvPicPr>
                      <p:nvPr/>
                    </p:nvPicPr>
                    <p:blipFill>
                      <a:blip r:embed="rId30"/>
                      <a:srcRect/>
                      <a:stretch>
                        <a:fillRect/>
                      </a:stretch>
                    </p:blipFill>
                    <p:spPr bwMode="auto">
                      <a:xfrm>
                        <a:off x="6785003" y="1243530"/>
                        <a:ext cx="463867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0" name="Picture 79">
            <a:extLst>
              <a:ext uri="{FF2B5EF4-FFF2-40B4-BE49-F238E27FC236}">
                <a16:creationId xmlns:a16="http://schemas.microsoft.com/office/drawing/2014/main" id="{89A99197-35D4-5322-4CC3-13730882D348}"/>
              </a:ext>
            </a:extLst>
          </p:cNvPr>
          <p:cNvPicPr>
            <a:picLocks noChangeAspect="1"/>
          </p:cNvPicPr>
          <p:nvPr/>
        </p:nvPicPr>
        <p:blipFill>
          <a:blip r:embed="rId24"/>
          <a:stretch>
            <a:fillRect/>
          </a:stretch>
        </p:blipFill>
        <p:spPr>
          <a:xfrm>
            <a:off x="7574389" y="1231457"/>
            <a:ext cx="2626761" cy="556720"/>
          </a:xfrm>
          <a:prstGeom prst="rect">
            <a:avLst/>
          </a:prstGeom>
        </p:spPr>
      </p:pic>
      <p:pic>
        <p:nvPicPr>
          <p:cNvPr id="81" name="Picture 80">
            <a:extLst>
              <a:ext uri="{FF2B5EF4-FFF2-40B4-BE49-F238E27FC236}">
                <a16:creationId xmlns:a16="http://schemas.microsoft.com/office/drawing/2014/main" id="{0FDEA3D7-D0A6-A064-A8FD-4F0608310F7C}"/>
              </a:ext>
            </a:extLst>
          </p:cNvPr>
          <p:cNvPicPr>
            <a:picLocks noChangeAspect="1"/>
          </p:cNvPicPr>
          <p:nvPr/>
        </p:nvPicPr>
        <p:blipFill>
          <a:blip r:embed="rId24"/>
          <a:stretch>
            <a:fillRect/>
          </a:stretch>
        </p:blipFill>
        <p:spPr>
          <a:xfrm>
            <a:off x="10230565" y="1151709"/>
            <a:ext cx="731102" cy="556720"/>
          </a:xfrm>
          <a:prstGeom prst="rect">
            <a:avLst/>
          </a:prstGeom>
        </p:spPr>
      </p:pic>
      <p:pic>
        <p:nvPicPr>
          <p:cNvPr id="82" name="Picture 81">
            <a:extLst>
              <a:ext uri="{FF2B5EF4-FFF2-40B4-BE49-F238E27FC236}">
                <a16:creationId xmlns:a16="http://schemas.microsoft.com/office/drawing/2014/main" id="{DCFC3A85-18EF-7BE4-5ED3-4CB9E220B73C}"/>
              </a:ext>
            </a:extLst>
          </p:cNvPr>
          <p:cNvPicPr>
            <a:picLocks noChangeAspect="1"/>
          </p:cNvPicPr>
          <p:nvPr/>
        </p:nvPicPr>
        <p:blipFill>
          <a:blip r:embed="rId24"/>
          <a:stretch>
            <a:fillRect/>
          </a:stretch>
        </p:blipFill>
        <p:spPr>
          <a:xfrm>
            <a:off x="10987053" y="1303989"/>
            <a:ext cx="414463" cy="556720"/>
          </a:xfrm>
          <a:prstGeom prst="rect">
            <a:avLst/>
          </a:prstGeom>
        </p:spPr>
      </p:pic>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12AEE9B7-9BB4-3DE4-1C68-AA617E9CED32}"/>
                  </a:ext>
                </a:extLst>
              </p:cNvPr>
              <p:cNvSpPr txBox="1"/>
              <p:nvPr/>
            </p:nvSpPr>
            <p:spPr>
              <a:xfrm>
                <a:off x="6607837" y="1928678"/>
                <a:ext cx="4959438" cy="738664"/>
              </a:xfrm>
              <a:prstGeom prst="rect">
                <a:avLst/>
              </a:prstGeom>
              <a:noFill/>
            </p:spPr>
            <p:txBody>
              <a:bodyPr wrap="square">
                <a:spAutoFit/>
              </a:bodyPr>
              <a:lstStyle/>
              <a:p>
                <a:r>
                  <a:rPr lang="en-US" sz="2100" b="0" i="0" u="none" strike="noStrike" baseline="0" dirty="0">
                    <a:latin typeface="TimesLTStd-Roman"/>
                  </a:rPr>
                  <a:t>By </a:t>
                </a:r>
                <a:r>
                  <a:rPr lang="en-US" sz="2100" b="1" i="0" u="none" strike="noStrike" baseline="0" dirty="0">
                    <a:solidFill>
                      <a:srgbClr val="FF0000"/>
                    </a:solidFill>
                    <a:latin typeface="TimesLTStd-Roman"/>
                  </a:rPr>
                  <a:t>EVT</a:t>
                </a:r>
                <a:r>
                  <a:rPr lang="en-US" sz="2100" b="0" i="0" u="none" strike="noStrike" baseline="0" dirty="0">
                    <a:latin typeface="TimesLTStd-Roman"/>
                  </a:rPr>
                  <a:t> </a:t>
                </a:r>
                <a14:m>
                  <m:oMath xmlns:m="http://schemas.openxmlformats.org/officeDocument/2006/math">
                    <m:r>
                      <a:rPr lang="en-US" sz="2100" b="0" i="1" smtClean="0">
                        <a:latin typeface="Cambria Math" panose="02040503050406030204" pitchFamily="18" charset="0"/>
                      </a:rPr>
                      <m:t>𝑦</m:t>
                    </m:r>
                    <m:r>
                      <a:rPr lang="en-US" sz="2100" i="1">
                        <a:latin typeface="Cambria Math" panose="02040503050406030204" pitchFamily="18" charset="0"/>
                      </a:rPr>
                      <m:t>=</m:t>
                    </m:r>
                    <m:r>
                      <a:rPr lang="en-US" sz="2100" b="0" i="1" smtClean="0">
                        <a:latin typeface="Cambria Math" panose="02040503050406030204" pitchFamily="18" charset="0"/>
                      </a:rPr>
                      <m:t>3</m:t>
                    </m:r>
                  </m:oMath>
                </a14:m>
                <a:r>
                  <a:rPr lang="en-US" sz="2100" b="0" strike="noStrike" baseline="0" dirty="0">
                    <a:latin typeface="TimesLTStd-Roman"/>
                  </a:rPr>
                  <a:t> is </a:t>
                </a:r>
                <a:r>
                  <a:rPr lang="en-US" sz="2100" b="0" u="sng" strike="noStrike" baseline="0" dirty="0">
                    <a:latin typeface="TimesLTStd-Roman"/>
                  </a:rPr>
                  <a:t>the</a:t>
                </a:r>
                <a:r>
                  <a:rPr lang="en-US" sz="2100" b="0" u="none" strike="noStrike" baseline="0" dirty="0">
                    <a:latin typeface="TimesLTStd-Roman"/>
                  </a:rPr>
                  <a:t> </a:t>
                </a:r>
                <a:r>
                  <a:rPr lang="en-US" sz="2100" b="0" i="0" u="none" strike="noStrike" baseline="0" dirty="0">
                    <a:latin typeface="TimesLTStd-Roman"/>
                  </a:rPr>
                  <a:t>absolute maximum value</a:t>
                </a:r>
                <a:r>
                  <a:rPr lang="en-US" sz="2100" dirty="0">
                    <a:latin typeface="TimesLTStd-Roman"/>
                  </a:rPr>
                  <a:t> for </a:t>
                </a:r>
                <a:r>
                  <a:rPr lang="en-US" sz="2100" i="1" dirty="0">
                    <a:latin typeface="TimesLTStd-Roman"/>
                  </a:rPr>
                  <a:t>f </a:t>
                </a:r>
                <a14:m>
                  <m:oMath xmlns:m="http://schemas.openxmlformats.org/officeDocument/2006/math">
                    <m:r>
                      <a:rPr lang="en-US" sz="2100" b="0" i="1" smtClean="0">
                        <a:latin typeface="Cambria Math" panose="02040503050406030204" pitchFamily="18" charset="0"/>
                      </a:rPr>
                      <m:t>.</m:t>
                    </m:r>
                  </m:oMath>
                </a14:m>
                <a:r>
                  <a:rPr lang="en-US" sz="2100" b="0" i="0" u="none" strike="noStrike" baseline="0" dirty="0">
                    <a:latin typeface="TimesLTStd-Roman"/>
                  </a:rPr>
                  <a:t> </a:t>
                </a:r>
                <a:endParaRPr lang="en-US" sz="2100" dirty="0"/>
              </a:p>
            </p:txBody>
          </p:sp>
        </mc:Choice>
        <mc:Fallback xmlns="">
          <p:sp>
            <p:nvSpPr>
              <p:cNvPr id="83" name="TextBox 82">
                <a:extLst>
                  <a:ext uri="{FF2B5EF4-FFF2-40B4-BE49-F238E27FC236}">
                    <a16:creationId xmlns:a16="http://schemas.microsoft.com/office/drawing/2014/main" id="{12AEE9B7-9BB4-3DE4-1C68-AA617E9CED32}"/>
                  </a:ext>
                </a:extLst>
              </p:cNvPr>
              <p:cNvSpPr txBox="1">
                <a:spLocks noRot="1" noChangeAspect="1" noMove="1" noResize="1" noEditPoints="1" noAdjustHandles="1" noChangeArrowheads="1" noChangeShapeType="1" noTextEdit="1"/>
              </p:cNvSpPr>
              <p:nvPr/>
            </p:nvSpPr>
            <p:spPr>
              <a:xfrm>
                <a:off x="6607837" y="1928678"/>
                <a:ext cx="4959438" cy="738664"/>
              </a:xfrm>
              <a:prstGeom prst="rect">
                <a:avLst/>
              </a:prstGeom>
              <a:blipFill>
                <a:blip r:embed="rId31"/>
                <a:stretch>
                  <a:fillRect l="-1474" t="-4918"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114E4B1-1057-A6A5-85C7-1CD07578CC7D}"/>
                  </a:ext>
                </a:extLst>
              </p:cNvPr>
              <p:cNvSpPr txBox="1"/>
              <p:nvPr/>
            </p:nvSpPr>
            <p:spPr>
              <a:xfrm>
                <a:off x="6593281" y="2758152"/>
                <a:ext cx="5556458" cy="738664"/>
              </a:xfrm>
              <a:prstGeom prst="rect">
                <a:avLst/>
              </a:prstGeom>
              <a:noFill/>
            </p:spPr>
            <p:txBody>
              <a:bodyPr wrap="square">
                <a:spAutoFit/>
              </a:bodyPr>
              <a:lstStyle/>
              <a:p>
                <a:r>
                  <a:rPr lang="en-US" sz="2100" b="0" i="0" u="none" strike="noStrike" baseline="0" dirty="0">
                    <a:latin typeface="TimesLTStd-Roman"/>
                  </a:rPr>
                  <a:t>So,</a:t>
                </a:r>
                <a:r>
                  <a:rPr lang="en-US" sz="2100" b="0" i="0" u="none" strike="noStrike" dirty="0">
                    <a:latin typeface="TimesLTStd-Roman"/>
                  </a:rPr>
                  <a:t> </a:t>
                </a:r>
                <a14:m>
                  <m:oMath xmlns:m="http://schemas.openxmlformats.org/officeDocument/2006/math">
                    <m:d>
                      <m:dPr>
                        <m:ctrlPr>
                          <a:rPr lang="en-US" sz="2100" b="0" i="1" u="none" strike="noStrike" smtClean="0">
                            <a:latin typeface="Cambria Math" panose="02040503050406030204" pitchFamily="18" charset="0"/>
                            <a:ea typeface="Cambria Math" panose="02040503050406030204" pitchFamily="18" charset="0"/>
                          </a:rPr>
                        </m:ctrlPr>
                      </m:dPr>
                      <m:e>
                        <m:r>
                          <a:rPr lang="en-US" sz="2100" b="0" i="1" u="none" strike="noStrike" smtClean="0">
                            <a:latin typeface="Cambria Math" panose="02040503050406030204" pitchFamily="18" charset="0"/>
                            <a:ea typeface="Cambria Math" panose="02040503050406030204" pitchFamily="18" charset="0"/>
                          </a:rPr>
                          <m:t>0,3</m:t>
                        </m:r>
                      </m:e>
                    </m:d>
                  </m:oMath>
                </a14:m>
                <a:r>
                  <a:rPr lang="en-US" sz="2100" b="0" i="0" u="none" strike="noStrike" baseline="0" dirty="0">
                    <a:latin typeface="TimesLTStd-Roman"/>
                  </a:rPr>
                  <a:t> and </a:t>
                </a:r>
                <a14:m>
                  <m:oMath xmlns:m="http://schemas.openxmlformats.org/officeDocument/2006/math">
                    <m:d>
                      <m:dPr>
                        <m:ctrlPr>
                          <a:rPr lang="en-US" sz="2100" i="1">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2</m:t>
                        </m:r>
                        <m:r>
                          <a:rPr lang="en-US" sz="2100" b="0" i="1" smtClean="0">
                            <a:latin typeface="Cambria Math" panose="02040503050406030204" pitchFamily="18" charset="0"/>
                            <a:ea typeface="Cambria Math" panose="02040503050406030204" pitchFamily="18" charset="0"/>
                          </a:rPr>
                          <m:t>𝜋</m:t>
                        </m:r>
                        <m:r>
                          <a:rPr lang="en-US" sz="2100" i="1">
                            <a:latin typeface="Cambria Math" panose="02040503050406030204" pitchFamily="18" charset="0"/>
                            <a:ea typeface="Cambria Math" panose="02040503050406030204" pitchFamily="18" charset="0"/>
                          </a:rPr>
                          <m:t>,3</m:t>
                        </m:r>
                      </m:e>
                    </m:d>
                  </m:oMath>
                </a14:m>
                <a:r>
                  <a:rPr lang="en-US" sz="2100" b="0" i="0" u="none" strike="noStrike" baseline="0" dirty="0">
                    <a:latin typeface="TimesLTStd-Roman"/>
                  </a:rPr>
                  <a:t>are the absolute maximum points </a:t>
                </a:r>
                <a:r>
                  <a:rPr lang="en-US" sz="2100" dirty="0">
                    <a:latin typeface="TimesLTStd-Roman"/>
                  </a:rPr>
                  <a:t>on  </a:t>
                </a:r>
                <a:r>
                  <a:rPr lang="en-US" sz="2100" i="1" dirty="0">
                    <a:latin typeface="TimesLTStd-Roman"/>
                  </a:rPr>
                  <a:t>f </a:t>
                </a:r>
                <a14:m>
                  <m:oMath xmlns:m="http://schemas.openxmlformats.org/officeDocument/2006/math">
                    <m:r>
                      <a:rPr lang="en-US" sz="2100" b="0" i="1" smtClean="0">
                        <a:latin typeface="Cambria Math" panose="02040503050406030204" pitchFamily="18" charset="0"/>
                      </a:rPr>
                      <m:t>.</m:t>
                    </m:r>
                  </m:oMath>
                </a14:m>
                <a:r>
                  <a:rPr lang="en-US" sz="2100" b="0" i="0" u="none" strike="noStrike" baseline="0" dirty="0">
                    <a:latin typeface="TimesLTStd-Roman"/>
                  </a:rPr>
                  <a:t> </a:t>
                </a:r>
                <a:endParaRPr lang="en-US" sz="2100" dirty="0"/>
              </a:p>
            </p:txBody>
          </p:sp>
        </mc:Choice>
        <mc:Fallback xmlns="">
          <p:sp>
            <p:nvSpPr>
              <p:cNvPr id="86" name="TextBox 85">
                <a:extLst>
                  <a:ext uri="{FF2B5EF4-FFF2-40B4-BE49-F238E27FC236}">
                    <a16:creationId xmlns:a16="http://schemas.microsoft.com/office/drawing/2014/main" id="{D114E4B1-1057-A6A5-85C7-1CD07578CC7D}"/>
                  </a:ext>
                </a:extLst>
              </p:cNvPr>
              <p:cNvSpPr txBox="1">
                <a:spLocks noRot="1" noChangeAspect="1" noMove="1" noResize="1" noEditPoints="1" noAdjustHandles="1" noChangeArrowheads="1" noChangeShapeType="1" noTextEdit="1"/>
              </p:cNvSpPr>
              <p:nvPr/>
            </p:nvSpPr>
            <p:spPr>
              <a:xfrm>
                <a:off x="6593281" y="2758152"/>
                <a:ext cx="5556458" cy="738664"/>
              </a:xfrm>
              <a:prstGeom prst="rect">
                <a:avLst/>
              </a:prstGeom>
              <a:blipFill>
                <a:blip r:embed="rId32"/>
                <a:stretch>
                  <a:fillRect l="-1317" t="-4918" b="-14754"/>
                </a:stretch>
              </a:blipFill>
            </p:spPr>
            <p:txBody>
              <a:bodyPr/>
              <a:lstStyle/>
              <a:p>
                <a:r>
                  <a:rPr lang="en-US">
                    <a:noFill/>
                  </a:rPr>
                  <a:t> </a:t>
                </a:r>
              </a:p>
            </p:txBody>
          </p:sp>
        </mc:Fallback>
      </mc:AlternateContent>
      <p:pic>
        <p:nvPicPr>
          <p:cNvPr id="89" name="Picture 88">
            <a:extLst>
              <a:ext uri="{FF2B5EF4-FFF2-40B4-BE49-F238E27FC236}">
                <a16:creationId xmlns:a16="http://schemas.microsoft.com/office/drawing/2014/main" id="{4B8F9B8C-E57A-F711-5E34-1F13BB91E382}"/>
              </a:ext>
            </a:extLst>
          </p:cNvPr>
          <p:cNvPicPr>
            <a:picLocks noChangeAspect="1"/>
          </p:cNvPicPr>
          <p:nvPr/>
        </p:nvPicPr>
        <p:blipFill>
          <a:blip r:embed="rId33"/>
          <a:stretch>
            <a:fillRect/>
          </a:stretch>
        </p:blipFill>
        <p:spPr>
          <a:xfrm>
            <a:off x="204878" y="1649504"/>
            <a:ext cx="3467400" cy="472481"/>
          </a:xfrm>
          <a:prstGeom prst="rect">
            <a:avLst/>
          </a:prstGeom>
        </p:spPr>
      </p:pic>
      <p:graphicFrame>
        <p:nvGraphicFramePr>
          <p:cNvPr id="90" name="Object 89">
            <a:extLst>
              <a:ext uri="{FF2B5EF4-FFF2-40B4-BE49-F238E27FC236}">
                <a16:creationId xmlns:a16="http://schemas.microsoft.com/office/drawing/2014/main" id="{7669975B-6262-195F-20C4-114627BA5FCD}"/>
              </a:ext>
            </a:extLst>
          </p:cNvPr>
          <p:cNvGraphicFramePr>
            <a:graphicFrameLocks noChangeAspect="1"/>
          </p:cNvGraphicFramePr>
          <p:nvPr>
            <p:extLst>
              <p:ext uri="{D42A27DB-BD31-4B8C-83A1-F6EECF244321}">
                <p14:modId xmlns:p14="http://schemas.microsoft.com/office/powerpoint/2010/main" val="3118706445"/>
              </p:ext>
            </p:extLst>
          </p:nvPr>
        </p:nvGraphicFramePr>
        <p:xfrm>
          <a:off x="4532314" y="3111583"/>
          <a:ext cx="236537" cy="328612"/>
        </p:xfrm>
        <a:graphic>
          <a:graphicData uri="http://schemas.openxmlformats.org/presentationml/2006/ole">
            <mc:AlternateContent xmlns:mc="http://schemas.openxmlformats.org/markup-compatibility/2006">
              <mc:Choice xmlns:v="urn:schemas-microsoft-com:vml" Requires="v">
                <p:oleObj name="Equation" r:id="rId34" imgW="126720" imgH="177480" progId="Equation.DSMT4">
                  <p:embed/>
                </p:oleObj>
              </mc:Choice>
              <mc:Fallback>
                <p:oleObj name="Equation" r:id="rId34" imgW="126720" imgH="177480" progId="Equation.DSMT4">
                  <p:embed/>
                  <p:pic>
                    <p:nvPicPr>
                      <p:cNvPr id="27" name="Object 26">
                        <a:extLst>
                          <a:ext uri="{FF2B5EF4-FFF2-40B4-BE49-F238E27FC236}">
                            <a16:creationId xmlns:a16="http://schemas.microsoft.com/office/drawing/2014/main" id="{B056ACDA-4B41-5969-99CE-BA2ED5521E42}"/>
                          </a:ext>
                        </a:extLst>
                      </p:cNvPr>
                      <p:cNvPicPr>
                        <a:picLocks noChangeAspect="1" noChangeArrowheads="1"/>
                      </p:cNvPicPr>
                      <p:nvPr/>
                    </p:nvPicPr>
                    <p:blipFill>
                      <a:blip r:embed="rId35"/>
                      <a:srcRect/>
                      <a:stretch>
                        <a:fillRect/>
                      </a:stretch>
                    </p:blipFill>
                    <p:spPr bwMode="auto">
                      <a:xfrm>
                        <a:off x="4532314" y="3111583"/>
                        <a:ext cx="236537"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4320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2000"/>
                                        <p:tgtEl>
                                          <p:spTgt spid="59"/>
                                        </p:tgtEl>
                                      </p:cBhvr>
                                    </p:animEffect>
                                    <p:anim calcmode="lin" valueType="num">
                                      <p:cBhvr>
                                        <p:cTn id="28" dur="2000" fill="hold"/>
                                        <p:tgtEl>
                                          <p:spTgt spid="59"/>
                                        </p:tgtEl>
                                        <p:attrNameLst>
                                          <p:attrName>ppt_w</p:attrName>
                                        </p:attrNameLst>
                                      </p:cBhvr>
                                      <p:tavLst>
                                        <p:tav tm="0" fmla="#ppt_w*sin(2.5*pi*$)">
                                          <p:val>
                                            <p:fltVal val="0"/>
                                          </p:val>
                                        </p:tav>
                                        <p:tav tm="100000">
                                          <p:val>
                                            <p:fltVal val="1"/>
                                          </p:val>
                                        </p:tav>
                                      </p:tavLst>
                                    </p:anim>
                                    <p:anim calcmode="lin" valueType="num">
                                      <p:cBhvr>
                                        <p:cTn id="29" dur="2000" fill="hold"/>
                                        <p:tgtEl>
                                          <p:spTgt spid="59"/>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2000"/>
                                        <p:tgtEl>
                                          <p:spTgt spid="90"/>
                                        </p:tgtEl>
                                      </p:cBhvr>
                                    </p:animEffect>
                                    <p:anim calcmode="lin" valueType="num">
                                      <p:cBhvr>
                                        <p:cTn id="33" dur="2000" fill="hold"/>
                                        <p:tgtEl>
                                          <p:spTgt spid="90"/>
                                        </p:tgtEl>
                                        <p:attrNameLst>
                                          <p:attrName>ppt_w</p:attrName>
                                        </p:attrNameLst>
                                      </p:cBhvr>
                                      <p:tavLst>
                                        <p:tav tm="0" fmla="#ppt_w*sin(2.5*pi*$)">
                                          <p:val>
                                            <p:fltVal val="0"/>
                                          </p:val>
                                        </p:tav>
                                        <p:tav tm="100000">
                                          <p:val>
                                            <p:fltVal val="1"/>
                                          </p:val>
                                        </p:tav>
                                      </p:tavLst>
                                    </p:anim>
                                    <p:anim calcmode="lin" valueType="num">
                                      <p:cBhvr>
                                        <p:cTn id="34" dur="20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67"/>
                                        </p:tgtEl>
                                      </p:cBhvr>
                                    </p:animEffect>
                                    <p:set>
                                      <p:cBhvr>
                                        <p:cTn id="54" dur="1" fill="hold">
                                          <p:stCondLst>
                                            <p:cond delay="499"/>
                                          </p:stCondLst>
                                        </p:cTn>
                                        <p:tgtEl>
                                          <p:spTgt spid="6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70"/>
                                        </p:tgtEl>
                                      </p:cBhvr>
                                    </p:animEffect>
                                    <p:set>
                                      <p:cBhvr>
                                        <p:cTn id="59" dur="1" fill="hold">
                                          <p:stCondLst>
                                            <p:cond delay="499"/>
                                          </p:stCondLst>
                                        </p:cTn>
                                        <p:tgtEl>
                                          <p:spTgt spid="7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2000"/>
                                        <p:tgtEl>
                                          <p:spTgt spid="68"/>
                                        </p:tgtEl>
                                      </p:cBhvr>
                                    </p:animEffect>
                                    <p:anim calcmode="lin" valueType="num">
                                      <p:cBhvr>
                                        <p:cTn id="65" dur="2000" fill="hold"/>
                                        <p:tgtEl>
                                          <p:spTgt spid="68"/>
                                        </p:tgtEl>
                                        <p:attrNameLst>
                                          <p:attrName>ppt_w</p:attrName>
                                        </p:attrNameLst>
                                      </p:cBhvr>
                                      <p:tavLst>
                                        <p:tav tm="0" fmla="#ppt_w*sin(2.5*pi*$)">
                                          <p:val>
                                            <p:fltVal val="0"/>
                                          </p:val>
                                        </p:tav>
                                        <p:tav tm="100000">
                                          <p:val>
                                            <p:fltVal val="1"/>
                                          </p:val>
                                        </p:tav>
                                      </p:tavLst>
                                    </p:anim>
                                    <p:anim calcmode="lin" valueType="num">
                                      <p:cBhvr>
                                        <p:cTn id="66" dur="20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2000"/>
                                        <p:tgtEl>
                                          <p:spTgt spid="69"/>
                                        </p:tgtEl>
                                      </p:cBhvr>
                                    </p:animEffect>
                                    <p:anim calcmode="lin" valueType="num">
                                      <p:cBhvr>
                                        <p:cTn id="72" dur="2000" fill="hold"/>
                                        <p:tgtEl>
                                          <p:spTgt spid="69"/>
                                        </p:tgtEl>
                                        <p:attrNameLst>
                                          <p:attrName>ppt_w</p:attrName>
                                        </p:attrNameLst>
                                      </p:cBhvr>
                                      <p:tavLst>
                                        <p:tav tm="0" fmla="#ppt_w*sin(2.5*pi*$)">
                                          <p:val>
                                            <p:fltVal val="0"/>
                                          </p:val>
                                        </p:tav>
                                        <p:tav tm="100000">
                                          <p:val>
                                            <p:fltVal val="1"/>
                                          </p:val>
                                        </p:tav>
                                      </p:tavLst>
                                    </p:anim>
                                    <p:anim calcmode="lin" valueType="num">
                                      <p:cBhvr>
                                        <p:cTn id="73" dur="2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par>
                                <p:cTn id="79" presetID="26"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down)">
                                      <p:cBhvr>
                                        <p:cTn id="81" dur="580">
                                          <p:stCondLst>
                                            <p:cond delay="0"/>
                                          </p:stCondLst>
                                        </p:cTn>
                                        <p:tgtEl>
                                          <p:spTgt spid="73"/>
                                        </p:tgtEl>
                                      </p:cBhvr>
                                    </p:animEffect>
                                    <p:anim calcmode="lin" valueType="num">
                                      <p:cBhvr>
                                        <p:cTn id="82"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87" dur="26">
                                          <p:stCondLst>
                                            <p:cond delay="650"/>
                                          </p:stCondLst>
                                        </p:cTn>
                                        <p:tgtEl>
                                          <p:spTgt spid="73"/>
                                        </p:tgtEl>
                                      </p:cBhvr>
                                      <p:to x="100000" y="60000"/>
                                    </p:animScale>
                                    <p:animScale>
                                      <p:cBhvr>
                                        <p:cTn id="88" dur="166" decel="50000">
                                          <p:stCondLst>
                                            <p:cond delay="676"/>
                                          </p:stCondLst>
                                        </p:cTn>
                                        <p:tgtEl>
                                          <p:spTgt spid="73"/>
                                        </p:tgtEl>
                                      </p:cBhvr>
                                      <p:to x="100000" y="100000"/>
                                    </p:animScale>
                                    <p:animScale>
                                      <p:cBhvr>
                                        <p:cTn id="89" dur="26">
                                          <p:stCondLst>
                                            <p:cond delay="1312"/>
                                          </p:stCondLst>
                                        </p:cTn>
                                        <p:tgtEl>
                                          <p:spTgt spid="73"/>
                                        </p:tgtEl>
                                      </p:cBhvr>
                                      <p:to x="100000" y="80000"/>
                                    </p:animScale>
                                    <p:animScale>
                                      <p:cBhvr>
                                        <p:cTn id="90" dur="166" decel="50000">
                                          <p:stCondLst>
                                            <p:cond delay="1338"/>
                                          </p:stCondLst>
                                        </p:cTn>
                                        <p:tgtEl>
                                          <p:spTgt spid="73"/>
                                        </p:tgtEl>
                                      </p:cBhvr>
                                      <p:to x="100000" y="100000"/>
                                    </p:animScale>
                                    <p:animScale>
                                      <p:cBhvr>
                                        <p:cTn id="91" dur="26">
                                          <p:stCondLst>
                                            <p:cond delay="1642"/>
                                          </p:stCondLst>
                                        </p:cTn>
                                        <p:tgtEl>
                                          <p:spTgt spid="73"/>
                                        </p:tgtEl>
                                      </p:cBhvr>
                                      <p:to x="100000" y="90000"/>
                                    </p:animScale>
                                    <p:animScale>
                                      <p:cBhvr>
                                        <p:cTn id="92" dur="166" decel="50000">
                                          <p:stCondLst>
                                            <p:cond delay="1668"/>
                                          </p:stCondLst>
                                        </p:cTn>
                                        <p:tgtEl>
                                          <p:spTgt spid="73"/>
                                        </p:tgtEl>
                                      </p:cBhvr>
                                      <p:to x="100000" y="100000"/>
                                    </p:animScale>
                                    <p:animScale>
                                      <p:cBhvr>
                                        <p:cTn id="93" dur="26">
                                          <p:stCondLst>
                                            <p:cond delay="1808"/>
                                          </p:stCondLst>
                                        </p:cTn>
                                        <p:tgtEl>
                                          <p:spTgt spid="73"/>
                                        </p:tgtEl>
                                      </p:cBhvr>
                                      <p:to x="100000" y="95000"/>
                                    </p:animScale>
                                    <p:animScale>
                                      <p:cBhvr>
                                        <p:cTn id="94" dur="166" decel="50000">
                                          <p:stCondLst>
                                            <p:cond delay="1834"/>
                                          </p:stCondLst>
                                        </p:cTn>
                                        <p:tgtEl>
                                          <p:spTgt spid="73"/>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500"/>
                                        <p:tgtEl>
                                          <p:spTgt spid="7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76"/>
                                        </p:tgtEl>
                                      </p:cBhvr>
                                    </p:animEffect>
                                    <p:set>
                                      <p:cBhvr>
                                        <p:cTn id="111" dur="1" fill="hold">
                                          <p:stCondLst>
                                            <p:cond delay="499"/>
                                          </p:stCondLst>
                                        </p:cTn>
                                        <p:tgtEl>
                                          <p:spTgt spid="76"/>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77"/>
                                        </p:tgtEl>
                                      </p:cBhvr>
                                    </p:animEffect>
                                    <p:set>
                                      <p:cBhvr>
                                        <p:cTn id="116" dur="1" fill="hold">
                                          <p:stCondLst>
                                            <p:cond delay="499"/>
                                          </p:stCondLst>
                                        </p:cTn>
                                        <p:tgtEl>
                                          <p:spTgt spid="7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78"/>
                                        </p:tgtEl>
                                      </p:cBhvr>
                                    </p:animEffect>
                                    <p:set>
                                      <p:cBhvr>
                                        <p:cTn id="121" dur="1" fill="hold">
                                          <p:stCondLst>
                                            <p:cond delay="499"/>
                                          </p:stCondLst>
                                        </p:cTn>
                                        <p:tgtEl>
                                          <p:spTgt spid="7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500"/>
                                        <p:tgtEl>
                                          <p:spTgt spid="7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80"/>
                                        </p:tgtEl>
                                      </p:cBhvr>
                                    </p:animEffect>
                                    <p:set>
                                      <p:cBhvr>
                                        <p:cTn id="131" dur="1" fill="hold">
                                          <p:stCondLst>
                                            <p:cond delay="499"/>
                                          </p:stCondLst>
                                        </p:cTn>
                                        <p:tgtEl>
                                          <p:spTgt spid="8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81"/>
                                        </p:tgtEl>
                                      </p:cBhvr>
                                    </p:animEffect>
                                    <p:set>
                                      <p:cBhvr>
                                        <p:cTn id="136" dur="1" fill="hold">
                                          <p:stCondLst>
                                            <p:cond delay="499"/>
                                          </p:stCondLst>
                                        </p:cTn>
                                        <p:tgtEl>
                                          <p:spTgt spid="8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500"/>
                                        <p:tgtEl>
                                          <p:spTgt spid="82"/>
                                        </p:tgtEl>
                                      </p:cBhvr>
                                    </p:animEffect>
                                    <p:set>
                                      <p:cBhvr>
                                        <p:cTn id="141" dur="1" fill="hold">
                                          <p:stCondLst>
                                            <p:cond delay="499"/>
                                          </p:stCondLst>
                                        </p:cTn>
                                        <p:tgtEl>
                                          <p:spTgt spid="82"/>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45" presetClass="entr" presetSubtype="0" fill="hold" grpId="0" nodeType="click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fade">
                                      <p:cBhvr>
                                        <p:cTn id="146" dur="2000"/>
                                        <p:tgtEl>
                                          <p:spTgt spid="83"/>
                                        </p:tgtEl>
                                      </p:cBhvr>
                                    </p:animEffect>
                                    <p:anim calcmode="lin" valueType="num">
                                      <p:cBhvr>
                                        <p:cTn id="147" dur="2000" fill="hold"/>
                                        <p:tgtEl>
                                          <p:spTgt spid="83"/>
                                        </p:tgtEl>
                                        <p:attrNameLst>
                                          <p:attrName>ppt_w</p:attrName>
                                        </p:attrNameLst>
                                      </p:cBhvr>
                                      <p:tavLst>
                                        <p:tav tm="0" fmla="#ppt_w*sin(2.5*pi*$)">
                                          <p:val>
                                            <p:fltVal val="0"/>
                                          </p:val>
                                        </p:tav>
                                        <p:tav tm="100000">
                                          <p:val>
                                            <p:fltVal val="1"/>
                                          </p:val>
                                        </p:tav>
                                      </p:tavLst>
                                    </p:anim>
                                    <p:anim calcmode="lin" valueType="num">
                                      <p:cBhvr>
                                        <p:cTn id="148" dur="20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149" fill="hold">
                      <p:stCondLst>
                        <p:cond delay="indefinite"/>
                      </p:stCondLst>
                      <p:childTnLst>
                        <p:par>
                          <p:cTn id="150" fill="hold">
                            <p:stCondLst>
                              <p:cond delay="0"/>
                            </p:stCondLst>
                            <p:childTnLst>
                              <p:par>
                                <p:cTn id="151" presetID="45" presetClass="entr" presetSubtype="0" fill="hold" grpId="0" nodeType="clickEffect">
                                  <p:stCondLst>
                                    <p:cond delay="0"/>
                                  </p:stCondLst>
                                  <p:childTnLst>
                                    <p:set>
                                      <p:cBhvr>
                                        <p:cTn id="152" dur="1" fill="hold">
                                          <p:stCondLst>
                                            <p:cond delay="0"/>
                                          </p:stCondLst>
                                        </p:cTn>
                                        <p:tgtEl>
                                          <p:spTgt spid="86"/>
                                        </p:tgtEl>
                                        <p:attrNameLst>
                                          <p:attrName>style.visibility</p:attrName>
                                        </p:attrNameLst>
                                      </p:cBhvr>
                                      <p:to>
                                        <p:strVal val="visible"/>
                                      </p:to>
                                    </p:set>
                                    <p:animEffect transition="in" filter="fade">
                                      <p:cBhvr>
                                        <p:cTn id="153" dur="2000"/>
                                        <p:tgtEl>
                                          <p:spTgt spid="86"/>
                                        </p:tgtEl>
                                      </p:cBhvr>
                                    </p:animEffect>
                                    <p:anim calcmode="lin" valueType="num">
                                      <p:cBhvr>
                                        <p:cTn id="154" dur="2000" fill="hold"/>
                                        <p:tgtEl>
                                          <p:spTgt spid="86"/>
                                        </p:tgtEl>
                                        <p:attrNameLst>
                                          <p:attrName>ppt_w</p:attrName>
                                        </p:attrNameLst>
                                      </p:cBhvr>
                                      <p:tavLst>
                                        <p:tav tm="0" fmla="#ppt_w*sin(2.5*pi*$)">
                                          <p:val>
                                            <p:fltVal val="0"/>
                                          </p:val>
                                        </p:tav>
                                        <p:tav tm="100000">
                                          <p:val>
                                            <p:fltVal val="1"/>
                                          </p:val>
                                        </p:tav>
                                      </p:tavLst>
                                    </p:anim>
                                    <p:anim calcmode="lin" valueType="num">
                                      <p:cBhvr>
                                        <p:cTn id="155" dur="2000" fill="hold"/>
                                        <p:tgtEl>
                                          <p:spTgt spid="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P spid="62" grpId="0"/>
      <p:bldP spid="68" grpId="0"/>
      <p:bldP spid="69" grpId="0"/>
      <p:bldP spid="72" grpId="0"/>
      <p:bldP spid="73" grpId="0" animBg="1"/>
      <p:bldP spid="83"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7496E-06D0-4A94-09F4-CB1AC90803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C1B7EA-EA94-41DB-3EF4-23B72ECAB6A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9">
            <a:extLst>
              <a:ext uri="{FF2B5EF4-FFF2-40B4-BE49-F238E27FC236}">
                <a16:creationId xmlns:a16="http://schemas.microsoft.com/office/drawing/2014/main" id="{0453BF0B-7F04-2B1A-9004-2C0407C23348}"/>
              </a:ext>
            </a:extLst>
          </p:cNvPr>
          <p:cNvSpPr txBox="1">
            <a:spLocks noChangeArrowheads="1"/>
          </p:cNvSpPr>
          <p:nvPr/>
        </p:nvSpPr>
        <p:spPr bwMode="auto">
          <a:xfrm>
            <a:off x="283073" y="26079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Box 6">
            <a:extLst>
              <a:ext uri="{FF2B5EF4-FFF2-40B4-BE49-F238E27FC236}">
                <a16:creationId xmlns:a16="http://schemas.microsoft.com/office/drawing/2014/main" id="{FB9B9F0D-F605-4A9C-57FD-915414CB1328}"/>
              </a:ext>
            </a:extLst>
          </p:cNvPr>
          <p:cNvSpPr txBox="1"/>
          <p:nvPr/>
        </p:nvSpPr>
        <p:spPr>
          <a:xfrm>
            <a:off x="283073" y="798874"/>
            <a:ext cx="7148945" cy="430887"/>
          </a:xfrm>
          <a:prstGeom prst="rect">
            <a:avLst/>
          </a:prstGeom>
          <a:noFill/>
        </p:spPr>
        <p:txBody>
          <a:bodyPr wrap="square">
            <a:spAutoFit/>
          </a:bodyPr>
          <a:lstStyle/>
          <a:p>
            <a:pPr algn="l"/>
            <a:r>
              <a:rPr lang="en-US" sz="2200" b="0" i="0" u="none" strike="noStrike" baseline="0" dirty="0">
                <a:latin typeface="TimesLTStd-Roman"/>
              </a:rPr>
              <a:t>(c) Find the intervals of concavity and the inflection points.</a:t>
            </a:r>
            <a:endParaRPr lang="en-US" sz="2200" dirty="0"/>
          </a:p>
        </p:txBody>
      </p:sp>
      <p:pic>
        <p:nvPicPr>
          <p:cNvPr id="8" name="Picture 7">
            <a:extLst>
              <a:ext uri="{FF2B5EF4-FFF2-40B4-BE49-F238E27FC236}">
                <a16:creationId xmlns:a16="http://schemas.microsoft.com/office/drawing/2014/main" id="{8C8DECDF-9C9D-1D35-6CE6-383B928C2B8F}"/>
              </a:ext>
            </a:extLst>
          </p:cNvPr>
          <p:cNvPicPr>
            <a:picLocks noChangeAspect="1"/>
          </p:cNvPicPr>
          <p:nvPr/>
        </p:nvPicPr>
        <p:blipFill>
          <a:blip r:embed="rId2"/>
          <a:stretch>
            <a:fillRect/>
          </a:stretch>
        </p:blipFill>
        <p:spPr>
          <a:xfrm>
            <a:off x="322637" y="1392469"/>
            <a:ext cx="4465707" cy="365792"/>
          </a:xfrm>
          <a:prstGeom prst="rect">
            <a:avLst/>
          </a:prstGeom>
        </p:spPr>
      </p:pic>
      <p:pic>
        <p:nvPicPr>
          <p:cNvPr id="11" name="Picture 10">
            <a:extLst>
              <a:ext uri="{FF2B5EF4-FFF2-40B4-BE49-F238E27FC236}">
                <a16:creationId xmlns:a16="http://schemas.microsoft.com/office/drawing/2014/main" id="{D00D9E57-8034-EF64-37CC-EF9582257852}"/>
              </a:ext>
            </a:extLst>
          </p:cNvPr>
          <p:cNvPicPr>
            <a:picLocks noChangeAspect="1"/>
          </p:cNvPicPr>
          <p:nvPr/>
        </p:nvPicPr>
        <p:blipFill>
          <a:blip r:embed="rId3"/>
          <a:stretch>
            <a:fillRect/>
          </a:stretch>
        </p:blipFill>
        <p:spPr>
          <a:xfrm>
            <a:off x="301856" y="1905805"/>
            <a:ext cx="3467400" cy="472481"/>
          </a:xfrm>
          <a:prstGeom prst="rect">
            <a:avLst/>
          </a:prstGeom>
        </p:spPr>
      </p:pic>
      <p:pic>
        <p:nvPicPr>
          <p:cNvPr id="13" name="Picture 12">
            <a:extLst>
              <a:ext uri="{FF2B5EF4-FFF2-40B4-BE49-F238E27FC236}">
                <a16:creationId xmlns:a16="http://schemas.microsoft.com/office/drawing/2014/main" id="{50C19F82-ED20-822C-C133-9142EEC0C8BB}"/>
              </a:ext>
            </a:extLst>
          </p:cNvPr>
          <p:cNvPicPr>
            <a:picLocks noChangeAspect="1"/>
          </p:cNvPicPr>
          <p:nvPr/>
        </p:nvPicPr>
        <p:blipFill>
          <a:blip r:embed="rId4"/>
          <a:stretch>
            <a:fillRect/>
          </a:stretch>
        </p:blipFill>
        <p:spPr>
          <a:xfrm>
            <a:off x="248438" y="2406347"/>
            <a:ext cx="6180356" cy="495343"/>
          </a:xfrm>
          <a:prstGeom prst="rect">
            <a:avLst/>
          </a:prstGeom>
        </p:spPr>
      </p:pic>
      <p:pic>
        <p:nvPicPr>
          <p:cNvPr id="16" name="Picture 15">
            <a:extLst>
              <a:ext uri="{FF2B5EF4-FFF2-40B4-BE49-F238E27FC236}">
                <a16:creationId xmlns:a16="http://schemas.microsoft.com/office/drawing/2014/main" id="{07A1FE97-C59E-753F-3979-2C70D4C4117B}"/>
              </a:ext>
            </a:extLst>
          </p:cNvPr>
          <p:cNvPicPr>
            <a:picLocks noChangeAspect="1"/>
          </p:cNvPicPr>
          <p:nvPr/>
        </p:nvPicPr>
        <p:blipFill>
          <a:blip r:embed="rId5"/>
          <a:stretch>
            <a:fillRect/>
          </a:stretch>
        </p:blipFill>
        <p:spPr>
          <a:xfrm>
            <a:off x="1096432" y="3093691"/>
            <a:ext cx="3612193" cy="335309"/>
          </a:xfrm>
          <a:prstGeom prst="rect">
            <a:avLst/>
          </a:prstGeom>
        </p:spPr>
      </p:pic>
      <p:pic>
        <p:nvPicPr>
          <p:cNvPr id="18" name="Picture 17">
            <a:extLst>
              <a:ext uri="{FF2B5EF4-FFF2-40B4-BE49-F238E27FC236}">
                <a16:creationId xmlns:a16="http://schemas.microsoft.com/office/drawing/2014/main" id="{CA790B64-14B0-F9D5-D643-D25315930F8B}"/>
              </a:ext>
            </a:extLst>
          </p:cNvPr>
          <p:cNvPicPr>
            <a:picLocks noChangeAspect="1"/>
          </p:cNvPicPr>
          <p:nvPr/>
        </p:nvPicPr>
        <p:blipFill>
          <a:blip r:embed="rId6"/>
          <a:stretch>
            <a:fillRect/>
          </a:stretch>
        </p:blipFill>
        <p:spPr>
          <a:xfrm>
            <a:off x="1098151" y="3551731"/>
            <a:ext cx="4328535" cy="480102"/>
          </a:xfrm>
          <a:prstGeom prst="rect">
            <a:avLst/>
          </a:prstGeom>
        </p:spPr>
      </p:pic>
      <p:pic>
        <p:nvPicPr>
          <p:cNvPr id="20" name="Picture 19">
            <a:extLst>
              <a:ext uri="{FF2B5EF4-FFF2-40B4-BE49-F238E27FC236}">
                <a16:creationId xmlns:a16="http://schemas.microsoft.com/office/drawing/2014/main" id="{78A3EA3D-DEA4-D064-1F3C-D0CEECF64DE7}"/>
              </a:ext>
            </a:extLst>
          </p:cNvPr>
          <p:cNvPicPr>
            <a:picLocks noChangeAspect="1"/>
          </p:cNvPicPr>
          <p:nvPr/>
        </p:nvPicPr>
        <p:blipFill>
          <a:blip r:embed="rId7"/>
          <a:stretch>
            <a:fillRect/>
          </a:stretch>
        </p:blipFill>
        <p:spPr>
          <a:xfrm>
            <a:off x="1075651" y="4113000"/>
            <a:ext cx="3177815" cy="464860"/>
          </a:xfrm>
          <a:prstGeom prst="rect">
            <a:avLst/>
          </a:prstGeom>
        </p:spPr>
      </p:pic>
      <p:pic>
        <p:nvPicPr>
          <p:cNvPr id="22" name="Picture 21">
            <a:extLst>
              <a:ext uri="{FF2B5EF4-FFF2-40B4-BE49-F238E27FC236}">
                <a16:creationId xmlns:a16="http://schemas.microsoft.com/office/drawing/2014/main" id="{81E12FB2-51D7-9DFF-F116-B633A4F72CA2}"/>
              </a:ext>
            </a:extLst>
          </p:cNvPr>
          <p:cNvPicPr>
            <a:picLocks noChangeAspect="1"/>
          </p:cNvPicPr>
          <p:nvPr/>
        </p:nvPicPr>
        <p:blipFill>
          <a:blip r:embed="rId8"/>
          <a:stretch>
            <a:fillRect/>
          </a:stretch>
        </p:blipFill>
        <p:spPr>
          <a:xfrm>
            <a:off x="1096432" y="4633276"/>
            <a:ext cx="3292125" cy="441998"/>
          </a:xfrm>
          <a:prstGeom prst="rect">
            <a:avLst/>
          </a:prstGeom>
        </p:spPr>
      </p:pic>
      <p:pic>
        <p:nvPicPr>
          <p:cNvPr id="24" name="Picture 23">
            <a:extLst>
              <a:ext uri="{FF2B5EF4-FFF2-40B4-BE49-F238E27FC236}">
                <a16:creationId xmlns:a16="http://schemas.microsoft.com/office/drawing/2014/main" id="{DC8252AF-5062-122B-F247-539E87FBB691}"/>
              </a:ext>
            </a:extLst>
          </p:cNvPr>
          <p:cNvPicPr>
            <a:picLocks noChangeAspect="1"/>
          </p:cNvPicPr>
          <p:nvPr/>
        </p:nvPicPr>
        <p:blipFill>
          <a:blip r:embed="rId9"/>
          <a:stretch>
            <a:fillRect/>
          </a:stretch>
        </p:blipFill>
        <p:spPr>
          <a:xfrm>
            <a:off x="1050396" y="5243143"/>
            <a:ext cx="3635055" cy="411516"/>
          </a:xfrm>
          <a:prstGeom prst="rect">
            <a:avLst/>
          </a:prstGeom>
        </p:spPr>
      </p:pic>
      <p:graphicFrame>
        <p:nvGraphicFramePr>
          <p:cNvPr id="27" name="Object 26">
            <a:extLst>
              <a:ext uri="{FF2B5EF4-FFF2-40B4-BE49-F238E27FC236}">
                <a16:creationId xmlns:a16="http://schemas.microsoft.com/office/drawing/2014/main" id="{B056ACDA-4B41-5969-99CE-BA2ED5521E42}"/>
              </a:ext>
            </a:extLst>
          </p:cNvPr>
          <p:cNvGraphicFramePr>
            <a:graphicFrameLocks noChangeAspect="1"/>
          </p:cNvGraphicFramePr>
          <p:nvPr>
            <p:extLst>
              <p:ext uri="{D42A27DB-BD31-4B8C-83A1-F6EECF244321}">
                <p14:modId xmlns:p14="http://schemas.microsoft.com/office/powerpoint/2010/main" val="3088414807"/>
              </p:ext>
            </p:extLst>
          </p:nvPr>
        </p:nvGraphicFramePr>
        <p:xfrm>
          <a:off x="283073" y="5740557"/>
          <a:ext cx="1514475" cy="376238"/>
        </p:xfrm>
        <a:graphic>
          <a:graphicData uri="http://schemas.openxmlformats.org/presentationml/2006/ole">
            <mc:AlternateContent xmlns:mc="http://schemas.openxmlformats.org/markup-compatibility/2006">
              <mc:Choice xmlns:v="urn:schemas-microsoft-com:vml" Requires="v">
                <p:oleObj name="Equation" r:id="rId10" imgW="812520" imgH="203040" progId="Equation.DSMT4">
                  <p:embed/>
                </p:oleObj>
              </mc:Choice>
              <mc:Fallback>
                <p:oleObj name="Equation" r:id="rId10" imgW="812520" imgH="203040" progId="Equation.DSMT4">
                  <p:embed/>
                  <p:pic>
                    <p:nvPicPr>
                      <p:cNvPr id="8" name="Object 7">
                        <a:extLst>
                          <a:ext uri="{FF2B5EF4-FFF2-40B4-BE49-F238E27FC236}">
                            <a16:creationId xmlns:a16="http://schemas.microsoft.com/office/drawing/2014/main" id="{BFDB62A8-1E69-8CAB-3803-B36F3B5DC901}"/>
                          </a:ext>
                        </a:extLst>
                      </p:cNvPr>
                      <p:cNvPicPr>
                        <a:picLocks noChangeAspect="1" noChangeArrowheads="1"/>
                      </p:cNvPicPr>
                      <p:nvPr/>
                    </p:nvPicPr>
                    <p:blipFill>
                      <a:blip r:embed="rId11"/>
                      <a:srcRect/>
                      <a:stretch>
                        <a:fillRect/>
                      </a:stretch>
                    </p:blipFill>
                    <p:spPr bwMode="auto">
                      <a:xfrm>
                        <a:off x="283073" y="5740557"/>
                        <a:ext cx="1514475"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 name="Group 28">
            <a:extLst>
              <a:ext uri="{FF2B5EF4-FFF2-40B4-BE49-F238E27FC236}">
                <a16:creationId xmlns:a16="http://schemas.microsoft.com/office/drawing/2014/main" id="{C67AA585-DEFA-3C1A-31B1-1DF83FD4CF4D}"/>
              </a:ext>
            </a:extLst>
          </p:cNvPr>
          <p:cNvGrpSpPr/>
          <p:nvPr/>
        </p:nvGrpSpPr>
        <p:grpSpPr>
          <a:xfrm>
            <a:off x="332338" y="6221173"/>
            <a:ext cx="3682330" cy="388654"/>
            <a:chOff x="332338" y="6221173"/>
            <a:chExt cx="3682330" cy="388654"/>
          </a:xfrm>
        </p:grpSpPr>
        <p:pic>
          <p:nvPicPr>
            <p:cNvPr id="26" name="Picture 25">
              <a:extLst>
                <a:ext uri="{FF2B5EF4-FFF2-40B4-BE49-F238E27FC236}">
                  <a16:creationId xmlns:a16="http://schemas.microsoft.com/office/drawing/2014/main" id="{6EE0B435-FB08-FC08-E5D1-F56BE14446BA}"/>
                </a:ext>
              </a:extLst>
            </p:cNvPr>
            <p:cNvPicPr>
              <a:picLocks noChangeAspect="1"/>
            </p:cNvPicPr>
            <p:nvPr/>
          </p:nvPicPr>
          <p:blipFill>
            <a:blip r:embed="rId12"/>
            <a:stretch>
              <a:fillRect/>
            </a:stretch>
          </p:blipFill>
          <p:spPr>
            <a:xfrm>
              <a:off x="332338" y="6221173"/>
              <a:ext cx="3436918" cy="388654"/>
            </a:xfrm>
            <a:prstGeom prst="rect">
              <a:avLst/>
            </a:prstGeom>
          </p:spPr>
        </p:pic>
        <p:graphicFrame>
          <p:nvGraphicFramePr>
            <p:cNvPr id="28" name="Object 27">
              <a:extLst>
                <a:ext uri="{FF2B5EF4-FFF2-40B4-BE49-F238E27FC236}">
                  <a16:creationId xmlns:a16="http://schemas.microsoft.com/office/drawing/2014/main" id="{C67D7E26-3E2F-4B4C-8011-527660C66193}"/>
                </a:ext>
              </a:extLst>
            </p:cNvPr>
            <p:cNvGraphicFramePr>
              <a:graphicFrameLocks noChangeAspect="1"/>
            </p:cNvGraphicFramePr>
            <p:nvPr>
              <p:extLst>
                <p:ext uri="{D42A27DB-BD31-4B8C-83A1-F6EECF244321}">
                  <p14:modId xmlns:p14="http://schemas.microsoft.com/office/powerpoint/2010/main" val="1051286126"/>
                </p:ext>
              </p:extLst>
            </p:nvPr>
          </p:nvGraphicFramePr>
          <p:xfrm>
            <a:off x="3565405" y="6228100"/>
            <a:ext cx="449263" cy="328612"/>
          </p:xfrm>
          <a:graphic>
            <a:graphicData uri="http://schemas.openxmlformats.org/presentationml/2006/ole">
              <mc:AlternateContent xmlns:mc="http://schemas.openxmlformats.org/markup-compatibility/2006">
                <mc:Choice xmlns:v="urn:schemas-microsoft-com:vml" Requires="v">
                  <p:oleObj name="Equation" r:id="rId13" imgW="241200" imgH="177480" progId="Equation.DSMT4">
                    <p:embed/>
                  </p:oleObj>
                </mc:Choice>
                <mc:Fallback>
                  <p:oleObj name="Equation" r:id="rId13" imgW="241200" imgH="177480" progId="Equation.DSMT4">
                    <p:embed/>
                    <p:pic>
                      <p:nvPicPr>
                        <p:cNvPr id="27" name="Object 26">
                          <a:extLst>
                            <a:ext uri="{FF2B5EF4-FFF2-40B4-BE49-F238E27FC236}">
                              <a16:creationId xmlns:a16="http://schemas.microsoft.com/office/drawing/2014/main" id="{B056ACDA-4B41-5969-99CE-BA2ED5521E42}"/>
                            </a:ext>
                          </a:extLst>
                        </p:cNvPr>
                        <p:cNvPicPr>
                          <a:picLocks noChangeAspect="1" noChangeArrowheads="1"/>
                        </p:cNvPicPr>
                        <p:nvPr/>
                      </p:nvPicPr>
                      <p:blipFill>
                        <a:blip r:embed="rId14"/>
                        <a:srcRect/>
                        <a:stretch>
                          <a:fillRect/>
                        </a:stretch>
                      </p:blipFill>
                      <p:spPr bwMode="auto">
                        <a:xfrm>
                          <a:off x="3565405" y="6228100"/>
                          <a:ext cx="44926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0" name="Picture 29">
            <a:extLst>
              <a:ext uri="{FF2B5EF4-FFF2-40B4-BE49-F238E27FC236}">
                <a16:creationId xmlns:a16="http://schemas.microsoft.com/office/drawing/2014/main" id="{74D9F1A9-CC90-067F-9018-8A43A0AA848E}"/>
              </a:ext>
            </a:extLst>
          </p:cNvPr>
          <p:cNvPicPr>
            <a:picLocks noChangeAspect="1"/>
          </p:cNvPicPr>
          <p:nvPr/>
        </p:nvPicPr>
        <p:blipFill>
          <a:blip r:embed="rId15"/>
          <a:stretch>
            <a:fillRect/>
          </a:stretch>
        </p:blipFill>
        <p:spPr>
          <a:xfrm>
            <a:off x="1061091" y="2471567"/>
            <a:ext cx="1301108" cy="407337"/>
          </a:xfrm>
          <a:prstGeom prst="rect">
            <a:avLst/>
          </a:prstGeom>
        </p:spPr>
      </p:pic>
      <p:pic>
        <p:nvPicPr>
          <p:cNvPr id="31" name="Picture 30">
            <a:extLst>
              <a:ext uri="{FF2B5EF4-FFF2-40B4-BE49-F238E27FC236}">
                <a16:creationId xmlns:a16="http://schemas.microsoft.com/office/drawing/2014/main" id="{B8C4727F-5E79-23AE-3565-71227D5722DF}"/>
              </a:ext>
            </a:extLst>
          </p:cNvPr>
          <p:cNvPicPr>
            <a:picLocks noChangeAspect="1"/>
          </p:cNvPicPr>
          <p:nvPr/>
        </p:nvPicPr>
        <p:blipFill>
          <a:blip r:embed="rId15"/>
          <a:stretch>
            <a:fillRect/>
          </a:stretch>
        </p:blipFill>
        <p:spPr>
          <a:xfrm>
            <a:off x="2362199" y="2473899"/>
            <a:ext cx="1136074" cy="407337"/>
          </a:xfrm>
          <a:prstGeom prst="rect">
            <a:avLst/>
          </a:prstGeom>
        </p:spPr>
      </p:pic>
      <p:pic>
        <p:nvPicPr>
          <p:cNvPr id="32" name="Picture 31">
            <a:extLst>
              <a:ext uri="{FF2B5EF4-FFF2-40B4-BE49-F238E27FC236}">
                <a16:creationId xmlns:a16="http://schemas.microsoft.com/office/drawing/2014/main" id="{9BA056A0-A14C-8881-56C7-F966EB6EB54A}"/>
              </a:ext>
            </a:extLst>
          </p:cNvPr>
          <p:cNvPicPr>
            <a:picLocks noChangeAspect="1"/>
          </p:cNvPicPr>
          <p:nvPr/>
        </p:nvPicPr>
        <p:blipFill>
          <a:blip r:embed="rId15"/>
          <a:stretch>
            <a:fillRect/>
          </a:stretch>
        </p:blipFill>
        <p:spPr>
          <a:xfrm>
            <a:off x="3507361" y="2494461"/>
            <a:ext cx="1625748" cy="407337"/>
          </a:xfrm>
          <a:prstGeom prst="rect">
            <a:avLst/>
          </a:prstGeom>
        </p:spPr>
      </p:pic>
      <p:pic>
        <p:nvPicPr>
          <p:cNvPr id="33" name="Picture 32">
            <a:extLst>
              <a:ext uri="{FF2B5EF4-FFF2-40B4-BE49-F238E27FC236}">
                <a16:creationId xmlns:a16="http://schemas.microsoft.com/office/drawing/2014/main" id="{5F6D8C6F-205D-8B91-5EF4-389C5C0A4B13}"/>
              </a:ext>
            </a:extLst>
          </p:cNvPr>
          <p:cNvPicPr>
            <a:picLocks noChangeAspect="1"/>
          </p:cNvPicPr>
          <p:nvPr/>
        </p:nvPicPr>
        <p:blipFill>
          <a:blip r:embed="rId15"/>
          <a:stretch>
            <a:fillRect/>
          </a:stretch>
        </p:blipFill>
        <p:spPr>
          <a:xfrm>
            <a:off x="5142197" y="2494461"/>
            <a:ext cx="1625748" cy="407337"/>
          </a:xfrm>
          <a:prstGeom prst="rect">
            <a:avLst/>
          </a:prstGeom>
        </p:spPr>
      </p:pic>
      <p:cxnSp>
        <p:nvCxnSpPr>
          <p:cNvPr id="34" name="Straight Connector 33">
            <a:extLst>
              <a:ext uri="{FF2B5EF4-FFF2-40B4-BE49-F238E27FC236}">
                <a16:creationId xmlns:a16="http://schemas.microsoft.com/office/drawing/2014/main" id="{331A083F-D427-42C4-31CD-1A5E21CB07F9}"/>
              </a:ext>
            </a:extLst>
          </p:cNvPr>
          <p:cNvCxnSpPr>
            <a:cxnSpLocks/>
          </p:cNvCxnSpPr>
          <p:nvPr/>
        </p:nvCxnSpPr>
        <p:spPr>
          <a:xfrm>
            <a:off x="6722627" y="1339010"/>
            <a:ext cx="0" cy="5169369"/>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6" name="Object 35">
            <a:extLst>
              <a:ext uri="{FF2B5EF4-FFF2-40B4-BE49-F238E27FC236}">
                <a16:creationId xmlns:a16="http://schemas.microsoft.com/office/drawing/2014/main" id="{5C1078D9-8998-6E71-7242-E36F709986B7}"/>
              </a:ext>
            </a:extLst>
          </p:cNvPr>
          <p:cNvGraphicFramePr>
            <a:graphicFrameLocks noChangeAspect="1"/>
          </p:cNvGraphicFramePr>
          <p:nvPr>
            <p:extLst>
              <p:ext uri="{D42A27DB-BD31-4B8C-83A1-F6EECF244321}">
                <p14:modId xmlns:p14="http://schemas.microsoft.com/office/powerpoint/2010/main" val="1677624596"/>
              </p:ext>
            </p:extLst>
          </p:nvPr>
        </p:nvGraphicFramePr>
        <p:xfrm>
          <a:off x="7088794" y="1229761"/>
          <a:ext cx="1135063" cy="728662"/>
        </p:xfrm>
        <a:graphic>
          <a:graphicData uri="http://schemas.openxmlformats.org/presentationml/2006/ole">
            <mc:AlternateContent xmlns:mc="http://schemas.openxmlformats.org/markup-compatibility/2006">
              <mc:Choice xmlns:v="urn:schemas-microsoft-com:vml" Requires="v">
                <p:oleObj name="Equation" r:id="rId16" imgW="609480" imgH="393480" progId="Equation.DSMT4">
                  <p:embed/>
                </p:oleObj>
              </mc:Choice>
              <mc:Fallback>
                <p:oleObj name="Equation" r:id="rId16" imgW="609480" imgH="393480" progId="Equation.DSMT4">
                  <p:embed/>
                  <p:pic>
                    <p:nvPicPr>
                      <p:cNvPr id="27" name="Object 26">
                        <a:extLst>
                          <a:ext uri="{FF2B5EF4-FFF2-40B4-BE49-F238E27FC236}">
                            <a16:creationId xmlns:a16="http://schemas.microsoft.com/office/drawing/2014/main" id="{B056ACDA-4B41-5969-99CE-BA2ED5521E42}"/>
                          </a:ext>
                        </a:extLst>
                      </p:cNvPr>
                      <p:cNvPicPr>
                        <a:picLocks noChangeAspect="1" noChangeArrowheads="1"/>
                      </p:cNvPicPr>
                      <p:nvPr/>
                    </p:nvPicPr>
                    <p:blipFill>
                      <a:blip r:embed="rId17"/>
                      <a:srcRect/>
                      <a:stretch>
                        <a:fillRect/>
                      </a:stretch>
                    </p:blipFill>
                    <p:spPr bwMode="auto">
                      <a:xfrm>
                        <a:off x="7088794" y="1229761"/>
                        <a:ext cx="1135063" cy="728662"/>
                      </a:xfrm>
                      <a:prstGeom prst="rect">
                        <a:avLst/>
                      </a:prstGeom>
                      <a:noFill/>
                      <a:ln>
                        <a:noFill/>
                      </a:ln>
                      <a:effectLst/>
                    </p:spPr>
                  </p:pic>
                </p:oleObj>
              </mc:Fallback>
            </mc:AlternateContent>
          </a:graphicData>
        </a:graphic>
      </p:graphicFrame>
      <p:graphicFrame>
        <p:nvGraphicFramePr>
          <p:cNvPr id="37" name="Object 36">
            <a:extLst>
              <a:ext uri="{FF2B5EF4-FFF2-40B4-BE49-F238E27FC236}">
                <a16:creationId xmlns:a16="http://schemas.microsoft.com/office/drawing/2014/main" id="{059A1006-593D-DD71-7E27-6340E8D3719A}"/>
              </a:ext>
            </a:extLst>
          </p:cNvPr>
          <p:cNvGraphicFramePr>
            <a:graphicFrameLocks noChangeAspect="1"/>
          </p:cNvGraphicFramePr>
          <p:nvPr>
            <p:extLst>
              <p:ext uri="{D42A27DB-BD31-4B8C-83A1-F6EECF244321}">
                <p14:modId xmlns:p14="http://schemas.microsoft.com/office/powerpoint/2010/main" val="137243645"/>
              </p:ext>
            </p:extLst>
          </p:nvPr>
        </p:nvGraphicFramePr>
        <p:xfrm>
          <a:off x="8475933" y="1421837"/>
          <a:ext cx="1773238" cy="330200"/>
        </p:xfrm>
        <a:graphic>
          <a:graphicData uri="http://schemas.openxmlformats.org/presentationml/2006/ole">
            <mc:AlternateContent xmlns:mc="http://schemas.openxmlformats.org/markup-compatibility/2006">
              <mc:Choice xmlns:v="urn:schemas-microsoft-com:vml" Requires="v">
                <p:oleObj name="Equation" r:id="rId18" imgW="952200" imgH="177480" progId="Equation.DSMT4">
                  <p:embed/>
                </p:oleObj>
              </mc:Choice>
              <mc:Fallback>
                <p:oleObj name="Equation" r:id="rId18" imgW="952200" imgH="177480" progId="Equation.DSMT4">
                  <p:embed/>
                  <p:pic>
                    <p:nvPicPr>
                      <p:cNvPr id="36" name="Object 35">
                        <a:extLst>
                          <a:ext uri="{FF2B5EF4-FFF2-40B4-BE49-F238E27FC236}">
                            <a16:creationId xmlns:a16="http://schemas.microsoft.com/office/drawing/2014/main" id="{5C1078D9-8998-6E71-7242-E36F709986B7}"/>
                          </a:ext>
                        </a:extLst>
                      </p:cNvPr>
                      <p:cNvPicPr>
                        <a:picLocks noChangeAspect="1" noChangeArrowheads="1"/>
                      </p:cNvPicPr>
                      <p:nvPr/>
                    </p:nvPicPr>
                    <p:blipFill>
                      <a:blip r:embed="rId19"/>
                      <a:srcRect/>
                      <a:stretch>
                        <a:fillRect/>
                      </a:stretch>
                    </p:blipFill>
                    <p:spPr bwMode="auto">
                      <a:xfrm>
                        <a:off x="8475933" y="1421837"/>
                        <a:ext cx="1773238" cy="330200"/>
                      </a:xfrm>
                      <a:prstGeom prst="rect">
                        <a:avLst/>
                      </a:prstGeom>
                      <a:noFill/>
                      <a:ln>
                        <a:noFill/>
                      </a:ln>
                      <a:effectLst/>
                    </p:spPr>
                  </p:pic>
                </p:oleObj>
              </mc:Fallback>
            </mc:AlternateContent>
          </a:graphicData>
        </a:graphic>
      </p:graphicFrame>
      <p:graphicFrame>
        <p:nvGraphicFramePr>
          <p:cNvPr id="38" name="Object 37">
            <a:extLst>
              <a:ext uri="{FF2B5EF4-FFF2-40B4-BE49-F238E27FC236}">
                <a16:creationId xmlns:a16="http://schemas.microsoft.com/office/drawing/2014/main" id="{3E79FDD7-579A-4D86-7D74-0B1041ABB48A}"/>
              </a:ext>
            </a:extLst>
          </p:cNvPr>
          <p:cNvGraphicFramePr>
            <a:graphicFrameLocks noChangeAspect="1"/>
          </p:cNvGraphicFramePr>
          <p:nvPr>
            <p:extLst>
              <p:ext uri="{D42A27DB-BD31-4B8C-83A1-F6EECF244321}">
                <p14:modId xmlns:p14="http://schemas.microsoft.com/office/powerpoint/2010/main" val="3239796980"/>
              </p:ext>
            </p:extLst>
          </p:nvPr>
        </p:nvGraphicFramePr>
        <p:xfrm>
          <a:off x="7070996" y="1956561"/>
          <a:ext cx="1252537" cy="728663"/>
        </p:xfrm>
        <a:graphic>
          <a:graphicData uri="http://schemas.openxmlformats.org/presentationml/2006/ole">
            <mc:AlternateContent xmlns:mc="http://schemas.openxmlformats.org/markup-compatibility/2006">
              <mc:Choice xmlns:v="urn:schemas-microsoft-com:vml" Requires="v">
                <p:oleObj name="Equation" r:id="rId20" imgW="672840" imgH="393480" progId="Equation.DSMT4">
                  <p:embed/>
                </p:oleObj>
              </mc:Choice>
              <mc:Fallback>
                <p:oleObj name="Equation" r:id="rId20" imgW="672840" imgH="393480" progId="Equation.DSMT4">
                  <p:embed/>
                  <p:pic>
                    <p:nvPicPr>
                      <p:cNvPr id="36" name="Object 35">
                        <a:extLst>
                          <a:ext uri="{FF2B5EF4-FFF2-40B4-BE49-F238E27FC236}">
                            <a16:creationId xmlns:a16="http://schemas.microsoft.com/office/drawing/2014/main" id="{5C1078D9-8998-6E71-7242-E36F709986B7}"/>
                          </a:ext>
                        </a:extLst>
                      </p:cNvPr>
                      <p:cNvPicPr>
                        <a:picLocks noChangeAspect="1" noChangeArrowheads="1"/>
                      </p:cNvPicPr>
                      <p:nvPr/>
                    </p:nvPicPr>
                    <p:blipFill>
                      <a:blip r:embed="rId21"/>
                      <a:srcRect/>
                      <a:stretch>
                        <a:fillRect/>
                      </a:stretch>
                    </p:blipFill>
                    <p:spPr bwMode="auto">
                      <a:xfrm>
                        <a:off x="7070996" y="1956561"/>
                        <a:ext cx="1252537" cy="728663"/>
                      </a:xfrm>
                      <a:prstGeom prst="rect">
                        <a:avLst/>
                      </a:prstGeom>
                      <a:noFill/>
                      <a:ln>
                        <a:noFill/>
                      </a:ln>
                      <a:effectLst/>
                    </p:spPr>
                  </p:pic>
                </p:oleObj>
              </mc:Fallback>
            </mc:AlternateContent>
          </a:graphicData>
        </a:graphic>
      </p:graphicFrame>
      <p:graphicFrame>
        <p:nvGraphicFramePr>
          <p:cNvPr id="39" name="Object 38">
            <a:extLst>
              <a:ext uri="{FF2B5EF4-FFF2-40B4-BE49-F238E27FC236}">
                <a16:creationId xmlns:a16="http://schemas.microsoft.com/office/drawing/2014/main" id="{75607F14-71FD-7A5F-F0F0-9C924554D22A}"/>
              </a:ext>
            </a:extLst>
          </p:cNvPr>
          <p:cNvGraphicFramePr>
            <a:graphicFrameLocks noChangeAspect="1"/>
          </p:cNvGraphicFramePr>
          <p:nvPr>
            <p:extLst>
              <p:ext uri="{D42A27DB-BD31-4B8C-83A1-F6EECF244321}">
                <p14:modId xmlns:p14="http://schemas.microsoft.com/office/powerpoint/2010/main" val="910207340"/>
              </p:ext>
            </p:extLst>
          </p:nvPr>
        </p:nvGraphicFramePr>
        <p:xfrm>
          <a:off x="8546072" y="2154999"/>
          <a:ext cx="1254125" cy="330200"/>
        </p:xfrm>
        <a:graphic>
          <a:graphicData uri="http://schemas.openxmlformats.org/presentationml/2006/ole">
            <mc:AlternateContent xmlns:mc="http://schemas.openxmlformats.org/markup-compatibility/2006">
              <mc:Choice xmlns:v="urn:schemas-microsoft-com:vml" Requires="v">
                <p:oleObj name="Equation" r:id="rId22" imgW="672840" imgH="177480" progId="Equation.DSMT4">
                  <p:embed/>
                </p:oleObj>
              </mc:Choice>
              <mc:Fallback>
                <p:oleObj name="Equation" r:id="rId22" imgW="672840" imgH="177480" progId="Equation.DSMT4">
                  <p:embed/>
                  <p:pic>
                    <p:nvPicPr>
                      <p:cNvPr id="37" name="Object 36">
                        <a:extLst>
                          <a:ext uri="{FF2B5EF4-FFF2-40B4-BE49-F238E27FC236}">
                            <a16:creationId xmlns:a16="http://schemas.microsoft.com/office/drawing/2014/main" id="{059A1006-593D-DD71-7E27-6340E8D3719A}"/>
                          </a:ext>
                        </a:extLst>
                      </p:cNvPr>
                      <p:cNvPicPr>
                        <a:picLocks noChangeAspect="1" noChangeArrowheads="1"/>
                      </p:cNvPicPr>
                      <p:nvPr/>
                    </p:nvPicPr>
                    <p:blipFill>
                      <a:blip r:embed="rId23"/>
                      <a:srcRect/>
                      <a:stretch>
                        <a:fillRect/>
                      </a:stretch>
                    </p:blipFill>
                    <p:spPr bwMode="auto">
                      <a:xfrm>
                        <a:off x="8546072" y="2154999"/>
                        <a:ext cx="1254125" cy="330200"/>
                      </a:xfrm>
                      <a:prstGeom prst="rect">
                        <a:avLst/>
                      </a:prstGeom>
                      <a:noFill/>
                      <a:ln>
                        <a:noFill/>
                      </a:ln>
                      <a:effectLst/>
                    </p:spPr>
                  </p:pic>
                </p:oleObj>
              </mc:Fallback>
            </mc:AlternateContent>
          </a:graphicData>
        </a:graphic>
      </p:graphicFrame>
      <p:graphicFrame>
        <p:nvGraphicFramePr>
          <p:cNvPr id="50" name="Object 58">
            <a:extLst>
              <a:ext uri="{FF2B5EF4-FFF2-40B4-BE49-F238E27FC236}">
                <a16:creationId xmlns:a16="http://schemas.microsoft.com/office/drawing/2014/main" id="{81144BF4-AC9C-C793-ECCE-C27F471585A3}"/>
              </a:ext>
            </a:extLst>
          </p:cNvPr>
          <p:cNvGraphicFramePr>
            <a:graphicFrameLocks noChangeAspect="1"/>
          </p:cNvGraphicFramePr>
          <p:nvPr>
            <p:extLst>
              <p:ext uri="{D42A27DB-BD31-4B8C-83A1-F6EECF244321}">
                <p14:modId xmlns:p14="http://schemas.microsoft.com/office/powerpoint/2010/main" val="591834674"/>
              </p:ext>
            </p:extLst>
          </p:nvPr>
        </p:nvGraphicFramePr>
        <p:xfrm>
          <a:off x="7893037" y="3309481"/>
          <a:ext cx="274638" cy="220662"/>
        </p:xfrm>
        <a:graphic>
          <a:graphicData uri="http://schemas.openxmlformats.org/presentationml/2006/ole">
            <mc:AlternateContent xmlns:mc="http://schemas.openxmlformats.org/markup-compatibility/2006">
              <mc:Choice xmlns:v="urn:schemas-microsoft-com:vml" Requires="v">
                <p:oleObj name="Equation" r:id="rId24" imgW="126720" imgH="101520" progId="Equation.DSMT4">
                  <p:embed/>
                </p:oleObj>
              </mc:Choice>
              <mc:Fallback>
                <p:oleObj name="Equation" r:id="rId24" imgW="126720" imgH="101520" progId="Equation.DSMT4">
                  <p:embed/>
                  <p:pic>
                    <p:nvPicPr>
                      <p:cNvPr id="25" name="Object 58">
                        <a:extLst>
                          <a:ext uri="{FF2B5EF4-FFF2-40B4-BE49-F238E27FC236}">
                            <a16:creationId xmlns:a16="http://schemas.microsoft.com/office/drawing/2014/main" id="{DB98CC77-E187-300E-C84D-C71876E2C594}"/>
                          </a:ext>
                        </a:extLst>
                      </p:cNvPr>
                      <p:cNvPicPr>
                        <a:picLocks noChangeAspect="1" noChangeArrowheads="1"/>
                      </p:cNvPicPr>
                      <p:nvPr/>
                    </p:nvPicPr>
                    <p:blipFill>
                      <a:blip r:embed="rId25"/>
                      <a:srcRect/>
                      <a:stretch>
                        <a:fillRect/>
                      </a:stretch>
                    </p:blipFill>
                    <p:spPr bwMode="auto">
                      <a:xfrm>
                        <a:off x="7893037" y="3309481"/>
                        <a:ext cx="274638" cy="220662"/>
                      </a:xfrm>
                      <a:prstGeom prst="rect">
                        <a:avLst/>
                      </a:prstGeom>
                      <a:noFill/>
                      <a:ln>
                        <a:noFill/>
                      </a:ln>
                      <a:effectLst/>
                    </p:spPr>
                  </p:pic>
                </p:oleObj>
              </mc:Fallback>
            </mc:AlternateContent>
          </a:graphicData>
        </a:graphic>
      </p:graphicFrame>
      <p:graphicFrame>
        <p:nvGraphicFramePr>
          <p:cNvPr id="52" name="Object 58">
            <a:extLst>
              <a:ext uri="{FF2B5EF4-FFF2-40B4-BE49-F238E27FC236}">
                <a16:creationId xmlns:a16="http://schemas.microsoft.com/office/drawing/2014/main" id="{A44F8E5C-425A-24F4-0401-E8E63A79766B}"/>
              </a:ext>
            </a:extLst>
          </p:cNvPr>
          <p:cNvGraphicFramePr>
            <a:graphicFrameLocks noChangeAspect="1"/>
          </p:cNvGraphicFramePr>
          <p:nvPr>
            <p:extLst>
              <p:ext uri="{D42A27DB-BD31-4B8C-83A1-F6EECF244321}">
                <p14:modId xmlns:p14="http://schemas.microsoft.com/office/powerpoint/2010/main" val="661412731"/>
              </p:ext>
            </p:extLst>
          </p:nvPr>
        </p:nvGraphicFramePr>
        <p:xfrm>
          <a:off x="8621585" y="3221442"/>
          <a:ext cx="301625" cy="303213"/>
        </p:xfrm>
        <a:graphic>
          <a:graphicData uri="http://schemas.openxmlformats.org/presentationml/2006/ole">
            <mc:AlternateContent xmlns:mc="http://schemas.openxmlformats.org/markup-compatibility/2006">
              <mc:Choice xmlns:v="urn:schemas-microsoft-com:vml" Requires="v">
                <p:oleObj name="Equation" r:id="rId26" imgW="139680" imgH="139680" progId="Equation.DSMT4">
                  <p:embed/>
                </p:oleObj>
              </mc:Choice>
              <mc:Fallback>
                <p:oleObj name="Equation" r:id="rId26" imgW="139680" imgH="139680" progId="Equation.DSMT4">
                  <p:embed/>
                  <p:pic>
                    <p:nvPicPr>
                      <p:cNvPr id="27" name="Object 58">
                        <a:extLst>
                          <a:ext uri="{FF2B5EF4-FFF2-40B4-BE49-F238E27FC236}">
                            <a16:creationId xmlns:a16="http://schemas.microsoft.com/office/drawing/2014/main" id="{6DFB808D-A4C2-643C-A267-542263E016A8}"/>
                          </a:ext>
                        </a:extLst>
                      </p:cNvPr>
                      <p:cNvPicPr>
                        <a:picLocks noChangeAspect="1" noChangeArrowheads="1"/>
                      </p:cNvPicPr>
                      <p:nvPr/>
                    </p:nvPicPr>
                    <p:blipFill>
                      <a:blip r:embed="rId27"/>
                      <a:srcRect/>
                      <a:stretch>
                        <a:fillRect/>
                      </a:stretch>
                    </p:blipFill>
                    <p:spPr bwMode="auto">
                      <a:xfrm>
                        <a:off x="8621585" y="3221442"/>
                        <a:ext cx="301625" cy="303213"/>
                      </a:xfrm>
                      <a:prstGeom prst="rect">
                        <a:avLst/>
                      </a:prstGeom>
                      <a:noFill/>
                      <a:ln>
                        <a:noFill/>
                      </a:ln>
                      <a:effectLst/>
                    </p:spPr>
                  </p:pic>
                </p:oleObj>
              </mc:Fallback>
            </mc:AlternateContent>
          </a:graphicData>
        </a:graphic>
      </p:graphicFrame>
      <p:graphicFrame>
        <p:nvGraphicFramePr>
          <p:cNvPr id="53" name="Object 14">
            <a:extLst>
              <a:ext uri="{FF2B5EF4-FFF2-40B4-BE49-F238E27FC236}">
                <a16:creationId xmlns:a16="http://schemas.microsoft.com/office/drawing/2014/main" id="{1B18AEEE-1146-C5FD-0950-6CE70169ED2D}"/>
              </a:ext>
            </a:extLst>
          </p:cNvPr>
          <p:cNvGraphicFramePr>
            <a:graphicFrameLocks noChangeAspect="1"/>
          </p:cNvGraphicFramePr>
          <p:nvPr>
            <p:extLst>
              <p:ext uri="{D42A27DB-BD31-4B8C-83A1-F6EECF244321}">
                <p14:modId xmlns:p14="http://schemas.microsoft.com/office/powerpoint/2010/main" val="1472154294"/>
              </p:ext>
            </p:extLst>
          </p:nvPr>
        </p:nvGraphicFramePr>
        <p:xfrm>
          <a:off x="7815733" y="2824248"/>
          <a:ext cx="471487" cy="469900"/>
        </p:xfrm>
        <a:graphic>
          <a:graphicData uri="http://schemas.openxmlformats.org/presentationml/2006/ole">
            <mc:AlternateContent xmlns:mc="http://schemas.openxmlformats.org/markup-compatibility/2006">
              <mc:Choice xmlns:v="urn:schemas-microsoft-com:vml" Requires="v">
                <p:oleObj name="Equation" r:id="rId28" imgW="393480" imgH="393480" progId="Equation.DSMT4">
                  <p:embed/>
                </p:oleObj>
              </mc:Choice>
              <mc:Fallback>
                <p:oleObj name="Equation" r:id="rId28" imgW="393480" imgH="393480" progId="Equation.DSMT4">
                  <p:embed/>
                  <p:pic>
                    <p:nvPicPr>
                      <p:cNvPr id="28" name="Object 14">
                        <a:extLst>
                          <a:ext uri="{FF2B5EF4-FFF2-40B4-BE49-F238E27FC236}">
                            <a16:creationId xmlns:a16="http://schemas.microsoft.com/office/drawing/2014/main" id="{90D912A6-BE10-FEAC-FE1F-51BAEBD91B32}"/>
                          </a:ext>
                        </a:extLst>
                      </p:cNvPr>
                      <p:cNvPicPr>
                        <a:picLocks noChangeAspect="1" noChangeArrowheads="1"/>
                      </p:cNvPicPr>
                      <p:nvPr/>
                    </p:nvPicPr>
                    <p:blipFill>
                      <a:blip r:embed="rId29"/>
                      <a:srcRect/>
                      <a:stretch>
                        <a:fillRect/>
                      </a:stretch>
                    </p:blipFill>
                    <p:spPr bwMode="auto">
                      <a:xfrm>
                        <a:off x="7815733" y="2824248"/>
                        <a:ext cx="471487" cy="469900"/>
                      </a:xfrm>
                      <a:prstGeom prst="rect">
                        <a:avLst/>
                      </a:prstGeom>
                      <a:noFill/>
                      <a:ln>
                        <a:noFill/>
                      </a:ln>
                      <a:effectLst/>
                    </p:spPr>
                  </p:pic>
                </p:oleObj>
              </mc:Fallback>
            </mc:AlternateContent>
          </a:graphicData>
        </a:graphic>
      </p:graphicFrame>
      <p:graphicFrame>
        <p:nvGraphicFramePr>
          <p:cNvPr id="62" name="Object 61">
            <a:extLst>
              <a:ext uri="{FF2B5EF4-FFF2-40B4-BE49-F238E27FC236}">
                <a16:creationId xmlns:a16="http://schemas.microsoft.com/office/drawing/2014/main" id="{51155D46-4390-9169-7406-DEFDCCC61614}"/>
              </a:ext>
            </a:extLst>
          </p:cNvPr>
          <p:cNvGraphicFramePr>
            <a:graphicFrameLocks noChangeAspect="1"/>
          </p:cNvGraphicFramePr>
          <p:nvPr>
            <p:extLst>
              <p:ext uri="{D42A27DB-BD31-4B8C-83A1-F6EECF244321}">
                <p14:modId xmlns:p14="http://schemas.microsoft.com/office/powerpoint/2010/main" val="2885863801"/>
              </p:ext>
            </p:extLst>
          </p:nvPr>
        </p:nvGraphicFramePr>
        <p:xfrm>
          <a:off x="8272094" y="3798342"/>
          <a:ext cx="278535" cy="662420"/>
        </p:xfrm>
        <a:graphic>
          <a:graphicData uri="http://schemas.openxmlformats.org/presentationml/2006/ole">
            <mc:AlternateContent xmlns:mc="http://schemas.openxmlformats.org/markup-compatibility/2006">
              <mc:Choice xmlns:v="urn:schemas-microsoft-com:vml" Requires="v">
                <p:oleObj name="Equation" r:id="rId30" imgW="164880" imgH="393480" progId="Equation.DSMT4">
                  <p:embed/>
                </p:oleObj>
              </mc:Choice>
              <mc:Fallback>
                <p:oleObj name="Equation" r:id="rId30" imgW="164880" imgH="393480" progId="Equation.DSMT4">
                  <p:embed/>
                  <p:pic>
                    <p:nvPicPr>
                      <p:cNvPr id="38" name="Object 37">
                        <a:extLst>
                          <a:ext uri="{FF2B5EF4-FFF2-40B4-BE49-F238E27FC236}">
                            <a16:creationId xmlns:a16="http://schemas.microsoft.com/office/drawing/2014/main" id="{3E79FDD7-579A-4D86-7D74-0B1041ABB48A}"/>
                          </a:ext>
                        </a:extLst>
                      </p:cNvPr>
                      <p:cNvPicPr>
                        <a:picLocks noChangeAspect="1" noChangeArrowheads="1"/>
                      </p:cNvPicPr>
                      <p:nvPr/>
                    </p:nvPicPr>
                    <p:blipFill>
                      <a:blip r:embed="rId31"/>
                      <a:srcRect/>
                      <a:stretch>
                        <a:fillRect/>
                      </a:stretch>
                    </p:blipFill>
                    <p:spPr bwMode="auto">
                      <a:xfrm>
                        <a:off x="8272094" y="3798342"/>
                        <a:ext cx="278535" cy="662420"/>
                      </a:xfrm>
                      <a:prstGeom prst="rect">
                        <a:avLst/>
                      </a:prstGeom>
                      <a:noFill/>
                      <a:ln>
                        <a:noFill/>
                      </a:ln>
                      <a:effectLst/>
                    </p:spPr>
                  </p:pic>
                </p:oleObj>
              </mc:Fallback>
            </mc:AlternateContent>
          </a:graphicData>
        </a:graphic>
      </p:graphicFrame>
      <p:graphicFrame>
        <p:nvGraphicFramePr>
          <p:cNvPr id="63" name="Object 62">
            <a:extLst>
              <a:ext uri="{FF2B5EF4-FFF2-40B4-BE49-F238E27FC236}">
                <a16:creationId xmlns:a16="http://schemas.microsoft.com/office/drawing/2014/main" id="{D5C1DD69-21F0-02D5-4815-DF556ABDCEA0}"/>
              </a:ext>
            </a:extLst>
          </p:cNvPr>
          <p:cNvGraphicFramePr>
            <a:graphicFrameLocks noChangeAspect="1"/>
          </p:cNvGraphicFramePr>
          <p:nvPr>
            <p:extLst>
              <p:ext uri="{D42A27DB-BD31-4B8C-83A1-F6EECF244321}">
                <p14:modId xmlns:p14="http://schemas.microsoft.com/office/powerpoint/2010/main" val="851940251"/>
              </p:ext>
            </p:extLst>
          </p:nvPr>
        </p:nvGraphicFramePr>
        <p:xfrm>
          <a:off x="9046358" y="3857378"/>
          <a:ext cx="214312" cy="214312"/>
        </p:xfrm>
        <a:graphic>
          <a:graphicData uri="http://schemas.openxmlformats.org/presentationml/2006/ole">
            <mc:AlternateContent xmlns:mc="http://schemas.openxmlformats.org/markup-compatibility/2006">
              <mc:Choice xmlns:v="urn:schemas-microsoft-com:vml" Requires="v">
                <p:oleObj name="Equation" r:id="rId32" imgW="139680" imgH="139680" progId="Equation.DSMT4">
                  <p:embed/>
                </p:oleObj>
              </mc:Choice>
              <mc:Fallback>
                <p:oleObj name="Equation" r:id="rId32" imgW="139680" imgH="139680" progId="Equation.DSMT4">
                  <p:embed/>
                  <p:pic>
                    <p:nvPicPr>
                      <p:cNvPr id="38" name="Object 37">
                        <a:extLst>
                          <a:ext uri="{FF2B5EF4-FFF2-40B4-BE49-F238E27FC236}">
                            <a16:creationId xmlns:a16="http://schemas.microsoft.com/office/drawing/2014/main" id="{3E79FDD7-579A-4D86-7D74-0B1041ABB48A}"/>
                          </a:ext>
                        </a:extLst>
                      </p:cNvPr>
                      <p:cNvPicPr>
                        <a:picLocks noChangeAspect="1" noChangeArrowheads="1"/>
                      </p:cNvPicPr>
                      <p:nvPr/>
                    </p:nvPicPr>
                    <p:blipFill>
                      <a:blip r:embed="rId33"/>
                      <a:srcRect/>
                      <a:stretch>
                        <a:fillRect/>
                      </a:stretch>
                    </p:blipFill>
                    <p:spPr bwMode="auto">
                      <a:xfrm>
                        <a:off x="9046358" y="3857378"/>
                        <a:ext cx="214312" cy="214312"/>
                      </a:xfrm>
                      <a:prstGeom prst="rect">
                        <a:avLst/>
                      </a:prstGeom>
                      <a:noFill/>
                      <a:ln>
                        <a:noFill/>
                      </a:ln>
                      <a:effectLst/>
                    </p:spPr>
                  </p:pic>
                </p:oleObj>
              </mc:Fallback>
            </mc:AlternateContent>
          </a:graphicData>
        </a:graphic>
      </p:graphicFrame>
      <p:grpSp>
        <p:nvGrpSpPr>
          <p:cNvPr id="65" name="Group 64">
            <a:extLst>
              <a:ext uri="{FF2B5EF4-FFF2-40B4-BE49-F238E27FC236}">
                <a16:creationId xmlns:a16="http://schemas.microsoft.com/office/drawing/2014/main" id="{BA537105-AD7D-C10A-0FFD-32E28F50A893}"/>
              </a:ext>
            </a:extLst>
          </p:cNvPr>
          <p:cNvGrpSpPr/>
          <p:nvPr/>
        </p:nvGrpSpPr>
        <p:grpSpPr>
          <a:xfrm>
            <a:off x="7406448" y="3087767"/>
            <a:ext cx="4019903" cy="988906"/>
            <a:chOff x="6619417" y="5001160"/>
            <a:chExt cx="4019903" cy="988906"/>
          </a:xfrm>
        </p:grpSpPr>
        <mc:AlternateContent xmlns:mc="http://schemas.openxmlformats.org/markup-compatibility/2006" xmlns:a14="http://schemas.microsoft.com/office/drawing/2010/main">
          <mc:Choice Requires="a14">
            <p:graphicFrame>
              <p:nvGraphicFramePr>
                <p:cNvPr id="51" name="Object 41">
                  <a:extLst>
                    <a:ext uri="{FF2B5EF4-FFF2-40B4-BE49-F238E27FC236}">
                      <a16:creationId xmlns:a16="http://schemas.microsoft.com/office/drawing/2014/main" id="{2F772399-2792-BE31-4349-BFEA9402FB75}"/>
                    </a:ext>
                  </a:extLst>
                </p:cNvPr>
                <p:cNvGraphicFramePr>
                  <a:graphicFrameLocks noChangeAspect="1"/>
                </p:cNvGraphicFramePr>
                <p:nvPr>
                  <p:extLst>
                    <p:ext uri="{D42A27DB-BD31-4B8C-83A1-F6EECF244321}">
                      <p14:modId xmlns:p14="http://schemas.microsoft.com/office/powerpoint/2010/main" val="2679595858"/>
                    </p:ext>
                  </p:extLst>
                </p:nvPr>
              </p:nvGraphicFramePr>
              <p:xfrm>
                <a:off x="6801931" y="5672566"/>
                <a:ext cx="226973" cy="317500"/>
              </p:xfrm>
              <a:graphic>
                <a:graphicData uri="http://schemas.openxmlformats.org/presentationml/2006/ole">
                  <mc:AlternateContent>
                    <mc:Choice xmlns:v="urn:schemas-microsoft-com:vml" Requires="v">
                      <p:oleObj name="Equation" r:id="rId34" imgW="126725" imgH="177415" progId="Equation.DSMT4">
                        <p:embed/>
                      </p:oleObj>
                    </mc:Choice>
                    <mc:Fallback>
                      <p:oleObj name="Equation" r:id="rId34" imgW="126725" imgH="177415" progId="Equation.DSMT4">
                        <p:embed/>
                        <p:pic>
                          <p:nvPicPr>
                            <p:cNvPr id="26" name="Object 41">
                              <a:extLst>
                                <a:ext uri="{FF2B5EF4-FFF2-40B4-BE49-F238E27FC236}">
                                  <a16:creationId xmlns:a16="http://schemas.microsoft.com/office/drawing/2014/main" id="{06F563D2-AEBF-D75E-9CC8-F851060E5B04}"/>
                                </a:ext>
                              </a:extLst>
                            </p:cNvPr>
                            <p:cNvPicPr>
                              <a:picLocks noChangeAspect="1" noChangeArrowheads="1"/>
                            </p:cNvPicPr>
                            <p:nvPr/>
                          </p:nvPicPr>
                          <p:blipFill>
                            <a:blip r:embed="rId35">
                              <a:extLst>
                                <a:ext uri="{28A0092B-C50C-407E-A947-70E740481C1C}">
                                  <a14:useLocalDpi val="0"/>
                                </a:ext>
                              </a:extLst>
                            </a:blip>
                            <a:srcRect/>
                            <a:stretch>
                              <a:fillRect/>
                            </a:stretch>
                          </p:blipFill>
                          <p:spPr bwMode="auto">
                            <a:xfrm>
                              <a:off x="6801931" y="5672566"/>
                              <a:ext cx="226973" cy="3175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51" name="Object 41">
                  <a:extLst>
                    <a:ext uri="{FF2B5EF4-FFF2-40B4-BE49-F238E27FC236}">
                      <a16:creationId xmlns:a16="http://schemas.microsoft.com/office/drawing/2014/main" id="{2F772399-2792-BE31-4349-BFEA9402FB75}"/>
                    </a:ext>
                  </a:extLst>
                </p:cNvPr>
                <p:cNvGraphicFramePr>
                  <a:graphicFrameLocks noChangeAspect="1"/>
                </p:cNvGraphicFramePr>
                <p:nvPr>
                  <p:extLst>
                    <p:ext uri="{D42A27DB-BD31-4B8C-83A1-F6EECF244321}">
                      <p14:modId xmlns:p14="http://schemas.microsoft.com/office/powerpoint/2010/main" val="2679595858"/>
                    </p:ext>
                  </p:extLst>
                </p:nvPr>
              </p:nvGraphicFramePr>
              <p:xfrm>
                <a:off x="6801931" y="5672566"/>
                <a:ext cx="226973" cy="317500"/>
              </p:xfrm>
              <a:graphic>
                <a:graphicData uri="http://schemas.openxmlformats.org/presentationml/2006/ole">
                  <mc:AlternateContent>
                    <mc:Choice xmlns:v="urn:schemas-microsoft-com:vml" Requires="v">
                      <p:oleObj name="Equation" r:id="rId44" imgW="126725" imgH="177415" progId="Equation.DSMT4">
                        <p:embed/>
                      </p:oleObj>
                    </mc:Choice>
                    <mc:Fallback>
                      <p:oleObj name="Equation" r:id="rId44" imgW="126725" imgH="177415" progId="Equation.DSMT4">
                        <p:embed/>
                        <p:pic>
                          <p:nvPicPr>
                            <p:cNvPr id="26" name="Object 41">
                              <a:extLst>
                                <a:ext uri="{FF2B5EF4-FFF2-40B4-BE49-F238E27FC236}">
                                  <a16:creationId xmlns:a16="http://schemas.microsoft.com/office/drawing/2014/main" id="{06F563D2-AEBF-D75E-9CC8-F851060E5B04}"/>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801931" y="5672566"/>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45" name="Object 49">
                  <a:extLst>
                    <a:ext uri="{FF2B5EF4-FFF2-40B4-BE49-F238E27FC236}">
                      <a16:creationId xmlns:a16="http://schemas.microsoft.com/office/drawing/2014/main" id="{C3784D72-8552-570D-F357-C9350F1FAD52}"/>
                    </a:ext>
                  </a:extLst>
                </p:cNvPr>
                <p:cNvGraphicFramePr>
                  <a:graphicFrameLocks noChangeAspect="1"/>
                </p:cNvGraphicFramePr>
                <p:nvPr>
                  <p:extLst>
                    <p:ext uri="{D42A27DB-BD31-4B8C-83A1-F6EECF244321}">
                      <p14:modId xmlns:p14="http://schemas.microsoft.com/office/powerpoint/2010/main" val="1333725393"/>
                    </p:ext>
                  </p:extLst>
                </p:nvPr>
              </p:nvGraphicFramePr>
              <p:xfrm>
                <a:off x="10228386" y="5001160"/>
                <a:ext cx="363537" cy="363537"/>
              </p:xfrm>
              <a:graphic>
                <a:graphicData uri="http://schemas.openxmlformats.org/presentationml/2006/ole">
                  <mc:AlternateContent>
                    <mc:Choice xmlns:v="urn:schemas-microsoft-com:vml" Requires="v">
                      <p:oleObj name="Equation" r:id="rId46" imgW="203040" imgH="203040" progId="Equation.DSMT4">
                        <p:embed/>
                      </p:oleObj>
                    </mc:Choice>
                    <mc:Fallback>
                      <p:oleObj name="Equation" r:id="rId46" imgW="203040" imgH="203040" progId="Equation.DSMT4">
                        <p:embed/>
                        <p:pic>
                          <p:nvPicPr>
                            <p:cNvPr id="20" name="Object 49">
                              <a:extLst>
                                <a:ext uri="{FF2B5EF4-FFF2-40B4-BE49-F238E27FC236}">
                                  <a16:creationId xmlns:a16="http://schemas.microsoft.com/office/drawing/2014/main" id="{E4B67872-5C59-9CC4-3420-9A0B1BF7814D}"/>
                                </a:ext>
                              </a:extLst>
                            </p:cNvPr>
                            <p:cNvPicPr>
                              <a:picLocks noChangeAspect="1" noChangeArrowheads="1"/>
                            </p:cNvPicPr>
                            <p:nvPr/>
                          </p:nvPicPr>
                          <p:blipFill>
                            <a:blip r:embed="rId47"/>
                            <a:srcRect/>
                            <a:stretch>
                              <a:fillRect/>
                            </a:stretch>
                          </p:blipFill>
                          <p:spPr bwMode="auto">
                            <a:xfrm>
                              <a:off x="10228386" y="5001160"/>
                              <a:ext cx="363537" cy="36353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 name="Object 49">
                  <a:extLst>
                    <a:ext uri="{FF2B5EF4-FFF2-40B4-BE49-F238E27FC236}">
                      <a16:creationId xmlns:a16="http://schemas.microsoft.com/office/drawing/2014/main" id="{C3784D72-8552-570D-F357-C9350F1FAD52}"/>
                    </a:ext>
                  </a:extLst>
                </p:cNvPr>
                <p:cNvGraphicFramePr>
                  <a:graphicFrameLocks noChangeAspect="1"/>
                </p:cNvGraphicFramePr>
                <p:nvPr>
                  <p:extLst>
                    <p:ext uri="{D42A27DB-BD31-4B8C-83A1-F6EECF244321}">
                      <p14:modId xmlns:p14="http://schemas.microsoft.com/office/powerpoint/2010/main" val="1333725393"/>
                    </p:ext>
                  </p:extLst>
                </p:nvPr>
              </p:nvGraphicFramePr>
              <p:xfrm>
                <a:off x="10228386" y="5001160"/>
                <a:ext cx="363537" cy="363537"/>
              </p:xfrm>
              <a:graphic>
                <a:graphicData uri="http://schemas.openxmlformats.org/presentationml/2006/ole">
                  <mc:AlternateContent>
                    <mc:Choice xmlns:v="urn:schemas-microsoft-com:vml" Requires="v">
                      <p:oleObj name="Equation" r:id="rId48" imgW="203040" imgH="203040" progId="Equation.DSMT4">
                        <p:embed/>
                      </p:oleObj>
                    </mc:Choice>
                    <mc:Fallback>
                      <p:oleObj name="Equation" r:id="rId48" imgW="203040" imgH="203040" progId="Equation.DSMT4">
                        <p:embed/>
                        <p:pic>
                          <p:nvPicPr>
                            <p:cNvPr id="20" name="Object 49">
                              <a:extLst>
                                <a:ext uri="{FF2B5EF4-FFF2-40B4-BE49-F238E27FC236}">
                                  <a16:creationId xmlns:a16="http://schemas.microsoft.com/office/drawing/2014/main" id="{E4B67872-5C59-9CC4-3420-9A0B1BF7814D}"/>
                                </a:ext>
                              </a:extLst>
                            </p:cNvPr>
                            <p:cNvPicPr>
                              <a:picLocks noChangeAspect="1" noChangeArrowheads="1"/>
                            </p:cNvPicPr>
                            <p:nvPr/>
                          </p:nvPicPr>
                          <p:blipFill>
                            <a:blip r:embed="rId49"/>
                            <a:srcRect/>
                            <a:stretch>
                              <a:fillRect/>
                            </a:stretch>
                          </p:blipFill>
                          <p:spPr bwMode="auto">
                            <a:xfrm>
                              <a:off x="10228386" y="5001160"/>
                              <a:ext cx="36353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6" name="Line 50">
              <a:extLst>
                <a:ext uri="{FF2B5EF4-FFF2-40B4-BE49-F238E27FC236}">
                  <a16:creationId xmlns:a16="http://schemas.microsoft.com/office/drawing/2014/main" id="{A1AEDC30-AAB8-C76A-8059-B859998A9B79}"/>
                </a:ext>
              </a:extLst>
            </p:cNvPr>
            <p:cNvSpPr>
              <a:spLocks noChangeShapeType="1"/>
            </p:cNvSpPr>
            <p:nvPr/>
          </p:nvSpPr>
          <p:spPr bwMode="auto">
            <a:xfrm>
              <a:off x="6619417" y="5562461"/>
              <a:ext cx="360426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47" name="Line 51">
              <a:extLst>
                <a:ext uri="{FF2B5EF4-FFF2-40B4-BE49-F238E27FC236}">
                  <a16:creationId xmlns:a16="http://schemas.microsoft.com/office/drawing/2014/main" id="{386CE986-7242-1F95-C9A3-41A83E87206E}"/>
                </a:ext>
              </a:extLst>
            </p:cNvPr>
            <p:cNvSpPr>
              <a:spLocks noChangeShapeType="1"/>
            </p:cNvSpPr>
            <p:nvPr/>
          </p:nvSpPr>
          <p:spPr bwMode="auto">
            <a:xfrm>
              <a:off x="7577007" y="548626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2">
              <a:extLst>
                <a:ext uri="{FF2B5EF4-FFF2-40B4-BE49-F238E27FC236}">
                  <a16:creationId xmlns:a16="http://schemas.microsoft.com/office/drawing/2014/main" id="{97074C67-5B23-B966-C09F-111AC42DF1E2}"/>
                </a:ext>
              </a:extLst>
            </p:cNvPr>
            <p:cNvSpPr>
              <a:spLocks noChangeShapeType="1"/>
            </p:cNvSpPr>
            <p:nvPr/>
          </p:nvSpPr>
          <p:spPr bwMode="auto">
            <a:xfrm>
              <a:off x="9671139" y="548626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mc:AlternateContent xmlns:mc="http://schemas.openxmlformats.org/markup-compatibility/2006" xmlns:a14="http://schemas.microsoft.com/office/drawing/2010/main">
          <mc:Choice Requires="a14">
            <p:sp>
              <p:nvSpPr>
                <p:cNvPr id="49" name="Text Box 53">
                  <a:extLst>
                    <a:ext uri="{FF2B5EF4-FFF2-40B4-BE49-F238E27FC236}">
                      <a16:creationId xmlns:a16="http://schemas.microsoft.com/office/drawing/2014/main" id="{26896F57-8CE2-871C-9213-7F210F0F3B13}"/>
                    </a:ext>
                  </a:extLst>
                </p:cNvPr>
                <p:cNvSpPr txBox="1">
                  <a:spLocks noChangeArrowheads="1"/>
                </p:cNvSpPr>
                <p:nvPr/>
              </p:nvSpPr>
              <p:spPr bwMode="auto">
                <a:xfrm>
                  <a:off x="10217153" y="5465754"/>
                  <a:ext cx="422167"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rPr>
                          <m:t>𝜃</m:t>
                        </m:r>
                      </m:oMath>
                    </m:oMathPara>
                  </a14:m>
                  <a:endParaRPr lang="en-US" altLang="en-US" sz="2200" i="1" dirty="0"/>
                </a:p>
              </p:txBody>
            </p:sp>
          </mc:Choice>
          <mc:Fallback xmlns="">
            <p:sp>
              <p:nvSpPr>
                <p:cNvPr id="49" name="Text Box 53">
                  <a:extLst>
                    <a:ext uri="{FF2B5EF4-FFF2-40B4-BE49-F238E27FC236}">
                      <a16:creationId xmlns:a16="http://schemas.microsoft.com/office/drawing/2014/main" id="{26896F57-8CE2-871C-9213-7F210F0F3B13}"/>
                    </a:ext>
                  </a:extLst>
                </p:cNvPr>
                <p:cNvSpPr txBox="1">
                  <a:spLocks noRot="1" noChangeAspect="1" noMove="1" noResize="1" noEditPoints="1" noAdjustHandles="1" noChangeArrowheads="1" noChangeShapeType="1" noTextEdit="1"/>
                </p:cNvSpPr>
                <p:nvPr/>
              </p:nvSpPr>
              <p:spPr bwMode="auto">
                <a:xfrm>
                  <a:off x="10217153" y="5465754"/>
                  <a:ext cx="422167" cy="430887"/>
                </a:xfrm>
                <a:prstGeom prst="rect">
                  <a:avLst/>
                </a:prstGeom>
                <a:blipFill>
                  <a:blip r:embed="rId5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9" name="Line 51">
              <a:extLst>
                <a:ext uri="{FF2B5EF4-FFF2-40B4-BE49-F238E27FC236}">
                  <a16:creationId xmlns:a16="http://schemas.microsoft.com/office/drawing/2014/main" id="{5CA146E8-DD5F-CDA6-BFF1-9EBF2DA99CC0}"/>
                </a:ext>
              </a:extLst>
            </p:cNvPr>
            <p:cNvSpPr>
              <a:spLocks noChangeShapeType="1"/>
            </p:cNvSpPr>
            <p:nvPr/>
          </p:nvSpPr>
          <p:spPr bwMode="auto">
            <a:xfrm>
              <a:off x="6898866" y="5489387"/>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1">
              <a:extLst>
                <a:ext uri="{FF2B5EF4-FFF2-40B4-BE49-F238E27FC236}">
                  <a16:creationId xmlns:a16="http://schemas.microsoft.com/office/drawing/2014/main" id="{45F1C398-FE44-48B7-CF90-5567D307F170}"/>
                </a:ext>
              </a:extLst>
            </p:cNvPr>
            <p:cNvSpPr>
              <a:spLocks noChangeShapeType="1"/>
            </p:cNvSpPr>
            <p:nvPr/>
          </p:nvSpPr>
          <p:spPr bwMode="auto">
            <a:xfrm>
              <a:off x="8313353" y="548626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51">
              <a:extLst>
                <a:ext uri="{FF2B5EF4-FFF2-40B4-BE49-F238E27FC236}">
                  <a16:creationId xmlns:a16="http://schemas.microsoft.com/office/drawing/2014/main" id="{86B55501-5B69-3B83-BC2A-8FD5EB7536F7}"/>
                </a:ext>
              </a:extLst>
            </p:cNvPr>
            <p:cNvSpPr>
              <a:spLocks noChangeShapeType="1"/>
            </p:cNvSpPr>
            <p:nvPr/>
          </p:nvSpPr>
          <p:spPr bwMode="auto">
            <a:xfrm>
              <a:off x="9006081" y="5486262"/>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66" name="Object 65">
            <a:extLst>
              <a:ext uri="{FF2B5EF4-FFF2-40B4-BE49-F238E27FC236}">
                <a16:creationId xmlns:a16="http://schemas.microsoft.com/office/drawing/2014/main" id="{ECB4B825-CD4D-FDBC-CBD6-4735C78177F3}"/>
              </a:ext>
            </a:extLst>
          </p:cNvPr>
          <p:cNvGraphicFramePr>
            <a:graphicFrameLocks noChangeAspect="1"/>
          </p:cNvGraphicFramePr>
          <p:nvPr>
            <p:extLst>
              <p:ext uri="{D42A27DB-BD31-4B8C-83A1-F6EECF244321}">
                <p14:modId xmlns:p14="http://schemas.microsoft.com/office/powerpoint/2010/main" val="1420372983"/>
              </p:ext>
            </p:extLst>
          </p:nvPr>
        </p:nvGraphicFramePr>
        <p:xfrm>
          <a:off x="9633474" y="3807670"/>
          <a:ext cx="371292" cy="602201"/>
        </p:xfrm>
        <a:graphic>
          <a:graphicData uri="http://schemas.openxmlformats.org/presentationml/2006/ole">
            <mc:AlternateContent xmlns:mc="http://schemas.openxmlformats.org/markup-compatibility/2006">
              <mc:Choice xmlns:v="urn:schemas-microsoft-com:vml" Requires="v">
                <p:oleObj name="Equation" r:id="rId51" imgW="241200" imgH="393480" progId="Equation.DSMT4">
                  <p:embed/>
                </p:oleObj>
              </mc:Choice>
              <mc:Fallback>
                <p:oleObj name="Equation" r:id="rId51" imgW="241200" imgH="393480" progId="Equation.DSMT4">
                  <p:embed/>
                  <p:pic>
                    <p:nvPicPr>
                      <p:cNvPr id="63" name="Object 62">
                        <a:extLst>
                          <a:ext uri="{FF2B5EF4-FFF2-40B4-BE49-F238E27FC236}">
                            <a16:creationId xmlns:a16="http://schemas.microsoft.com/office/drawing/2014/main" id="{D5C1DD69-21F0-02D5-4815-DF556ABDCEA0}"/>
                          </a:ext>
                        </a:extLst>
                      </p:cNvPr>
                      <p:cNvPicPr>
                        <a:picLocks noChangeAspect="1" noChangeArrowheads="1"/>
                      </p:cNvPicPr>
                      <p:nvPr/>
                    </p:nvPicPr>
                    <p:blipFill>
                      <a:blip r:embed="rId52"/>
                      <a:srcRect/>
                      <a:stretch>
                        <a:fillRect/>
                      </a:stretch>
                    </p:blipFill>
                    <p:spPr bwMode="auto">
                      <a:xfrm>
                        <a:off x="9633474" y="3807670"/>
                        <a:ext cx="371292" cy="602201"/>
                      </a:xfrm>
                      <a:prstGeom prst="rect">
                        <a:avLst/>
                      </a:prstGeom>
                      <a:noFill/>
                      <a:ln>
                        <a:noFill/>
                      </a:ln>
                      <a:effectLst/>
                    </p:spPr>
                  </p:pic>
                </p:oleObj>
              </mc:Fallback>
            </mc:AlternateContent>
          </a:graphicData>
        </a:graphic>
      </p:graphicFrame>
      <p:graphicFrame>
        <p:nvGraphicFramePr>
          <p:cNvPr id="67" name="Object 66">
            <a:extLst>
              <a:ext uri="{FF2B5EF4-FFF2-40B4-BE49-F238E27FC236}">
                <a16:creationId xmlns:a16="http://schemas.microsoft.com/office/drawing/2014/main" id="{7767310F-FEEA-EBA4-B3AA-9E21030862C2}"/>
              </a:ext>
            </a:extLst>
          </p:cNvPr>
          <p:cNvGraphicFramePr>
            <a:graphicFrameLocks noChangeAspect="1"/>
          </p:cNvGraphicFramePr>
          <p:nvPr>
            <p:extLst>
              <p:ext uri="{D42A27DB-BD31-4B8C-83A1-F6EECF244321}">
                <p14:modId xmlns:p14="http://schemas.microsoft.com/office/powerpoint/2010/main" val="1302470159"/>
              </p:ext>
            </p:extLst>
          </p:nvPr>
        </p:nvGraphicFramePr>
        <p:xfrm>
          <a:off x="10288353" y="3832671"/>
          <a:ext cx="352425" cy="273050"/>
        </p:xfrm>
        <a:graphic>
          <a:graphicData uri="http://schemas.openxmlformats.org/presentationml/2006/ole">
            <mc:AlternateContent xmlns:mc="http://schemas.openxmlformats.org/markup-compatibility/2006">
              <mc:Choice xmlns:v="urn:schemas-microsoft-com:vml" Requires="v">
                <p:oleObj name="Equation" r:id="rId53" imgW="228600" imgH="177480" progId="Equation.DSMT4">
                  <p:embed/>
                </p:oleObj>
              </mc:Choice>
              <mc:Fallback>
                <p:oleObj name="Equation" r:id="rId53" imgW="228600" imgH="177480" progId="Equation.DSMT4">
                  <p:embed/>
                  <p:pic>
                    <p:nvPicPr>
                      <p:cNvPr id="66" name="Object 65">
                        <a:extLst>
                          <a:ext uri="{FF2B5EF4-FFF2-40B4-BE49-F238E27FC236}">
                            <a16:creationId xmlns:a16="http://schemas.microsoft.com/office/drawing/2014/main" id="{ECB4B825-CD4D-FDBC-CBD6-4735C78177F3}"/>
                          </a:ext>
                        </a:extLst>
                      </p:cNvPr>
                      <p:cNvPicPr>
                        <a:picLocks noChangeAspect="1" noChangeArrowheads="1"/>
                      </p:cNvPicPr>
                      <p:nvPr/>
                    </p:nvPicPr>
                    <p:blipFill>
                      <a:blip r:embed="rId54"/>
                      <a:srcRect/>
                      <a:stretch>
                        <a:fillRect/>
                      </a:stretch>
                    </p:blipFill>
                    <p:spPr bwMode="auto">
                      <a:xfrm>
                        <a:off x="10288353" y="3832671"/>
                        <a:ext cx="352425" cy="273050"/>
                      </a:xfrm>
                      <a:prstGeom prst="rect">
                        <a:avLst/>
                      </a:prstGeom>
                      <a:noFill/>
                      <a:ln>
                        <a:noFill/>
                      </a:ln>
                      <a:effectLst/>
                    </p:spPr>
                  </p:pic>
                </p:oleObj>
              </mc:Fallback>
            </mc:AlternateContent>
          </a:graphicData>
        </a:graphic>
      </p:graphicFrame>
      <p:graphicFrame>
        <p:nvGraphicFramePr>
          <p:cNvPr id="68" name="Object 67">
            <a:extLst>
              <a:ext uri="{FF2B5EF4-FFF2-40B4-BE49-F238E27FC236}">
                <a16:creationId xmlns:a16="http://schemas.microsoft.com/office/drawing/2014/main" id="{FC60FA83-1251-37D3-52BB-7E3D76CFD9BF}"/>
              </a:ext>
            </a:extLst>
          </p:cNvPr>
          <p:cNvGraphicFramePr>
            <a:graphicFrameLocks noChangeAspect="1"/>
          </p:cNvGraphicFramePr>
          <p:nvPr>
            <p:extLst>
              <p:ext uri="{D42A27DB-BD31-4B8C-83A1-F6EECF244321}">
                <p14:modId xmlns:p14="http://schemas.microsoft.com/office/powerpoint/2010/main" val="1331537405"/>
              </p:ext>
            </p:extLst>
          </p:nvPr>
        </p:nvGraphicFramePr>
        <p:xfrm>
          <a:off x="8261854" y="3169091"/>
          <a:ext cx="227012" cy="317500"/>
        </p:xfrm>
        <a:graphic>
          <a:graphicData uri="http://schemas.openxmlformats.org/presentationml/2006/ole">
            <mc:AlternateContent xmlns:mc="http://schemas.openxmlformats.org/markup-compatibility/2006">
              <mc:Choice xmlns:v="urn:schemas-microsoft-com:vml" Requires="v">
                <p:oleObj name="Equation" r:id="rId55" imgW="126720" imgH="177480" progId="Equation.DSMT4">
                  <p:embed/>
                </p:oleObj>
              </mc:Choice>
              <mc:Fallback>
                <p:oleObj name="Equation" r:id="rId55" imgW="126720" imgH="177480" progId="Equation.DSMT4">
                  <p:embed/>
                  <p:pic>
                    <p:nvPicPr>
                      <p:cNvPr id="41" name="Object 40">
                        <a:extLst>
                          <a:ext uri="{FF2B5EF4-FFF2-40B4-BE49-F238E27FC236}">
                            <a16:creationId xmlns:a16="http://schemas.microsoft.com/office/drawing/2014/main" id="{FC60FA83-1251-37D3-52BB-7E3D76CFD9BF}"/>
                          </a:ext>
                        </a:extLst>
                      </p:cNvPr>
                      <p:cNvPicPr>
                        <a:picLocks noChangeAspect="1" noChangeArrowheads="1"/>
                      </p:cNvPicPr>
                      <p:nvPr/>
                    </p:nvPicPr>
                    <p:blipFill>
                      <a:blip r:embed="rId56"/>
                      <a:srcRect/>
                      <a:stretch>
                        <a:fillRect/>
                      </a:stretch>
                    </p:blipFill>
                    <p:spPr bwMode="auto">
                      <a:xfrm>
                        <a:off x="8261854" y="3169091"/>
                        <a:ext cx="227012" cy="317500"/>
                      </a:xfrm>
                      <a:prstGeom prst="rect">
                        <a:avLst/>
                      </a:prstGeom>
                      <a:noFill/>
                      <a:ln>
                        <a:noFill/>
                      </a:ln>
                      <a:effectLst/>
                    </p:spPr>
                  </p:pic>
                </p:oleObj>
              </mc:Fallback>
            </mc:AlternateContent>
          </a:graphicData>
        </a:graphic>
      </p:graphicFrame>
      <p:graphicFrame>
        <p:nvGraphicFramePr>
          <p:cNvPr id="69" name="Object 68">
            <a:extLst>
              <a:ext uri="{FF2B5EF4-FFF2-40B4-BE49-F238E27FC236}">
                <a16:creationId xmlns:a16="http://schemas.microsoft.com/office/drawing/2014/main" id="{230BA038-99B0-D626-AC9C-D9846A4EBC6E}"/>
              </a:ext>
            </a:extLst>
          </p:cNvPr>
          <p:cNvGraphicFramePr>
            <a:graphicFrameLocks noChangeAspect="1"/>
          </p:cNvGraphicFramePr>
          <p:nvPr>
            <p:extLst>
              <p:ext uri="{D42A27DB-BD31-4B8C-83A1-F6EECF244321}">
                <p14:modId xmlns:p14="http://schemas.microsoft.com/office/powerpoint/2010/main" val="1236440982"/>
              </p:ext>
            </p:extLst>
          </p:nvPr>
        </p:nvGraphicFramePr>
        <p:xfrm>
          <a:off x="8984592" y="3175459"/>
          <a:ext cx="227012" cy="317500"/>
        </p:xfrm>
        <a:graphic>
          <a:graphicData uri="http://schemas.openxmlformats.org/presentationml/2006/ole">
            <mc:AlternateContent xmlns:mc="http://schemas.openxmlformats.org/markup-compatibility/2006">
              <mc:Choice xmlns:v="urn:schemas-microsoft-com:vml" Requires="v">
                <p:oleObj name="Equation" r:id="rId55" imgW="126720" imgH="177480" progId="Equation.DSMT4">
                  <p:embed/>
                </p:oleObj>
              </mc:Choice>
              <mc:Fallback>
                <p:oleObj name="Equation" r:id="rId55" imgW="126720" imgH="177480" progId="Equation.DSMT4">
                  <p:embed/>
                  <p:pic>
                    <p:nvPicPr>
                      <p:cNvPr id="68" name="Object 67">
                        <a:extLst>
                          <a:ext uri="{FF2B5EF4-FFF2-40B4-BE49-F238E27FC236}">
                            <a16:creationId xmlns:a16="http://schemas.microsoft.com/office/drawing/2014/main" id="{FC60FA83-1251-37D3-52BB-7E3D76CFD9BF}"/>
                          </a:ext>
                        </a:extLst>
                      </p:cNvPr>
                      <p:cNvPicPr>
                        <a:picLocks noChangeAspect="1" noChangeArrowheads="1"/>
                      </p:cNvPicPr>
                      <p:nvPr/>
                    </p:nvPicPr>
                    <p:blipFill>
                      <a:blip r:embed="rId56"/>
                      <a:srcRect/>
                      <a:stretch>
                        <a:fillRect/>
                      </a:stretch>
                    </p:blipFill>
                    <p:spPr bwMode="auto">
                      <a:xfrm>
                        <a:off x="8984592" y="3175459"/>
                        <a:ext cx="227012" cy="317500"/>
                      </a:xfrm>
                      <a:prstGeom prst="rect">
                        <a:avLst/>
                      </a:prstGeom>
                      <a:noFill/>
                      <a:ln>
                        <a:noFill/>
                      </a:ln>
                      <a:effectLst/>
                    </p:spPr>
                  </p:pic>
                </p:oleObj>
              </mc:Fallback>
            </mc:AlternateContent>
          </a:graphicData>
        </a:graphic>
      </p:graphicFrame>
      <p:graphicFrame>
        <p:nvGraphicFramePr>
          <p:cNvPr id="70" name="Object 69">
            <a:extLst>
              <a:ext uri="{FF2B5EF4-FFF2-40B4-BE49-F238E27FC236}">
                <a16:creationId xmlns:a16="http://schemas.microsoft.com/office/drawing/2014/main" id="{CB3D1FD1-FDC5-10DB-9347-3CF296899320}"/>
              </a:ext>
            </a:extLst>
          </p:cNvPr>
          <p:cNvGraphicFramePr>
            <a:graphicFrameLocks noChangeAspect="1"/>
          </p:cNvGraphicFramePr>
          <p:nvPr>
            <p:extLst>
              <p:ext uri="{D42A27DB-BD31-4B8C-83A1-F6EECF244321}">
                <p14:modId xmlns:p14="http://schemas.microsoft.com/office/powerpoint/2010/main" val="2218722481"/>
              </p:ext>
            </p:extLst>
          </p:nvPr>
        </p:nvGraphicFramePr>
        <p:xfrm>
          <a:off x="9679606" y="3178102"/>
          <a:ext cx="227012" cy="317500"/>
        </p:xfrm>
        <a:graphic>
          <a:graphicData uri="http://schemas.openxmlformats.org/presentationml/2006/ole">
            <mc:AlternateContent xmlns:mc="http://schemas.openxmlformats.org/markup-compatibility/2006">
              <mc:Choice xmlns:v="urn:schemas-microsoft-com:vml" Requires="v">
                <p:oleObj name="Equation" r:id="rId55" imgW="126720" imgH="177480" progId="Equation.DSMT4">
                  <p:embed/>
                </p:oleObj>
              </mc:Choice>
              <mc:Fallback>
                <p:oleObj name="Equation" r:id="rId55" imgW="126720" imgH="177480" progId="Equation.DSMT4">
                  <p:embed/>
                  <p:pic>
                    <p:nvPicPr>
                      <p:cNvPr id="69" name="Object 68">
                        <a:extLst>
                          <a:ext uri="{FF2B5EF4-FFF2-40B4-BE49-F238E27FC236}">
                            <a16:creationId xmlns:a16="http://schemas.microsoft.com/office/drawing/2014/main" id="{230BA038-99B0-D626-AC9C-D9846A4EBC6E}"/>
                          </a:ext>
                        </a:extLst>
                      </p:cNvPr>
                      <p:cNvPicPr>
                        <a:picLocks noChangeAspect="1" noChangeArrowheads="1"/>
                      </p:cNvPicPr>
                      <p:nvPr/>
                    </p:nvPicPr>
                    <p:blipFill>
                      <a:blip r:embed="rId56"/>
                      <a:srcRect/>
                      <a:stretch>
                        <a:fillRect/>
                      </a:stretch>
                    </p:blipFill>
                    <p:spPr bwMode="auto">
                      <a:xfrm>
                        <a:off x="9679606" y="3178102"/>
                        <a:ext cx="227012" cy="317500"/>
                      </a:xfrm>
                      <a:prstGeom prst="rect">
                        <a:avLst/>
                      </a:prstGeom>
                      <a:noFill/>
                      <a:ln>
                        <a:noFill/>
                      </a:ln>
                      <a:effectLst/>
                    </p:spPr>
                  </p:pic>
                </p:oleObj>
              </mc:Fallback>
            </mc:AlternateContent>
          </a:graphicData>
        </a:graphic>
      </p:graphicFrame>
      <p:pic>
        <p:nvPicPr>
          <p:cNvPr id="3" name="Picture 2">
            <a:extLst>
              <a:ext uri="{FF2B5EF4-FFF2-40B4-BE49-F238E27FC236}">
                <a16:creationId xmlns:a16="http://schemas.microsoft.com/office/drawing/2014/main" id="{4CC5F357-E612-BEAD-0B7A-A7BF3356475D}"/>
              </a:ext>
            </a:extLst>
          </p:cNvPr>
          <p:cNvPicPr>
            <a:picLocks noChangeAspect="1"/>
          </p:cNvPicPr>
          <p:nvPr/>
        </p:nvPicPr>
        <p:blipFill>
          <a:blip r:embed="rId57"/>
          <a:stretch>
            <a:fillRect/>
          </a:stretch>
        </p:blipFill>
        <p:spPr>
          <a:xfrm>
            <a:off x="7843943" y="3817834"/>
            <a:ext cx="351693" cy="351693"/>
          </a:xfrm>
          <a:prstGeom prst="rect">
            <a:avLst/>
          </a:prstGeom>
        </p:spPr>
      </p:pic>
      <p:pic>
        <p:nvPicPr>
          <p:cNvPr id="9" name="Picture 8">
            <a:extLst>
              <a:ext uri="{FF2B5EF4-FFF2-40B4-BE49-F238E27FC236}">
                <a16:creationId xmlns:a16="http://schemas.microsoft.com/office/drawing/2014/main" id="{35835EA4-354B-57FF-233A-612A9A5D72E2}"/>
              </a:ext>
            </a:extLst>
          </p:cNvPr>
          <p:cNvPicPr>
            <a:picLocks noChangeAspect="1"/>
          </p:cNvPicPr>
          <p:nvPr/>
        </p:nvPicPr>
        <p:blipFill>
          <a:blip r:embed="rId58"/>
          <a:stretch>
            <a:fillRect/>
          </a:stretch>
        </p:blipFill>
        <p:spPr>
          <a:xfrm>
            <a:off x="8598639" y="3818567"/>
            <a:ext cx="315333" cy="314045"/>
          </a:xfrm>
          <a:prstGeom prst="rect">
            <a:avLst/>
          </a:prstGeom>
        </p:spPr>
      </p:pic>
      <p:graphicFrame>
        <p:nvGraphicFramePr>
          <p:cNvPr id="10" name="Object 14">
            <a:extLst>
              <a:ext uri="{FF2B5EF4-FFF2-40B4-BE49-F238E27FC236}">
                <a16:creationId xmlns:a16="http://schemas.microsoft.com/office/drawing/2014/main" id="{EC3E4180-3A30-C3FD-14E1-FDD742A2CDD8}"/>
              </a:ext>
            </a:extLst>
          </p:cNvPr>
          <p:cNvGraphicFramePr>
            <a:graphicFrameLocks noChangeAspect="1"/>
          </p:cNvGraphicFramePr>
          <p:nvPr>
            <p:extLst>
              <p:ext uri="{D42A27DB-BD31-4B8C-83A1-F6EECF244321}">
                <p14:modId xmlns:p14="http://schemas.microsoft.com/office/powerpoint/2010/main" val="645243256"/>
              </p:ext>
            </p:extLst>
          </p:nvPr>
        </p:nvGraphicFramePr>
        <p:xfrm>
          <a:off x="8422277" y="2816429"/>
          <a:ext cx="563562" cy="469900"/>
        </p:xfrm>
        <a:graphic>
          <a:graphicData uri="http://schemas.openxmlformats.org/presentationml/2006/ole">
            <mc:AlternateContent xmlns:mc="http://schemas.openxmlformats.org/markup-compatibility/2006">
              <mc:Choice xmlns:v="urn:schemas-microsoft-com:vml" Requires="v">
                <p:oleObj name="Equation" r:id="rId59" imgW="469800" imgH="393480" progId="Equation.DSMT4">
                  <p:embed/>
                </p:oleObj>
              </mc:Choice>
              <mc:Fallback>
                <p:oleObj name="Equation" r:id="rId59" imgW="469800" imgH="393480" progId="Equation.DSMT4">
                  <p:embed/>
                  <p:pic>
                    <p:nvPicPr>
                      <p:cNvPr id="53" name="Object 14">
                        <a:extLst>
                          <a:ext uri="{FF2B5EF4-FFF2-40B4-BE49-F238E27FC236}">
                            <a16:creationId xmlns:a16="http://schemas.microsoft.com/office/drawing/2014/main" id="{1B18AEEE-1146-C5FD-0950-6CE70169ED2D}"/>
                          </a:ext>
                        </a:extLst>
                      </p:cNvPr>
                      <p:cNvPicPr>
                        <a:picLocks noChangeAspect="1" noChangeArrowheads="1"/>
                      </p:cNvPicPr>
                      <p:nvPr/>
                    </p:nvPicPr>
                    <p:blipFill>
                      <a:blip r:embed="rId60"/>
                      <a:srcRect/>
                      <a:stretch>
                        <a:fillRect/>
                      </a:stretch>
                    </p:blipFill>
                    <p:spPr bwMode="auto">
                      <a:xfrm>
                        <a:off x="8422277" y="2816429"/>
                        <a:ext cx="563562" cy="469900"/>
                      </a:xfrm>
                      <a:prstGeom prst="rect">
                        <a:avLst/>
                      </a:prstGeom>
                      <a:noFill/>
                      <a:ln>
                        <a:noFill/>
                      </a:ln>
                      <a:effectLst/>
                    </p:spPr>
                  </p:pic>
                </p:oleObj>
              </mc:Fallback>
            </mc:AlternateContent>
          </a:graphicData>
        </a:graphic>
      </p:graphicFrame>
      <p:graphicFrame>
        <p:nvGraphicFramePr>
          <p:cNvPr id="12" name="Object 14">
            <a:extLst>
              <a:ext uri="{FF2B5EF4-FFF2-40B4-BE49-F238E27FC236}">
                <a16:creationId xmlns:a16="http://schemas.microsoft.com/office/drawing/2014/main" id="{9042A6B9-985C-FD60-FE9B-0FCBB1B44208}"/>
              </a:ext>
            </a:extLst>
          </p:cNvPr>
          <p:cNvGraphicFramePr>
            <a:graphicFrameLocks noChangeAspect="1"/>
          </p:cNvGraphicFramePr>
          <p:nvPr>
            <p:extLst>
              <p:ext uri="{D42A27DB-BD31-4B8C-83A1-F6EECF244321}">
                <p14:modId xmlns:p14="http://schemas.microsoft.com/office/powerpoint/2010/main" val="3576093781"/>
              </p:ext>
            </p:extLst>
          </p:nvPr>
        </p:nvGraphicFramePr>
        <p:xfrm>
          <a:off x="9153157" y="2835802"/>
          <a:ext cx="563562" cy="469900"/>
        </p:xfrm>
        <a:graphic>
          <a:graphicData uri="http://schemas.openxmlformats.org/presentationml/2006/ole">
            <mc:AlternateContent xmlns:mc="http://schemas.openxmlformats.org/markup-compatibility/2006">
              <mc:Choice xmlns:v="urn:schemas-microsoft-com:vml" Requires="v">
                <p:oleObj name="Equation" r:id="rId61" imgW="469800" imgH="393480" progId="Equation.DSMT4">
                  <p:embed/>
                </p:oleObj>
              </mc:Choice>
              <mc:Fallback>
                <p:oleObj name="Equation" r:id="rId61" imgW="469800" imgH="393480" progId="Equation.DSMT4">
                  <p:embed/>
                  <p:pic>
                    <p:nvPicPr>
                      <p:cNvPr id="10" name="Object 14">
                        <a:extLst>
                          <a:ext uri="{FF2B5EF4-FFF2-40B4-BE49-F238E27FC236}">
                            <a16:creationId xmlns:a16="http://schemas.microsoft.com/office/drawing/2014/main" id="{EC3E4180-3A30-C3FD-14E1-FDD742A2CDD8}"/>
                          </a:ext>
                        </a:extLst>
                      </p:cNvPr>
                      <p:cNvPicPr>
                        <a:picLocks noChangeAspect="1" noChangeArrowheads="1"/>
                      </p:cNvPicPr>
                      <p:nvPr/>
                    </p:nvPicPr>
                    <p:blipFill>
                      <a:blip r:embed="rId62"/>
                      <a:srcRect/>
                      <a:stretch>
                        <a:fillRect/>
                      </a:stretch>
                    </p:blipFill>
                    <p:spPr bwMode="auto">
                      <a:xfrm>
                        <a:off x="9153157" y="2835802"/>
                        <a:ext cx="563562" cy="469900"/>
                      </a:xfrm>
                      <a:prstGeom prst="rect">
                        <a:avLst/>
                      </a:prstGeom>
                      <a:noFill/>
                      <a:ln>
                        <a:noFill/>
                      </a:ln>
                      <a:effectLst/>
                    </p:spPr>
                  </p:pic>
                </p:oleObj>
              </mc:Fallback>
            </mc:AlternateContent>
          </a:graphicData>
        </a:graphic>
      </p:graphicFrame>
      <p:pic>
        <p:nvPicPr>
          <p:cNvPr id="14" name="Picture 13">
            <a:extLst>
              <a:ext uri="{FF2B5EF4-FFF2-40B4-BE49-F238E27FC236}">
                <a16:creationId xmlns:a16="http://schemas.microsoft.com/office/drawing/2014/main" id="{71DDE571-FF0B-F7C0-C459-31BE1A97CA83}"/>
              </a:ext>
            </a:extLst>
          </p:cNvPr>
          <p:cNvPicPr>
            <a:picLocks noChangeAspect="1"/>
          </p:cNvPicPr>
          <p:nvPr/>
        </p:nvPicPr>
        <p:blipFill>
          <a:blip r:embed="rId58"/>
          <a:stretch>
            <a:fillRect/>
          </a:stretch>
        </p:blipFill>
        <p:spPr>
          <a:xfrm>
            <a:off x="9293480" y="3823505"/>
            <a:ext cx="315333" cy="314045"/>
          </a:xfrm>
          <a:prstGeom prst="rect">
            <a:avLst/>
          </a:prstGeom>
        </p:spPr>
      </p:pic>
      <p:graphicFrame>
        <p:nvGraphicFramePr>
          <p:cNvPr id="15" name="Object 14">
            <a:extLst>
              <a:ext uri="{FF2B5EF4-FFF2-40B4-BE49-F238E27FC236}">
                <a16:creationId xmlns:a16="http://schemas.microsoft.com/office/drawing/2014/main" id="{941C5E7A-EE11-4B0E-0C4F-BA12590C26DC}"/>
              </a:ext>
            </a:extLst>
          </p:cNvPr>
          <p:cNvGraphicFramePr>
            <a:graphicFrameLocks noChangeAspect="1"/>
          </p:cNvGraphicFramePr>
          <p:nvPr>
            <p:extLst>
              <p:ext uri="{D42A27DB-BD31-4B8C-83A1-F6EECF244321}">
                <p14:modId xmlns:p14="http://schemas.microsoft.com/office/powerpoint/2010/main" val="2926834698"/>
              </p:ext>
            </p:extLst>
          </p:nvPr>
        </p:nvGraphicFramePr>
        <p:xfrm>
          <a:off x="9932619" y="2828215"/>
          <a:ext cx="577850" cy="469900"/>
        </p:xfrm>
        <a:graphic>
          <a:graphicData uri="http://schemas.openxmlformats.org/presentationml/2006/ole">
            <mc:AlternateContent xmlns:mc="http://schemas.openxmlformats.org/markup-compatibility/2006">
              <mc:Choice xmlns:v="urn:schemas-microsoft-com:vml" Requires="v">
                <p:oleObj name="Equation" r:id="rId63" imgW="482400" imgH="393480" progId="Equation.DSMT4">
                  <p:embed/>
                </p:oleObj>
              </mc:Choice>
              <mc:Fallback>
                <p:oleObj name="Equation" r:id="rId63" imgW="482400" imgH="393480" progId="Equation.DSMT4">
                  <p:embed/>
                  <p:pic>
                    <p:nvPicPr>
                      <p:cNvPr id="12" name="Object 14">
                        <a:extLst>
                          <a:ext uri="{FF2B5EF4-FFF2-40B4-BE49-F238E27FC236}">
                            <a16:creationId xmlns:a16="http://schemas.microsoft.com/office/drawing/2014/main" id="{9042A6B9-985C-FD60-FE9B-0FCBB1B44208}"/>
                          </a:ext>
                        </a:extLst>
                      </p:cNvPr>
                      <p:cNvPicPr>
                        <a:picLocks noChangeAspect="1" noChangeArrowheads="1"/>
                      </p:cNvPicPr>
                      <p:nvPr/>
                    </p:nvPicPr>
                    <p:blipFill>
                      <a:blip r:embed="rId64"/>
                      <a:srcRect/>
                      <a:stretch>
                        <a:fillRect/>
                      </a:stretch>
                    </p:blipFill>
                    <p:spPr bwMode="auto">
                      <a:xfrm>
                        <a:off x="9932619" y="2828215"/>
                        <a:ext cx="577850" cy="469900"/>
                      </a:xfrm>
                      <a:prstGeom prst="rect">
                        <a:avLst/>
                      </a:prstGeom>
                      <a:noFill/>
                      <a:ln>
                        <a:noFill/>
                      </a:ln>
                      <a:effectLst/>
                    </p:spPr>
                  </p:pic>
                </p:oleObj>
              </mc:Fallback>
            </mc:AlternateContent>
          </a:graphicData>
        </a:graphic>
      </p:graphicFrame>
      <p:pic>
        <p:nvPicPr>
          <p:cNvPr id="17" name="Picture 16">
            <a:extLst>
              <a:ext uri="{FF2B5EF4-FFF2-40B4-BE49-F238E27FC236}">
                <a16:creationId xmlns:a16="http://schemas.microsoft.com/office/drawing/2014/main" id="{7B79E9A0-B450-1156-DAC3-6D0B69467A5F}"/>
              </a:ext>
            </a:extLst>
          </p:cNvPr>
          <p:cNvPicPr>
            <a:picLocks noChangeAspect="1"/>
          </p:cNvPicPr>
          <p:nvPr/>
        </p:nvPicPr>
        <p:blipFill>
          <a:blip r:embed="rId57"/>
          <a:stretch>
            <a:fillRect/>
          </a:stretch>
        </p:blipFill>
        <p:spPr>
          <a:xfrm>
            <a:off x="9977861" y="3807938"/>
            <a:ext cx="319721" cy="319721"/>
          </a:xfrm>
          <a:prstGeom prst="rect">
            <a:avLst/>
          </a:prstGeom>
        </p:spPr>
      </p:pic>
      <p:graphicFrame>
        <p:nvGraphicFramePr>
          <p:cNvPr id="19" name="Object 58">
            <a:extLst>
              <a:ext uri="{FF2B5EF4-FFF2-40B4-BE49-F238E27FC236}">
                <a16:creationId xmlns:a16="http://schemas.microsoft.com/office/drawing/2014/main" id="{31D6C37B-6E70-E631-817F-6BFCA6414CE9}"/>
              </a:ext>
            </a:extLst>
          </p:cNvPr>
          <p:cNvGraphicFramePr>
            <a:graphicFrameLocks noChangeAspect="1"/>
          </p:cNvGraphicFramePr>
          <p:nvPr>
            <p:extLst>
              <p:ext uri="{D42A27DB-BD31-4B8C-83A1-F6EECF244321}">
                <p14:modId xmlns:p14="http://schemas.microsoft.com/office/powerpoint/2010/main" val="2044570236"/>
              </p:ext>
            </p:extLst>
          </p:nvPr>
        </p:nvGraphicFramePr>
        <p:xfrm>
          <a:off x="10021946" y="3305530"/>
          <a:ext cx="274638" cy="220662"/>
        </p:xfrm>
        <a:graphic>
          <a:graphicData uri="http://schemas.openxmlformats.org/presentationml/2006/ole">
            <mc:AlternateContent xmlns:mc="http://schemas.openxmlformats.org/markup-compatibility/2006">
              <mc:Choice xmlns:v="urn:schemas-microsoft-com:vml" Requires="v">
                <p:oleObj name="Equation" r:id="rId24" imgW="126720" imgH="101520" progId="Equation.DSMT4">
                  <p:embed/>
                </p:oleObj>
              </mc:Choice>
              <mc:Fallback>
                <p:oleObj name="Equation" r:id="rId24" imgW="126720" imgH="101520" progId="Equation.DSMT4">
                  <p:embed/>
                  <p:pic>
                    <p:nvPicPr>
                      <p:cNvPr id="50" name="Object 58">
                        <a:extLst>
                          <a:ext uri="{FF2B5EF4-FFF2-40B4-BE49-F238E27FC236}">
                            <a16:creationId xmlns:a16="http://schemas.microsoft.com/office/drawing/2014/main" id="{81144BF4-AC9C-C793-ECCE-C27F471585A3}"/>
                          </a:ext>
                        </a:extLst>
                      </p:cNvPr>
                      <p:cNvPicPr>
                        <a:picLocks noChangeAspect="1" noChangeArrowheads="1"/>
                      </p:cNvPicPr>
                      <p:nvPr/>
                    </p:nvPicPr>
                    <p:blipFill>
                      <a:blip r:embed="rId25"/>
                      <a:srcRect/>
                      <a:stretch>
                        <a:fillRect/>
                      </a:stretch>
                    </p:blipFill>
                    <p:spPr bwMode="auto">
                      <a:xfrm>
                        <a:off x="10021946" y="3305530"/>
                        <a:ext cx="274638" cy="220662"/>
                      </a:xfrm>
                      <a:prstGeom prst="rect">
                        <a:avLst/>
                      </a:prstGeom>
                      <a:noFill/>
                      <a:ln>
                        <a:noFill/>
                      </a:ln>
                      <a:effectLst/>
                    </p:spPr>
                  </p:pic>
                </p:oleObj>
              </mc:Fallback>
            </mc:AlternateContent>
          </a:graphicData>
        </a:graphic>
      </p:graphicFrame>
      <p:graphicFrame>
        <p:nvGraphicFramePr>
          <p:cNvPr id="21" name="Object 58">
            <a:extLst>
              <a:ext uri="{FF2B5EF4-FFF2-40B4-BE49-F238E27FC236}">
                <a16:creationId xmlns:a16="http://schemas.microsoft.com/office/drawing/2014/main" id="{2B6ED108-A367-28AA-6C45-27F752984B59}"/>
              </a:ext>
            </a:extLst>
          </p:cNvPr>
          <p:cNvGraphicFramePr>
            <a:graphicFrameLocks noChangeAspect="1"/>
          </p:cNvGraphicFramePr>
          <p:nvPr>
            <p:extLst>
              <p:ext uri="{D42A27DB-BD31-4B8C-83A1-F6EECF244321}">
                <p14:modId xmlns:p14="http://schemas.microsoft.com/office/powerpoint/2010/main" val="1682957358"/>
              </p:ext>
            </p:extLst>
          </p:nvPr>
        </p:nvGraphicFramePr>
        <p:xfrm>
          <a:off x="9297202" y="3227146"/>
          <a:ext cx="301625" cy="303213"/>
        </p:xfrm>
        <a:graphic>
          <a:graphicData uri="http://schemas.openxmlformats.org/presentationml/2006/ole">
            <mc:AlternateContent xmlns:mc="http://schemas.openxmlformats.org/markup-compatibility/2006">
              <mc:Choice xmlns:v="urn:schemas-microsoft-com:vml" Requires="v">
                <p:oleObj name="Equation" r:id="rId26" imgW="139680" imgH="139680" progId="Equation.DSMT4">
                  <p:embed/>
                </p:oleObj>
              </mc:Choice>
              <mc:Fallback>
                <p:oleObj name="Equation" r:id="rId26" imgW="139680" imgH="139680" progId="Equation.DSMT4">
                  <p:embed/>
                  <p:pic>
                    <p:nvPicPr>
                      <p:cNvPr id="52" name="Object 58">
                        <a:extLst>
                          <a:ext uri="{FF2B5EF4-FFF2-40B4-BE49-F238E27FC236}">
                            <a16:creationId xmlns:a16="http://schemas.microsoft.com/office/drawing/2014/main" id="{A44F8E5C-425A-24F4-0401-E8E63A79766B}"/>
                          </a:ext>
                        </a:extLst>
                      </p:cNvPr>
                      <p:cNvPicPr>
                        <a:picLocks noChangeAspect="1" noChangeArrowheads="1"/>
                      </p:cNvPicPr>
                      <p:nvPr/>
                    </p:nvPicPr>
                    <p:blipFill>
                      <a:blip r:embed="rId27"/>
                      <a:srcRect/>
                      <a:stretch>
                        <a:fillRect/>
                      </a:stretch>
                    </p:blipFill>
                    <p:spPr bwMode="auto">
                      <a:xfrm>
                        <a:off x="9297202" y="3227146"/>
                        <a:ext cx="301625" cy="303213"/>
                      </a:xfrm>
                      <a:prstGeom prst="rect">
                        <a:avLst/>
                      </a:prstGeom>
                      <a:noFill/>
                      <a:ln>
                        <a:noFill/>
                      </a:ln>
                      <a:effectLst/>
                    </p:spPr>
                  </p:pic>
                </p:oleObj>
              </mc:Fallback>
            </mc:AlternateContent>
          </a:graphicData>
        </a:graphic>
      </p:graphicFrame>
      <p:graphicFrame>
        <p:nvGraphicFramePr>
          <p:cNvPr id="23" name="Object 22">
            <a:extLst>
              <a:ext uri="{FF2B5EF4-FFF2-40B4-BE49-F238E27FC236}">
                <a16:creationId xmlns:a16="http://schemas.microsoft.com/office/drawing/2014/main" id="{89E0E64E-69A2-FD01-656C-4E051D5AD20E}"/>
              </a:ext>
            </a:extLst>
          </p:cNvPr>
          <p:cNvGraphicFramePr>
            <a:graphicFrameLocks noChangeAspect="1"/>
          </p:cNvGraphicFramePr>
          <p:nvPr>
            <p:extLst>
              <p:ext uri="{D42A27DB-BD31-4B8C-83A1-F6EECF244321}">
                <p14:modId xmlns:p14="http://schemas.microsoft.com/office/powerpoint/2010/main" val="3845823206"/>
              </p:ext>
            </p:extLst>
          </p:nvPr>
        </p:nvGraphicFramePr>
        <p:xfrm>
          <a:off x="6860917" y="4549150"/>
          <a:ext cx="4981575" cy="1993900"/>
        </p:xfrm>
        <a:graphic>
          <a:graphicData uri="http://schemas.openxmlformats.org/presentationml/2006/ole">
            <mc:AlternateContent xmlns:mc="http://schemas.openxmlformats.org/markup-compatibility/2006">
              <mc:Choice xmlns:v="urn:schemas-microsoft-com:vml" Requires="v">
                <p:oleObj name="Equation" r:id="rId65" imgW="2755800" imgH="1104840" progId="Equation.DSMT4">
                  <p:embed/>
                </p:oleObj>
              </mc:Choice>
              <mc:Fallback>
                <p:oleObj name="Equation" r:id="rId65" imgW="2755800" imgH="1104840" progId="Equation.DSMT4">
                  <p:embed/>
                  <p:pic>
                    <p:nvPicPr>
                      <p:cNvPr id="59" name="Object 58">
                        <a:extLst>
                          <a:ext uri="{FF2B5EF4-FFF2-40B4-BE49-F238E27FC236}">
                            <a16:creationId xmlns:a16="http://schemas.microsoft.com/office/drawing/2014/main" id="{7AFFAB65-0B52-4B7B-CA23-2081D59096FD}"/>
                          </a:ext>
                        </a:extLst>
                      </p:cNvPr>
                      <p:cNvPicPr>
                        <a:picLocks noChangeAspect="1" noChangeArrowheads="1"/>
                      </p:cNvPicPr>
                      <p:nvPr/>
                    </p:nvPicPr>
                    <p:blipFill>
                      <a:blip r:embed="rId66"/>
                      <a:srcRect/>
                      <a:stretch>
                        <a:fillRect/>
                      </a:stretch>
                    </p:blipFill>
                    <p:spPr bwMode="auto">
                      <a:xfrm>
                        <a:off x="6860917" y="4549150"/>
                        <a:ext cx="4981575" cy="1993900"/>
                      </a:xfrm>
                      <a:prstGeom prst="rect">
                        <a:avLst/>
                      </a:prstGeom>
                      <a:noFill/>
                      <a:ln>
                        <a:noFill/>
                      </a:ln>
                      <a:effectLst/>
                    </p:spPr>
                  </p:pic>
                </p:oleObj>
              </mc:Fallback>
            </mc:AlternateContent>
          </a:graphicData>
        </a:graphic>
      </p:graphicFrame>
      <p:pic>
        <p:nvPicPr>
          <p:cNvPr id="25" name="Picture 24">
            <a:extLst>
              <a:ext uri="{FF2B5EF4-FFF2-40B4-BE49-F238E27FC236}">
                <a16:creationId xmlns:a16="http://schemas.microsoft.com/office/drawing/2014/main" id="{213471EC-0EFC-9A18-0BC1-474542776C3C}"/>
              </a:ext>
            </a:extLst>
          </p:cNvPr>
          <p:cNvPicPr>
            <a:picLocks noChangeAspect="1"/>
          </p:cNvPicPr>
          <p:nvPr/>
        </p:nvPicPr>
        <p:blipFill>
          <a:blip r:embed="rId15"/>
          <a:stretch>
            <a:fillRect/>
          </a:stretch>
        </p:blipFill>
        <p:spPr>
          <a:xfrm>
            <a:off x="6860917" y="5092205"/>
            <a:ext cx="2041937" cy="385886"/>
          </a:xfrm>
          <a:prstGeom prst="rect">
            <a:avLst/>
          </a:prstGeom>
        </p:spPr>
      </p:pic>
      <p:pic>
        <p:nvPicPr>
          <p:cNvPr id="35" name="Picture 34">
            <a:extLst>
              <a:ext uri="{FF2B5EF4-FFF2-40B4-BE49-F238E27FC236}">
                <a16:creationId xmlns:a16="http://schemas.microsoft.com/office/drawing/2014/main" id="{66C5BA29-DDF2-DC81-F3D8-1C3FE66F8D49}"/>
              </a:ext>
            </a:extLst>
          </p:cNvPr>
          <p:cNvPicPr>
            <a:picLocks noChangeAspect="1"/>
          </p:cNvPicPr>
          <p:nvPr/>
        </p:nvPicPr>
        <p:blipFill>
          <a:blip r:embed="rId15"/>
          <a:stretch>
            <a:fillRect/>
          </a:stretch>
        </p:blipFill>
        <p:spPr>
          <a:xfrm>
            <a:off x="8871338" y="4924066"/>
            <a:ext cx="1381647" cy="764062"/>
          </a:xfrm>
          <a:prstGeom prst="rect">
            <a:avLst/>
          </a:prstGeom>
        </p:spPr>
      </p:pic>
      <p:pic>
        <p:nvPicPr>
          <p:cNvPr id="41" name="Picture 40">
            <a:extLst>
              <a:ext uri="{FF2B5EF4-FFF2-40B4-BE49-F238E27FC236}">
                <a16:creationId xmlns:a16="http://schemas.microsoft.com/office/drawing/2014/main" id="{B2B4D680-BAB0-3D24-42C5-C3E7F376BBF9}"/>
              </a:ext>
            </a:extLst>
          </p:cNvPr>
          <p:cNvPicPr>
            <a:picLocks noChangeAspect="1"/>
          </p:cNvPicPr>
          <p:nvPr/>
        </p:nvPicPr>
        <p:blipFill>
          <a:blip r:embed="rId15"/>
          <a:stretch>
            <a:fillRect/>
          </a:stretch>
        </p:blipFill>
        <p:spPr>
          <a:xfrm>
            <a:off x="10197451" y="4897795"/>
            <a:ext cx="1381647" cy="764062"/>
          </a:xfrm>
          <a:prstGeom prst="rect">
            <a:avLst/>
          </a:prstGeom>
        </p:spPr>
      </p:pic>
      <p:pic>
        <p:nvPicPr>
          <p:cNvPr id="44" name="Picture 43">
            <a:extLst>
              <a:ext uri="{FF2B5EF4-FFF2-40B4-BE49-F238E27FC236}">
                <a16:creationId xmlns:a16="http://schemas.microsoft.com/office/drawing/2014/main" id="{80FE56FD-7A05-C967-03EF-46250679EBEB}"/>
              </a:ext>
            </a:extLst>
          </p:cNvPr>
          <p:cNvPicPr>
            <a:picLocks noChangeAspect="1"/>
          </p:cNvPicPr>
          <p:nvPr/>
        </p:nvPicPr>
        <p:blipFill>
          <a:blip r:embed="rId15"/>
          <a:stretch>
            <a:fillRect/>
          </a:stretch>
        </p:blipFill>
        <p:spPr>
          <a:xfrm>
            <a:off x="6750901" y="5912142"/>
            <a:ext cx="2500094" cy="385886"/>
          </a:xfrm>
          <a:prstGeom prst="rect">
            <a:avLst/>
          </a:prstGeom>
        </p:spPr>
      </p:pic>
      <p:pic>
        <p:nvPicPr>
          <p:cNvPr id="61" name="Picture 60">
            <a:extLst>
              <a:ext uri="{FF2B5EF4-FFF2-40B4-BE49-F238E27FC236}">
                <a16:creationId xmlns:a16="http://schemas.microsoft.com/office/drawing/2014/main" id="{3F7C162D-81EB-A4FF-4BBB-FE86DDA9DF46}"/>
              </a:ext>
            </a:extLst>
          </p:cNvPr>
          <p:cNvPicPr>
            <a:picLocks noChangeAspect="1"/>
          </p:cNvPicPr>
          <p:nvPr/>
        </p:nvPicPr>
        <p:blipFill>
          <a:blip r:embed="rId15"/>
          <a:stretch>
            <a:fillRect/>
          </a:stretch>
        </p:blipFill>
        <p:spPr>
          <a:xfrm>
            <a:off x="9281086" y="5763443"/>
            <a:ext cx="1184144" cy="764062"/>
          </a:xfrm>
          <a:prstGeom prst="rect">
            <a:avLst/>
          </a:prstGeom>
        </p:spPr>
      </p:pic>
      <p:pic>
        <p:nvPicPr>
          <p:cNvPr id="71" name="Picture 70">
            <a:extLst>
              <a:ext uri="{FF2B5EF4-FFF2-40B4-BE49-F238E27FC236}">
                <a16:creationId xmlns:a16="http://schemas.microsoft.com/office/drawing/2014/main" id="{9AE23D04-991C-AA44-837E-72704E8D91E9}"/>
              </a:ext>
            </a:extLst>
          </p:cNvPr>
          <p:cNvPicPr>
            <a:picLocks noChangeAspect="1"/>
          </p:cNvPicPr>
          <p:nvPr/>
        </p:nvPicPr>
        <p:blipFill>
          <a:blip r:embed="rId15"/>
          <a:stretch>
            <a:fillRect/>
          </a:stretch>
        </p:blipFill>
        <p:spPr>
          <a:xfrm>
            <a:off x="10479910" y="5778988"/>
            <a:ext cx="1472598" cy="764062"/>
          </a:xfrm>
          <a:prstGeom prst="rect">
            <a:avLst/>
          </a:prstGeom>
        </p:spPr>
      </p:pic>
    </p:spTree>
    <p:extLst>
      <p:ext uri="{BB962C8B-B14F-4D97-AF65-F5344CB8AC3E}">
        <p14:creationId xmlns:p14="http://schemas.microsoft.com/office/powerpoint/2010/main" val="42047528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2"/>
                                        </p:tgtEl>
                                      </p:cBhvr>
                                    </p:animEffect>
                                    <p:set>
                                      <p:cBhvr>
                                        <p:cTn id="42" dur="1" fill="hold">
                                          <p:stCondLst>
                                            <p:cond delay="499"/>
                                          </p:stCondLst>
                                        </p:cTn>
                                        <p:tgtEl>
                                          <p:spTgt spid="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3"/>
                                        </p:tgtEl>
                                      </p:cBhvr>
                                    </p:animEffect>
                                    <p:set>
                                      <p:cBhvr>
                                        <p:cTn id="47" dur="1" fill="hold">
                                          <p:stCondLst>
                                            <p:cond delay="499"/>
                                          </p:stCondLst>
                                        </p:cTn>
                                        <p:tgtEl>
                                          <p:spTgt spid="3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900" decel="100000" fill="hold"/>
                                        <p:tgtEl>
                                          <p:spTgt spid="27"/>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900" decel="100000" fill="hold"/>
                                        <p:tgtEl>
                                          <p:spTgt spid="3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7"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000"/>
                                        <p:tgtEl>
                                          <p:spTgt spid="37"/>
                                        </p:tgtEl>
                                      </p:cBhvr>
                                    </p:animEffect>
                                    <p:anim calcmode="lin" valueType="num">
                                      <p:cBhvr>
                                        <p:cTn id="106" dur="1000" fill="hold"/>
                                        <p:tgtEl>
                                          <p:spTgt spid="37"/>
                                        </p:tgtEl>
                                        <p:attrNameLst>
                                          <p:attrName>ppt_x</p:attrName>
                                        </p:attrNameLst>
                                      </p:cBhvr>
                                      <p:tavLst>
                                        <p:tav tm="0">
                                          <p:val>
                                            <p:strVal val="#ppt_x"/>
                                          </p:val>
                                        </p:tav>
                                        <p:tav tm="100000">
                                          <p:val>
                                            <p:strVal val="#ppt_x"/>
                                          </p:val>
                                        </p:tav>
                                      </p:tavLst>
                                    </p:anim>
                                    <p:anim calcmode="lin" valueType="num">
                                      <p:cBhvr>
                                        <p:cTn id="107" dur="900" decel="100000" fill="hold"/>
                                        <p:tgtEl>
                                          <p:spTgt spid="37"/>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7" presetClass="entr" presetSubtype="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1000"/>
                                        <p:tgtEl>
                                          <p:spTgt spid="38"/>
                                        </p:tgtEl>
                                      </p:cBhvr>
                                    </p:animEffect>
                                    <p:anim calcmode="lin" valueType="num">
                                      <p:cBhvr>
                                        <p:cTn id="114" dur="1000" fill="hold"/>
                                        <p:tgtEl>
                                          <p:spTgt spid="38"/>
                                        </p:tgtEl>
                                        <p:attrNameLst>
                                          <p:attrName>ppt_x</p:attrName>
                                        </p:attrNameLst>
                                      </p:cBhvr>
                                      <p:tavLst>
                                        <p:tav tm="0">
                                          <p:val>
                                            <p:strVal val="#ppt_x"/>
                                          </p:val>
                                        </p:tav>
                                        <p:tav tm="100000">
                                          <p:val>
                                            <p:strVal val="#ppt_x"/>
                                          </p:val>
                                        </p:tav>
                                      </p:tavLst>
                                    </p:anim>
                                    <p:anim calcmode="lin" valueType="num">
                                      <p:cBhvr>
                                        <p:cTn id="115" dur="900" decel="100000" fill="hold"/>
                                        <p:tgtEl>
                                          <p:spTgt spid="38"/>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7" presetClass="entr" presetSubtype="0" fill="hold" nodeType="click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1000"/>
                                        <p:tgtEl>
                                          <p:spTgt spid="39"/>
                                        </p:tgtEl>
                                      </p:cBhvr>
                                    </p:animEffect>
                                    <p:anim calcmode="lin" valueType="num">
                                      <p:cBhvr>
                                        <p:cTn id="122" dur="1000" fill="hold"/>
                                        <p:tgtEl>
                                          <p:spTgt spid="39"/>
                                        </p:tgtEl>
                                        <p:attrNameLst>
                                          <p:attrName>ppt_x</p:attrName>
                                        </p:attrNameLst>
                                      </p:cBhvr>
                                      <p:tavLst>
                                        <p:tav tm="0">
                                          <p:val>
                                            <p:strVal val="#ppt_x"/>
                                          </p:val>
                                        </p:tav>
                                        <p:tav tm="100000">
                                          <p:val>
                                            <p:strVal val="#ppt_x"/>
                                          </p:val>
                                        </p:tav>
                                      </p:tavLst>
                                    </p:anim>
                                    <p:anim calcmode="lin" valueType="num">
                                      <p:cBhvr>
                                        <p:cTn id="123" dur="900" decel="100000" fill="hold"/>
                                        <p:tgtEl>
                                          <p:spTgt spid="39"/>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5" presetClass="entr" presetSubtype="0" fill="hold" nodeType="click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2000"/>
                                        <p:tgtEl>
                                          <p:spTgt spid="65"/>
                                        </p:tgtEl>
                                      </p:cBhvr>
                                    </p:animEffect>
                                    <p:anim calcmode="lin" valueType="num">
                                      <p:cBhvr>
                                        <p:cTn id="130" dur="2000" fill="hold"/>
                                        <p:tgtEl>
                                          <p:spTgt spid="65"/>
                                        </p:tgtEl>
                                        <p:attrNameLst>
                                          <p:attrName>ppt_w</p:attrName>
                                        </p:attrNameLst>
                                      </p:cBhvr>
                                      <p:tavLst>
                                        <p:tav tm="0" fmla="#ppt_w*sin(2.5*pi*$)">
                                          <p:val>
                                            <p:fltVal val="0"/>
                                          </p:val>
                                        </p:tav>
                                        <p:tav tm="100000">
                                          <p:val>
                                            <p:fltVal val="1"/>
                                          </p:val>
                                        </p:tav>
                                      </p:tavLst>
                                    </p:anim>
                                    <p:anim calcmode="lin" valueType="num">
                                      <p:cBhvr>
                                        <p:cTn id="131" dur="20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fade">
                                      <p:cBhvr>
                                        <p:cTn id="136" dur="500"/>
                                        <p:tgtEl>
                                          <p:spTgt spid="67"/>
                                        </p:tgtEl>
                                      </p:cBhvr>
                                    </p:animEffect>
                                  </p:childTnLst>
                                </p:cTn>
                              </p:par>
                            </p:childTnLst>
                          </p:cTn>
                        </p:par>
                      </p:childTnLst>
                    </p:cTn>
                  </p:par>
                  <p:par>
                    <p:cTn id="137" fill="hold">
                      <p:stCondLst>
                        <p:cond delay="indefinite"/>
                      </p:stCondLst>
                      <p:childTnLst>
                        <p:par>
                          <p:cTn id="138" fill="hold">
                            <p:stCondLst>
                              <p:cond delay="0"/>
                            </p:stCondLst>
                            <p:childTnLst>
                              <p:par>
                                <p:cTn id="139" presetID="37" presetClass="entr" presetSubtype="0" fill="hold" nodeType="click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fade">
                                      <p:cBhvr>
                                        <p:cTn id="141" dur="1000"/>
                                        <p:tgtEl>
                                          <p:spTgt spid="62"/>
                                        </p:tgtEl>
                                      </p:cBhvr>
                                    </p:animEffect>
                                    <p:anim calcmode="lin" valueType="num">
                                      <p:cBhvr>
                                        <p:cTn id="142" dur="1000" fill="hold"/>
                                        <p:tgtEl>
                                          <p:spTgt spid="62"/>
                                        </p:tgtEl>
                                        <p:attrNameLst>
                                          <p:attrName>ppt_x</p:attrName>
                                        </p:attrNameLst>
                                      </p:cBhvr>
                                      <p:tavLst>
                                        <p:tav tm="0">
                                          <p:val>
                                            <p:strVal val="#ppt_x"/>
                                          </p:val>
                                        </p:tav>
                                        <p:tav tm="100000">
                                          <p:val>
                                            <p:strVal val="#ppt_x"/>
                                          </p:val>
                                        </p:tav>
                                      </p:tavLst>
                                    </p:anim>
                                    <p:anim calcmode="lin" valueType="num">
                                      <p:cBhvr>
                                        <p:cTn id="143" dur="900" decel="100000" fill="hold"/>
                                        <p:tgtEl>
                                          <p:spTgt spid="6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37" presetClass="entr" presetSubtype="0" fill="hold" nodeType="click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1000"/>
                                        <p:tgtEl>
                                          <p:spTgt spid="63"/>
                                        </p:tgtEl>
                                      </p:cBhvr>
                                    </p:animEffect>
                                    <p:anim calcmode="lin" valueType="num">
                                      <p:cBhvr>
                                        <p:cTn id="150" dur="1000" fill="hold"/>
                                        <p:tgtEl>
                                          <p:spTgt spid="63"/>
                                        </p:tgtEl>
                                        <p:attrNameLst>
                                          <p:attrName>ppt_x</p:attrName>
                                        </p:attrNameLst>
                                      </p:cBhvr>
                                      <p:tavLst>
                                        <p:tav tm="0">
                                          <p:val>
                                            <p:strVal val="#ppt_x"/>
                                          </p:val>
                                        </p:tav>
                                        <p:tav tm="100000">
                                          <p:val>
                                            <p:strVal val="#ppt_x"/>
                                          </p:val>
                                        </p:tav>
                                      </p:tavLst>
                                    </p:anim>
                                    <p:anim calcmode="lin" valueType="num">
                                      <p:cBhvr>
                                        <p:cTn id="151" dur="900" decel="100000" fill="hold"/>
                                        <p:tgtEl>
                                          <p:spTgt spid="63"/>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7" presetClass="entr" presetSubtype="0" fill="hold" nodeType="clickEffect">
                                  <p:stCondLst>
                                    <p:cond delay="0"/>
                                  </p:stCondLst>
                                  <p:childTnLst>
                                    <p:set>
                                      <p:cBhvr>
                                        <p:cTn id="156" dur="1" fill="hold">
                                          <p:stCondLst>
                                            <p:cond delay="0"/>
                                          </p:stCondLst>
                                        </p:cTn>
                                        <p:tgtEl>
                                          <p:spTgt spid="66"/>
                                        </p:tgtEl>
                                        <p:attrNameLst>
                                          <p:attrName>style.visibility</p:attrName>
                                        </p:attrNameLst>
                                      </p:cBhvr>
                                      <p:to>
                                        <p:strVal val="visible"/>
                                      </p:to>
                                    </p:set>
                                    <p:animEffect transition="in" filter="fade">
                                      <p:cBhvr>
                                        <p:cTn id="157" dur="1000"/>
                                        <p:tgtEl>
                                          <p:spTgt spid="66"/>
                                        </p:tgtEl>
                                      </p:cBhvr>
                                    </p:animEffect>
                                    <p:anim calcmode="lin" valueType="num">
                                      <p:cBhvr>
                                        <p:cTn id="158" dur="1000" fill="hold"/>
                                        <p:tgtEl>
                                          <p:spTgt spid="66"/>
                                        </p:tgtEl>
                                        <p:attrNameLst>
                                          <p:attrName>ppt_x</p:attrName>
                                        </p:attrNameLst>
                                      </p:cBhvr>
                                      <p:tavLst>
                                        <p:tav tm="0">
                                          <p:val>
                                            <p:strVal val="#ppt_x"/>
                                          </p:val>
                                        </p:tav>
                                        <p:tav tm="100000">
                                          <p:val>
                                            <p:strVal val="#ppt_x"/>
                                          </p:val>
                                        </p:tav>
                                      </p:tavLst>
                                    </p:anim>
                                    <p:anim calcmode="lin" valueType="num">
                                      <p:cBhvr>
                                        <p:cTn id="159" dur="900" decel="100000" fill="hold"/>
                                        <p:tgtEl>
                                          <p:spTgt spid="66"/>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nodeType="clickEffect">
                                  <p:stCondLst>
                                    <p:cond delay="0"/>
                                  </p:stCondLst>
                                  <p:childTnLst>
                                    <p:set>
                                      <p:cBhvr>
                                        <p:cTn id="164" dur="1" fill="hold">
                                          <p:stCondLst>
                                            <p:cond delay="0"/>
                                          </p:stCondLst>
                                        </p:cTn>
                                        <p:tgtEl>
                                          <p:spTgt spid="68"/>
                                        </p:tgtEl>
                                        <p:attrNameLst>
                                          <p:attrName>style.visibility</p:attrName>
                                        </p:attrNameLst>
                                      </p:cBhvr>
                                      <p:to>
                                        <p:strVal val="visible"/>
                                      </p:to>
                                    </p:set>
                                    <p:animEffect transition="in" filter="wipe(down)">
                                      <p:cBhvr>
                                        <p:cTn id="165" dur="580">
                                          <p:stCondLst>
                                            <p:cond delay="0"/>
                                          </p:stCondLst>
                                        </p:cTn>
                                        <p:tgtEl>
                                          <p:spTgt spid="68"/>
                                        </p:tgtEl>
                                      </p:cBhvr>
                                    </p:animEffect>
                                    <p:anim calcmode="lin" valueType="num">
                                      <p:cBhvr>
                                        <p:cTn id="166"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71" dur="26">
                                          <p:stCondLst>
                                            <p:cond delay="650"/>
                                          </p:stCondLst>
                                        </p:cTn>
                                        <p:tgtEl>
                                          <p:spTgt spid="68"/>
                                        </p:tgtEl>
                                      </p:cBhvr>
                                      <p:to x="100000" y="60000"/>
                                    </p:animScale>
                                    <p:animScale>
                                      <p:cBhvr>
                                        <p:cTn id="172" dur="166" decel="50000">
                                          <p:stCondLst>
                                            <p:cond delay="676"/>
                                          </p:stCondLst>
                                        </p:cTn>
                                        <p:tgtEl>
                                          <p:spTgt spid="68"/>
                                        </p:tgtEl>
                                      </p:cBhvr>
                                      <p:to x="100000" y="100000"/>
                                    </p:animScale>
                                    <p:animScale>
                                      <p:cBhvr>
                                        <p:cTn id="173" dur="26">
                                          <p:stCondLst>
                                            <p:cond delay="1312"/>
                                          </p:stCondLst>
                                        </p:cTn>
                                        <p:tgtEl>
                                          <p:spTgt spid="68"/>
                                        </p:tgtEl>
                                      </p:cBhvr>
                                      <p:to x="100000" y="80000"/>
                                    </p:animScale>
                                    <p:animScale>
                                      <p:cBhvr>
                                        <p:cTn id="174" dur="166" decel="50000">
                                          <p:stCondLst>
                                            <p:cond delay="1338"/>
                                          </p:stCondLst>
                                        </p:cTn>
                                        <p:tgtEl>
                                          <p:spTgt spid="68"/>
                                        </p:tgtEl>
                                      </p:cBhvr>
                                      <p:to x="100000" y="100000"/>
                                    </p:animScale>
                                    <p:animScale>
                                      <p:cBhvr>
                                        <p:cTn id="175" dur="26">
                                          <p:stCondLst>
                                            <p:cond delay="1642"/>
                                          </p:stCondLst>
                                        </p:cTn>
                                        <p:tgtEl>
                                          <p:spTgt spid="68"/>
                                        </p:tgtEl>
                                      </p:cBhvr>
                                      <p:to x="100000" y="90000"/>
                                    </p:animScale>
                                    <p:animScale>
                                      <p:cBhvr>
                                        <p:cTn id="176" dur="166" decel="50000">
                                          <p:stCondLst>
                                            <p:cond delay="1668"/>
                                          </p:stCondLst>
                                        </p:cTn>
                                        <p:tgtEl>
                                          <p:spTgt spid="68"/>
                                        </p:tgtEl>
                                      </p:cBhvr>
                                      <p:to x="100000" y="100000"/>
                                    </p:animScale>
                                    <p:animScale>
                                      <p:cBhvr>
                                        <p:cTn id="177" dur="26">
                                          <p:stCondLst>
                                            <p:cond delay="1808"/>
                                          </p:stCondLst>
                                        </p:cTn>
                                        <p:tgtEl>
                                          <p:spTgt spid="68"/>
                                        </p:tgtEl>
                                      </p:cBhvr>
                                      <p:to x="100000" y="95000"/>
                                    </p:animScale>
                                    <p:animScale>
                                      <p:cBhvr>
                                        <p:cTn id="178" dur="166" decel="50000">
                                          <p:stCondLst>
                                            <p:cond delay="1834"/>
                                          </p:stCondLst>
                                        </p:cTn>
                                        <p:tgtEl>
                                          <p:spTgt spid="68"/>
                                        </p:tgtEl>
                                      </p:cBhvr>
                                      <p:to x="100000" y="100000"/>
                                    </p:animScale>
                                  </p:childTnLst>
                                </p:cTn>
                              </p:par>
                            </p:childTnLst>
                          </p:cTn>
                        </p:par>
                      </p:childTnLst>
                    </p:cTn>
                  </p:par>
                  <p:par>
                    <p:cTn id="179" fill="hold">
                      <p:stCondLst>
                        <p:cond delay="indefinite"/>
                      </p:stCondLst>
                      <p:childTnLst>
                        <p:par>
                          <p:cTn id="180" fill="hold">
                            <p:stCondLst>
                              <p:cond delay="0"/>
                            </p:stCondLst>
                            <p:childTnLst>
                              <p:par>
                                <p:cTn id="181" presetID="26" presetClass="entr" presetSubtype="0" fill="hold" nodeType="click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wipe(down)">
                                      <p:cBhvr>
                                        <p:cTn id="183" dur="580">
                                          <p:stCondLst>
                                            <p:cond delay="0"/>
                                          </p:stCondLst>
                                        </p:cTn>
                                        <p:tgtEl>
                                          <p:spTgt spid="69"/>
                                        </p:tgtEl>
                                      </p:cBhvr>
                                    </p:animEffect>
                                    <p:anim calcmode="lin" valueType="num">
                                      <p:cBhvr>
                                        <p:cTn id="184"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89" dur="26">
                                          <p:stCondLst>
                                            <p:cond delay="650"/>
                                          </p:stCondLst>
                                        </p:cTn>
                                        <p:tgtEl>
                                          <p:spTgt spid="69"/>
                                        </p:tgtEl>
                                      </p:cBhvr>
                                      <p:to x="100000" y="60000"/>
                                    </p:animScale>
                                    <p:animScale>
                                      <p:cBhvr>
                                        <p:cTn id="190" dur="166" decel="50000">
                                          <p:stCondLst>
                                            <p:cond delay="676"/>
                                          </p:stCondLst>
                                        </p:cTn>
                                        <p:tgtEl>
                                          <p:spTgt spid="69"/>
                                        </p:tgtEl>
                                      </p:cBhvr>
                                      <p:to x="100000" y="100000"/>
                                    </p:animScale>
                                    <p:animScale>
                                      <p:cBhvr>
                                        <p:cTn id="191" dur="26">
                                          <p:stCondLst>
                                            <p:cond delay="1312"/>
                                          </p:stCondLst>
                                        </p:cTn>
                                        <p:tgtEl>
                                          <p:spTgt spid="69"/>
                                        </p:tgtEl>
                                      </p:cBhvr>
                                      <p:to x="100000" y="80000"/>
                                    </p:animScale>
                                    <p:animScale>
                                      <p:cBhvr>
                                        <p:cTn id="192" dur="166" decel="50000">
                                          <p:stCondLst>
                                            <p:cond delay="1338"/>
                                          </p:stCondLst>
                                        </p:cTn>
                                        <p:tgtEl>
                                          <p:spTgt spid="69"/>
                                        </p:tgtEl>
                                      </p:cBhvr>
                                      <p:to x="100000" y="100000"/>
                                    </p:animScale>
                                    <p:animScale>
                                      <p:cBhvr>
                                        <p:cTn id="193" dur="26">
                                          <p:stCondLst>
                                            <p:cond delay="1642"/>
                                          </p:stCondLst>
                                        </p:cTn>
                                        <p:tgtEl>
                                          <p:spTgt spid="69"/>
                                        </p:tgtEl>
                                      </p:cBhvr>
                                      <p:to x="100000" y="90000"/>
                                    </p:animScale>
                                    <p:animScale>
                                      <p:cBhvr>
                                        <p:cTn id="194" dur="166" decel="50000">
                                          <p:stCondLst>
                                            <p:cond delay="1668"/>
                                          </p:stCondLst>
                                        </p:cTn>
                                        <p:tgtEl>
                                          <p:spTgt spid="69"/>
                                        </p:tgtEl>
                                      </p:cBhvr>
                                      <p:to x="100000" y="100000"/>
                                    </p:animScale>
                                    <p:animScale>
                                      <p:cBhvr>
                                        <p:cTn id="195" dur="26">
                                          <p:stCondLst>
                                            <p:cond delay="1808"/>
                                          </p:stCondLst>
                                        </p:cTn>
                                        <p:tgtEl>
                                          <p:spTgt spid="69"/>
                                        </p:tgtEl>
                                      </p:cBhvr>
                                      <p:to x="100000" y="95000"/>
                                    </p:animScale>
                                    <p:animScale>
                                      <p:cBhvr>
                                        <p:cTn id="196" dur="166" decel="50000">
                                          <p:stCondLst>
                                            <p:cond delay="1834"/>
                                          </p:stCondLst>
                                        </p:cTn>
                                        <p:tgtEl>
                                          <p:spTgt spid="69"/>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70"/>
                                        </p:tgtEl>
                                        <p:attrNameLst>
                                          <p:attrName>style.visibility</p:attrName>
                                        </p:attrNameLst>
                                      </p:cBhvr>
                                      <p:to>
                                        <p:strVal val="visible"/>
                                      </p:to>
                                    </p:set>
                                    <p:animEffect transition="in" filter="wipe(down)">
                                      <p:cBhvr>
                                        <p:cTn id="201" dur="580">
                                          <p:stCondLst>
                                            <p:cond delay="0"/>
                                          </p:stCondLst>
                                        </p:cTn>
                                        <p:tgtEl>
                                          <p:spTgt spid="70"/>
                                        </p:tgtEl>
                                      </p:cBhvr>
                                    </p:animEffect>
                                    <p:anim calcmode="lin" valueType="num">
                                      <p:cBhvr>
                                        <p:cTn id="202"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207" dur="26">
                                          <p:stCondLst>
                                            <p:cond delay="650"/>
                                          </p:stCondLst>
                                        </p:cTn>
                                        <p:tgtEl>
                                          <p:spTgt spid="70"/>
                                        </p:tgtEl>
                                      </p:cBhvr>
                                      <p:to x="100000" y="60000"/>
                                    </p:animScale>
                                    <p:animScale>
                                      <p:cBhvr>
                                        <p:cTn id="208" dur="166" decel="50000">
                                          <p:stCondLst>
                                            <p:cond delay="676"/>
                                          </p:stCondLst>
                                        </p:cTn>
                                        <p:tgtEl>
                                          <p:spTgt spid="70"/>
                                        </p:tgtEl>
                                      </p:cBhvr>
                                      <p:to x="100000" y="100000"/>
                                    </p:animScale>
                                    <p:animScale>
                                      <p:cBhvr>
                                        <p:cTn id="209" dur="26">
                                          <p:stCondLst>
                                            <p:cond delay="1312"/>
                                          </p:stCondLst>
                                        </p:cTn>
                                        <p:tgtEl>
                                          <p:spTgt spid="70"/>
                                        </p:tgtEl>
                                      </p:cBhvr>
                                      <p:to x="100000" y="80000"/>
                                    </p:animScale>
                                    <p:animScale>
                                      <p:cBhvr>
                                        <p:cTn id="210" dur="166" decel="50000">
                                          <p:stCondLst>
                                            <p:cond delay="1338"/>
                                          </p:stCondLst>
                                        </p:cTn>
                                        <p:tgtEl>
                                          <p:spTgt spid="70"/>
                                        </p:tgtEl>
                                      </p:cBhvr>
                                      <p:to x="100000" y="100000"/>
                                    </p:animScale>
                                    <p:animScale>
                                      <p:cBhvr>
                                        <p:cTn id="211" dur="26">
                                          <p:stCondLst>
                                            <p:cond delay="1642"/>
                                          </p:stCondLst>
                                        </p:cTn>
                                        <p:tgtEl>
                                          <p:spTgt spid="70"/>
                                        </p:tgtEl>
                                      </p:cBhvr>
                                      <p:to x="100000" y="90000"/>
                                    </p:animScale>
                                    <p:animScale>
                                      <p:cBhvr>
                                        <p:cTn id="212" dur="166" decel="50000">
                                          <p:stCondLst>
                                            <p:cond delay="1668"/>
                                          </p:stCondLst>
                                        </p:cTn>
                                        <p:tgtEl>
                                          <p:spTgt spid="70"/>
                                        </p:tgtEl>
                                      </p:cBhvr>
                                      <p:to x="100000" y="100000"/>
                                    </p:animScale>
                                    <p:animScale>
                                      <p:cBhvr>
                                        <p:cTn id="213" dur="26">
                                          <p:stCondLst>
                                            <p:cond delay="1808"/>
                                          </p:stCondLst>
                                        </p:cTn>
                                        <p:tgtEl>
                                          <p:spTgt spid="70"/>
                                        </p:tgtEl>
                                      </p:cBhvr>
                                      <p:to x="100000" y="95000"/>
                                    </p:animScale>
                                    <p:animScale>
                                      <p:cBhvr>
                                        <p:cTn id="214" dur="166" decel="50000">
                                          <p:stCondLst>
                                            <p:cond delay="1834"/>
                                          </p:stCondLst>
                                        </p:cTn>
                                        <p:tgtEl>
                                          <p:spTgt spid="70"/>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nodeType="clickEffect">
                                  <p:stCondLst>
                                    <p:cond delay="0"/>
                                  </p:stCondLst>
                                  <p:childTnLst>
                                    <p:set>
                                      <p:cBhvr>
                                        <p:cTn id="218" dur="1" fill="hold">
                                          <p:stCondLst>
                                            <p:cond delay="0"/>
                                          </p:stCondLst>
                                        </p:cTn>
                                        <p:tgtEl>
                                          <p:spTgt spid="53"/>
                                        </p:tgtEl>
                                        <p:attrNameLst>
                                          <p:attrName>style.visibility</p:attrName>
                                        </p:attrNameLst>
                                      </p:cBhvr>
                                      <p:to>
                                        <p:strVal val="visible"/>
                                      </p:to>
                                    </p:set>
                                    <p:animEffect transition="in" filter="wipe(down)">
                                      <p:cBhvr>
                                        <p:cTn id="219" dur="580">
                                          <p:stCondLst>
                                            <p:cond delay="0"/>
                                          </p:stCondLst>
                                        </p:cTn>
                                        <p:tgtEl>
                                          <p:spTgt spid="53"/>
                                        </p:tgtEl>
                                      </p:cBhvr>
                                    </p:animEffect>
                                    <p:anim calcmode="lin" valueType="num">
                                      <p:cBhvr>
                                        <p:cTn id="22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25" dur="26">
                                          <p:stCondLst>
                                            <p:cond delay="650"/>
                                          </p:stCondLst>
                                        </p:cTn>
                                        <p:tgtEl>
                                          <p:spTgt spid="53"/>
                                        </p:tgtEl>
                                      </p:cBhvr>
                                      <p:to x="100000" y="60000"/>
                                    </p:animScale>
                                    <p:animScale>
                                      <p:cBhvr>
                                        <p:cTn id="226" dur="166" decel="50000">
                                          <p:stCondLst>
                                            <p:cond delay="676"/>
                                          </p:stCondLst>
                                        </p:cTn>
                                        <p:tgtEl>
                                          <p:spTgt spid="53"/>
                                        </p:tgtEl>
                                      </p:cBhvr>
                                      <p:to x="100000" y="100000"/>
                                    </p:animScale>
                                    <p:animScale>
                                      <p:cBhvr>
                                        <p:cTn id="227" dur="26">
                                          <p:stCondLst>
                                            <p:cond delay="1312"/>
                                          </p:stCondLst>
                                        </p:cTn>
                                        <p:tgtEl>
                                          <p:spTgt spid="53"/>
                                        </p:tgtEl>
                                      </p:cBhvr>
                                      <p:to x="100000" y="80000"/>
                                    </p:animScale>
                                    <p:animScale>
                                      <p:cBhvr>
                                        <p:cTn id="228" dur="166" decel="50000">
                                          <p:stCondLst>
                                            <p:cond delay="1338"/>
                                          </p:stCondLst>
                                        </p:cTn>
                                        <p:tgtEl>
                                          <p:spTgt spid="53"/>
                                        </p:tgtEl>
                                      </p:cBhvr>
                                      <p:to x="100000" y="100000"/>
                                    </p:animScale>
                                    <p:animScale>
                                      <p:cBhvr>
                                        <p:cTn id="229" dur="26">
                                          <p:stCondLst>
                                            <p:cond delay="1642"/>
                                          </p:stCondLst>
                                        </p:cTn>
                                        <p:tgtEl>
                                          <p:spTgt spid="53"/>
                                        </p:tgtEl>
                                      </p:cBhvr>
                                      <p:to x="100000" y="90000"/>
                                    </p:animScale>
                                    <p:animScale>
                                      <p:cBhvr>
                                        <p:cTn id="230" dur="166" decel="50000">
                                          <p:stCondLst>
                                            <p:cond delay="1668"/>
                                          </p:stCondLst>
                                        </p:cTn>
                                        <p:tgtEl>
                                          <p:spTgt spid="53"/>
                                        </p:tgtEl>
                                      </p:cBhvr>
                                      <p:to x="100000" y="100000"/>
                                    </p:animScale>
                                    <p:animScale>
                                      <p:cBhvr>
                                        <p:cTn id="231" dur="26">
                                          <p:stCondLst>
                                            <p:cond delay="1808"/>
                                          </p:stCondLst>
                                        </p:cTn>
                                        <p:tgtEl>
                                          <p:spTgt spid="53"/>
                                        </p:tgtEl>
                                      </p:cBhvr>
                                      <p:to x="100000" y="95000"/>
                                    </p:animScale>
                                    <p:animScale>
                                      <p:cBhvr>
                                        <p:cTn id="232" dur="166" decel="50000">
                                          <p:stCondLst>
                                            <p:cond delay="1834"/>
                                          </p:stCondLst>
                                        </p:cTn>
                                        <p:tgtEl>
                                          <p:spTgt spid="53"/>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nodeType="clickEffect">
                                  <p:stCondLst>
                                    <p:cond delay="0"/>
                                  </p:stCondLst>
                                  <p:childTnLst>
                                    <p:set>
                                      <p:cBhvr>
                                        <p:cTn id="236" dur="1" fill="hold">
                                          <p:stCondLst>
                                            <p:cond delay="0"/>
                                          </p:stCondLst>
                                        </p:cTn>
                                        <p:tgtEl>
                                          <p:spTgt spid="50"/>
                                        </p:tgtEl>
                                        <p:attrNameLst>
                                          <p:attrName>style.visibility</p:attrName>
                                        </p:attrNameLst>
                                      </p:cBhvr>
                                      <p:to>
                                        <p:strVal val="visible"/>
                                      </p:to>
                                    </p:set>
                                    <p:animEffect transition="in" filter="wipe(down)">
                                      <p:cBhvr>
                                        <p:cTn id="237" dur="580">
                                          <p:stCondLst>
                                            <p:cond delay="0"/>
                                          </p:stCondLst>
                                        </p:cTn>
                                        <p:tgtEl>
                                          <p:spTgt spid="50"/>
                                        </p:tgtEl>
                                      </p:cBhvr>
                                    </p:animEffect>
                                    <p:anim calcmode="lin" valueType="num">
                                      <p:cBhvr>
                                        <p:cTn id="23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43" dur="26">
                                          <p:stCondLst>
                                            <p:cond delay="650"/>
                                          </p:stCondLst>
                                        </p:cTn>
                                        <p:tgtEl>
                                          <p:spTgt spid="50"/>
                                        </p:tgtEl>
                                      </p:cBhvr>
                                      <p:to x="100000" y="60000"/>
                                    </p:animScale>
                                    <p:animScale>
                                      <p:cBhvr>
                                        <p:cTn id="244" dur="166" decel="50000">
                                          <p:stCondLst>
                                            <p:cond delay="676"/>
                                          </p:stCondLst>
                                        </p:cTn>
                                        <p:tgtEl>
                                          <p:spTgt spid="50"/>
                                        </p:tgtEl>
                                      </p:cBhvr>
                                      <p:to x="100000" y="100000"/>
                                    </p:animScale>
                                    <p:animScale>
                                      <p:cBhvr>
                                        <p:cTn id="245" dur="26">
                                          <p:stCondLst>
                                            <p:cond delay="1312"/>
                                          </p:stCondLst>
                                        </p:cTn>
                                        <p:tgtEl>
                                          <p:spTgt spid="50"/>
                                        </p:tgtEl>
                                      </p:cBhvr>
                                      <p:to x="100000" y="80000"/>
                                    </p:animScale>
                                    <p:animScale>
                                      <p:cBhvr>
                                        <p:cTn id="246" dur="166" decel="50000">
                                          <p:stCondLst>
                                            <p:cond delay="1338"/>
                                          </p:stCondLst>
                                        </p:cTn>
                                        <p:tgtEl>
                                          <p:spTgt spid="50"/>
                                        </p:tgtEl>
                                      </p:cBhvr>
                                      <p:to x="100000" y="100000"/>
                                    </p:animScale>
                                    <p:animScale>
                                      <p:cBhvr>
                                        <p:cTn id="247" dur="26">
                                          <p:stCondLst>
                                            <p:cond delay="1642"/>
                                          </p:stCondLst>
                                        </p:cTn>
                                        <p:tgtEl>
                                          <p:spTgt spid="50"/>
                                        </p:tgtEl>
                                      </p:cBhvr>
                                      <p:to x="100000" y="90000"/>
                                    </p:animScale>
                                    <p:animScale>
                                      <p:cBhvr>
                                        <p:cTn id="248" dur="166" decel="50000">
                                          <p:stCondLst>
                                            <p:cond delay="1668"/>
                                          </p:stCondLst>
                                        </p:cTn>
                                        <p:tgtEl>
                                          <p:spTgt spid="50"/>
                                        </p:tgtEl>
                                      </p:cBhvr>
                                      <p:to x="100000" y="100000"/>
                                    </p:animScale>
                                    <p:animScale>
                                      <p:cBhvr>
                                        <p:cTn id="249" dur="26">
                                          <p:stCondLst>
                                            <p:cond delay="1808"/>
                                          </p:stCondLst>
                                        </p:cTn>
                                        <p:tgtEl>
                                          <p:spTgt spid="50"/>
                                        </p:tgtEl>
                                      </p:cBhvr>
                                      <p:to x="100000" y="95000"/>
                                    </p:animScale>
                                    <p:animScale>
                                      <p:cBhvr>
                                        <p:cTn id="250" dur="166" decel="50000">
                                          <p:stCondLst>
                                            <p:cond delay="1834"/>
                                          </p:stCondLst>
                                        </p:cTn>
                                        <p:tgtEl>
                                          <p:spTgt spid="50"/>
                                        </p:tgtEl>
                                      </p:cBhvr>
                                      <p:to x="100000" y="100000"/>
                                    </p:animScale>
                                  </p:childTnLst>
                                </p:cTn>
                              </p:par>
                            </p:childTnLst>
                          </p:cTn>
                        </p:par>
                      </p:childTnLst>
                    </p:cTn>
                  </p:par>
                  <p:par>
                    <p:cTn id="251" fill="hold">
                      <p:stCondLst>
                        <p:cond delay="indefinite"/>
                      </p:stCondLst>
                      <p:childTnLst>
                        <p:par>
                          <p:cTn id="252" fill="hold">
                            <p:stCondLst>
                              <p:cond delay="0"/>
                            </p:stCondLst>
                            <p:childTnLst>
                              <p:par>
                                <p:cTn id="253" presetID="45" presetClass="entr" presetSubtype="0" fill="hold" nodeType="clickEffect">
                                  <p:stCondLst>
                                    <p:cond delay="0"/>
                                  </p:stCondLst>
                                  <p:childTnLst>
                                    <p:set>
                                      <p:cBhvr>
                                        <p:cTn id="254" dur="1" fill="hold">
                                          <p:stCondLst>
                                            <p:cond delay="0"/>
                                          </p:stCondLst>
                                        </p:cTn>
                                        <p:tgtEl>
                                          <p:spTgt spid="3"/>
                                        </p:tgtEl>
                                        <p:attrNameLst>
                                          <p:attrName>style.visibility</p:attrName>
                                        </p:attrNameLst>
                                      </p:cBhvr>
                                      <p:to>
                                        <p:strVal val="visible"/>
                                      </p:to>
                                    </p:set>
                                    <p:animEffect transition="in" filter="fade">
                                      <p:cBhvr>
                                        <p:cTn id="255" dur="2000"/>
                                        <p:tgtEl>
                                          <p:spTgt spid="3"/>
                                        </p:tgtEl>
                                      </p:cBhvr>
                                    </p:animEffect>
                                    <p:anim calcmode="lin" valueType="num">
                                      <p:cBhvr>
                                        <p:cTn id="256" dur="2000" fill="hold"/>
                                        <p:tgtEl>
                                          <p:spTgt spid="3"/>
                                        </p:tgtEl>
                                        <p:attrNameLst>
                                          <p:attrName>ppt_w</p:attrName>
                                        </p:attrNameLst>
                                      </p:cBhvr>
                                      <p:tavLst>
                                        <p:tav tm="0" fmla="#ppt_w*sin(2.5*pi*$)">
                                          <p:val>
                                            <p:fltVal val="0"/>
                                          </p:val>
                                        </p:tav>
                                        <p:tav tm="100000">
                                          <p:val>
                                            <p:fltVal val="1"/>
                                          </p:val>
                                        </p:tav>
                                      </p:tavLst>
                                    </p:anim>
                                    <p:anim calcmode="lin" valueType="num">
                                      <p:cBhvr>
                                        <p:cTn id="25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8" fill="hold">
                      <p:stCondLst>
                        <p:cond delay="indefinite"/>
                      </p:stCondLst>
                      <p:childTnLst>
                        <p:par>
                          <p:cTn id="259" fill="hold">
                            <p:stCondLst>
                              <p:cond delay="0"/>
                            </p:stCondLst>
                            <p:childTnLst>
                              <p:par>
                                <p:cTn id="260" presetID="26" presetClass="entr" presetSubtype="0" fill="hold" nodeType="clickEffect">
                                  <p:stCondLst>
                                    <p:cond delay="0"/>
                                  </p:stCondLst>
                                  <p:childTnLst>
                                    <p:set>
                                      <p:cBhvr>
                                        <p:cTn id="261" dur="1" fill="hold">
                                          <p:stCondLst>
                                            <p:cond delay="0"/>
                                          </p:stCondLst>
                                        </p:cTn>
                                        <p:tgtEl>
                                          <p:spTgt spid="10"/>
                                        </p:tgtEl>
                                        <p:attrNameLst>
                                          <p:attrName>style.visibility</p:attrName>
                                        </p:attrNameLst>
                                      </p:cBhvr>
                                      <p:to>
                                        <p:strVal val="visible"/>
                                      </p:to>
                                    </p:set>
                                    <p:animEffect transition="in" filter="wipe(down)">
                                      <p:cBhvr>
                                        <p:cTn id="262" dur="580">
                                          <p:stCondLst>
                                            <p:cond delay="0"/>
                                          </p:stCondLst>
                                        </p:cTn>
                                        <p:tgtEl>
                                          <p:spTgt spid="10"/>
                                        </p:tgtEl>
                                      </p:cBhvr>
                                    </p:animEffect>
                                    <p:anim calcmode="lin" valueType="num">
                                      <p:cBhvr>
                                        <p:cTn id="2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8" dur="26">
                                          <p:stCondLst>
                                            <p:cond delay="650"/>
                                          </p:stCondLst>
                                        </p:cTn>
                                        <p:tgtEl>
                                          <p:spTgt spid="10"/>
                                        </p:tgtEl>
                                      </p:cBhvr>
                                      <p:to x="100000" y="60000"/>
                                    </p:animScale>
                                    <p:animScale>
                                      <p:cBhvr>
                                        <p:cTn id="269" dur="166" decel="50000">
                                          <p:stCondLst>
                                            <p:cond delay="676"/>
                                          </p:stCondLst>
                                        </p:cTn>
                                        <p:tgtEl>
                                          <p:spTgt spid="10"/>
                                        </p:tgtEl>
                                      </p:cBhvr>
                                      <p:to x="100000" y="100000"/>
                                    </p:animScale>
                                    <p:animScale>
                                      <p:cBhvr>
                                        <p:cTn id="270" dur="26">
                                          <p:stCondLst>
                                            <p:cond delay="1312"/>
                                          </p:stCondLst>
                                        </p:cTn>
                                        <p:tgtEl>
                                          <p:spTgt spid="10"/>
                                        </p:tgtEl>
                                      </p:cBhvr>
                                      <p:to x="100000" y="80000"/>
                                    </p:animScale>
                                    <p:animScale>
                                      <p:cBhvr>
                                        <p:cTn id="271" dur="166" decel="50000">
                                          <p:stCondLst>
                                            <p:cond delay="1338"/>
                                          </p:stCondLst>
                                        </p:cTn>
                                        <p:tgtEl>
                                          <p:spTgt spid="10"/>
                                        </p:tgtEl>
                                      </p:cBhvr>
                                      <p:to x="100000" y="100000"/>
                                    </p:animScale>
                                    <p:animScale>
                                      <p:cBhvr>
                                        <p:cTn id="272" dur="26">
                                          <p:stCondLst>
                                            <p:cond delay="1642"/>
                                          </p:stCondLst>
                                        </p:cTn>
                                        <p:tgtEl>
                                          <p:spTgt spid="10"/>
                                        </p:tgtEl>
                                      </p:cBhvr>
                                      <p:to x="100000" y="90000"/>
                                    </p:animScale>
                                    <p:animScale>
                                      <p:cBhvr>
                                        <p:cTn id="273" dur="166" decel="50000">
                                          <p:stCondLst>
                                            <p:cond delay="1668"/>
                                          </p:stCondLst>
                                        </p:cTn>
                                        <p:tgtEl>
                                          <p:spTgt spid="10"/>
                                        </p:tgtEl>
                                      </p:cBhvr>
                                      <p:to x="100000" y="100000"/>
                                    </p:animScale>
                                    <p:animScale>
                                      <p:cBhvr>
                                        <p:cTn id="274" dur="26">
                                          <p:stCondLst>
                                            <p:cond delay="1808"/>
                                          </p:stCondLst>
                                        </p:cTn>
                                        <p:tgtEl>
                                          <p:spTgt spid="10"/>
                                        </p:tgtEl>
                                      </p:cBhvr>
                                      <p:to x="100000" y="95000"/>
                                    </p:animScale>
                                    <p:animScale>
                                      <p:cBhvr>
                                        <p:cTn id="275" dur="166" decel="50000">
                                          <p:stCondLst>
                                            <p:cond delay="1834"/>
                                          </p:stCondLst>
                                        </p:cTn>
                                        <p:tgtEl>
                                          <p:spTgt spid="10"/>
                                        </p:tgtEl>
                                      </p:cBhvr>
                                      <p:to x="100000" y="100000"/>
                                    </p:animScale>
                                  </p:childTnLst>
                                </p:cTn>
                              </p:par>
                            </p:childTnLst>
                          </p:cTn>
                        </p:par>
                      </p:childTnLst>
                    </p:cTn>
                  </p:par>
                  <p:par>
                    <p:cTn id="276" fill="hold">
                      <p:stCondLst>
                        <p:cond delay="indefinite"/>
                      </p:stCondLst>
                      <p:childTnLst>
                        <p:par>
                          <p:cTn id="277" fill="hold">
                            <p:stCondLst>
                              <p:cond delay="0"/>
                            </p:stCondLst>
                            <p:childTnLst>
                              <p:par>
                                <p:cTn id="278" presetID="26" presetClass="entr" presetSubtype="0" fill="hold" nodeType="clickEffect">
                                  <p:stCondLst>
                                    <p:cond delay="0"/>
                                  </p:stCondLst>
                                  <p:childTnLst>
                                    <p:set>
                                      <p:cBhvr>
                                        <p:cTn id="279" dur="1" fill="hold">
                                          <p:stCondLst>
                                            <p:cond delay="0"/>
                                          </p:stCondLst>
                                        </p:cTn>
                                        <p:tgtEl>
                                          <p:spTgt spid="52"/>
                                        </p:tgtEl>
                                        <p:attrNameLst>
                                          <p:attrName>style.visibility</p:attrName>
                                        </p:attrNameLst>
                                      </p:cBhvr>
                                      <p:to>
                                        <p:strVal val="visible"/>
                                      </p:to>
                                    </p:set>
                                    <p:animEffect transition="in" filter="wipe(down)">
                                      <p:cBhvr>
                                        <p:cTn id="280" dur="580">
                                          <p:stCondLst>
                                            <p:cond delay="0"/>
                                          </p:stCondLst>
                                        </p:cTn>
                                        <p:tgtEl>
                                          <p:spTgt spid="52"/>
                                        </p:tgtEl>
                                      </p:cBhvr>
                                    </p:animEffect>
                                    <p:anim calcmode="lin" valueType="num">
                                      <p:cBhvr>
                                        <p:cTn id="28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8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8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8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8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86" dur="26">
                                          <p:stCondLst>
                                            <p:cond delay="650"/>
                                          </p:stCondLst>
                                        </p:cTn>
                                        <p:tgtEl>
                                          <p:spTgt spid="52"/>
                                        </p:tgtEl>
                                      </p:cBhvr>
                                      <p:to x="100000" y="60000"/>
                                    </p:animScale>
                                    <p:animScale>
                                      <p:cBhvr>
                                        <p:cTn id="287" dur="166" decel="50000">
                                          <p:stCondLst>
                                            <p:cond delay="676"/>
                                          </p:stCondLst>
                                        </p:cTn>
                                        <p:tgtEl>
                                          <p:spTgt spid="52"/>
                                        </p:tgtEl>
                                      </p:cBhvr>
                                      <p:to x="100000" y="100000"/>
                                    </p:animScale>
                                    <p:animScale>
                                      <p:cBhvr>
                                        <p:cTn id="288" dur="26">
                                          <p:stCondLst>
                                            <p:cond delay="1312"/>
                                          </p:stCondLst>
                                        </p:cTn>
                                        <p:tgtEl>
                                          <p:spTgt spid="52"/>
                                        </p:tgtEl>
                                      </p:cBhvr>
                                      <p:to x="100000" y="80000"/>
                                    </p:animScale>
                                    <p:animScale>
                                      <p:cBhvr>
                                        <p:cTn id="289" dur="166" decel="50000">
                                          <p:stCondLst>
                                            <p:cond delay="1338"/>
                                          </p:stCondLst>
                                        </p:cTn>
                                        <p:tgtEl>
                                          <p:spTgt spid="52"/>
                                        </p:tgtEl>
                                      </p:cBhvr>
                                      <p:to x="100000" y="100000"/>
                                    </p:animScale>
                                    <p:animScale>
                                      <p:cBhvr>
                                        <p:cTn id="290" dur="26">
                                          <p:stCondLst>
                                            <p:cond delay="1642"/>
                                          </p:stCondLst>
                                        </p:cTn>
                                        <p:tgtEl>
                                          <p:spTgt spid="52"/>
                                        </p:tgtEl>
                                      </p:cBhvr>
                                      <p:to x="100000" y="90000"/>
                                    </p:animScale>
                                    <p:animScale>
                                      <p:cBhvr>
                                        <p:cTn id="291" dur="166" decel="50000">
                                          <p:stCondLst>
                                            <p:cond delay="1668"/>
                                          </p:stCondLst>
                                        </p:cTn>
                                        <p:tgtEl>
                                          <p:spTgt spid="52"/>
                                        </p:tgtEl>
                                      </p:cBhvr>
                                      <p:to x="100000" y="100000"/>
                                    </p:animScale>
                                    <p:animScale>
                                      <p:cBhvr>
                                        <p:cTn id="292" dur="26">
                                          <p:stCondLst>
                                            <p:cond delay="1808"/>
                                          </p:stCondLst>
                                        </p:cTn>
                                        <p:tgtEl>
                                          <p:spTgt spid="52"/>
                                        </p:tgtEl>
                                      </p:cBhvr>
                                      <p:to x="100000" y="95000"/>
                                    </p:animScale>
                                    <p:animScale>
                                      <p:cBhvr>
                                        <p:cTn id="293" dur="166" decel="50000">
                                          <p:stCondLst>
                                            <p:cond delay="1834"/>
                                          </p:stCondLst>
                                        </p:cTn>
                                        <p:tgtEl>
                                          <p:spTgt spid="52"/>
                                        </p:tgtEl>
                                      </p:cBhvr>
                                      <p:to x="100000" y="100000"/>
                                    </p:animScale>
                                  </p:childTnLst>
                                </p:cTn>
                              </p:par>
                            </p:childTnLst>
                          </p:cTn>
                        </p:par>
                      </p:childTnLst>
                    </p:cTn>
                  </p:par>
                  <p:par>
                    <p:cTn id="294" fill="hold">
                      <p:stCondLst>
                        <p:cond delay="indefinite"/>
                      </p:stCondLst>
                      <p:childTnLst>
                        <p:par>
                          <p:cTn id="295" fill="hold">
                            <p:stCondLst>
                              <p:cond delay="0"/>
                            </p:stCondLst>
                            <p:childTnLst>
                              <p:par>
                                <p:cTn id="296" presetID="45" presetClass="entr" presetSubtype="0" fill="hold" nodeType="clickEffect">
                                  <p:stCondLst>
                                    <p:cond delay="0"/>
                                  </p:stCondLst>
                                  <p:childTnLst>
                                    <p:set>
                                      <p:cBhvr>
                                        <p:cTn id="297" dur="1" fill="hold">
                                          <p:stCondLst>
                                            <p:cond delay="0"/>
                                          </p:stCondLst>
                                        </p:cTn>
                                        <p:tgtEl>
                                          <p:spTgt spid="9"/>
                                        </p:tgtEl>
                                        <p:attrNameLst>
                                          <p:attrName>style.visibility</p:attrName>
                                        </p:attrNameLst>
                                      </p:cBhvr>
                                      <p:to>
                                        <p:strVal val="visible"/>
                                      </p:to>
                                    </p:set>
                                    <p:animEffect transition="in" filter="fade">
                                      <p:cBhvr>
                                        <p:cTn id="298" dur="2000"/>
                                        <p:tgtEl>
                                          <p:spTgt spid="9"/>
                                        </p:tgtEl>
                                      </p:cBhvr>
                                    </p:animEffect>
                                    <p:anim calcmode="lin" valueType="num">
                                      <p:cBhvr>
                                        <p:cTn id="299" dur="2000" fill="hold"/>
                                        <p:tgtEl>
                                          <p:spTgt spid="9"/>
                                        </p:tgtEl>
                                        <p:attrNameLst>
                                          <p:attrName>ppt_w</p:attrName>
                                        </p:attrNameLst>
                                      </p:cBhvr>
                                      <p:tavLst>
                                        <p:tav tm="0" fmla="#ppt_w*sin(2.5*pi*$)">
                                          <p:val>
                                            <p:fltVal val="0"/>
                                          </p:val>
                                        </p:tav>
                                        <p:tav tm="100000">
                                          <p:val>
                                            <p:fltVal val="1"/>
                                          </p:val>
                                        </p:tav>
                                      </p:tavLst>
                                    </p:anim>
                                    <p:anim calcmode="lin" valueType="num">
                                      <p:cBhvr>
                                        <p:cTn id="300"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01" fill="hold">
                      <p:stCondLst>
                        <p:cond delay="indefinite"/>
                      </p:stCondLst>
                      <p:childTnLst>
                        <p:par>
                          <p:cTn id="302" fill="hold">
                            <p:stCondLst>
                              <p:cond delay="0"/>
                            </p:stCondLst>
                            <p:childTnLst>
                              <p:par>
                                <p:cTn id="303" presetID="26" presetClass="entr" presetSubtype="0" fill="hold" nodeType="clickEffect">
                                  <p:stCondLst>
                                    <p:cond delay="0"/>
                                  </p:stCondLst>
                                  <p:childTnLst>
                                    <p:set>
                                      <p:cBhvr>
                                        <p:cTn id="304" dur="1" fill="hold">
                                          <p:stCondLst>
                                            <p:cond delay="0"/>
                                          </p:stCondLst>
                                        </p:cTn>
                                        <p:tgtEl>
                                          <p:spTgt spid="12"/>
                                        </p:tgtEl>
                                        <p:attrNameLst>
                                          <p:attrName>style.visibility</p:attrName>
                                        </p:attrNameLst>
                                      </p:cBhvr>
                                      <p:to>
                                        <p:strVal val="visible"/>
                                      </p:to>
                                    </p:set>
                                    <p:animEffect transition="in" filter="wipe(down)">
                                      <p:cBhvr>
                                        <p:cTn id="305" dur="580">
                                          <p:stCondLst>
                                            <p:cond delay="0"/>
                                          </p:stCondLst>
                                        </p:cTn>
                                        <p:tgtEl>
                                          <p:spTgt spid="12"/>
                                        </p:tgtEl>
                                      </p:cBhvr>
                                    </p:animEffect>
                                    <p:anim calcmode="lin" valueType="num">
                                      <p:cBhvr>
                                        <p:cTn id="30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0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1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1" dur="26">
                                          <p:stCondLst>
                                            <p:cond delay="650"/>
                                          </p:stCondLst>
                                        </p:cTn>
                                        <p:tgtEl>
                                          <p:spTgt spid="12"/>
                                        </p:tgtEl>
                                      </p:cBhvr>
                                      <p:to x="100000" y="60000"/>
                                    </p:animScale>
                                    <p:animScale>
                                      <p:cBhvr>
                                        <p:cTn id="312" dur="166" decel="50000">
                                          <p:stCondLst>
                                            <p:cond delay="676"/>
                                          </p:stCondLst>
                                        </p:cTn>
                                        <p:tgtEl>
                                          <p:spTgt spid="12"/>
                                        </p:tgtEl>
                                      </p:cBhvr>
                                      <p:to x="100000" y="100000"/>
                                    </p:animScale>
                                    <p:animScale>
                                      <p:cBhvr>
                                        <p:cTn id="313" dur="26">
                                          <p:stCondLst>
                                            <p:cond delay="1312"/>
                                          </p:stCondLst>
                                        </p:cTn>
                                        <p:tgtEl>
                                          <p:spTgt spid="12"/>
                                        </p:tgtEl>
                                      </p:cBhvr>
                                      <p:to x="100000" y="80000"/>
                                    </p:animScale>
                                    <p:animScale>
                                      <p:cBhvr>
                                        <p:cTn id="314" dur="166" decel="50000">
                                          <p:stCondLst>
                                            <p:cond delay="1338"/>
                                          </p:stCondLst>
                                        </p:cTn>
                                        <p:tgtEl>
                                          <p:spTgt spid="12"/>
                                        </p:tgtEl>
                                      </p:cBhvr>
                                      <p:to x="100000" y="100000"/>
                                    </p:animScale>
                                    <p:animScale>
                                      <p:cBhvr>
                                        <p:cTn id="315" dur="26">
                                          <p:stCondLst>
                                            <p:cond delay="1642"/>
                                          </p:stCondLst>
                                        </p:cTn>
                                        <p:tgtEl>
                                          <p:spTgt spid="12"/>
                                        </p:tgtEl>
                                      </p:cBhvr>
                                      <p:to x="100000" y="90000"/>
                                    </p:animScale>
                                    <p:animScale>
                                      <p:cBhvr>
                                        <p:cTn id="316" dur="166" decel="50000">
                                          <p:stCondLst>
                                            <p:cond delay="1668"/>
                                          </p:stCondLst>
                                        </p:cTn>
                                        <p:tgtEl>
                                          <p:spTgt spid="12"/>
                                        </p:tgtEl>
                                      </p:cBhvr>
                                      <p:to x="100000" y="100000"/>
                                    </p:animScale>
                                    <p:animScale>
                                      <p:cBhvr>
                                        <p:cTn id="317" dur="26">
                                          <p:stCondLst>
                                            <p:cond delay="1808"/>
                                          </p:stCondLst>
                                        </p:cTn>
                                        <p:tgtEl>
                                          <p:spTgt spid="12"/>
                                        </p:tgtEl>
                                      </p:cBhvr>
                                      <p:to x="100000" y="95000"/>
                                    </p:animScale>
                                    <p:animScale>
                                      <p:cBhvr>
                                        <p:cTn id="318" dur="166" decel="50000">
                                          <p:stCondLst>
                                            <p:cond delay="1834"/>
                                          </p:stCondLst>
                                        </p:cTn>
                                        <p:tgtEl>
                                          <p:spTgt spid="12"/>
                                        </p:tgtEl>
                                      </p:cBhvr>
                                      <p:to x="100000" y="100000"/>
                                    </p:animScale>
                                  </p:childTnLst>
                                </p:cTn>
                              </p:par>
                            </p:childTnLst>
                          </p:cTn>
                        </p:par>
                      </p:childTnLst>
                    </p:cTn>
                  </p:par>
                  <p:par>
                    <p:cTn id="319" fill="hold">
                      <p:stCondLst>
                        <p:cond delay="indefinite"/>
                      </p:stCondLst>
                      <p:childTnLst>
                        <p:par>
                          <p:cTn id="320" fill="hold">
                            <p:stCondLst>
                              <p:cond delay="0"/>
                            </p:stCondLst>
                            <p:childTnLst>
                              <p:par>
                                <p:cTn id="321" presetID="10" presetClass="entr" presetSubtype="0" fill="hold" nodeType="clickEffect">
                                  <p:stCondLst>
                                    <p:cond delay="0"/>
                                  </p:stCondLst>
                                  <p:childTnLst>
                                    <p:set>
                                      <p:cBhvr>
                                        <p:cTn id="322" dur="1" fill="hold">
                                          <p:stCondLst>
                                            <p:cond delay="0"/>
                                          </p:stCondLst>
                                        </p:cTn>
                                        <p:tgtEl>
                                          <p:spTgt spid="21"/>
                                        </p:tgtEl>
                                        <p:attrNameLst>
                                          <p:attrName>style.visibility</p:attrName>
                                        </p:attrNameLst>
                                      </p:cBhvr>
                                      <p:to>
                                        <p:strVal val="visible"/>
                                      </p:to>
                                    </p:set>
                                    <p:animEffect transition="in" filter="fade">
                                      <p:cBhvr>
                                        <p:cTn id="323" dur="500"/>
                                        <p:tgtEl>
                                          <p:spTgt spid="21"/>
                                        </p:tgtEl>
                                      </p:cBhvr>
                                    </p:animEffect>
                                  </p:childTnLst>
                                </p:cTn>
                              </p:par>
                            </p:childTnLst>
                          </p:cTn>
                        </p:par>
                      </p:childTnLst>
                    </p:cTn>
                  </p:par>
                  <p:par>
                    <p:cTn id="324" fill="hold">
                      <p:stCondLst>
                        <p:cond delay="indefinite"/>
                      </p:stCondLst>
                      <p:childTnLst>
                        <p:par>
                          <p:cTn id="325" fill="hold">
                            <p:stCondLst>
                              <p:cond delay="0"/>
                            </p:stCondLst>
                            <p:childTnLst>
                              <p:par>
                                <p:cTn id="326" presetID="45" presetClass="entr" presetSubtype="0" fill="hold" nodeType="clickEffect">
                                  <p:stCondLst>
                                    <p:cond delay="0"/>
                                  </p:stCondLst>
                                  <p:childTnLst>
                                    <p:set>
                                      <p:cBhvr>
                                        <p:cTn id="327" dur="1" fill="hold">
                                          <p:stCondLst>
                                            <p:cond delay="0"/>
                                          </p:stCondLst>
                                        </p:cTn>
                                        <p:tgtEl>
                                          <p:spTgt spid="14"/>
                                        </p:tgtEl>
                                        <p:attrNameLst>
                                          <p:attrName>style.visibility</p:attrName>
                                        </p:attrNameLst>
                                      </p:cBhvr>
                                      <p:to>
                                        <p:strVal val="visible"/>
                                      </p:to>
                                    </p:set>
                                    <p:animEffect transition="in" filter="fade">
                                      <p:cBhvr>
                                        <p:cTn id="328" dur="2000"/>
                                        <p:tgtEl>
                                          <p:spTgt spid="14"/>
                                        </p:tgtEl>
                                      </p:cBhvr>
                                    </p:animEffect>
                                    <p:anim calcmode="lin" valueType="num">
                                      <p:cBhvr>
                                        <p:cTn id="329" dur="2000" fill="hold"/>
                                        <p:tgtEl>
                                          <p:spTgt spid="14"/>
                                        </p:tgtEl>
                                        <p:attrNameLst>
                                          <p:attrName>ppt_w</p:attrName>
                                        </p:attrNameLst>
                                      </p:cBhvr>
                                      <p:tavLst>
                                        <p:tav tm="0" fmla="#ppt_w*sin(2.5*pi*$)">
                                          <p:val>
                                            <p:fltVal val="0"/>
                                          </p:val>
                                        </p:tav>
                                        <p:tav tm="100000">
                                          <p:val>
                                            <p:fltVal val="1"/>
                                          </p:val>
                                        </p:tav>
                                      </p:tavLst>
                                    </p:anim>
                                    <p:anim calcmode="lin" valueType="num">
                                      <p:cBhvr>
                                        <p:cTn id="33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31" fill="hold">
                      <p:stCondLst>
                        <p:cond delay="indefinite"/>
                      </p:stCondLst>
                      <p:childTnLst>
                        <p:par>
                          <p:cTn id="332" fill="hold">
                            <p:stCondLst>
                              <p:cond delay="0"/>
                            </p:stCondLst>
                            <p:childTnLst>
                              <p:par>
                                <p:cTn id="333" presetID="26" presetClass="entr" presetSubtype="0" fill="hold" nodeType="clickEffect">
                                  <p:stCondLst>
                                    <p:cond delay="0"/>
                                  </p:stCondLst>
                                  <p:childTnLst>
                                    <p:set>
                                      <p:cBhvr>
                                        <p:cTn id="334" dur="1" fill="hold">
                                          <p:stCondLst>
                                            <p:cond delay="0"/>
                                          </p:stCondLst>
                                        </p:cTn>
                                        <p:tgtEl>
                                          <p:spTgt spid="15"/>
                                        </p:tgtEl>
                                        <p:attrNameLst>
                                          <p:attrName>style.visibility</p:attrName>
                                        </p:attrNameLst>
                                      </p:cBhvr>
                                      <p:to>
                                        <p:strVal val="visible"/>
                                      </p:to>
                                    </p:set>
                                    <p:animEffect transition="in" filter="wipe(down)">
                                      <p:cBhvr>
                                        <p:cTn id="335" dur="580">
                                          <p:stCondLst>
                                            <p:cond delay="0"/>
                                          </p:stCondLst>
                                        </p:cTn>
                                        <p:tgtEl>
                                          <p:spTgt spid="15"/>
                                        </p:tgtEl>
                                      </p:cBhvr>
                                    </p:animEffect>
                                    <p:anim calcmode="lin" valueType="num">
                                      <p:cBhvr>
                                        <p:cTn id="3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41" dur="26">
                                          <p:stCondLst>
                                            <p:cond delay="650"/>
                                          </p:stCondLst>
                                        </p:cTn>
                                        <p:tgtEl>
                                          <p:spTgt spid="15"/>
                                        </p:tgtEl>
                                      </p:cBhvr>
                                      <p:to x="100000" y="60000"/>
                                    </p:animScale>
                                    <p:animScale>
                                      <p:cBhvr>
                                        <p:cTn id="342" dur="166" decel="50000">
                                          <p:stCondLst>
                                            <p:cond delay="676"/>
                                          </p:stCondLst>
                                        </p:cTn>
                                        <p:tgtEl>
                                          <p:spTgt spid="15"/>
                                        </p:tgtEl>
                                      </p:cBhvr>
                                      <p:to x="100000" y="100000"/>
                                    </p:animScale>
                                    <p:animScale>
                                      <p:cBhvr>
                                        <p:cTn id="343" dur="26">
                                          <p:stCondLst>
                                            <p:cond delay="1312"/>
                                          </p:stCondLst>
                                        </p:cTn>
                                        <p:tgtEl>
                                          <p:spTgt spid="15"/>
                                        </p:tgtEl>
                                      </p:cBhvr>
                                      <p:to x="100000" y="80000"/>
                                    </p:animScale>
                                    <p:animScale>
                                      <p:cBhvr>
                                        <p:cTn id="344" dur="166" decel="50000">
                                          <p:stCondLst>
                                            <p:cond delay="1338"/>
                                          </p:stCondLst>
                                        </p:cTn>
                                        <p:tgtEl>
                                          <p:spTgt spid="15"/>
                                        </p:tgtEl>
                                      </p:cBhvr>
                                      <p:to x="100000" y="100000"/>
                                    </p:animScale>
                                    <p:animScale>
                                      <p:cBhvr>
                                        <p:cTn id="345" dur="26">
                                          <p:stCondLst>
                                            <p:cond delay="1642"/>
                                          </p:stCondLst>
                                        </p:cTn>
                                        <p:tgtEl>
                                          <p:spTgt spid="15"/>
                                        </p:tgtEl>
                                      </p:cBhvr>
                                      <p:to x="100000" y="90000"/>
                                    </p:animScale>
                                    <p:animScale>
                                      <p:cBhvr>
                                        <p:cTn id="346" dur="166" decel="50000">
                                          <p:stCondLst>
                                            <p:cond delay="1668"/>
                                          </p:stCondLst>
                                        </p:cTn>
                                        <p:tgtEl>
                                          <p:spTgt spid="15"/>
                                        </p:tgtEl>
                                      </p:cBhvr>
                                      <p:to x="100000" y="100000"/>
                                    </p:animScale>
                                    <p:animScale>
                                      <p:cBhvr>
                                        <p:cTn id="347" dur="26">
                                          <p:stCondLst>
                                            <p:cond delay="1808"/>
                                          </p:stCondLst>
                                        </p:cTn>
                                        <p:tgtEl>
                                          <p:spTgt spid="15"/>
                                        </p:tgtEl>
                                      </p:cBhvr>
                                      <p:to x="100000" y="95000"/>
                                    </p:animScale>
                                    <p:animScale>
                                      <p:cBhvr>
                                        <p:cTn id="348" dur="166" decel="50000">
                                          <p:stCondLst>
                                            <p:cond delay="1834"/>
                                          </p:stCondLst>
                                        </p:cTn>
                                        <p:tgtEl>
                                          <p:spTgt spid="15"/>
                                        </p:tgtEl>
                                      </p:cBhvr>
                                      <p:to x="100000" y="100000"/>
                                    </p:animScale>
                                  </p:childTnLst>
                                </p:cTn>
                              </p:par>
                            </p:childTnLst>
                          </p:cTn>
                        </p:par>
                      </p:childTnLst>
                    </p:cTn>
                  </p:par>
                  <p:par>
                    <p:cTn id="349" fill="hold">
                      <p:stCondLst>
                        <p:cond delay="indefinite"/>
                      </p:stCondLst>
                      <p:childTnLst>
                        <p:par>
                          <p:cTn id="350" fill="hold">
                            <p:stCondLst>
                              <p:cond delay="0"/>
                            </p:stCondLst>
                            <p:childTnLst>
                              <p:par>
                                <p:cTn id="351" presetID="26" presetClass="entr" presetSubtype="0" fill="hold" nodeType="clickEffect">
                                  <p:stCondLst>
                                    <p:cond delay="0"/>
                                  </p:stCondLst>
                                  <p:childTnLst>
                                    <p:set>
                                      <p:cBhvr>
                                        <p:cTn id="352" dur="1" fill="hold">
                                          <p:stCondLst>
                                            <p:cond delay="0"/>
                                          </p:stCondLst>
                                        </p:cTn>
                                        <p:tgtEl>
                                          <p:spTgt spid="19"/>
                                        </p:tgtEl>
                                        <p:attrNameLst>
                                          <p:attrName>style.visibility</p:attrName>
                                        </p:attrNameLst>
                                      </p:cBhvr>
                                      <p:to>
                                        <p:strVal val="visible"/>
                                      </p:to>
                                    </p:set>
                                    <p:animEffect transition="in" filter="wipe(down)">
                                      <p:cBhvr>
                                        <p:cTn id="353" dur="580">
                                          <p:stCondLst>
                                            <p:cond delay="0"/>
                                          </p:stCondLst>
                                        </p:cTn>
                                        <p:tgtEl>
                                          <p:spTgt spid="19"/>
                                        </p:tgtEl>
                                      </p:cBhvr>
                                    </p:animEffect>
                                    <p:anim calcmode="lin" valueType="num">
                                      <p:cBhvr>
                                        <p:cTn id="35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5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59" dur="26">
                                          <p:stCondLst>
                                            <p:cond delay="650"/>
                                          </p:stCondLst>
                                        </p:cTn>
                                        <p:tgtEl>
                                          <p:spTgt spid="19"/>
                                        </p:tgtEl>
                                      </p:cBhvr>
                                      <p:to x="100000" y="60000"/>
                                    </p:animScale>
                                    <p:animScale>
                                      <p:cBhvr>
                                        <p:cTn id="360" dur="166" decel="50000">
                                          <p:stCondLst>
                                            <p:cond delay="676"/>
                                          </p:stCondLst>
                                        </p:cTn>
                                        <p:tgtEl>
                                          <p:spTgt spid="19"/>
                                        </p:tgtEl>
                                      </p:cBhvr>
                                      <p:to x="100000" y="100000"/>
                                    </p:animScale>
                                    <p:animScale>
                                      <p:cBhvr>
                                        <p:cTn id="361" dur="26">
                                          <p:stCondLst>
                                            <p:cond delay="1312"/>
                                          </p:stCondLst>
                                        </p:cTn>
                                        <p:tgtEl>
                                          <p:spTgt spid="19"/>
                                        </p:tgtEl>
                                      </p:cBhvr>
                                      <p:to x="100000" y="80000"/>
                                    </p:animScale>
                                    <p:animScale>
                                      <p:cBhvr>
                                        <p:cTn id="362" dur="166" decel="50000">
                                          <p:stCondLst>
                                            <p:cond delay="1338"/>
                                          </p:stCondLst>
                                        </p:cTn>
                                        <p:tgtEl>
                                          <p:spTgt spid="19"/>
                                        </p:tgtEl>
                                      </p:cBhvr>
                                      <p:to x="100000" y="100000"/>
                                    </p:animScale>
                                    <p:animScale>
                                      <p:cBhvr>
                                        <p:cTn id="363" dur="26">
                                          <p:stCondLst>
                                            <p:cond delay="1642"/>
                                          </p:stCondLst>
                                        </p:cTn>
                                        <p:tgtEl>
                                          <p:spTgt spid="19"/>
                                        </p:tgtEl>
                                      </p:cBhvr>
                                      <p:to x="100000" y="90000"/>
                                    </p:animScale>
                                    <p:animScale>
                                      <p:cBhvr>
                                        <p:cTn id="364" dur="166" decel="50000">
                                          <p:stCondLst>
                                            <p:cond delay="1668"/>
                                          </p:stCondLst>
                                        </p:cTn>
                                        <p:tgtEl>
                                          <p:spTgt spid="19"/>
                                        </p:tgtEl>
                                      </p:cBhvr>
                                      <p:to x="100000" y="100000"/>
                                    </p:animScale>
                                    <p:animScale>
                                      <p:cBhvr>
                                        <p:cTn id="365" dur="26">
                                          <p:stCondLst>
                                            <p:cond delay="1808"/>
                                          </p:stCondLst>
                                        </p:cTn>
                                        <p:tgtEl>
                                          <p:spTgt spid="19"/>
                                        </p:tgtEl>
                                      </p:cBhvr>
                                      <p:to x="100000" y="95000"/>
                                    </p:animScale>
                                    <p:animScale>
                                      <p:cBhvr>
                                        <p:cTn id="366" dur="166" decel="50000">
                                          <p:stCondLst>
                                            <p:cond delay="1834"/>
                                          </p:stCondLst>
                                        </p:cTn>
                                        <p:tgtEl>
                                          <p:spTgt spid="19"/>
                                        </p:tgtEl>
                                      </p:cBhvr>
                                      <p:to x="100000" y="100000"/>
                                    </p:animScale>
                                  </p:childTnLst>
                                </p:cTn>
                              </p:par>
                            </p:childTnLst>
                          </p:cTn>
                        </p:par>
                      </p:childTnLst>
                    </p:cTn>
                  </p:par>
                  <p:par>
                    <p:cTn id="367" fill="hold">
                      <p:stCondLst>
                        <p:cond delay="indefinite"/>
                      </p:stCondLst>
                      <p:childTnLst>
                        <p:par>
                          <p:cTn id="368" fill="hold">
                            <p:stCondLst>
                              <p:cond delay="0"/>
                            </p:stCondLst>
                            <p:childTnLst>
                              <p:par>
                                <p:cTn id="369" presetID="45" presetClass="entr" presetSubtype="0" fill="hold" nodeType="clickEffect">
                                  <p:stCondLst>
                                    <p:cond delay="0"/>
                                  </p:stCondLst>
                                  <p:childTnLst>
                                    <p:set>
                                      <p:cBhvr>
                                        <p:cTn id="370" dur="1" fill="hold">
                                          <p:stCondLst>
                                            <p:cond delay="0"/>
                                          </p:stCondLst>
                                        </p:cTn>
                                        <p:tgtEl>
                                          <p:spTgt spid="17"/>
                                        </p:tgtEl>
                                        <p:attrNameLst>
                                          <p:attrName>style.visibility</p:attrName>
                                        </p:attrNameLst>
                                      </p:cBhvr>
                                      <p:to>
                                        <p:strVal val="visible"/>
                                      </p:to>
                                    </p:set>
                                    <p:animEffect transition="in" filter="fade">
                                      <p:cBhvr>
                                        <p:cTn id="371" dur="2000"/>
                                        <p:tgtEl>
                                          <p:spTgt spid="17"/>
                                        </p:tgtEl>
                                      </p:cBhvr>
                                    </p:animEffect>
                                    <p:anim calcmode="lin" valueType="num">
                                      <p:cBhvr>
                                        <p:cTn id="372" dur="2000" fill="hold"/>
                                        <p:tgtEl>
                                          <p:spTgt spid="17"/>
                                        </p:tgtEl>
                                        <p:attrNameLst>
                                          <p:attrName>ppt_w</p:attrName>
                                        </p:attrNameLst>
                                      </p:cBhvr>
                                      <p:tavLst>
                                        <p:tav tm="0" fmla="#ppt_w*sin(2.5*pi*$)">
                                          <p:val>
                                            <p:fltVal val="0"/>
                                          </p:val>
                                        </p:tav>
                                        <p:tav tm="100000">
                                          <p:val>
                                            <p:fltVal val="1"/>
                                          </p:val>
                                        </p:tav>
                                      </p:tavLst>
                                    </p:anim>
                                    <p:anim calcmode="lin" valueType="num">
                                      <p:cBhvr>
                                        <p:cTn id="37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74" fill="hold">
                      <p:stCondLst>
                        <p:cond delay="indefinite"/>
                      </p:stCondLst>
                      <p:childTnLst>
                        <p:par>
                          <p:cTn id="375" fill="hold">
                            <p:stCondLst>
                              <p:cond delay="0"/>
                            </p:stCondLst>
                            <p:childTnLst>
                              <p:par>
                                <p:cTn id="376" presetID="10" presetClass="entr" presetSubtype="0" fill="hold" nodeType="clickEffect">
                                  <p:stCondLst>
                                    <p:cond delay="0"/>
                                  </p:stCondLst>
                                  <p:childTnLst>
                                    <p:set>
                                      <p:cBhvr>
                                        <p:cTn id="377" dur="1" fill="hold">
                                          <p:stCondLst>
                                            <p:cond delay="0"/>
                                          </p:stCondLst>
                                        </p:cTn>
                                        <p:tgtEl>
                                          <p:spTgt spid="23"/>
                                        </p:tgtEl>
                                        <p:attrNameLst>
                                          <p:attrName>style.visibility</p:attrName>
                                        </p:attrNameLst>
                                      </p:cBhvr>
                                      <p:to>
                                        <p:strVal val="visible"/>
                                      </p:to>
                                    </p:set>
                                    <p:animEffect transition="in" filter="fade">
                                      <p:cBhvr>
                                        <p:cTn id="378" dur="500"/>
                                        <p:tgtEl>
                                          <p:spTgt spid="23"/>
                                        </p:tgtEl>
                                      </p:cBhvr>
                                    </p:animEffect>
                                  </p:childTnLst>
                                </p:cTn>
                              </p:par>
                            </p:childTnLst>
                          </p:cTn>
                        </p:par>
                      </p:childTnLst>
                    </p:cTn>
                  </p:par>
                  <p:par>
                    <p:cTn id="379" fill="hold">
                      <p:stCondLst>
                        <p:cond delay="indefinite"/>
                      </p:stCondLst>
                      <p:childTnLst>
                        <p:par>
                          <p:cTn id="380" fill="hold">
                            <p:stCondLst>
                              <p:cond delay="0"/>
                            </p:stCondLst>
                            <p:childTnLst>
                              <p:par>
                                <p:cTn id="381" presetID="10" presetClass="exit" presetSubtype="0" fill="hold" nodeType="clickEffect">
                                  <p:stCondLst>
                                    <p:cond delay="0"/>
                                  </p:stCondLst>
                                  <p:childTnLst>
                                    <p:animEffect transition="out" filter="fade">
                                      <p:cBhvr>
                                        <p:cTn id="382" dur="500"/>
                                        <p:tgtEl>
                                          <p:spTgt spid="25"/>
                                        </p:tgtEl>
                                      </p:cBhvr>
                                    </p:animEffect>
                                    <p:set>
                                      <p:cBhvr>
                                        <p:cTn id="383" dur="1" fill="hold">
                                          <p:stCondLst>
                                            <p:cond delay="499"/>
                                          </p:stCondLst>
                                        </p:cTn>
                                        <p:tgtEl>
                                          <p:spTgt spid="25"/>
                                        </p:tgtEl>
                                        <p:attrNameLst>
                                          <p:attrName>style.visibility</p:attrName>
                                        </p:attrNameLst>
                                      </p:cBhvr>
                                      <p:to>
                                        <p:strVal val="hidden"/>
                                      </p:to>
                                    </p:set>
                                  </p:childTnLst>
                                </p:cTn>
                              </p:par>
                            </p:childTnLst>
                          </p:cTn>
                        </p:par>
                      </p:childTnLst>
                    </p:cTn>
                  </p:par>
                  <p:par>
                    <p:cTn id="384" fill="hold">
                      <p:stCondLst>
                        <p:cond delay="indefinite"/>
                      </p:stCondLst>
                      <p:childTnLst>
                        <p:par>
                          <p:cTn id="385" fill="hold">
                            <p:stCondLst>
                              <p:cond delay="0"/>
                            </p:stCondLst>
                            <p:childTnLst>
                              <p:par>
                                <p:cTn id="386" presetID="10" presetClass="exit" presetSubtype="0" fill="hold" nodeType="clickEffect">
                                  <p:stCondLst>
                                    <p:cond delay="0"/>
                                  </p:stCondLst>
                                  <p:childTnLst>
                                    <p:animEffect transition="out" filter="fade">
                                      <p:cBhvr>
                                        <p:cTn id="387" dur="500"/>
                                        <p:tgtEl>
                                          <p:spTgt spid="35"/>
                                        </p:tgtEl>
                                      </p:cBhvr>
                                    </p:animEffect>
                                    <p:set>
                                      <p:cBhvr>
                                        <p:cTn id="388" dur="1" fill="hold">
                                          <p:stCondLst>
                                            <p:cond delay="499"/>
                                          </p:stCondLst>
                                        </p:cTn>
                                        <p:tgtEl>
                                          <p:spTgt spid="35"/>
                                        </p:tgtEl>
                                        <p:attrNameLst>
                                          <p:attrName>style.visibility</p:attrName>
                                        </p:attrNameLst>
                                      </p:cBhvr>
                                      <p:to>
                                        <p:strVal val="hidden"/>
                                      </p:to>
                                    </p:set>
                                  </p:childTnLst>
                                </p:cTn>
                              </p:par>
                            </p:childTnLst>
                          </p:cTn>
                        </p:par>
                      </p:childTnLst>
                    </p:cTn>
                  </p:par>
                  <p:par>
                    <p:cTn id="389" fill="hold">
                      <p:stCondLst>
                        <p:cond delay="indefinite"/>
                      </p:stCondLst>
                      <p:childTnLst>
                        <p:par>
                          <p:cTn id="390" fill="hold">
                            <p:stCondLst>
                              <p:cond delay="0"/>
                            </p:stCondLst>
                            <p:childTnLst>
                              <p:par>
                                <p:cTn id="391" presetID="10" presetClass="exit" presetSubtype="0" fill="hold" nodeType="clickEffect">
                                  <p:stCondLst>
                                    <p:cond delay="0"/>
                                  </p:stCondLst>
                                  <p:childTnLst>
                                    <p:animEffect transition="out" filter="fade">
                                      <p:cBhvr>
                                        <p:cTn id="392" dur="500"/>
                                        <p:tgtEl>
                                          <p:spTgt spid="41"/>
                                        </p:tgtEl>
                                      </p:cBhvr>
                                    </p:animEffect>
                                    <p:set>
                                      <p:cBhvr>
                                        <p:cTn id="393" dur="1" fill="hold">
                                          <p:stCondLst>
                                            <p:cond delay="499"/>
                                          </p:stCondLst>
                                        </p:cTn>
                                        <p:tgtEl>
                                          <p:spTgt spid="41"/>
                                        </p:tgtEl>
                                        <p:attrNameLst>
                                          <p:attrName>style.visibility</p:attrName>
                                        </p:attrNameLst>
                                      </p:cBhvr>
                                      <p:to>
                                        <p:strVal val="hidden"/>
                                      </p:to>
                                    </p:set>
                                  </p:childTnLst>
                                </p:cTn>
                              </p:par>
                            </p:childTnLst>
                          </p:cTn>
                        </p:par>
                      </p:childTnLst>
                    </p:cTn>
                  </p:par>
                  <p:par>
                    <p:cTn id="394" fill="hold">
                      <p:stCondLst>
                        <p:cond delay="indefinite"/>
                      </p:stCondLst>
                      <p:childTnLst>
                        <p:par>
                          <p:cTn id="395" fill="hold">
                            <p:stCondLst>
                              <p:cond delay="0"/>
                            </p:stCondLst>
                            <p:childTnLst>
                              <p:par>
                                <p:cTn id="396" presetID="10" presetClass="exit" presetSubtype="0" fill="hold" nodeType="clickEffect">
                                  <p:stCondLst>
                                    <p:cond delay="0"/>
                                  </p:stCondLst>
                                  <p:childTnLst>
                                    <p:animEffect transition="out" filter="fade">
                                      <p:cBhvr>
                                        <p:cTn id="397" dur="500"/>
                                        <p:tgtEl>
                                          <p:spTgt spid="44"/>
                                        </p:tgtEl>
                                      </p:cBhvr>
                                    </p:animEffect>
                                    <p:set>
                                      <p:cBhvr>
                                        <p:cTn id="398" dur="1" fill="hold">
                                          <p:stCondLst>
                                            <p:cond delay="499"/>
                                          </p:stCondLst>
                                        </p:cTn>
                                        <p:tgtEl>
                                          <p:spTgt spid="44"/>
                                        </p:tgtEl>
                                        <p:attrNameLst>
                                          <p:attrName>style.visibility</p:attrName>
                                        </p:attrNameLst>
                                      </p:cBhvr>
                                      <p:to>
                                        <p:strVal val="hidden"/>
                                      </p:to>
                                    </p:set>
                                  </p:childTnLst>
                                </p:cTn>
                              </p:par>
                            </p:childTnLst>
                          </p:cTn>
                        </p:par>
                      </p:childTnLst>
                    </p:cTn>
                  </p:par>
                  <p:par>
                    <p:cTn id="399" fill="hold">
                      <p:stCondLst>
                        <p:cond delay="indefinite"/>
                      </p:stCondLst>
                      <p:childTnLst>
                        <p:par>
                          <p:cTn id="400" fill="hold">
                            <p:stCondLst>
                              <p:cond delay="0"/>
                            </p:stCondLst>
                            <p:childTnLst>
                              <p:par>
                                <p:cTn id="401" presetID="10" presetClass="exit" presetSubtype="0" fill="hold" nodeType="clickEffect">
                                  <p:stCondLst>
                                    <p:cond delay="0"/>
                                  </p:stCondLst>
                                  <p:childTnLst>
                                    <p:animEffect transition="out" filter="fade">
                                      <p:cBhvr>
                                        <p:cTn id="402" dur="500"/>
                                        <p:tgtEl>
                                          <p:spTgt spid="61"/>
                                        </p:tgtEl>
                                      </p:cBhvr>
                                    </p:animEffect>
                                    <p:set>
                                      <p:cBhvr>
                                        <p:cTn id="403" dur="1" fill="hold">
                                          <p:stCondLst>
                                            <p:cond delay="499"/>
                                          </p:stCondLst>
                                        </p:cTn>
                                        <p:tgtEl>
                                          <p:spTgt spid="61"/>
                                        </p:tgtEl>
                                        <p:attrNameLst>
                                          <p:attrName>style.visibility</p:attrName>
                                        </p:attrNameLst>
                                      </p:cBhvr>
                                      <p:to>
                                        <p:strVal val="hidden"/>
                                      </p:to>
                                    </p:set>
                                  </p:childTnLst>
                                </p:cTn>
                              </p:par>
                            </p:childTnLst>
                          </p:cTn>
                        </p:par>
                      </p:childTnLst>
                    </p:cTn>
                  </p:par>
                  <p:par>
                    <p:cTn id="404" fill="hold">
                      <p:stCondLst>
                        <p:cond delay="indefinite"/>
                      </p:stCondLst>
                      <p:childTnLst>
                        <p:par>
                          <p:cTn id="405" fill="hold">
                            <p:stCondLst>
                              <p:cond delay="0"/>
                            </p:stCondLst>
                            <p:childTnLst>
                              <p:par>
                                <p:cTn id="406" presetID="10" presetClass="exit" presetSubtype="0" fill="hold" nodeType="clickEffect">
                                  <p:stCondLst>
                                    <p:cond delay="0"/>
                                  </p:stCondLst>
                                  <p:childTnLst>
                                    <p:animEffect transition="out" filter="fade">
                                      <p:cBhvr>
                                        <p:cTn id="407" dur="500"/>
                                        <p:tgtEl>
                                          <p:spTgt spid="71"/>
                                        </p:tgtEl>
                                      </p:cBhvr>
                                    </p:animEffect>
                                    <p:set>
                                      <p:cBhvr>
                                        <p:cTn id="408"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7496E-06D0-4A94-09F4-CB1AC90803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C1B7EA-EA94-41DB-3EF4-23B72ECAB6A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9">
            <a:extLst>
              <a:ext uri="{FF2B5EF4-FFF2-40B4-BE49-F238E27FC236}">
                <a16:creationId xmlns:a16="http://schemas.microsoft.com/office/drawing/2014/main" id="{0453BF0B-7F04-2B1A-9004-2C0407C23348}"/>
              </a:ext>
            </a:extLst>
          </p:cNvPr>
          <p:cNvSpPr txBox="1">
            <a:spLocks noChangeArrowheads="1"/>
          </p:cNvSpPr>
          <p:nvPr/>
        </p:nvSpPr>
        <p:spPr bwMode="auto">
          <a:xfrm>
            <a:off x="283073" y="26079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Box 6">
            <a:extLst>
              <a:ext uri="{FF2B5EF4-FFF2-40B4-BE49-F238E27FC236}">
                <a16:creationId xmlns:a16="http://schemas.microsoft.com/office/drawing/2014/main" id="{FB9B9F0D-F605-4A9C-57FD-915414CB1328}"/>
              </a:ext>
            </a:extLst>
          </p:cNvPr>
          <p:cNvSpPr txBox="1"/>
          <p:nvPr/>
        </p:nvSpPr>
        <p:spPr>
          <a:xfrm>
            <a:off x="283073" y="798874"/>
            <a:ext cx="7148945" cy="430887"/>
          </a:xfrm>
          <a:prstGeom prst="rect">
            <a:avLst/>
          </a:prstGeom>
          <a:noFill/>
        </p:spPr>
        <p:txBody>
          <a:bodyPr wrap="square">
            <a:spAutoFit/>
          </a:bodyPr>
          <a:lstStyle/>
          <a:p>
            <a:pPr algn="l"/>
            <a:r>
              <a:rPr lang="en-US" sz="2200" b="0" i="0" u="none" strike="noStrike" baseline="0" dirty="0">
                <a:latin typeface="TimesLTStd-Roman"/>
              </a:rPr>
              <a:t>(c) Find the intervals of concavity and the inflection points.</a:t>
            </a:r>
            <a:endParaRPr lang="en-US" sz="2200" dirty="0"/>
          </a:p>
        </p:txBody>
      </p:sp>
      <p:pic>
        <p:nvPicPr>
          <p:cNvPr id="8" name="Picture 7">
            <a:extLst>
              <a:ext uri="{FF2B5EF4-FFF2-40B4-BE49-F238E27FC236}">
                <a16:creationId xmlns:a16="http://schemas.microsoft.com/office/drawing/2014/main" id="{8C8DECDF-9C9D-1D35-6CE6-383B928C2B8F}"/>
              </a:ext>
            </a:extLst>
          </p:cNvPr>
          <p:cNvPicPr>
            <a:picLocks noChangeAspect="1"/>
          </p:cNvPicPr>
          <p:nvPr/>
        </p:nvPicPr>
        <p:blipFill>
          <a:blip r:embed="rId2"/>
          <a:stretch>
            <a:fillRect/>
          </a:stretch>
        </p:blipFill>
        <p:spPr>
          <a:xfrm>
            <a:off x="322637" y="1392469"/>
            <a:ext cx="4465707" cy="365792"/>
          </a:xfrm>
          <a:prstGeom prst="rect">
            <a:avLst/>
          </a:prstGeom>
        </p:spPr>
      </p:pic>
      <p:graphicFrame>
        <p:nvGraphicFramePr>
          <p:cNvPr id="27" name="Object 26">
            <a:extLst>
              <a:ext uri="{FF2B5EF4-FFF2-40B4-BE49-F238E27FC236}">
                <a16:creationId xmlns:a16="http://schemas.microsoft.com/office/drawing/2014/main" id="{B056ACDA-4B41-5969-99CE-BA2ED5521E42}"/>
              </a:ext>
            </a:extLst>
          </p:cNvPr>
          <p:cNvGraphicFramePr>
            <a:graphicFrameLocks noChangeAspect="1"/>
          </p:cNvGraphicFramePr>
          <p:nvPr>
            <p:extLst>
              <p:ext uri="{D42A27DB-BD31-4B8C-83A1-F6EECF244321}">
                <p14:modId xmlns:p14="http://schemas.microsoft.com/office/powerpoint/2010/main" val="4150256066"/>
              </p:ext>
            </p:extLst>
          </p:nvPr>
        </p:nvGraphicFramePr>
        <p:xfrm>
          <a:off x="505046" y="4532202"/>
          <a:ext cx="3500438" cy="800100"/>
        </p:xfrm>
        <a:graphic>
          <a:graphicData uri="http://schemas.openxmlformats.org/presentationml/2006/ole">
            <mc:AlternateContent xmlns:mc="http://schemas.openxmlformats.org/markup-compatibility/2006">
              <mc:Choice xmlns:v="urn:schemas-microsoft-com:vml" Requires="v">
                <p:oleObj name="Equation" r:id="rId3" imgW="1879560" imgH="431640" progId="Equation.DSMT4">
                  <p:embed/>
                </p:oleObj>
              </mc:Choice>
              <mc:Fallback>
                <p:oleObj name="Equation" r:id="rId3" imgW="1879560" imgH="431640" progId="Equation.DSMT4">
                  <p:embed/>
                  <p:pic>
                    <p:nvPicPr>
                      <p:cNvPr id="27" name="Object 26">
                        <a:extLst>
                          <a:ext uri="{FF2B5EF4-FFF2-40B4-BE49-F238E27FC236}">
                            <a16:creationId xmlns:a16="http://schemas.microsoft.com/office/drawing/2014/main" id="{B056ACDA-4B41-5969-99CE-BA2ED5521E42}"/>
                          </a:ext>
                        </a:extLst>
                      </p:cNvPr>
                      <p:cNvPicPr>
                        <a:picLocks noChangeAspect="1" noChangeArrowheads="1"/>
                      </p:cNvPicPr>
                      <p:nvPr/>
                    </p:nvPicPr>
                    <p:blipFill>
                      <a:blip r:embed="rId4"/>
                      <a:srcRect/>
                      <a:stretch>
                        <a:fillRect/>
                      </a:stretch>
                    </p:blipFill>
                    <p:spPr bwMode="auto">
                      <a:xfrm>
                        <a:off x="505046" y="4532202"/>
                        <a:ext cx="3500438"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3" name="Picture 32">
            <a:extLst>
              <a:ext uri="{FF2B5EF4-FFF2-40B4-BE49-F238E27FC236}">
                <a16:creationId xmlns:a16="http://schemas.microsoft.com/office/drawing/2014/main" id="{5F6D8C6F-205D-8B91-5EF4-389C5C0A4B13}"/>
              </a:ext>
            </a:extLst>
          </p:cNvPr>
          <p:cNvPicPr>
            <a:picLocks noChangeAspect="1"/>
          </p:cNvPicPr>
          <p:nvPr/>
        </p:nvPicPr>
        <p:blipFill>
          <a:blip r:embed="rId5"/>
          <a:stretch>
            <a:fillRect/>
          </a:stretch>
        </p:blipFill>
        <p:spPr>
          <a:xfrm>
            <a:off x="5142197" y="2494461"/>
            <a:ext cx="1625748" cy="407337"/>
          </a:xfrm>
          <a:prstGeom prst="rect">
            <a:avLst/>
          </a:prstGeom>
        </p:spPr>
      </p:pic>
      <p:graphicFrame>
        <p:nvGraphicFramePr>
          <p:cNvPr id="38" name="Object 37">
            <a:extLst>
              <a:ext uri="{FF2B5EF4-FFF2-40B4-BE49-F238E27FC236}">
                <a16:creationId xmlns:a16="http://schemas.microsoft.com/office/drawing/2014/main" id="{3E79FDD7-579A-4D86-7D74-0B1041ABB48A}"/>
              </a:ext>
            </a:extLst>
          </p:cNvPr>
          <p:cNvGraphicFramePr>
            <a:graphicFrameLocks noChangeAspect="1"/>
          </p:cNvGraphicFramePr>
          <p:nvPr>
            <p:extLst>
              <p:ext uri="{D42A27DB-BD31-4B8C-83A1-F6EECF244321}">
                <p14:modId xmlns:p14="http://schemas.microsoft.com/office/powerpoint/2010/main" val="204884516"/>
              </p:ext>
            </p:extLst>
          </p:nvPr>
        </p:nvGraphicFramePr>
        <p:xfrm>
          <a:off x="383880" y="3720704"/>
          <a:ext cx="4538663" cy="728662"/>
        </p:xfrm>
        <a:graphic>
          <a:graphicData uri="http://schemas.openxmlformats.org/presentationml/2006/ole">
            <mc:AlternateContent xmlns:mc="http://schemas.openxmlformats.org/markup-compatibility/2006">
              <mc:Choice xmlns:v="urn:schemas-microsoft-com:vml" Requires="v">
                <p:oleObj name="Equation" r:id="rId6" imgW="2438280" imgH="393480" progId="Equation.DSMT4">
                  <p:embed/>
                </p:oleObj>
              </mc:Choice>
              <mc:Fallback>
                <p:oleObj name="Equation" r:id="rId6" imgW="2438280" imgH="393480" progId="Equation.DSMT4">
                  <p:embed/>
                  <p:pic>
                    <p:nvPicPr>
                      <p:cNvPr id="38" name="Object 37">
                        <a:extLst>
                          <a:ext uri="{FF2B5EF4-FFF2-40B4-BE49-F238E27FC236}">
                            <a16:creationId xmlns:a16="http://schemas.microsoft.com/office/drawing/2014/main" id="{3E79FDD7-579A-4D86-7D74-0B1041ABB48A}"/>
                          </a:ext>
                        </a:extLst>
                      </p:cNvPr>
                      <p:cNvPicPr>
                        <a:picLocks noChangeAspect="1" noChangeArrowheads="1"/>
                      </p:cNvPicPr>
                      <p:nvPr/>
                    </p:nvPicPr>
                    <p:blipFill>
                      <a:blip r:embed="rId7"/>
                      <a:srcRect/>
                      <a:stretch>
                        <a:fillRect/>
                      </a:stretch>
                    </p:blipFill>
                    <p:spPr bwMode="auto">
                      <a:xfrm>
                        <a:off x="383880" y="3720704"/>
                        <a:ext cx="4538663"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
            <a:extLst>
              <a:ext uri="{FF2B5EF4-FFF2-40B4-BE49-F238E27FC236}">
                <a16:creationId xmlns:a16="http://schemas.microsoft.com/office/drawing/2014/main" id="{53D5C0A0-0D54-D55C-69B8-DCCDAB3F6912}"/>
              </a:ext>
            </a:extLst>
          </p:cNvPr>
          <p:cNvGrpSpPr/>
          <p:nvPr/>
        </p:nvGrpSpPr>
        <p:grpSpPr>
          <a:xfrm>
            <a:off x="673606" y="1990058"/>
            <a:ext cx="4019903" cy="1644333"/>
            <a:chOff x="6369540" y="2917877"/>
            <a:chExt cx="4019903" cy="1644333"/>
          </a:xfrm>
        </p:grpSpPr>
        <mc:AlternateContent xmlns:mc="http://schemas.openxmlformats.org/markup-compatibility/2006" xmlns:a14="http://schemas.microsoft.com/office/drawing/2010/main">
          <mc:Choice Requires="a14">
            <p:graphicFrame>
              <p:nvGraphicFramePr>
                <p:cNvPr id="50" name="Object 58">
                  <a:extLst>
                    <a:ext uri="{FF2B5EF4-FFF2-40B4-BE49-F238E27FC236}">
                      <a16:creationId xmlns:a16="http://schemas.microsoft.com/office/drawing/2014/main" id="{81144BF4-AC9C-C793-ECCE-C27F471585A3}"/>
                    </a:ext>
                  </a:extLst>
                </p:cNvPr>
                <p:cNvGraphicFramePr>
                  <a:graphicFrameLocks noChangeAspect="1"/>
                </p:cNvGraphicFramePr>
                <p:nvPr>
                  <p:extLst>
                    <p:ext uri="{D42A27DB-BD31-4B8C-83A1-F6EECF244321}">
                      <p14:modId xmlns:p14="http://schemas.microsoft.com/office/powerpoint/2010/main" val="98766808"/>
                    </p:ext>
                  </p:extLst>
                </p:nvPr>
              </p:nvGraphicFramePr>
              <p:xfrm>
                <a:off x="6856129" y="3410929"/>
                <a:ext cx="274638" cy="220662"/>
              </p:xfrm>
              <a:graphic>
                <a:graphicData uri="http://schemas.openxmlformats.org/presentationml/2006/ole">
                  <mc:AlternateContent>
                    <mc:Choice xmlns:v="urn:schemas-microsoft-com:vml" Requires="v">
                      <p:oleObj name="Equation" r:id="rId8" imgW="126720" imgH="101520" progId="Equation.DSMT4">
                        <p:embed/>
                      </p:oleObj>
                    </mc:Choice>
                    <mc:Fallback>
                      <p:oleObj name="Equation" r:id="rId8" imgW="126720" imgH="101520" progId="Equation.DSMT4">
                        <p:embed/>
                        <p:pic>
                          <p:nvPicPr>
                            <p:cNvPr id="50" name="Object 58">
                              <a:extLst>
                                <a:ext uri="{FF2B5EF4-FFF2-40B4-BE49-F238E27FC236}">
                                  <a16:creationId xmlns:a16="http://schemas.microsoft.com/office/drawing/2014/main" id="{81144BF4-AC9C-C793-ECCE-C27F471585A3}"/>
                                </a:ext>
                              </a:extLst>
                            </p:cNvPr>
                            <p:cNvPicPr>
                              <a:picLocks noChangeAspect="1" noChangeArrowheads="1"/>
                            </p:cNvPicPr>
                            <p:nvPr/>
                          </p:nvPicPr>
                          <p:blipFill>
                            <a:blip r:embed="rId9"/>
                            <a:srcRect/>
                            <a:stretch>
                              <a:fillRect/>
                            </a:stretch>
                          </p:blipFill>
                          <p:spPr bwMode="auto">
                            <a:xfrm>
                              <a:off x="6856129" y="3410929"/>
                              <a:ext cx="274638" cy="22066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50" name="Object 58">
                  <a:extLst>
                    <a:ext uri="{FF2B5EF4-FFF2-40B4-BE49-F238E27FC236}">
                      <a16:creationId xmlns:a16="http://schemas.microsoft.com/office/drawing/2014/main" id="{81144BF4-AC9C-C793-ECCE-C27F471585A3}"/>
                    </a:ext>
                  </a:extLst>
                </p:cNvPr>
                <p:cNvGraphicFramePr>
                  <a:graphicFrameLocks noChangeAspect="1"/>
                </p:cNvGraphicFramePr>
                <p:nvPr>
                  <p:extLst>
                    <p:ext uri="{D42A27DB-BD31-4B8C-83A1-F6EECF244321}">
                      <p14:modId xmlns:p14="http://schemas.microsoft.com/office/powerpoint/2010/main" val="98766808"/>
                    </p:ext>
                  </p:extLst>
                </p:nvPr>
              </p:nvGraphicFramePr>
              <p:xfrm>
                <a:off x="6856129" y="3410929"/>
                <a:ext cx="274638" cy="220662"/>
              </p:xfrm>
              <a:graphic>
                <a:graphicData uri="http://schemas.openxmlformats.org/presentationml/2006/ole">
                  <mc:AlternateContent>
                    <mc:Choice xmlns:v="urn:schemas-microsoft-com:vml" Requires="v">
                      <p:oleObj name="Equation" r:id="rId10" imgW="126720" imgH="101520" progId="Equation.DSMT4">
                        <p:embed/>
                      </p:oleObj>
                    </mc:Choice>
                    <mc:Fallback>
                      <p:oleObj name="Equation" r:id="rId10" imgW="126720" imgH="101520" progId="Equation.DSMT4">
                        <p:embed/>
                        <p:pic>
                          <p:nvPicPr>
                            <p:cNvPr id="50" name="Object 58">
                              <a:extLst>
                                <a:ext uri="{FF2B5EF4-FFF2-40B4-BE49-F238E27FC236}">
                                  <a16:creationId xmlns:a16="http://schemas.microsoft.com/office/drawing/2014/main" id="{81144BF4-AC9C-C793-ECCE-C27F471585A3}"/>
                                </a:ext>
                              </a:extLst>
                            </p:cNvPr>
                            <p:cNvPicPr>
                              <a:picLocks noChangeAspect="1" noChangeArrowheads="1"/>
                            </p:cNvPicPr>
                            <p:nvPr/>
                          </p:nvPicPr>
                          <p:blipFill>
                            <a:blip r:embed="rId11"/>
                            <a:srcRect/>
                            <a:stretch>
                              <a:fillRect/>
                            </a:stretch>
                          </p:blipFill>
                          <p:spPr bwMode="auto">
                            <a:xfrm>
                              <a:off x="6856129" y="3410929"/>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2" name="Object 58">
                  <a:extLst>
                    <a:ext uri="{FF2B5EF4-FFF2-40B4-BE49-F238E27FC236}">
                      <a16:creationId xmlns:a16="http://schemas.microsoft.com/office/drawing/2014/main" id="{A44F8E5C-425A-24F4-0401-E8E63A79766B}"/>
                    </a:ext>
                  </a:extLst>
                </p:cNvPr>
                <p:cNvGraphicFramePr>
                  <a:graphicFrameLocks noChangeAspect="1"/>
                </p:cNvGraphicFramePr>
                <p:nvPr>
                  <p:extLst>
                    <p:ext uri="{D42A27DB-BD31-4B8C-83A1-F6EECF244321}">
                      <p14:modId xmlns:p14="http://schemas.microsoft.com/office/powerpoint/2010/main" val="3195104117"/>
                    </p:ext>
                  </p:extLst>
                </p:nvPr>
              </p:nvGraphicFramePr>
              <p:xfrm>
                <a:off x="7584677" y="3322890"/>
                <a:ext cx="301625" cy="303213"/>
              </p:xfrm>
              <a:graphic>
                <a:graphicData uri="http://schemas.openxmlformats.org/presentationml/2006/ole">
                  <mc:AlternateContent>
                    <mc:Choice xmlns:v="urn:schemas-microsoft-com:vml" Requires="v">
                      <p:oleObj name="Equation" r:id="rId12" imgW="139680" imgH="139680" progId="Equation.DSMT4">
                        <p:embed/>
                      </p:oleObj>
                    </mc:Choice>
                    <mc:Fallback>
                      <p:oleObj name="Equation" r:id="rId12" imgW="139680" imgH="139680" progId="Equation.DSMT4">
                        <p:embed/>
                        <p:pic>
                          <p:nvPicPr>
                            <p:cNvPr id="52" name="Object 58">
                              <a:extLst>
                                <a:ext uri="{FF2B5EF4-FFF2-40B4-BE49-F238E27FC236}">
                                  <a16:creationId xmlns:a16="http://schemas.microsoft.com/office/drawing/2014/main" id="{A44F8E5C-425A-24F4-0401-E8E63A79766B}"/>
                                </a:ext>
                              </a:extLst>
                            </p:cNvPr>
                            <p:cNvPicPr>
                              <a:picLocks noChangeAspect="1" noChangeArrowheads="1"/>
                            </p:cNvPicPr>
                            <p:nvPr/>
                          </p:nvPicPr>
                          <p:blipFill>
                            <a:blip r:embed="rId13"/>
                            <a:srcRect/>
                            <a:stretch>
                              <a:fillRect/>
                            </a:stretch>
                          </p:blipFill>
                          <p:spPr bwMode="auto">
                            <a:xfrm>
                              <a:off x="7584677" y="3322890"/>
                              <a:ext cx="301625" cy="30321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52" name="Object 58">
                  <a:extLst>
                    <a:ext uri="{FF2B5EF4-FFF2-40B4-BE49-F238E27FC236}">
                      <a16:creationId xmlns:a16="http://schemas.microsoft.com/office/drawing/2014/main" id="{A44F8E5C-425A-24F4-0401-E8E63A79766B}"/>
                    </a:ext>
                  </a:extLst>
                </p:cNvPr>
                <p:cNvGraphicFramePr>
                  <a:graphicFrameLocks noChangeAspect="1"/>
                </p:cNvGraphicFramePr>
                <p:nvPr>
                  <p:extLst>
                    <p:ext uri="{D42A27DB-BD31-4B8C-83A1-F6EECF244321}">
                      <p14:modId xmlns:p14="http://schemas.microsoft.com/office/powerpoint/2010/main" val="3195104117"/>
                    </p:ext>
                  </p:extLst>
                </p:nvPr>
              </p:nvGraphicFramePr>
              <p:xfrm>
                <a:off x="7584677" y="3322890"/>
                <a:ext cx="301625" cy="303213"/>
              </p:xfrm>
              <a:graphic>
                <a:graphicData uri="http://schemas.openxmlformats.org/presentationml/2006/ole">
                  <mc:AlternateContent>
                    <mc:Choice xmlns:v="urn:schemas-microsoft-com:vml" Requires="v">
                      <p:oleObj name="Equation" r:id="rId14" imgW="139680" imgH="139680" progId="Equation.DSMT4">
                        <p:embed/>
                      </p:oleObj>
                    </mc:Choice>
                    <mc:Fallback>
                      <p:oleObj name="Equation" r:id="rId14" imgW="139680" imgH="139680" progId="Equation.DSMT4">
                        <p:embed/>
                        <p:pic>
                          <p:nvPicPr>
                            <p:cNvPr id="52" name="Object 58">
                              <a:extLst>
                                <a:ext uri="{FF2B5EF4-FFF2-40B4-BE49-F238E27FC236}">
                                  <a16:creationId xmlns:a16="http://schemas.microsoft.com/office/drawing/2014/main" id="{A44F8E5C-425A-24F4-0401-E8E63A79766B}"/>
                                </a:ext>
                              </a:extLst>
                            </p:cNvPr>
                            <p:cNvPicPr>
                              <a:picLocks noChangeAspect="1" noChangeArrowheads="1"/>
                            </p:cNvPicPr>
                            <p:nvPr/>
                          </p:nvPicPr>
                          <p:blipFill>
                            <a:blip r:embed="rId15"/>
                            <a:srcRect/>
                            <a:stretch>
                              <a:fillRect/>
                            </a:stretch>
                          </p:blipFill>
                          <p:spPr bwMode="auto">
                            <a:xfrm>
                              <a:off x="7584677" y="3322890"/>
                              <a:ext cx="3016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3" name="Object 14">
                  <a:extLst>
                    <a:ext uri="{FF2B5EF4-FFF2-40B4-BE49-F238E27FC236}">
                      <a16:creationId xmlns:a16="http://schemas.microsoft.com/office/drawing/2014/main" id="{1B18AEEE-1146-C5FD-0950-6CE70169ED2D}"/>
                    </a:ext>
                  </a:extLst>
                </p:cNvPr>
                <p:cNvGraphicFramePr>
                  <a:graphicFrameLocks noChangeAspect="1"/>
                </p:cNvGraphicFramePr>
                <p:nvPr>
                  <p:extLst>
                    <p:ext uri="{D42A27DB-BD31-4B8C-83A1-F6EECF244321}">
                      <p14:modId xmlns:p14="http://schemas.microsoft.com/office/powerpoint/2010/main" val="3727057847"/>
                    </p:ext>
                  </p:extLst>
                </p:nvPr>
              </p:nvGraphicFramePr>
              <p:xfrm>
                <a:off x="6778825" y="2925696"/>
                <a:ext cx="471487" cy="469900"/>
              </p:xfrm>
              <a:graphic>
                <a:graphicData uri="http://schemas.openxmlformats.org/presentationml/2006/ole">
                  <mc:AlternateContent>
                    <mc:Choice xmlns:v="urn:schemas-microsoft-com:vml" Requires="v">
                      <p:oleObj name="Equation" r:id="rId16" imgW="393480" imgH="393480" progId="Equation.DSMT4">
                        <p:embed/>
                      </p:oleObj>
                    </mc:Choice>
                    <mc:Fallback>
                      <p:oleObj name="Equation" r:id="rId16" imgW="393480" imgH="393480" progId="Equation.DSMT4">
                        <p:embed/>
                        <p:pic>
                          <p:nvPicPr>
                            <p:cNvPr id="53" name="Object 14">
                              <a:extLst>
                                <a:ext uri="{FF2B5EF4-FFF2-40B4-BE49-F238E27FC236}">
                                  <a16:creationId xmlns:a16="http://schemas.microsoft.com/office/drawing/2014/main" id="{1B18AEEE-1146-C5FD-0950-6CE70169ED2D}"/>
                                </a:ext>
                              </a:extLst>
                            </p:cNvPr>
                            <p:cNvPicPr>
                              <a:picLocks noChangeAspect="1" noChangeArrowheads="1"/>
                            </p:cNvPicPr>
                            <p:nvPr/>
                          </p:nvPicPr>
                          <p:blipFill>
                            <a:blip r:embed="rId17"/>
                            <a:srcRect/>
                            <a:stretch>
                              <a:fillRect/>
                            </a:stretch>
                          </p:blipFill>
                          <p:spPr bwMode="auto">
                            <a:xfrm>
                              <a:off x="6778825" y="2925696"/>
                              <a:ext cx="471487" cy="469900"/>
                            </a:xfrm>
                            <a:prstGeom prst="rect">
                              <a:avLst/>
                            </a:prstGeom>
                            <a:noFill/>
                            <a:ln>
                              <a:noFill/>
                            </a:ln>
                            <a:effectLst/>
                          </p:spPr>
                        </p:pic>
                      </p:oleObj>
                    </mc:Fallback>
                  </mc:AlternateContent>
                </a:graphicData>
              </a:graphic>
            </p:graphicFrame>
          </mc:Choice>
          <mc:Fallback xmlns="">
            <p:graphicFrame>
              <p:nvGraphicFramePr>
                <p:cNvPr id="53" name="Object 14">
                  <a:extLst>
                    <a:ext uri="{FF2B5EF4-FFF2-40B4-BE49-F238E27FC236}">
                      <a16:creationId xmlns:a16="http://schemas.microsoft.com/office/drawing/2014/main" id="{1B18AEEE-1146-C5FD-0950-6CE70169ED2D}"/>
                    </a:ext>
                  </a:extLst>
                </p:cNvPr>
                <p:cNvGraphicFramePr>
                  <a:graphicFrameLocks noChangeAspect="1"/>
                </p:cNvGraphicFramePr>
                <p:nvPr>
                  <p:extLst>
                    <p:ext uri="{D42A27DB-BD31-4B8C-83A1-F6EECF244321}">
                      <p14:modId xmlns:p14="http://schemas.microsoft.com/office/powerpoint/2010/main" val="3727057847"/>
                    </p:ext>
                  </p:extLst>
                </p:nvPr>
              </p:nvGraphicFramePr>
              <p:xfrm>
                <a:off x="6778825" y="2925696"/>
                <a:ext cx="471487" cy="469900"/>
              </p:xfrm>
              <a:graphic>
                <a:graphicData uri="http://schemas.openxmlformats.org/presentationml/2006/ole">
                  <mc:AlternateContent>
                    <mc:Choice xmlns:v="urn:schemas-microsoft-com:vml" Requires="v">
                      <p:oleObj name="Equation" r:id="rId18" imgW="393480" imgH="393480" progId="Equation.DSMT4">
                        <p:embed/>
                      </p:oleObj>
                    </mc:Choice>
                    <mc:Fallback>
                      <p:oleObj name="Equation" r:id="rId18" imgW="393480" imgH="393480" progId="Equation.DSMT4">
                        <p:embed/>
                        <p:pic>
                          <p:nvPicPr>
                            <p:cNvPr id="53" name="Object 14">
                              <a:extLst>
                                <a:ext uri="{FF2B5EF4-FFF2-40B4-BE49-F238E27FC236}">
                                  <a16:creationId xmlns:a16="http://schemas.microsoft.com/office/drawing/2014/main" id="{1B18AEEE-1146-C5FD-0950-6CE70169ED2D}"/>
                                </a:ext>
                              </a:extLst>
                            </p:cNvPr>
                            <p:cNvPicPr>
                              <a:picLocks noChangeAspect="1" noChangeArrowheads="1"/>
                            </p:cNvPicPr>
                            <p:nvPr/>
                          </p:nvPicPr>
                          <p:blipFill>
                            <a:blip r:embed="rId19"/>
                            <a:srcRect/>
                            <a:stretch>
                              <a:fillRect/>
                            </a:stretch>
                          </p:blipFill>
                          <p:spPr bwMode="auto">
                            <a:xfrm>
                              <a:off x="6778825" y="2925696"/>
                              <a:ext cx="471487" cy="469900"/>
                            </a:xfrm>
                            <a:prstGeom prst="rect">
                              <a:avLst/>
                            </a:prstGeom>
                            <a:noFill/>
                            <a:ln>
                              <a:noFill/>
                            </a:ln>
                            <a:effec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2" name="Object 61">
                  <a:extLst>
                    <a:ext uri="{FF2B5EF4-FFF2-40B4-BE49-F238E27FC236}">
                      <a16:creationId xmlns:a16="http://schemas.microsoft.com/office/drawing/2014/main" id="{51155D46-4390-9169-7406-DEFDCCC61614}"/>
                    </a:ext>
                  </a:extLst>
                </p:cNvPr>
                <p:cNvGraphicFramePr>
                  <a:graphicFrameLocks noChangeAspect="1"/>
                </p:cNvGraphicFramePr>
                <p:nvPr>
                  <p:extLst>
                    <p:ext uri="{D42A27DB-BD31-4B8C-83A1-F6EECF244321}">
                      <p14:modId xmlns:p14="http://schemas.microsoft.com/office/powerpoint/2010/main" val="1695253806"/>
                    </p:ext>
                  </p:extLst>
                </p:nvPr>
              </p:nvGraphicFramePr>
              <p:xfrm>
                <a:off x="7235186" y="3899790"/>
                <a:ext cx="278535" cy="662420"/>
              </p:xfrm>
              <a:graphic>
                <a:graphicData uri="http://schemas.openxmlformats.org/presentationml/2006/ole">
                  <mc:AlternateContent>
                    <mc:Choice xmlns:v="urn:schemas-microsoft-com:vml" Requires="v">
                      <p:oleObj name="Equation" r:id="rId20" imgW="164880" imgH="393480" progId="Equation.DSMT4">
                        <p:embed/>
                      </p:oleObj>
                    </mc:Choice>
                    <mc:Fallback>
                      <p:oleObj name="Equation" r:id="rId20" imgW="164880" imgH="393480" progId="Equation.DSMT4">
                        <p:embed/>
                        <p:pic>
                          <p:nvPicPr>
                            <p:cNvPr id="62" name="Object 61">
                              <a:extLst>
                                <a:ext uri="{FF2B5EF4-FFF2-40B4-BE49-F238E27FC236}">
                                  <a16:creationId xmlns:a16="http://schemas.microsoft.com/office/drawing/2014/main" id="{51155D46-4390-9169-7406-DEFDCCC61614}"/>
                                </a:ext>
                              </a:extLst>
                            </p:cNvPr>
                            <p:cNvPicPr>
                              <a:picLocks noChangeAspect="1" noChangeArrowheads="1"/>
                            </p:cNvPicPr>
                            <p:nvPr/>
                          </p:nvPicPr>
                          <p:blipFill>
                            <a:blip r:embed="rId21"/>
                            <a:srcRect/>
                            <a:stretch>
                              <a:fillRect/>
                            </a:stretch>
                          </p:blipFill>
                          <p:spPr bwMode="auto">
                            <a:xfrm>
                              <a:off x="7235186" y="3899790"/>
                              <a:ext cx="278535" cy="6624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62" name="Object 61">
                  <a:extLst>
                    <a:ext uri="{FF2B5EF4-FFF2-40B4-BE49-F238E27FC236}">
                      <a16:creationId xmlns:a16="http://schemas.microsoft.com/office/drawing/2014/main" id="{51155D46-4390-9169-7406-DEFDCCC61614}"/>
                    </a:ext>
                  </a:extLst>
                </p:cNvPr>
                <p:cNvGraphicFramePr>
                  <a:graphicFrameLocks noChangeAspect="1"/>
                </p:cNvGraphicFramePr>
                <p:nvPr>
                  <p:extLst>
                    <p:ext uri="{D42A27DB-BD31-4B8C-83A1-F6EECF244321}">
                      <p14:modId xmlns:p14="http://schemas.microsoft.com/office/powerpoint/2010/main" val="1695253806"/>
                    </p:ext>
                  </p:extLst>
                </p:nvPr>
              </p:nvGraphicFramePr>
              <p:xfrm>
                <a:off x="7235186" y="3899790"/>
                <a:ext cx="278535" cy="662420"/>
              </p:xfrm>
              <a:graphic>
                <a:graphicData uri="http://schemas.openxmlformats.org/presentationml/2006/ole">
                  <mc:AlternateContent>
                    <mc:Choice xmlns:v="urn:schemas-microsoft-com:vml" Requires="v">
                      <p:oleObj name="Equation" r:id="rId22" imgW="164880" imgH="393480" progId="Equation.DSMT4">
                        <p:embed/>
                      </p:oleObj>
                    </mc:Choice>
                    <mc:Fallback>
                      <p:oleObj name="Equation" r:id="rId22" imgW="164880" imgH="393480" progId="Equation.DSMT4">
                        <p:embed/>
                        <p:pic>
                          <p:nvPicPr>
                            <p:cNvPr id="62" name="Object 61">
                              <a:extLst>
                                <a:ext uri="{FF2B5EF4-FFF2-40B4-BE49-F238E27FC236}">
                                  <a16:creationId xmlns:a16="http://schemas.microsoft.com/office/drawing/2014/main" id="{51155D46-4390-9169-7406-DEFDCCC61614}"/>
                                </a:ext>
                              </a:extLst>
                            </p:cNvPr>
                            <p:cNvPicPr>
                              <a:picLocks noChangeAspect="1" noChangeArrowheads="1"/>
                            </p:cNvPicPr>
                            <p:nvPr/>
                          </p:nvPicPr>
                          <p:blipFill>
                            <a:blip r:embed="rId23"/>
                            <a:srcRect/>
                            <a:stretch>
                              <a:fillRect/>
                            </a:stretch>
                          </p:blipFill>
                          <p:spPr bwMode="auto">
                            <a:xfrm>
                              <a:off x="7235186" y="3899790"/>
                              <a:ext cx="278535" cy="662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3" name="Object 62">
                  <a:extLst>
                    <a:ext uri="{FF2B5EF4-FFF2-40B4-BE49-F238E27FC236}">
                      <a16:creationId xmlns:a16="http://schemas.microsoft.com/office/drawing/2014/main" id="{D5C1DD69-21F0-02D5-4815-DF556ABDCEA0}"/>
                    </a:ext>
                  </a:extLst>
                </p:cNvPr>
                <p:cNvGraphicFramePr>
                  <a:graphicFrameLocks noChangeAspect="1"/>
                </p:cNvGraphicFramePr>
                <p:nvPr>
                  <p:extLst>
                    <p:ext uri="{D42A27DB-BD31-4B8C-83A1-F6EECF244321}">
                      <p14:modId xmlns:p14="http://schemas.microsoft.com/office/powerpoint/2010/main" val="943772322"/>
                    </p:ext>
                  </p:extLst>
                </p:nvPr>
              </p:nvGraphicFramePr>
              <p:xfrm>
                <a:off x="8009450" y="3958826"/>
                <a:ext cx="214312" cy="214312"/>
              </p:xfrm>
              <a:graphic>
                <a:graphicData uri="http://schemas.openxmlformats.org/presentationml/2006/ole">
                  <mc:AlternateContent>
                    <mc:Choice xmlns:v="urn:schemas-microsoft-com:vml" Requires="v">
                      <p:oleObj name="Equation" r:id="rId24" imgW="139680" imgH="139680" progId="Equation.DSMT4">
                        <p:embed/>
                      </p:oleObj>
                    </mc:Choice>
                    <mc:Fallback>
                      <p:oleObj name="Equation" r:id="rId24" imgW="139680" imgH="139680" progId="Equation.DSMT4">
                        <p:embed/>
                        <p:pic>
                          <p:nvPicPr>
                            <p:cNvPr id="63" name="Object 62">
                              <a:extLst>
                                <a:ext uri="{FF2B5EF4-FFF2-40B4-BE49-F238E27FC236}">
                                  <a16:creationId xmlns:a16="http://schemas.microsoft.com/office/drawing/2014/main" id="{D5C1DD69-21F0-02D5-4815-DF556ABDCEA0}"/>
                                </a:ext>
                              </a:extLst>
                            </p:cNvPr>
                            <p:cNvPicPr>
                              <a:picLocks noChangeAspect="1" noChangeArrowheads="1"/>
                            </p:cNvPicPr>
                            <p:nvPr/>
                          </p:nvPicPr>
                          <p:blipFill>
                            <a:blip r:embed="rId25"/>
                            <a:srcRect/>
                            <a:stretch>
                              <a:fillRect/>
                            </a:stretch>
                          </p:blipFill>
                          <p:spPr bwMode="auto">
                            <a:xfrm>
                              <a:off x="8009450" y="3958826"/>
                              <a:ext cx="214312" cy="2143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63" name="Object 62">
                  <a:extLst>
                    <a:ext uri="{FF2B5EF4-FFF2-40B4-BE49-F238E27FC236}">
                      <a16:creationId xmlns:a16="http://schemas.microsoft.com/office/drawing/2014/main" id="{D5C1DD69-21F0-02D5-4815-DF556ABDCEA0}"/>
                    </a:ext>
                  </a:extLst>
                </p:cNvPr>
                <p:cNvGraphicFramePr>
                  <a:graphicFrameLocks noChangeAspect="1"/>
                </p:cNvGraphicFramePr>
                <p:nvPr>
                  <p:extLst>
                    <p:ext uri="{D42A27DB-BD31-4B8C-83A1-F6EECF244321}">
                      <p14:modId xmlns:p14="http://schemas.microsoft.com/office/powerpoint/2010/main" val="943772322"/>
                    </p:ext>
                  </p:extLst>
                </p:nvPr>
              </p:nvGraphicFramePr>
              <p:xfrm>
                <a:off x="8009450" y="3958826"/>
                <a:ext cx="214312" cy="214312"/>
              </p:xfrm>
              <a:graphic>
                <a:graphicData uri="http://schemas.openxmlformats.org/presentationml/2006/ole">
                  <mc:AlternateContent>
                    <mc:Choice xmlns:v="urn:schemas-microsoft-com:vml" Requires="v">
                      <p:oleObj name="Equation" r:id="rId26" imgW="139680" imgH="139680" progId="Equation.DSMT4">
                        <p:embed/>
                      </p:oleObj>
                    </mc:Choice>
                    <mc:Fallback>
                      <p:oleObj name="Equation" r:id="rId26" imgW="139680" imgH="139680" progId="Equation.DSMT4">
                        <p:embed/>
                        <p:pic>
                          <p:nvPicPr>
                            <p:cNvPr id="63" name="Object 62">
                              <a:extLst>
                                <a:ext uri="{FF2B5EF4-FFF2-40B4-BE49-F238E27FC236}">
                                  <a16:creationId xmlns:a16="http://schemas.microsoft.com/office/drawing/2014/main" id="{D5C1DD69-21F0-02D5-4815-DF556ABDCEA0}"/>
                                </a:ext>
                              </a:extLst>
                            </p:cNvPr>
                            <p:cNvPicPr>
                              <a:picLocks noChangeAspect="1" noChangeArrowheads="1"/>
                            </p:cNvPicPr>
                            <p:nvPr/>
                          </p:nvPicPr>
                          <p:blipFill>
                            <a:blip r:embed="rId27"/>
                            <a:srcRect/>
                            <a:stretch>
                              <a:fillRect/>
                            </a:stretch>
                          </p:blipFill>
                          <p:spPr bwMode="auto">
                            <a:xfrm>
                              <a:off x="8009450" y="3958826"/>
                              <a:ext cx="214312"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nvGrpSpPr>
            <p:cNvPr id="65" name="Group 64">
              <a:extLst>
                <a:ext uri="{FF2B5EF4-FFF2-40B4-BE49-F238E27FC236}">
                  <a16:creationId xmlns:a16="http://schemas.microsoft.com/office/drawing/2014/main" id="{BA537105-AD7D-C10A-0FFD-32E28F50A893}"/>
                </a:ext>
              </a:extLst>
            </p:cNvPr>
            <p:cNvGrpSpPr/>
            <p:nvPr/>
          </p:nvGrpSpPr>
          <p:grpSpPr>
            <a:xfrm>
              <a:off x="6369540" y="3189215"/>
              <a:ext cx="4019903" cy="988906"/>
              <a:chOff x="6619417" y="5001160"/>
              <a:chExt cx="4019903" cy="988906"/>
            </a:xfrm>
          </p:grpSpPr>
          <mc:AlternateContent xmlns:mc="http://schemas.openxmlformats.org/markup-compatibility/2006" xmlns:a14="http://schemas.microsoft.com/office/drawing/2010/main">
            <mc:Choice Requires="a14">
              <p:graphicFrame>
                <p:nvGraphicFramePr>
                  <p:cNvPr id="51" name="Object 41">
                    <a:extLst>
                      <a:ext uri="{FF2B5EF4-FFF2-40B4-BE49-F238E27FC236}">
                        <a16:creationId xmlns:a16="http://schemas.microsoft.com/office/drawing/2014/main" id="{2F772399-2792-BE31-4349-BFEA9402FB75}"/>
                      </a:ext>
                    </a:extLst>
                  </p:cNvPr>
                  <p:cNvGraphicFramePr>
                    <a:graphicFrameLocks noChangeAspect="1"/>
                  </p:cNvGraphicFramePr>
                  <p:nvPr/>
                </p:nvGraphicFramePr>
                <p:xfrm>
                  <a:off x="6801931" y="5672566"/>
                  <a:ext cx="226973" cy="317500"/>
                </p:xfrm>
                <a:graphic>
                  <a:graphicData uri="http://schemas.openxmlformats.org/presentationml/2006/ole">
                    <mc:AlternateContent>
                      <mc:Choice xmlns:v="urn:schemas-microsoft-com:vml" Requires="v">
                        <p:oleObj name="Equation" r:id="rId28" imgW="126725" imgH="177415" progId="Equation.DSMT4">
                          <p:embed/>
                        </p:oleObj>
                      </mc:Choice>
                      <mc:Fallback>
                        <p:oleObj name="Equation" r:id="rId28" imgW="126725" imgH="177415" progId="Equation.DSMT4">
                          <p:embed/>
                          <p:pic>
                            <p:nvPicPr>
                              <p:cNvPr id="51" name="Object 41">
                                <a:extLst>
                                  <a:ext uri="{FF2B5EF4-FFF2-40B4-BE49-F238E27FC236}">
                                    <a16:creationId xmlns:a16="http://schemas.microsoft.com/office/drawing/2014/main" id="{2F772399-2792-BE31-4349-BFEA9402FB75}"/>
                                  </a:ext>
                                </a:extLst>
                              </p:cNvPr>
                              <p:cNvPicPr>
                                <a:picLocks noChangeAspect="1" noChangeArrowheads="1"/>
                              </p:cNvPicPr>
                              <p:nvPr/>
                            </p:nvPicPr>
                            <p:blipFill>
                              <a:blip r:embed="rId29">
                                <a:extLst>
                                  <a:ext uri="{28A0092B-C50C-407E-A947-70E740481C1C}">
                                    <a14:useLocalDpi val="0"/>
                                  </a:ext>
                                </a:extLst>
                              </a:blip>
                              <a:srcRect/>
                              <a:stretch>
                                <a:fillRect/>
                              </a:stretch>
                            </p:blipFill>
                            <p:spPr bwMode="auto">
                              <a:xfrm>
                                <a:off x="6801931" y="5672566"/>
                                <a:ext cx="226973" cy="3175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51" name="Object 41">
                    <a:extLst>
                      <a:ext uri="{FF2B5EF4-FFF2-40B4-BE49-F238E27FC236}">
                        <a16:creationId xmlns:a16="http://schemas.microsoft.com/office/drawing/2014/main" id="{2F772399-2792-BE31-4349-BFEA9402FB75}"/>
                      </a:ext>
                    </a:extLst>
                  </p:cNvPr>
                  <p:cNvGraphicFramePr>
                    <a:graphicFrameLocks noChangeAspect="1"/>
                  </p:cNvGraphicFramePr>
                  <p:nvPr>
                    <p:extLst>
                      <p:ext uri="{D42A27DB-BD31-4B8C-83A1-F6EECF244321}">
                        <p14:modId xmlns:p14="http://schemas.microsoft.com/office/powerpoint/2010/main" val="2679595858"/>
                      </p:ext>
                    </p:extLst>
                  </p:nvPr>
                </p:nvGraphicFramePr>
                <p:xfrm>
                  <a:off x="6801931" y="5672566"/>
                  <a:ext cx="226973" cy="317500"/>
                </p:xfrm>
                <a:graphic>
                  <a:graphicData uri="http://schemas.openxmlformats.org/presentationml/2006/ole">
                    <mc:AlternateContent>
                      <mc:Choice xmlns:v="urn:schemas-microsoft-com:vml" Requires="v">
                        <p:oleObj name="Equation" r:id="rId44" imgW="126725" imgH="177415" progId="Equation.DSMT4">
                          <p:embed/>
                        </p:oleObj>
                      </mc:Choice>
                      <mc:Fallback>
                        <p:oleObj name="Equation" r:id="rId44" imgW="126725" imgH="177415" progId="Equation.DSMT4">
                          <p:embed/>
                          <p:pic>
                            <p:nvPicPr>
                              <p:cNvPr id="26" name="Object 41">
                                <a:extLst>
                                  <a:ext uri="{FF2B5EF4-FFF2-40B4-BE49-F238E27FC236}">
                                    <a16:creationId xmlns:a16="http://schemas.microsoft.com/office/drawing/2014/main" id="{06F563D2-AEBF-D75E-9CC8-F851060E5B04}"/>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801931" y="5672566"/>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45" name="Object 49">
                    <a:extLst>
                      <a:ext uri="{FF2B5EF4-FFF2-40B4-BE49-F238E27FC236}">
                        <a16:creationId xmlns:a16="http://schemas.microsoft.com/office/drawing/2014/main" id="{C3784D72-8552-570D-F357-C9350F1FAD52}"/>
                      </a:ext>
                    </a:extLst>
                  </p:cNvPr>
                  <p:cNvGraphicFramePr>
                    <a:graphicFrameLocks noChangeAspect="1"/>
                  </p:cNvGraphicFramePr>
                  <p:nvPr>
                    <p:extLst>
                      <p:ext uri="{D42A27DB-BD31-4B8C-83A1-F6EECF244321}">
                        <p14:modId xmlns:p14="http://schemas.microsoft.com/office/powerpoint/2010/main" val="965195562"/>
                      </p:ext>
                    </p:extLst>
                  </p:nvPr>
                </p:nvGraphicFramePr>
                <p:xfrm>
                  <a:off x="10228386" y="5001160"/>
                  <a:ext cx="363537" cy="363537"/>
                </p:xfrm>
                <a:graphic>
                  <a:graphicData uri="http://schemas.openxmlformats.org/presentationml/2006/ole">
                    <mc:AlternateContent>
                      <mc:Choice xmlns:v="urn:schemas-microsoft-com:vml" Requires="v">
                        <p:oleObj name="Equation" r:id="rId46" imgW="203040" imgH="203040" progId="Equation.DSMT4">
                          <p:embed/>
                        </p:oleObj>
                      </mc:Choice>
                      <mc:Fallback>
                        <p:oleObj name="Equation" r:id="rId46" imgW="203040" imgH="203040" progId="Equation.DSMT4">
                          <p:embed/>
                          <p:pic>
                            <p:nvPicPr>
                              <p:cNvPr id="45" name="Object 49">
                                <a:extLst>
                                  <a:ext uri="{FF2B5EF4-FFF2-40B4-BE49-F238E27FC236}">
                                    <a16:creationId xmlns:a16="http://schemas.microsoft.com/office/drawing/2014/main" id="{C3784D72-8552-570D-F357-C9350F1FAD52}"/>
                                  </a:ext>
                                </a:extLst>
                              </p:cNvPr>
                              <p:cNvPicPr>
                                <a:picLocks noChangeAspect="1" noChangeArrowheads="1"/>
                              </p:cNvPicPr>
                              <p:nvPr/>
                            </p:nvPicPr>
                            <p:blipFill>
                              <a:blip r:embed="rId47"/>
                              <a:srcRect/>
                              <a:stretch>
                                <a:fillRect/>
                              </a:stretch>
                            </p:blipFill>
                            <p:spPr bwMode="auto">
                              <a:xfrm>
                                <a:off x="10228386" y="5001160"/>
                                <a:ext cx="363537" cy="36353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 name="Object 49">
                    <a:extLst>
                      <a:ext uri="{FF2B5EF4-FFF2-40B4-BE49-F238E27FC236}">
                        <a16:creationId xmlns:a16="http://schemas.microsoft.com/office/drawing/2014/main" id="{C3784D72-8552-570D-F357-C9350F1FAD52}"/>
                      </a:ext>
                    </a:extLst>
                  </p:cNvPr>
                  <p:cNvGraphicFramePr>
                    <a:graphicFrameLocks noChangeAspect="1"/>
                  </p:cNvGraphicFramePr>
                  <p:nvPr>
                    <p:extLst>
                      <p:ext uri="{D42A27DB-BD31-4B8C-83A1-F6EECF244321}">
                        <p14:modId xmlns:p14="http://schemas.microsoft.com/office/powerpoint/2010/main" val="965195562"/>
                      </p:ext>
                    </p:extLst>
                  </p:nvPr>
                </p:nvGraphicFramePr>
                <p:xfrm>
                  <a:off x="10228386" y="5001160"/>
                  <a:ext cx="363537" cy="363537"/>
                </p:xfrm>
                <a:graphic>
                  <a:graphicData uri="http://schemas.openxmlformats.org/presentationml/2006/ole">
                    <mc:AlternateContent>
                      <mc:Choice xmlns:v="urn:schemas-microsoft-com:vml" Requires="v">
                        <p:oleObj name="Equation" r:id="rId48" imgW="203040" imgH="203040" progId="Equation.DSMT4">
                          <p:embed/>
                        </p:oleObj>
                      </mc:Choice>
                      <mc:Fallback>
                        <p:oleObj name="Equation" r:id="rId48" imgW="203040" imgH="203040" progId="Equation.DSMT4">
                          <p:embed/>
                          <p:pic>
                            <p:nvPicPr>
                              <p:cNvPr id="45" name="Object 49">
                                <a:extLst>
                                  <a:ext uri="{FF2B5EF4-FFF2-40B4-BE49-F238E27FC236}">
                                    <a16:creationId xmlns:a16="http://schemas.microsoft.com/office/drawing/2014/main" id="{C3784D72-8552-570D-F357-C9350F1FAD52}"/>
                                  </a:ext>
                                </a:extLst>
                              </p:cNvPr>
                              <p:cNvPicPr>
                                <a:picLocks noChangeAspect="1" noChangeArrowheads="1"/>
                              </p:cNvPicPr>
                              <p:nvPr/>
                            </p:nvPicPr>
                            <p:blipFill>
                              <a:blip r:embed="rId49"/>
                              <a:srcRect/>
                              <a:stretch>
                                <a:fillRect/>
                              </a:stretch>
                            </p:blipFill>
                            <p:spPr bwMode="auto">
                              <a:xfrm>
                                <a:off x="10228386" y="5001160"/>
                                <a:ext cx="36353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6" name="Line 50">
                <a:extLst>
                  <a:ext uri="{FF2B5EF4-FFF2-40B4-BE49-F238E27FC236}">
                    <a16:creationId xmlns:a16="http://schemas.microsoft.com/office/drawing/2014/main" id="{A1AEDC30-AAB8-C76A-8059-B859998A9B79}"/>
                  </a:ext>
                </a:extLst>
              </p:cNvPr>
              <p:cNvSpPr>
                <a:spLocks noChangeShapeType="1"/>
              </p:cNvSpPr>
              <p:nvPr/>
            </p:nvSpPr>
            <p:spPr bwMode="auto">
              <a:xfrm>
                <a:off x="6619417" y="5562461"/>
                <a:ext cx="360426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47" name="Line 51">
                <a:extLst>
                  <a:ext uri="{FF2B5EF4-FFF2-40B4-BE49-F238E27FC236}">
                    <a16:creationId xmlns:a16="http://schemas.microsoft.com/office/drawing/2014/main" id="{386CE986-7242-1F95-C9A3-41A83E87206E}"/>
                  </a:ext>
                </a:extLst>
              </p:cNvPr>
              <p:cNvSpPr>
                <a:spLocks noChangeShapeType="1"/>
              </p:cNvSpPr>
              <p:nvPr/>
            </p:nvSpPr>
            <p:spPr bwMode="auto">
              <a:xfrm>
                <a:off x="7577007" y="548626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2">
                <a:extLst>
                  <a:ext uri="{FF2B5EF4-FFF2-40B4-BE49-F238E27FC236}">
                    <a16:creationId xmlns:a16="http://schemas.microsoft.com/office/drawing/2014/main" id="{97074C67-5B23-B966-C09F-111AC42DF1E2}"/>
                  </a:ext>
                </a:extLst>
              </p:cNvPr>
              <p:cNvSpPr>
                <a:spLocks noChangeShapeType="1"/>
              </p:cNvSpPr>
              <p:nvPr/>
            </p:nvSpPr>
            <p:spPr bwMode="auto">
              <a:xfrm>
                <a:off x="9671139" y="548626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mc:AlternateContent xmlns:mc="http://schemas.openxmlformats.org/markup-compatibility/2006" xmlns:a14="http://schemas.microsoft.com/office/drawing/2010/main">
            <mc:Choice Requires="a14">
              <p:sp>
                <p:nvSpPr>
                  <p:cNvPr id="49" name="Text Box 53">
                    <a:extLst>
                      <a:ext uri="{FF2B5EF4-FFF2-40B4-BE49-F238E27FC236}">
                        <a16:creationId xmlns:a16="http://schemas.microsoft.com/office/drawing/2014/main" id="{26896F57-8CE2-871C-9213-7F210F0F3B13}"/>
                      </a:ext>
                    </a:extLst>
                  </p:cNvPr>
                  <p:cNvSpPr txBox="1">
                    <a:spLocks noChangeArrowheads="1"/>
                  </p:cNvSpPr>
                  <p:nvPr/>
                </p:nvSpPr>
                <p:spPr bwMode="auto">
                  <a:xfrm>
                    <a:off x="10217153" y="5465754"/>
                    <a:ext cx="422167"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rPr>
                            <m:t>𝜃</m:t>
                          </m:r>
                        </m:oMath>
                      </m:oMathPara>
                    </a14:m>
                    <a:endParaRPr lang="en-US" altLang="en-US" sz="2200" i="1" dirty="0"/>
                  </a:p>
                </p:txBody>
              </p:sp>
            </mc:Choice>
            <mc:Fallback xmlns="">
              <p:sp>
                <p:nvSpPr>
                  <p:cNvPr id="49" name="Text Box 53">
                    <a:extLst>
                      <a:ext uri="{FF2B5EF4-FFF2-40B4-BE49-F238E27FC236}">
                        <a16:creationId xmlns:a16="http://schemas.microsoft.com/office/drawing/2014/main" id="{26896F57-8CE2-871C-9213-7F210F0F3B13}"/>
                      </a:ext>
                    </a:extLst>
                  </p:cNvPr>
                  <p:cNvSpPr txBox="1">
                    <a:spLocks noRot="1" noChangeAspect="1" noMove="1" noResize="1" noEditPoints="1" noAdjustHandles="1" noChangeArrowheads="1" noChangeShapeType="1" noTextEdit="1"/>
                  </p:cNvSpPr>
                  <p:nvPr/>
                </p:nvSpPr>
                <p:spPr bwMode="auto">
                  <a:xfrm>
                    <a:off x="10217153" y="5465754"/>
                    <a:ext cx="422167" cy="430887"/>
                  </a:xfrm>
                  <a:prstGeom prst="rect">
                    <a:avLst/>
                  </a:prstGeom>
                  <a:blipFill>
                    <a:blip r:embed="rId5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9" name="Line 51">
                <a:extLst>
                  <a:ext uri="{FF2B5EF4-FFF2-40B4-BE49-F238E27FC236}">
                    <a16:creationId xmlns:a16="http://schemas.microsoft.com/office/drawing/2014/main" id="{5CA146E8-DD5F-CDA6-BFF1-9EBF2DA99CC0}"/>
                  </a:ext>
                </a:extLst>
              </p:cNvPr>
              <p:cNvSpPr>
                <a:spLocks noChangeShapeType="1"/>
              </p:cNvSpPr>
              <p:nvPr/>
            </p:nvSpPr>
            <p:spPr bwMode="auto">
              <a:xfrm>
                <a:off x="6898866" y="5489387"/>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1">
                <a:extLst>
                  <a:ext uri="{FF2B5EF4-FFF2-40B4-BE49-F238E27FC236}">
                    <a16:creationId xmlns:a16="http://schemas.microsoft.com/office/drawing/2014/main" id="{45F1C398-FE44-48B7-CF90-5567D307F170}"/>
                  </a:ext>
                </a:extLst>
              </p:cNvPr>
              <p:cNvSpPr>
                <a:spLocks noChangeShapeType="1"/>
              </p:cNvSpPr>
              <p:nvPr/>
            </p:nvSpPr>
            <p:spPr bwMode="auto">
              <a:xfrm>
                <a:off x="8313353" y="548626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51">
                <a:extLst>
                  <a:ext uri="{FF2B5EF4-FFF2-40B4-BE49-F238E27FC236}">
                    <a16:creationId xmlns:a16="http://schemas.microsoft.com/office/drawing/2014/main" id="{86B55501-5B69-3B83-BC2A-8FD5EB7536F7}"/>
                  </a:ext>
                </a:extLst>
              </p:cNvPr>
              <p:cNvSpPr>
                <a:spLocks noChangeShapeType="1"/>
              </p:cNvSpPr>
              <p:nvPr/>
            </p:nvSpPr>
            <p:spPr bwMode="auto">
              <a:xfrm>
                <a:off x="9006081" y="5486262"/>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graphicFrame>
              <p:nvGraphicFramePr>
                <p:cNvPr id="66" name="Object 65">
                  <a:extLst>
                    <a:ext uri="{FF2B5EF4-FFF2-40B4-BE49-F238E27FC236}">
                      <a16:creationId xmlns:a16="http://schemas.microsoft.com/office/drawing/2014/main" id="{ECB4B825-CD4D-FDBC-CBD6-4735C78177F3}"/>
                    </a:ext>
                  </a:extLst>
                </p:cNvPr>
                <p:cNvGraphicFramePr>
                  <a:graphicFrameLocks noChangeAspect="1"/>
                </p:cNvGraphicFramePr>
                <p:nvPr>
                  <p:extLst>
                    <p:ext uri="{D42A27DB-BD31-4B8C-83A1-F6EECF244321}">
                      <p14:modId xmlns:p14="http://schemas.microsoft.com/office/powerpoint/2010/main" val="1407725278"/>
                    </p:ext>
                  </p:extLst>
                </p:nvPr>
              </p:nvGraphicFramePr>
              <p:xfrm>
                <a:off x="8596566" y="3909118"/>
                <a:ext cx="371292" cy="602201"/>
              </p:xfrm>
              <a:graphic>
                <a:graphicData uri="http://schemas.openxmlformats.org/presentationml/2006/ole">
                  <mc:AlternateContent>
                    <mc:Choice xmlns:v="urn:schemas-microsoft-com:vml" Requires="v">
                      <p:oleObj name="Equation" r:id="rId51" imgW="241200" imgH="393480" progId="Equation.DSMT4">
                        <p:embed/>
                      </p:oleObj>
                    </mc:Choice>
                    <mc:Fallback>
                      <p:oleObj name="Equation" r:id="rId51" imgW="241200" imgH="393480" progId="Equation.DSMT4">
                        <p:embed/>
                        <p:pic>
                          <p:nvPicPr>
                            <p:cNvPr id="66" name="Object 65">
                              <a:extLst>
                                <a:ext uri="{FF2B5EF4-FFF2-40B4-BE49-F238E27FC236}">
                                  <a16:creationId xmlns:a16="http://schemas.microsoft.com/office/drawing/2014/main" id="{ECB4B825-CD4D-FDBC-CBD6-4735C78177F3}"/>
                                </a:ext>
                              </a:extLst>
                            </p:cNvPr>
                            <p:cNvPicPr>
                              <a:picLocks noChangeAspect="1" noChangeArrowheads="1"/>
                            </p:cNvPicPr>
                            <p:nvPr/>
                          </p:nvPicPr>
                          <p:blipFill>
                            <a:blip r:embed="rId52"/>
                            <a:srcRect/>
                            <a:stretch>
                              <a:fillRect/>
                            </a:stretch>
                          </p:blipFill>
                          <p:spPr bwMode="auto">
                            <a:xfrm>
                              <a:off x="8596566" y="3909118"/>
                              <a:ext cx="371292" cy="60220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66" name="Object 65">
                  <a:extLst>
                    <a:ext uri="{FF2B5EF4-FFF2-40B4-BE49-F238E27FC236}">
                      <a16:creationId xmlns:a16="http://schemas.microsoft.com/office/drawing/2014/main" id="{ECB4B825-CD4D-FDBC-CBD6-4735C78177F3}"/>
                    </a:ext>
                  </a:extLst>
                </p:cNvPr>
                <p:cNvGraphicFramePr>
                  <a:graphicFrameLocks noChangeAspect="1"/>
                </p:cNvGraphicFramePr>
                <p:nvPr>
                  <p:extLst>
                    <p:ext uri="{D42A27DB-BD31-4B8C-83A1-F6EECF244321}">
                      <p14:modId xmlns:p14="http://schemas.microsoft.com/office/powerpoint/2010/main" val="1407725278"/>
                    </p:ext>
                  </p:extLst>
                </p:nvPr>
              </p:nvGraphicFramePr>
              <p:xfrm>
                <a:off x="8596566" y="3909118"/>
                <a:ext cx="371292" cy="602201"/>
              </p:xfrm>
              <a:graphic>
                <a:graphicData uri="http://schemas.openxmlformats.org/presentationml/2006/ole">
                  <mc:AlternateContent>
                    <mc:Choice xmlns:v="urn:schemas-microsoft-com:vml" Requires="v">
                      <p:oleObj name="Equation" r:id="rId53" imgW="241200" imgH="393480" progId="Equation.DSMT4">
                        <p:embed/>
                      </p:oleObj>
                    </mc:Choice>
                    <mc:Fallback>
                      <p:oleObj name="Equation" r:id="rId53" imgW="241200" imgH="393480" progId="Equation.DSMT4">
                        <p:embed/>
                        <p:pic>
                          <p:nvPicPr>
                            <p:cNvPr id="66" name="Object 65">
                              <a:extLst>
                                <a:ext uri="{FF2B5EF4-FFF2-40B4-BE49-F238E27FC236}">
                                  <a16:creationId xmlns:a16="http://schemas.microsoft.com/office/drawing/2014/main" id="{ECB4B825-CD4D-FDBC-CBD6-4735C78177F3}"/>
                                </a:ext>
                              </a:extLst>
                            </p:cNvPr>
                            <p:cNvPicPr>
                              <a:picLocks noChangeAspect="1" noChangeArrowheads="1"/>
                            </p:cNvPicPr>
                            <p:nvPr/>
                          </p:nvPicPr>
                          <p:blipFill>
                            <a:blip r:embed="rId54"/>
                            <a:srcRect/>
                            <a:stretch>
                              <a:fillRect/>
                            </a:stretch>
                          </p:blipFill>
                          <p:spPr bwMode="auto">
                            <a:xfrm>
                              <a:off x="8596566" y="3909118"/>
                              <a:ext cx="371292" cy="602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7" name="Object 66">
                  <a:extLst>
                    <a:ext uri="{FF2B5EF4-FFF2-40B4-BE49-F238E27FC236}">
                      <a16:creationId xmlns:a16="http://schemas.microsoft.com/office/drawing/2014/main" id="{7767310F-FEEA-EBA4-B3AA-9E21030862C2}"/>
                    </a:ext>
                  </a:extLst>
                </p:cNvPr>
                <p:cNvGraphicFramePr>
                  <a:graphicFrameLocks noChangeAspect="1"/>
                </p:cNvGraphicFramePr>
                <p:nvPr>
                  <p:extLst>
                    <p:ext uri="{D42A27DB-BD31-4B8C-83A1-F6EECF244321}">
                      <p14:modId xmlns:p14="http://schemas.microsoft.com/office/powerpoint/2010/main" val="1548194692"/>
                    </p:ext>
                  </p:extLst>
                </p:nvPr>
              </p:nvGraphicFramePr>
              <p:xfrm>
                <a:off x="9251445" y="3934119"/>
                <a:ext cx="352425" cy="273050"/>
              </p:xfrm>
              <a:graphic>
                <a:graphicData uri="http://schemas.openxmlformats.org/presentationml/2006/ole">
                  <mc:AlternateContent>
                    <mc:Choice xmlns:v="urn:schemas-microsoft-com:vml" Requires="v">
                      <p:oleObj name="Equation" r:id="rId55" imgW="228600" imgH="177480" progId="Equation.DSMT4">
                        <p:embed/>
                      </p:oleObj>
                    </mc:Choice>
                    <mc:Fallback>
                      <p:oleObj name="Equation" r:id="rId55" imgW="228600" imgH="177480" progId="Equation.DSMT4">
                        <p:embed/>
                        <p:pic>
                          <p:nvPicPr>
                            <p:cNvPr id="67" name="Object 66">
                              <a:extLst>
                                <a:ext uri="{FF2B5EF4-FFF2-40B4-BE49-F238E27FC236}">
                                  <a16:creationId xmlns:a16="http://schemas.microsoft.com/office/drawing/2014/main" id="{7767310F-FEEA-EBA4-B3AA-9E21030862C2}"/>
                                </a:ext>
                              </a:extLst>
                            </p:cNvPr>
                            <p:cNvPicPr>
                              <a:picLocks noChangeAspect="1" noChangeArrowheads="1"/>
                            </p:cNvPicPr>
                            <p:nvPr/>
                          </p:nvPicPr>
                          <p:blipFill>
                            <a:blip r:embed="rId56"/>
                            <a:srcRect/>
                            <a:stretch>
                              <a:fillRect/>
                            </a:stretch>
                          </p:blipFill>
                          <p:spPr bwMode="auto">
                            <a:xfrm>
                              <a:off x="9251445" y="3934119"/>
                              <a:ext cx="352425" cy="2730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67" name="Object 66">
                  <a:extLst>
                    <a:ext uri="{FF2B5EF4-FFF2-40B4-BE49-F238E27FC236}">
                      <a16:creationId xmlns:a16="http://schemas.microsoft.com/office/drawing/2014/main" id="{7767310F-FEEA-EBA4-B3AA-9E21030862C2}"/>
                    </a:ext>
                  </a:extLst>
                </p:cNvPr>
                <p:cNvGraphicFramePr>
                  <a:graphicFrameLocks noChangeAspect="1"/>
                </p:cNvGraphicFramePr>
                <p:nvPr>
                  <p:extLst>
                    <p:ext uri="{D42A27DB-BD31-4B8C-83A1-F6EECF244321}">
                      <p14:modId xmlns:p14="http://schemas.microsoft.com/office/powerpoint/2010/main" val="1548194692"/>
                    </p:ext>
                  </p:extLst>
                </p:nvPr>
              </p:nvGraphicFramePr>
              <p:xfrm>
                <a:off x="9251445" y="3934119"/>
                <a:ext cx="352425" cy="273050"/>
              </p:xfrm>
              <a:graphic>
                <a:graphicData uri="http://schemas.openxmlformats.org/presentationml/2006/ole">
                  <mc:AlternateContent>
                    <mc:Choice xmlns:v="urn:schemas-microsoft-com:vml" Requires="v">
                      <p:oleObj name="Equation" r:id="rId57" imgW="228600" imgH="177480" progId="Equation.DSMT4">
                        <p:embed/>
                      </p:oleObj>
                    </mc:Choice>
                    <mc:Fallback>
                      <p:oleObj name="Equation" r:id="rId57" imgW="228600" imgH="177480" progId="Equation.DSMT4">
                        <p:embed/>
                        <p:pic>
                          <p:nvPicPr>
                            <p:cNvPr id="67" name="Object 66">
                              <a:extLst>
                                <a:ext uri="{FF2B5EF4-FFF2-40B4-BE49-F238E27FC236}">
                                  <a16:creationId xmlns:a16="http://schemas.microsoft.com/office/drawing/2014/main" id="{7767310F-FEEA-EBA4-B3AA-9E21030862C2}"/>
                                </a:ext>
                              </a:extLst>
                            </p:cNvPr>
                            <p:cNvPicPr>
                              <a:picLocks noChangeAspect="1" noChangeArrowheads="1"/>
                            </p:cNvPicPr>
                            <p:nvPr/>
                          </p:nvPicPr>
                          <p:blipFill>
                            <a:blip r:embed="rId58"/>
                            <a:srcRect/>
                            <a:stretch>
                              <a:fillRect/>
                            </a:stretch>
                          </p:blipFill>
                          <p:spPr bwMode="auto">
                            <a:xfrm>
                              <a:off x="9251445" y="3934119"/>
                              <a:ext cx="35242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8" name="Object 67">
                  <a:extLst>
                    <a:ext uri="{FF2B5EF4-FFF2-40B4-BE49-F238E27FC236}">
                      <a16:creationId xmlns:a16="http://schemas.microsoft.com/office/drawing/2014/main" id="{FC60FA83-1251-37D3-52BB-7E3D76CFD9BF}"/>
                    </a:ext>
                  </a:extLst>
                </p:cNvPr>
                <p:cNvGraphicFramePr>
                  <a:graphicFrameLocks noChangeAspect="1"/>
                </p:cNvGraphicFramePr>
                <p:nvPr>
                  <p:extLst>
                    <p:ext uri="{D42A27DB-BD31-4B8C-83A1-F6EECF244321}">
                      <p14:modId xmlns:p14="http://schemas.microsoft.com/office/powerpoint/2010/main" val="3524884494"/>
                    </p:ext>
                  </p:extLst>
                </p:nvPr>
              </p:nvGraphicFramePr>
              <p:xfrm>
                <a:off x="7224946" y="3270539"/>
                <a:ext cx="227012" cy="317500"/>
              </p:xfrm>
              <a:graphic>
                <a:graphicData uri="http://schemas.openxmlformats.org/presentationml/2006/ole">
                  <mc:AlternateContent>
                    <mc:Choice xmlns:v="urn:schemas-microsoft-com:vml" Requires="v">
                      <p:oleObj name="Equation" r:id="rId59" imgW="126720" imgH="177480" progId="Equation.DSMT4">
                        <p:embed/>
                      </p:oleObj>
                    </mc:Choice>
                    <mc:Fallback>
                      <p:oleObj name="Equation" r:id="rId59" imgW="126720" imgH="177480" progId="Equation.DSMT4">
                        <p:embed/>
                        <p:pic>
                          <p:nvPicPr>
                            <p:cNvPr id="68" name="Object 67">
                              <a:extLst>
                                <a:ext uri="{FF2B5EF4-FFF2-40B4-BE49-F238E27FC236}">
                                  <a16:creationId xmlns:a16="http://schemas.microsoft.com/office/drawing/2014/main" id="{FC60FA83-1251-37D3-52BB-7E3D76CFD9BF}"/>
                                </a:ext>
                              </a:extLst>
                            </p:cNvPr>
                            <p:cNvPicPr>
                              <a:picLocks noChangeAspect="1" noChangeArrowheads="1"/>
                            </p:cNvPicPr>
                            <p:nvPr/>
                          </p:nvPicPr>
                          <p:blipFill>
                            <a:blip r:embed="rId60"/>
                            <a:srcRect/>
                            <a:stretch>
                              <a:fillRect/>
                            </a:stretch>
                          </p:blipFill>
                          <p:spPr bwMode="auto">
                            <a:xfrm>
                              <a:off x="7224946" y="3270539"/>
                              <a:ext cx="227012" cy="3175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68" name="Object 67">
                  <a:extLst>
                    <a:ext uri="{FF2B5EF4-FFF2-40B4-BE49-F238E27FC236}">
                      <a16:creationId xmlns:a16="http://schemas.microsoft.com/office/drawing/2014/main" id="{FC60FA83-1251-37D3-52BB-7E3D76CFD9BF}"/>
                    </a:ext>
                  </a:extLst>
                </p:cNvPr>
                <p:cNvGraphicFramePr>
                  <a:graphicFrameLocks noChangeAspect="1"/>
                </p:cNvGraphicFramePr>
                <p:nvPr>
                  <p:extLst>
                    <p:ext uri="{D42A27DB-BD31-4B8C-83A1-F6EECF244321}">
                      <p14:modId xmlns:p14="http://schemas.microsoft.com/office/powerpoint/2010/main" val="3524884494"/>
                    </p:ext>
                  </p:extLst>
                </p:nvPr>
              </p:nvGraphicFramePr>
              <p:xfrm>
                <a:off x="7224946" y="3270539"/>
                <a:ext cx="227012" cy="317500"/>
              </p:xfrm>
              <a:graphic>
                <a:graphicData uri="http://schemas.openxmlformats.org/presentationml/2006/ole">
                  <mc:AlternateContent>
                    <mc:Choice xmlns:v="urn:schemas-microsoft-com:vml" Requires="v">
                      <p:oleObj name="Equation" r:id="rId61" imgW="126720" imgH="177480" progId="Equation.DSMT4">
                        <p:embed/>
                      </p:oleObj>
                    </mc:Choice>
                    <mc:Fallback>
                      <p:oleObj name="Equation" r:id="rId61" imgW="126720" imgH="177480" progId="Equation.DSMT4">
                        <p:embed/>
                        <p:pic>
                          <p:nvPicPr>
                            <p:cNvPr id="68" name="Object 67">
                              <a:extLst>
                                <a:ext uri="{FF2B5EF4-FFF2-40B4-BE49-F238E27FC236}">
                                  <a16:creationId xmlns:a16="http://schemas.microsoft.com/office/drawing/2014/main" id="{FC60FA83-1251-37D3-52BB-7E3D76CFD9BF}"/>
                                </a:ext>
                              </a:extLst>
                            </p:cNvPr>
                            <p:cNvPicPr>
                              <a:picLocks noChangeAspect="1" noChangeArrowheads="1"/>
                            </p:cNvPicPr>
                            <p:nvPr/>
                          </p:nvPicPr>
                          <p:blipFill>
                            <a:blip r:embed="rId62"/>
                            <a:srcRect/>
                            <a:stretch>
                              <a:fillRect/>
                            </a:stretch>
                          </p:blipFill>
                          <p:spPr bwMode="auto">
                            <a:xfrm>
                              <a:off x="7224946" y="3270539"/>
                              <a:ext cx="227012"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9" name="Object 68">
                  <a:extLst>
                    <a:ext uri="{FF2B5EF4-FFF2-40B4-BE49-F238E27FC236}">
                      <a16:creationId xmlns:a16="http://schemas.microsoft.com/office/drawing/2014/main" id="{230BA038-99B0-D626-AC9C-D9846A4EBC6E}"/>
                    </a:ext>
                  </a:extLst>
                </p:cNvPr>
                <p:cNvGraphicFramePr>
                  <a:graphicFrameLocks noChangeAspect="1"/>
                </p:cNvGraphicFramePr>
                <p:nvPr>
                  <p:extLst>
                    <p:ext uri="{D42A27DB-BD31-4B8C-83A1-F6EECF244321}">
                      <p14:modId xmlns:p14="http://schemas.microsoft.com/office/powerpoint/2010/main" val="1146037677"/>
                    </p:ext>
                  </p:extLst>
                </p:nvPr>
              </p:nvGraphicFramePr>
              <p:xfrm>
                <a:off x="7947684" y="3276907"/>
                <a:ext cx="227012" cy="317500"/>
              </p:xfrm>
              <a:graphic>
                <a:graphicData uri="http://schemas.openxmlformats.org/presentationml/2006/ole">
                  <mc:AlternateContent>
                    <mc:Choice xmlns:v="urn:schemas-microsoft-com:vml" Requires="v">
                      <p:oleObj name="Equation" r:id="rId59" imgW="126720" imgH="177480" progId="Equation.DSMT4">
                        <p:embed/>
                      </p:oleObj>
                    </mc:Choice>
                    <mc:Fallback>
                      <p:oleObj name="Equation" r:id="rId59" imgW="126720" imgH="177480" progId="Equation.DSMT4">
                        <p:embed/>
                        <p:pic>
                          <p:nvPicPr>
                            <p:cNvPr id="69" name="Object 68">
                              <a:extLst>
                                <a:ext uri="{FF2B5EF4-FFF2-40B4-BE49-F238E27FC236}">
                                  <a16:creationId xmlns:a16="http://schemas.microsoft.com/office/drawing/2014/main" id="{230BA038-99B0-D626-AC9C-D9846A4EBC6E}"/>
                                </a:ext>
                              </a:extLst>
                            </p:cNvPr>
                            <p:cNvPicPr>
                              <a:picLocks noChangeAspect="1" noChangeArrowheads="1"/>
                            </p:cNvPicPr>
                            <p:nvPr/>
                          </p:nvPicPr>
                          <p:blipFill>
                            <a:blip r:embed="rId62"/>
                            <a:srcRect/>
                            <a:stretch>
                              <a:fillRect/>
                            </a:stretch>
                          </p:blipFill>
                          <p:spPr bwMode="auto">
                            <a:xfrm>
                              <a:off x="7947684" y="3276907"/>
                              <a:ext cx="227012" cy="3175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69" name="Object 68">
                  <a:extLst>
                    <a:ext uri="{FF2B5EF4-FFF2-40B4-BE49-F238E27FC236}">
                      <a16:creationId xmlns:a16="http://schemas.microsoft.com/office/drawing/2014/main" id="{230BA038-99B0-D626-AC9C-D9846A4EBC6E}"/>
                    </a:ext>
                  </a:extLst>
                </p:cNvPr>
                <p:cNvGraphicFramePr>
                  <a:graphicFrameLocks noChangeAspect="1"/>
                </p:cNvGraphicFramePr>
                <p:nvPr>
                  <p:extLst>
                    <p:ext uri="{D42A27DB-BD31-4B8C-83A1-F6EECF244321}">
                      <p14:modId xmlns:p14="http://schemas.microsoft.com/office/powerpoint/2010/main" val="1146037677"/>
                    </p:ext>
                  </p:extLst>
                </p:nvPr>
              </p:nvGraphicFramePr>
              <p:xfrm>
                <a:off x="7947684" y="3276907"/>
                <a:ext cx="227012" cy="317500"/>
              </p:xfrm>
              <a:graphic>
                <a:graphicData uri="http://schemas.openxmlformats.org/presentationml/2006/ole">
                  <mc:AlternateContent>
                    <mc:Choice xmlns:v="urn:schemas-microsoft-com:vml" Requires="v">
                      <p:oleObj name="Equation" r:id="rId64" imgW="126720" imgH="177480" progId="Equation.DSMT4">
                        <p:embed/>
                      </p:oleObj>
                    </mc:Choice>
                    <mc:Fallback>
                      <p:oleObj name="Equation" r:id="rId64" imgW="126720" imgH="177480" progId="Equation.DSMT4">
                        <p:embed/>
                        <p:pic>
                          <p:nvPicPr>
                            <p:cNvPr id="69" name="Object 68">
                              <a:extLst>
                                <a:ext uri="{FF2B5EF4-FFF2-40B4-BE49-F238E27FC236}">
                                  <a16:creationId xmlns:a16="http://schemas.microsoft.com/office/drawing/2014/main" id="{230BA038-99B0-D626-AC9C-D9846A4EBC6E}"/>
                                </a:ext>
                              </a:extLst>
                            </p:cNvPr>
                            <p:cNvPicPr>
                              <a:picLocks noChangeAspect="1" noChangeArrowheads="1"/>
                            </p:cNvPicPr>
                            <p:nvPr/>
                          </p:nvPicPr>
                          <p:blipFill>
                            <a:blip r:embed="rId62"/>
                            <a:srcRect/>
                            <a:stretch>
                              <a:fillRect/>
                            </a:stretch>
                          </p:blipFill>
                          <p:spPr bwMode="auto">
                            <a:xfrm>
                              <a:off x="7947684" y="3276907"/>
                              <a:ext cx="227012"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0" name="Object 69">
                  <a:extLst>
                    <a:ext uri="{FF2B5EF4-FFF2-40B4-BE49-F238E27FC236}">
                      <a16:creationId xmlns:a16="http://schemas.microsoft.com/office/drawing/2014/main" id="{CB3D1FD1-FDC5-10DB-9347-3CF296899320}"/>
                    </a:ext>
                  </a:extLst>
                </p:cNvPr>
                <p:cNvGraphicFramePr>
                  <a:graphicFrameLocks noChangeAspect="1"/>
                </p:cNvGraphicFramePr>
                <p:nvPr>
                  <p:extLst>
                    <p:ext uri="{D42A27DB-BD31-4B8C-83A1-F6EECF244321}">
                      <p14:modId xmlns:p14="http://schemas.microsoft.com/office/powerpoint/2010/main" val="2274989559"/>
                    </p:ext>
                  </p:extLst>
                </p:nvPr>
              </p:nvGraphicFramePr>
              <p:xfrm>
                <a:off x="8642698" y="3279550"/>
                <a:ext cx="227012" cy="317500"/>
              </p:xfrm>
              <a:graphic>
                <a:graphicData uri="http://schemas.openxmlformats.org/presentationml/2006/ole">
                  <mc:AlternateContent>
                    <mc:Choice xmlns:v="urn:schemas-microsoft-com:vml" Requires="v">
                      <p:oleObj name="Equation" r:id="rId59" imgW="126720" imgH="177480" progId="Equation.DSMT4">
                        <p:embed/>
                      </p:oleObj>
                    </mc:Choice>
                    <mc:Fallback>
                      <p:oleObj name="Equation" r:id="rId59" imgW="126720" imgH="177480" progId="Equation.DSMT4">
                        <p:embed/>
                        <p:pic>
                          <p:nvPicPr>
                            <p:cNvPr id="70" name="Object 69">
                              <a:extLst>
                                <a:ext uri="{FF2B5EF4-FFF2-40B4-BE49-F238E27FC236}">
                                  <a16:creationId xmlns:a16="http://schemas.microsoft.com/office/drawing/2014/main" id="{CB3D1FD1-FDC5-10DB-9347-3CF296899320}"/>
                                </a:ext>
                              </a:extLst>
                            </p:cNvPr>
                            <p:cNvPicPr>
                              <a:picLocks noChangeAspect="1" noChangeArrowheads="1"/>
                            </p:cNvPicPr>
                            <p:nvPr/>
                          </p:nvPicPr>
                          <p:blipFill>
                            <a:blip r:embed="rId62"/>
                            <a:srcRect/>
                            <a:stretch>
                              <a:fillRect/>
                            </a:stretch>
                          </p:blipFill>
                          <p:spPr bwMode="auto">
                            <a:xfrm>
                              <a:off x="8642698" y="3279550"/>
                              <a:ext cx="227012" cy="3175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70" name="Object 69">
                  <a:extLst>
                    <a:ext uri="{FF2B5EF4-FFF2-40B4-BE49-F238E27FC236}">
                      <a16:creationId xmlns:a16="http://schemas.microsoft.com/office/drawing/2014/main" id="{CB3D1FD1-FDC5-10DB-9347-3CF296899320}"/>
                    </a:ext>
                  </a:extLst>
                </p:cNvPr>
                <p:cNvGraphicFramePr>
                  <a:graphicFrameLocks noChangeAspect="1"/>
                </p:cNvGraphicFramePr>
                <p:nvPr>
                  <p:extLst>
                    <p:ext uri="{D42A27DB-BD31-4B8C-83A1-F6EECF244321}">
                      <p14:modId xmlns:p14="http://schemas.microsoft.com/office/powerpoint/2010/main" val="2274989559"/>
                    </p:ext>
                  </p:extLst>
                </p:nvPr>
              </p:nvGraphicFramePr>
              <p:xfrm>
                <a:off x="8642698" y="3279550"/>
                <a:ext cx="227012" cy="317500"/>
              </p:xfrm>
              <a:graphic>
                <a:graphicData uri="http://schemas.openxmlformats.org/presentationml/2006/ole">
                  <mc:AlternateContent>
                    <mc:Choice xmlns:v="urn:schemas-microsoft-com:vml" Requires="v">
                      <p:oleObj name="Equation" r:id="rId66" imgW="126720" imgH="177480" progId="Equation.DSMT4">
                        <p:embed/>
                      </p:oleObj>
                    </mc:Choice>
                    <mc:Fallback>
                      <p:oleObj name="Equation" r:id="rId66" imgW="126720" imgH="177480" progId="Equation.DSMT4">
                        <p:embed/>
                        <p:pic>
                          <p:nvPicPr>
                            <p:cNvPr id="70" name="Object 69">
                              <a:extLst>
                                <a:ext uri="{FF2B5EF4-FFF2-40B4-BE49-F238E27FC236}">
                                  <a16:creationId xmlns:a16="http://schemas.microsoft.com/office/drawing/2014/main" id="{CB3D1FD1-FDC5-10DB-9347-3CF296899320}"/>
                                </a:ext>
                              </a:extLst>
                            </p:cNvPr>
                            <p:cNvPicPr>
                              <a:picLocks noChangeAspect="1" noChangeArrowheads="1"/>
                            </p:cNvPicPr>
                            <p:nvPr/>
                          </p:nvPicPr>
                          <p:blipFill>
                            <a:blip r:embed="rId62"/>
                            <a:srcRect/>
                            <a:stretch>
                              <a:fillRect/>
                            </a:stretch>
                          </p:blipFill>
                          <p:spPr bwMode="auto">
                            <a:xfrm>
                              <a:off x="8642698" y="3279550"/>
                              <a:ext cx="227012"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pic>
          <p:nvPicPr>
            <p:cNvPr id="3" name="Picture 2">
              <a:extLst>
                <a:ext uri="{FF2B5EF4-FFF2-40B4-BE49-F238E27FC236}">
                  <a16:creationId xmlns:a16="http://schemas.microsoft.com/office/drawing/2014/main" id="{4CC5F357-E612-BEAD-0B7A-A7BF3356475D}"/>
                </a:ext>
              </a:extLst>
            </p:cNvPr>
            <p:cNvPicPr>
              <a:picLocks noChangeAspect="1"/>
            </p:cNvPicPr>
            <p:nvPr/>
          </p:nvPicPr>
          <p:blipFill>
            <a:blip r:embed="rId67"/>
            <a:stretch>
              <a:fillRect/>
            </a:stretch>
          </p:blipFill>
          <p:spPr>
            <a:xfrm>
              <a:off x="6807035" y="3919282"/>
              <a:ext cx="351693" cy="351693"/>
            </a:xfrm>
            <a:prstGeom prst="rect">
              <a:avLst/>
            </a:prstGeom>
          </p:spPr>
        </p:pic>
        <p:pic>
          <p:nvPicPr>
            <p:cNvPr id="9" name="Picture 8">
              <a:extLst>
                <a:ext uri="{FF2B5EF4-FFF2-40B4-BE49-F238E27FC236}">
                  <a16:creationId xmlns:a16="http://schemas.microsoft.com/office/drawing/2014/main" id="{35835EA4-354B-57FF-233A-612A9A5D72E2}"/>
                </a:ext>
              </a:extLst>
            </p:cNvPr>
            <p:cNvPicPr>
              <a:picLocks noChangeAspect="1"/>
            </p:cNvPicPr>
            <p:nvPr/>
          </p:nvPicPr>
          <p:blipFill>
            <a:blip r:embed="rId68"/>
            <a:stretch>
              <a:fillRect/>
            </a:stretch>
          </p:blipFill>
          <p:spPr>
            <a:xfrm>
              <a:off x="7561731" y="3920015"/>
              <a:ext cx="315333" cy="314045"/>
            </a:xfrm>
            <a:prstGeom prst="rect">
              <a:avLst/>
            </a:prstGeom>
          </p:spPr>
        </p:pic>
        <mc:AlternateContent xmlns:mc="http://schemas.openxmlformats.org/markup-compatibility/2006" xmlns:a14="http://schemas.microsoft.com/office/drawing/2010/main">
          <mc:Choice Requires="a14">
            <p:graphicFrame>
              <p:nvGraphicFramePr>
                <p:cNvPr id="10" name="Object 14">
                  <a:extLst>
                    <a:ext uri="{FF2B5EF4-FFF2-40B4-BE49-F238E27FC236}">
                      <a16:creationId xmlns:a16="http://schemas.microsoft.com/office/drawing/2014/main" id="{EC3E4180-3A30-C3FD-14E1-FDD742A2CDD8}"/>
                    </a:ext>
                  </a:extLst>
                </p:cNvPr>
                <p:cNvGraphicFramePr>
                  <a:graphicFrameLocks noChangeAspect="1"/>
                </p:cNvGraphicFramePr>
                <p:nvPr>
                  <p:extLst>
                    <p:ext uri="{D42A27DB-BD31-4B8C-83A1-F6EECF244321}">
                      <p14:modId xmlns:p14="http://schemas.microsoft.com/office/powerpoint/2010/main" val="3202298075"/>
                    </p:ext>
                  </p:extLst>
                </p:nvPr>
              </p:nvGraphicFramePr>
              <p:xfrm>
                <a:off x="7385369" y="2917877"/>
                <a:ext cx="563562" cy="469900"/>
              </p:xfrm>
              <a:graphic>
                <a:graphicData uri="http://schemas.openxmlformats.org/presentationml/2006/ole">
                  <mc:AlternateContent>
                    <mc:Choice xmlns:v="urn:schemas-microsoft-com:vml" Requires="v">
                      <p:oleObj name="Equation" r:id="rId69" imgW="469800" imgH="393480" progId="Equation.DSMT4">
                        <p:embed/>
                      </p:oleObj>
                    </mc:Choice>
                    <mc:Fallback>
                      <p:oleObj name="Equation" r:id="rId69" imgW="469800" imgH="393480" progId="Equation.DSMT4">
                        <p:embed/>
                        <p:pic>
                          <p:nvPicPr>
                            <p:cNvPr id="10" name="Object 14">
                              <a:extLst>
                                <a:ext uri="{FF2B5EF4-FFF2-40B4-BE49-F238E27FC236}">
                                  <a16:creationId xmlns:a16="http://schemas.microsoft.com/office/drawing/2014/main" id="{EC3E4180-3A30-C3FD-14E1-FDD742A2CDD8}"/>
                                </a:ext>
                              </a:extLst>
                            </p:cNvPr>
                            <p:cNvPicPr>
                              <a:picLocks noChangeAspect="1" noChangeArrowheads="1"/>
                            </p:cNvPicPr>
                            <p:nvPr/>
                          </p:nvPicPr>
                          <p:blipFill>
                            <a:blip r:embed="rId70"/>
                            <a:srcRect/>
                            <a:stretch>
                              <a:fillRect/>
                            </a:stretch>
                          </p:blipFill>
                          <p:spPr bwMode="auto">
                            <a:xfrm>
                              <a:off x="7385369" y="2917877"/>
                              <a:ext cx="563562" cy="469900"/>
                            </a:xfrm>
                            <a:prstGeom prst="rect">
                              <a:avLst/>
                            </a:prstGeom>
                            <a:noFill/>
                            <a:ln>
                              <a:noFill/>
                            </a:ln>
                            <a:effectLst/>
                          </p:spPr>
                        </p:pic>
                      </p:oleObj>
                    </mc:Fallback>
                  </mc:AlternateContent>
                </a:graphicData>
              </a:graphic>
            </p:graphicFrame>
          </mc:Choice>
          <mc:Fallback xmlns="">
            <p:graphicFrame>
              <p:nvGraphicFramePr>
                <p:cNvPr id="10" name="Object 14">
                  <a:extLst>
                    <a:ext uri="{FF2B5EF4-FFF2-40B4-BE49-F238E27FC236}">
                      <a16:creationId xmlns:a16="http://schemas.microsoft.com/office/drawing/2014/main" id="{EC3E4180-3A30-C3FD-14E1-FDD742A2CDD8}"/>
                    </a:ext>
                  </a:extLst>
                </p:cNvPr>
                <p:cNvGraphicFramePr>
                  <a:graphicFrameLocks noChangeAspect="1"/>
                </p:cNvGraphicFramePr>
                <p:nvPr>
                  <p:extLst>
                    <p:ext uri="{D42A27DB-BD31-4B8C-83A1-F6EECF244321}">
                      <p14:modId xmlns:p14="http://schemas.microsoft.com/office/powerpoint/2010/main" val="3202298075"/>
                    </p:ext>
                  </p:extLst>
                </p:nvPr>
              </p:nvGraphicFramePr>
              <p:xfrm>
                <a:off x="7385369" y="2917877"/>
                <a:ext cx="563562" cy="469900"/>
              </p:xfrm>
              <a:graphic>
                <a:graphicData uri="http://schemas.openxmlformats.org/presentationml/2006/ole">
                  <mc:AlternateContent>
                    <mc:Choice xmlns:v="urn:schemas-microsoft-com:vml" Requires="v">
                      <p:oleObj name="Equation" r:id="rId71" imgW="469800" imgH="393480" progId="Equation.DSMT4">
                        <p:embed/>
                      </p:oleObj>
                    </mc:Choice>
                    <mc:Fallback>
                      <p:oleObj name="Equation" r:id="rId71" imgW="469800" imgH="393480" progId="Equation.DSMT4">
                        <p:embed/>
                        <p:pic>
                          <p:nvPicPr>
                            <p:cNvPr id="10" name="Object 14">
                              <a:extLst>
                                <a:ext uri="{FF2B5EF4-FFF2-40B4-BE49-F238E27FC236}">
                                  <a16:creationId xmlns:a16="http://schemas.microsoft.com/office/drawing/2014/main" id="{EC3E4180-3A30-C3FD-14E1-FDD742A2CDD8}"/>
                                </a:ext>
                              </a:extLst>
                            </p:cNvPr>
                            <p:cNvPicPr>
                              <a:picLocks noChangeAspect="1" noChangeArrowheads="1"/>
                            </p:cNvPicPr>
                            <p:nvPr/>
                          </p:nvPicPr>
                          <p:blipFill>
                            <a:blip r:embed="rId72"/>
                            <a:srcRect/>
                            <a:stretch>
                              <a:fillRect/>
                            </a:stretch>
                          </p:blipFill>
                          <p:spPr bwMode="auto">
                            <a:xfrm>
                              <a:off x="7385369" y="2917877"/>
                              <a:ext cx="563562" cy="469900"/>
                            </a:xfrm>
                            <a:prstGeom prst="rect">
                              <a:avLst/>
                            </a:prstGeom>
                            <a:noFill/>
                            <a:ln>
                              <a:noFill/>
                            </a:ln>
                            <a:effec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2" name="Object 14">
                  <a:extLst>
                    <a:ext uri="{FF2B5EF4-FFF2-40B4-BE49-F238E27FC236}">
                      <a16:creationId xmlns:a16="http://schemas.microsoft.com/office/drawing/2014/main" id="{9042A6B9-985C-FD60-FE9B-0FCBB1B44208}"/>
                    </a:ext>
                  </a:extLst>
                </p:cNvPr>
                <p:cNvGraphicFramePr>
                  <a:graphicFrameLocks noChangeAspect="1"/>
                </p:cNvGraphicFramePr>
                <p:nvPr>
                  <p:extLst>
                    <p:ext uri="{D42A27DB-BD31-4B8C-83A1-F6EECF244321}">
                      <p14:modId xmlns:p14="http://schemas.microsoft.com/office/powerpoint/2010/main" val="3253865596"/>
                    </p:ext>
                  </p:extLst>
                </p:nvPr>
              </p:nvGraphicFramePr>
              <p:xfrm>
                <a:off x="8116249" y="2937250"/>
                <a:ext cx="563562" cy="469900"/>
              </p:xfrm>
              <a:graphic>
                <a:graphicData uri="http://schemas.openxmlformats.org/presentationml/2006/ole">
                  <mc:AlternateContent>
                    <mc:Choice xmlns:v="urn:schemas-microsoft-com:vml" Requires="v">
                      <p:oleObj name="Equation" r:id="rId73" imgW="469800" imgH="393480" progId="Equation.DSMT4">
                        <p:embed/>
                      </p:oleObj>
                    </mc:Choice>
                    <mc:Fallback>
                      <p:oleObj name="Equation" r:id="rId73" imgW="469800" imgH="393480" progId="Equation.DSMT4">
                        <p:embed/>
                        <p:pic>
                          <p:nvPicPr>
                            <p:cNvPr id="12" name="Object 14">
                              <a:extLst>
                                <a:ext uri="{FF2B5EF4-FFF2-40B4-BE49-F238E27FC236}">
                                  <a16:creationId xmlns:a16="http://schemas.microsoft.com/office/drawing/2014/main" id="{9042A6B9-985C-FD60-FE9B-0FCBB1B44208}"/>
                                </a:ext>
                              </a:extLst>
                            </p:cNvPr>
                            <p:cNvPicPr>
                              <a:picLocks noChangeAspect="1" noChangeArrowheads="1"/>
                            </p:cNvPicPr>
                            <p:nvPr/>
                          </p:nvPicPr>
                          <p:blipFill>
                            <a:blip r:embed="rId70"/>
                            <a:srcRect/>
                            <a:stretch>
                              <a:fillRect/>
                            </a:stretch>
                          </p:blipFill>
                          <p:spPr bwMode="auto">
                            <a:xfrm>
                              <a:off x="8116249" y="2937250"/>
                              <a:ext cx="563562" cy="469900"/>
                            </a:xfrm>
                            <a:prstGeom prst="rect">
                              <a:avLst/>
                            </a:prstGeom>
                            <a:noFill/>
                            <a:ln>
                              <a:noFill/>
                            </a:ln>
                            <a:effectLst/>
                          </p:spPr>
                        </p:pic>
                      </p:oleObj>
                    </mc:Fallback>
                  </mc:AlternateContent>
                </a:graphicData>
              </a:graphic>
            </p:graphicFrame>
          </mc:Choice>
          <mc:Fallback xmlns="">
            <p:graphicFrame>
              <p:nvGraphicFramePr>
                <p:cNvPr id="12" name="Object 14">
                  <a:extLst>
                    <a:ext uri="{FF2B5EF4-FFF2-40B4-BE49-F238E27FC236}">
                      <a16:creationId xmlns:a16="http://schemas.microsoft.com/office/drawing/2014/main" id="{9042A6B9-985C-FD60-FE9B-0FCBB1B44208}"/>
                    </a:ext>
                  </a:extLst>
                </p:cNvPr>
                <p:cNvGraphicFramePr>
                  <a:graphicFrameLocks noChangeAspect="1"/>
                </p:cNvGraphicFramePr>
                <p:nvPr>
                  <p:extLst>
                    <p:ext uri="{D42A27DB-BD31-4B8C-83A1-F6EECF244321}">
                      <p14:modId xmlns:p14="http://schemas.microsoft.com/office/powerpoint/2010/main" val="3253865596"/>
                    </p:ext>
                  </p:extLst>
                </p:nvPr>
              </p:nvGraphicFramePr>
              <p:xfrm>
                <a:off x="8116249" y="2937250"/>
                <a:ext cx="563562" cy="469900"/>
              </p:xfrm>
              <a:graphic>
                <a:graphicData uri="http://schemas.openxmlformats.org/presentationml/2006/ole">
                  <mc:AlternateContent>
                    <mc:Choice xmlns:v="urn:schemas-microsoft-com:vml" Requires="v">
                      <p:oleObj name="Equation" r:id="rId74" imgW="469800" imgH="393480" progId="Equation.DSMT4">
                        <p:embed/>
                      </p:oleObj>
                    </mc:Choice>
                    <mc:Fallback>
                      <p:oleObj name="Equation" r:id="rId74" imgW="469800" imgH="393480" progId="Equation.DSMT4">
                        <p:embed/>
                        <p:pic>
                          <p:nvPicPr>
                            <p:cNvPr id="12" name="Object 14">
                              <a:extLst>
                                <a:ext uri="{FF2B5EF4-FFF2-40B4-BE49-F238E27FC236}">
                                  <a16:creationId xmlns:a16="http://schemas.microsoft.com/office/drawing/2014/main" id="{9042A6B9-985C-FD60-FE9B-0FCBB1B44208}"/>
                                </a:ext>
                              </a:extLst>
                            </p:cNvPr>
                            <p:cNvPicPr>
                              <a:picLocks noChangeAspect="1" noChangeArrowheads="1"/>
                            </p:cNvPicPr>
                            <p:nvPr/>
                          </p:nvPicPr>
                          <p:blipFill>
                            <a:blip r:embed="rId75"/>
                            <a:srcRect/>
                            <a:stretch>
                              <a:fillRect/>
                            </a:stretch>
                          </p:blipFill>
                          <p:spPr bwMode="auto">
                            <a:xfrm>
                              <a:off x="8116249" y="2937250"/>
                              <a:ext cx="563562" cy="469900"/>
                            </a:xfrm>
                            <a:prstGeom prst="rect">
                              <a:avLst/>
                            </a:prstGeom>
                            <a:noFill/>
                            <a:ln>
                              <a:noFill/>
                            </a:ln>
                            <a:effectLst/>
                          </p:spPr>
                        </p:pic>
                      </p:oleObj>
                    </mc:Fallback>
                  </mc:AlternateContent>
                </a:graphicData>
              </a:graphic>
            </p:graphicFrame>
          </mc:Fallback>
        </mc:AlternateContent>
        <p:pic>
          <p:nvPicPr>
            <p:cNvPr id="14" name="Picture 13">
              <a:extLst>
                <a:ext uri="{FF2B5EF4-FFF2-40B4-BE49-F238E27FC236}">
                  <a16:creationId xmlns:a16="http://schemas.microsoft.com/office/drawing/2014/main" id="{71DDE571-FF0B-F7C0-C459-31BE1A97CA83}"/>
                </a:ext>
              </a:extLst>
            </p:cNvPr>
            <p:cNvPicPr>
              <a:picLocks noChangeAspect="1"/>
            </p:cNvPicPr>
            <p:nvPr/>
          </p:nvPicPr>
          <p:blipFill>
            <a:blip r:embed="rId68"/>
            <a:stretch>
              <a:fillRect/>
            </a:stretch>
          </p:blipFill>
          <p:spPr>
            <a:xfrm>
              <a:off x="8256572" y="3924953"/>
              <a:ext cx="315333" cy="314045"/>
            </a:xfrm>
            <a:prstGeom prst="rect">
              <a:avLst/>
            </a:prstGeom>
          </p:spPr>
        </p:pic>
        <mc:AlternateContent xmlns:mc="http://schemas.openxmlformats.org/markup-compatibility/2006" xmlns:a14="http://schemas.microsoft.com/office/drawing/2010/main">
          <mc:Choice Requires="a14">
            <p:graphicFrame>
              <p:nvGraphicFramePr>
                <p:cNvPr id="15" name="Object 14">
                  <a:extLst>
                    <a:ext uri="{FF2B5EF4-FFF2-40B4-BE49-F238E27FC236}">
                      <a16:creationId xmlns:a16="http://schemas.microsoft.com/office/drawing/2014/main" id="{941C5E7A-EE11-4B0E-0C4F-BA12590C26DC}"/>
                    </a:ext>
                  </a:extLst>
                </p:cNvPr>
                <p:cNvGraphicFramePr>
                  <a:graphicFrameLocks noChangeAspect="1"/>
                </p:cNvGraphicFramePr>
                <p:nvPr>
                  <p:extLst>
                    <p:ext uri="{D42A27DB-BD31-4B8C-83A1-F6EECF244321}">
                      <p14:modId xmlns:p14="http://schemas.microsoft.com/office/powerpoint/2010/main" val="2161072097"/>
                    </p:ext>
                  </p:extLst>
                </p:nvPr>
              </p:nvGraphicFramePr>
              <p:xfrm>
                <a:off x="8895711" y="2929663"/>
                <a:ext cx="577850" cy="469900"/>
              </p:xfrm>
              <a:graphic>
                <a:graphicData uri="http://schemas.openxmlformats.org/presentationml/2006/ole">
                  <mc:AlternateContent>
                    <mc:Choice xmlns:v="urn:schemas-microsoft-com:vml" Requires="v">
                      <p:oleObj name="Equation" r:id="rId76" imgW="482400" imgH="393480" progId="Equation.DSMT4">
                        <p:embed/>
                      </p:oleObj>
                    </mc:Choice>
                    <mc:Fallback>
                      <p:oleObj name="Equation" r:id="rId76" imgW="482400" imgH="393480" progId="Equation.DSMT4">
                        <p:embed/>
                        <p:pic>
                          <p:nvPicPr>
                            <p:cNvPr id="15" name="Object 14">
                              <a:extLst>
                                <a:ext uri="{FF2B5EF4-FFF2-40B4-BE49-F238E27FC236}">
                                  <a16:creationId xmlns:a16="http://schemas.microsoft.com/office/drawing/2014/main" id="{941C5E7A-EE11-4B0E-0C4F-BA12590C26DC}"/>
                                </a:ext>
                              </a:extLst>
                            </p:cNvPr>
                            <p:cNvPicPr>
                              <a:picLocks noChangeAspect="1" noChangeArrowheads="1"/>
                            </p:cNvPicPr>
                            <p:nvPr/>
                          </p:nvPicPr>
                          <p:blipFill>
                            <a:blip r:embed="rId75"/>
                            <a:srcRect/>
                            <a:stretch>
                              <a:fillRect/>
                            </a:stretch>
                          </p:blipFill>
                          <p:spPr bwMode="auto">
                            <a:xfrm>
                              <a:off x="8895711" y="2929663"/>
                              <a:ext cx="577850" cy="469900"/>
                            </a:xfrm>
                            <a:prstGeom prst="rect">
                              <a:avLst/>
                            </a:prstGeom>
                            <a:noFill/>
                            <a:ln>
                              <a:noFill/>
                            </a:ln>
                            <a:effectLst/>
                          </p:spPr>
                        </p:pic>
                      </p:oleObj>
                    </mc:Fallback>
                  </mc:AlternateContent>
                </a:graphicData>
              </a:graphic>
            </p:graphicFrame>
          </mc:Choice>
          <mc:Fallback xmlns="">
            <p:graphicFrame>
              <p:nvGraphicFramePr>
                <p:cNvPr id="15" name="Object 14">
                  <a:extLst>
                    <a:ext uri="{FF2B5EF4-FFF2-40B4-BE49-F238E27FC236}">
                      <a16:creationId xmlns:a16="http://schemas.microsoft.com/office/drawing/2014/main" id="{941C5E7A-EE11-4B0E-0C4F-BA12590C26DC}"/>
                    </a:ext>
                  </a:extLst>
                </p:cNvPr>
                <p:cNvGraphicFramePr>
                  <a:graphicFrameLocks noChangeAspect="1"/>
                </p:cNvGraphicFramePr>
                <p:nvPr>
                  <p:extLst>
                    <p:ext uri="{D42A27DB-BD31-4B8C-83A1-F6EECF244321}">
                      <p14:modId xmlns:p14="http://schemas.microsoft.com/office/powerpoint/2010/main" val="2161072097"/>
                    </p:ext>
                  </p:extLst>
                </p:nvPr>
              </p:nvGraphicFramePr>
              <p:xfrm>
                <a:off x="8895711" y="2929663"/>
                <a:ext cx="577850" cy="469900"/>
              </p:xfrm>
              <a:graphic>
                <a:graphicData uri="http://schemas.openxmlformats.org/presentationml/2006/ole">
                  <mc:AlternateContent>
                    <mc:Choice xmlns:v="urn:schemas-microsoft-com:vml" Requires="v">
                      <p:oleObj name="Equation" r:id="rId77" imgW="482400" imgH="393480" progId="Equation.DSMT4">
                        <p:embed/>
                      </p:oleObj>
                    </mc:Choice>
                    <mc:Fallback>
                      <p:oleObj name="Equation" r:id="rId77" imgW="482400" imgH="393480" progId="Equation.DSMT4">
                        <p:embed/>
                        <p:pic>
                          <p:nvPicPr>
                            <p:cNvPr id="15" name="Object 14">
                              <a:extLst>
                                <a:ext uri="{FF2B5EF4-FFF2-40B4-BE49-F238E27FC236}">
                                  <a16:creationId xmlns:a16="http://schemas.microsoft.com/office/drawing/2014/main" id="{941C5E7A-EE11-4B0E-0C4F-BA12590C26DC}"/>
                                </a:ext>
                              </a:extLst>
                            </p:cNvPr>
                            <p:cNvPicPr>
                              <a:picLocks noChangeAspect="1" noChangeArrowheads="1"/>
                            </p:cNvPicPr>
                            <p:nvPr/>
                          </p:nvPicPr>
                          <p:blipFill>
                            <a:blip r:embed="rId78"/>
                            <a:srcRect/>
                            <a:stretch>
                              <a:fillRect/>
                            </a:stretch>
                          </p:blipFill>
                          <p:spPr bwMode="auto">
                            <a:xfrm>
                              <a:off x="8895711" y="2929663"/>
                              <a:ext cx="577850" cy="469900"/>
                            </a:xfrm>
                            <a:prstGeom prst="rect">
                              <a:avLst/>
                            </a:prstGeom>
                            <a:noFill/>
                            <a:ln>
                              <a:noFill/>
                            </a:ln>
                            <a:effectLst/>
                          </p:spPr>
                        </p:pic>
                      </p:oleObj>
                    </mc:Fallback>
                  </mc:AlternateContent>
                </a:graphicData>
              </a:graphic>
            </p:graphicFrame>
          </mc:Fallback>
        </mc:AlternateContent>
        <p:pic>
          <p:nvPicPr>
            <p:cNvPr id="17" name="Picture 16">
              <a:extLst>
                <a:ext uri="{FF2B5EF4-FFF2-40B4-BE49-F238E27FC236}">
                  <a16:creationId xmlns:a16="http://schemas.microsoft.com/office/drawing/2014/main" id="{7B79E9A0-B450-1156-DAC3-6D0B69467A5F}"/>
                </a:ext>
              </a:extLst>
            </p:cNvPr>
            <p:cNvPicPr>
              <a:picLocks noChangeAspect="1"/>
            </p:cNvPicPr>
            <p:nvPr/>
          </p:nvPicPr>
          <p:blipFill>
            <a:blip r:embed="rId67"/>
            <a:stretch>
              <a:fillRect/>
            </a:stretch>
          </p:blipFill>
          <p:spPr>
            <a:xfrm>
              <a:off x="8940953" y="3909386"/>
              <a:ext cx="319721" cy="319721"/>
            </a:xfrm>
            <a:prstGeom prst="rect">
              <a:avLst/>
            </a:prstGeom>
          </p:spPr>
        </p:pic>
        <mc:AlternateContent xmlns:mc="http://schemas.openxmlformats.org/markup-compatibility/2006" xmlns:a14="http://schemas.microsoft.com/office/drawing/2010/main">
          <mc:Choice Requires="a14">
            <p:graphicFrame>
              <p:nvGraphicFramePr>
                <p:cNvPr id="19" name="Object 58">
                  <a:extLst>
                    <a:ext uri="{FF2B5EF4-FFF2-40B4-BE49-F238E27FC236}">
                      <a16:creationId xmlns:a16="http://schemas.microsoft.com/office/drawing/2014/main" id="{31D6C37B-6E70-E631-817F-6BFCA6414CE9}"/>
                    </a:ext>
                  </a:extLst>
                </p:cNvPr>
                <p:cNvGraphicFramePr>
                  <a:graphicFrameLocks noChangeAspect="1"/>
                </p:cNvGraphicFramePr>
                <p:nvPr>
                  <p:extLst>
                    <p:ext uri="{D42A27DB-BD31-4B8C-83A1-F6EECF244321}">
                      <p14:modId xmlns:p14="http://schemas.microsoft.com/office/powerpoint/2010/main" val="3403193784"/>
                    </p:ext>
                  </p:extLst>
                </p:nvPr>
              </p:nvGraphicFramePr>
              <p:xfrm>
                <a:off x="8985038" y="3406978"/>
                <a:ext cx="274638" cy="220662"/>
              </p:xfrm>
              <a:graphic>
                <a:graphicData uri="http://schemas.openxmlformats.org/presentationml/2006/ole">
                  <mc:AlternateContent>
                    <mc:Choice xmlns:v="urn:schemas-microsoft-com:vml" Requires="v">
                      <p:oleObj name="Equation" r:id="rId12" imgW="126720" imgH="101520" progId="Equation.DSMT4">
                        <p:embed/>
                      </p:oleObj>
                    </mc:Choice>
                    <mc:Fallback>
                      <p:oleObj name="Equation" r:id="rId12" imgW="126720" imgH="101520" progId="Equation.DSMT4">
                        <p:embed/>
                        <p:pic>
                          <p:nvPicPr>
                            <p:cNvPr id="19" name="Object 58">
                              <a:extLst>
                                <a:ext uri="{FF2B5EF4-FFF2-40B4-BE49-F238E27FC236}">
                                  <a16:creationId xmlns:a16="http://schemas.microsoft.com/office/drawing/2014/main" id="{31D6C37B-6E70-E631-817F-6BFCA6414CE9}"/>
                                </a:ext>
                              </a:extLst>
                            </p:cNvPr>
                            <p:cNvPicPr>
                              <a:picLocks noChangeAspect="1" noChangeArrowheads="1"/>
                            </p:cNvPicPr>
                            <p:nvPr/>
                          </p:nvPicPr>
                          <p:blipFill>
                            <a:blip r:embed="rId11"/>
                            <a:srcRect/>
                            <a:stretch>
                              <a:fillRect/>
                            </a:stretch>
                          </p:blipFill>
                          <p:spPr bwMode="auto">
                            <a:xfrm>
                              <a:off x="8985038" y="3406978"/>
                              <a:ext cx="274638" cy="22066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19" name="Object 58">
                  <a:extLst>
                    <a:ext uri="{FF2B5EF4-FFF2-40B4-BE49-F238E27FC236}">
                      <a16:creationId xmlns:a16="http://schemas.microsoft.com/office/drawing/2014/main" id="{31D6C37B-6E70-E631-817F-6BFCA6414CE9}"/>
                    </a:ext>
                  </a:extLst>
                </p:cNvPr>
                <p:cNvGraphicFramePr>
                  <a:graphicFrameLocks noChangeAspect="1"/>
                </p:cNvGraphicFramePr>
                <p:nvPr>
                  <p:extLst>
                    <p:ext uri="{D42A27DB-BD31-4B8C-83A1-F6EECF244321}">
                      <p14:modId xmlns:p14="http://schemas.microsoft.com/office/powerpoint/2010/main" val="3403193784"/>
                    </p:ext>
                  </p:extLst>
                </p:nvPr>
              </p:nvGraphicFramePr>
              <p:xfrm>
                <a:off x="8985038" y="3406978"/>
                <a:ext cx="274638" cy="220662"/>
              </p:xfrm>
              <a:graphic>
                <a:graphicData uri="http://schemas.openxmlformats.org/presentationml/2006/ole">
                  <mc:AlternateContent>
                    <mc:Choice xmlns:v="urn:schemas-microsoft-com:vml" Requires="v">
                      <p:oleObj name="Equation" r:id="rId10" imgW="126720" imgH="101520" progId="Equation.DSMT4">
                        <p:embed/>
                      </p:oleObj>
                    </mc:Choice>
                    <mc:Fallback>
                      <p:oleObj name="Equation" r:id="rId10" imgW="126720" imgH="101520" progId="Equation.DSMT4">
                        <p:embed/>
                        <p:pic>
                          <p:nvPicPr>
                            <p:cNvPr id="19" name="Object 58">
                              <a:extLst>
                                <a:ext uri="{FF2B5EF4-FFF2-40B4-BE49-F238E27FC236}">
                                  <a16:creationId xmlns:a16="http://schemas.microsoft.com/office/drawing/2014/main" id="{31D6C37B-6E70-E631-817F-6BFCA6414CE9}"/>
                                </a:ext>
                              </a:extLst>
                            </p:cNvPr>
                            <p:cNvPicPr>
                              <a:picLocks noChangeAspect="1" noChangeArrowheads="1"/>
                            </p:cNvPicPr>
                            <p:nvPr/>
                          </p:nvPicPr>
                          <p:blipFill>
                            <a:blip r:embed="rId11"/>
                            <a:srcRect/>
                            <a:stretch>
                              <a:fillRect/>
                            </a:stretch>
                          </p:blipFill>
                          <p:spPr bwMode="auto">
                            <a:xfrm>
                              <a:off x="8985038" y="3406978"/>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58">
                  <a:extLst>
                    <a:ext uri="{FF2B5EF4-FFF2-40B4-BE49-F238E27FC236}">
                      <a16:creationId xmlns:a16="http://schemas.microsoft.com/office/drawing/2014/main" id="{2B6ED108-A367-28AA-6C45-27F752984B59}"/>
                    </a:ext>
                  </a:extLst>
                </p:cNvPr>
                <p:cNvGraphicFramePr>
                  <a:graphicFrameLocks noChangeAspect="1"/>
                </p:cNvGraphicFramePr>
                <p:nvPr>
                  <p:extLst>
                    <p:ext uri="{D42A27DB-BD31-4B8C-83A1-F6EECF244321}">
                      <p14:modId xmlns:p14="http://schemas.microsoft.com/office/powerpoint/2010/main" val="2380269657"/>
                    </p:ext>
                  </p:extLst>
                </p:nvPr>
              </p:nvGraphicFramePr>
              <p:xfrm>
                <a:off x="8260294" y="3328594"/>
                <a:ext cx="301625" cy="303213"/>
              </p:xfrm>
              <a:graphic>
                <a:graphicData uri="http://schemas.openxmlformats.org/presentationml/2006/ole">
                  <mc:AlternateContent>
                    <mc:Choice xmlns:v="urn:schemas-microsoft-com:vml" Requires="v">
                      <p:oleObj name="Equation" r:id="rId20" imgW="139680" imgH="139680" progId="Equation.DSMT4">
                        <p:embed/>
                      </p:oleObj>
                    </mc:Choice>
                    <mc:Fallback>
                      <p:oleObj name="Equation" r:id="rId20" imgW="139680" imgH="139680" progId="Equation.DSMT4">
                        <p:embed/>
                        <p:pic>
                          <p:nvPicPr>
                            <p:cNvPr id="21" name="Object 58">
                              <a:extLst>
                                <a:ext uri="{FF2B5EF4-FFF2-40B4-BE49-F238E27FC236}">
                                  <a16:creationId xmlns:a16="http://schemas.microsoft.com/office/drawing/2014/main" id="{2B6ED108-A367-28AA-6C45-27F752984B59}"/>
                                </a:ext>
                              </a:extLst>
                            </p:cNvPr>
                            <p:cNvPicPr>
                              <a:picLocks noChangeAspect="1" noChangeArrowheads="1"/>
                            </p:cNvPicPr>
                            <p:nvPr/>
                          </p:nvPicPr>
                          <p:blipFill>
                            <a:blip r:embed="rId13"/>
                            <a:srcRect/>
                            <a:stretch>
                              <a:fillRect/>
                            </a:stretch>
                          </p:blipFill>
                          <p:spPr bwMode="auto">
                            <a:xfrm>
                              <a:off x="8260294" y="3328594"/>
                              <a:ext cx="301625" cy="30321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21" name="Object 58">
                  <a:extLst>
                    <a:ext uri="{FF2B5EF4-FFF2-40B4-BE49-F238E27FC236}">
                      <a16:creationId xmlns:a16="http://schemas.microsoft.com/office/drawing/2014/main" id="{2B6ED108-A367-28AA-6C45-27F752984B59}"/>
                    </a:ext>
                  </a:extLst>
                </p:cNvPr>
                <p:cNvGraphicFramePr>
                  <a:graphicFrameLocks noChangeAspect="1"/>
                </p:cNvGraphicFramePr>
                <p:nvPr>
                  <p:extLst>
                    <p:ext uri="{D42A27DB-BD31-4B8C-83A1-F6EECF244321}">
                      <p14:modId xmlns:p14="http://schemas.microsoft.com/office/powerpoint/2010/main" val="2380269657"/>
                    </p:ext>
                  </p:extLst>
                </p:nvPr>
              </p:nvGraphicFramePr>
              <p:xfrm>
                <a:off x="8260294" y="3328594"/>
                <a:ext cx="301625" cy="303213"/>
              </p:xfrm>
              <a:graphic>
                <a:graphicData uri="http://schemas.openxmlformats.org/presentationml/2006/ole">
                  <mc:AlternateContent>
                    <mc:Choice xmlns:v="urn:schemas-microsoft-com:vml" Requires="v">
                      <p:oleObj name="Equation" r:id="rId14" imgW="139680" imgH="139680" progId="Equation.DSMT4">
                        <p:embed/>
                      </p:oleObj>
                    </mc:Choice>
                    <mc:Fallback>
                      <p:oleObj name="Equation" r:id="rId14" imgW="139680" imgH="139680" progId="Equation.DSMT4">
                        <p:embed/>
                        <p:pic>
                          <p:nvPicPr>
                            <p:cNvPr id="21" name="Object 58">
                              <a:extLst>
                                <a:ext uri="{FF2B5EF4-FFF2-40B4-BE49-F238E27FC236}">
                                  <a16:creationId xmlns:a16="http://schemas.microsoft.com/office/drawing/2014/main" id="{2B6ED108-A367-28AA-6C45-27F752984B59}"/>
                                </a:ext>
                              </a:extLst>
                            </p:cNvPr>
                            <p:cNvPicPr>
                              <a:picLocks noChangeAspect="1" noChangeArrowheads="1"/>
                            </p:cNvPicPr>
                            <p:nvPr/>
                          </p:nvPicPr>
                          <p:blipFill>
                            <a:blip r:embed="rId15"/>
                            <a:srcRect/>
                            <a:stretch>
                              <a:fillRect/>
                            </a:stretch>
                          </p:blipFill>
                          <p:spPr bwMode="auto">
                            <a:xfrm>
                              <a:off x="8260294" y="3328594"/>
                              <a:ext cx="3016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graphicFrame>
        <p:nvGraphicFramePr>
          <p:cNvPr id="5" name="Object 4">
            <a:extLst>
              <a:ext uri="{FF2B5EF4-FFF2-40B4-BE49-F238E27FC236}">
                <a16:creationId xmlns:a16="http://schemas.microsoft.com/office/drawing/2014/main" id="{949814B3-F109-0223-08E9-3CAA9A030054}"/>
              </a:ext>
            </a:extLst>
          </p:cNvPr>
          <p:cNvGraphicFramePr>
            <a:graphicFrameLocks noChangeAspect="1"/>
          </p:cNvGraphicFramePr>
          <p:nvPr>
            <p:extLst>
              <p:ext uri="{D42A27DB-BD31-4B8C-83A1-F6EECF244321}">
                <p14:modId xmlns:p14="http://schemas.microsoft.com/office/powerpoint/2010/main" val="790480615"/>
              </p:ext>
            </p:extLst>
          </p:nvPr>
        </p:nvGraphicFramePr>
        <p:xfrm>
          <a:off x="3966939" y="4460282"/>
          <a:ext cx="2270125" cy="871537"/>
        </p:xfrm>
        <a:graphic>
          <a:graphicData uri="http://schemas.openxmlformats.org/presentationml/2006/ole">
            <mc:AlternateContent xmlns:mc="http://schemas.openxmlformats.org/markup-compatibility/2006">
              <mc:Choice xmlns:v="urn:schemas-microsoft-com:vml" Requires="v">
                <p:oleObj name="Equation" r:id="rId79" imgW="1218960" imgH="469800" progId="Equation.DSMT4">
                  <p:embed/>
                </p:oleObj>
              </mc:Choice>
              <mc:Fallback>
                <p:oleObj name="Equation" r:id="rId79" imgW="1218960" imgH="469800" progId="Equation.DSMT4">
                  <p:embed/>
                  <p:pic>
                    <p:nvPicPr>
                      <p:cNvPr id="27" name="Object 26">
                        <a:extLst>
                          <a:ext uri="{FF2B5EF4-FFF2-40B4-BE49-F238E27FC236}">
                            <a16:creationId xmlns:a16="http://schemas.microsoft.com/office/drawing/2014/main" id="{B056ACDA-4B41-5969-99CE-BA2ED5521E42}"/>
                          </a:ext>
                        </a:extLst>
                      </p:cNvPr>
                      <p:cNvPicPr>
                        <a:picLocks noChangeAspect="1" noChangeArrowheads="1"/>
                      </p:cNvPicPr>
                      <p:nvPr/>
                    </p:nvPicPr>
                    <p:blipFill>
                      <a:blip r:embed="rId80"/>
                      <a:srcRect/>
                      <a:stretch>
                        <a:fillRect/>
                      </a:stretch>
                    </p:blipFill>
                    <p:spPr bwMode="auto">
                      <a:xfrm>
                        <a:off x="3966939" y="4460282"/>
                        <a:ext cx="2270125"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9">
            <a:extLst>
              <a:ext uri="{FF2B5EF4-FFF2-40B4-BE49-F238E27FC236}">
                <a16:creationId xmlns:a16="http://schemas.microsoft.com/office/drawing/2014/main" id="{F6F5FFBB-641D-B398-19D1-B2FECF487AD8}"/>
              </a:ext>
            </a:extLst>
          </p:cNvPr>
          <p:cNvGraphicFramePr>
            <a:graphicFrameLocks noChangeAspect="1"/>
          </p:cNvGraphicFramePr>
          <p:nvPr>
            <p:extLst>
              <p:ext uri="{D42A27DB-BD31-4B8C-83A1-F6EECF244321}">
                <p14:modId xmlns:p14="http://schemas.microsoft.com/office/powerpoint/2010/main" val="2793624804"/>
              </p:ext>
            </p:extLst>
          </p:nvPr>
        </p:nvGraphicFramePr>
        <p:xfrm>
          <a:off x="433277" y="5533915"/>
          <a:ext cx="3903663" cy="800100"/>
        </p:xfrm>
        <a:graphic>
          <a:graphicData uri="http://schemas.openxmlformats.org/presentationml/2006/ole">
            <mc:AlternateContent xmlns:mc="http://schemas.openxmlformats.org/markup-compatibility/2006">
              <mc:Choice xmlns:v="urn:schemas-microsoft-com:vml" Requires="v">
                <p:oleObj name="Equation" r:id="rId81" imgW="2095200" imgH="431640" progId="Equation.DSMT4">
                  <p:embed/>
                </p:oleObj>
              </mc:Choice>
              <mc:Fallback>
                <p:oleObj name="Equation" r:id="rId81" imgW="2095200" imgH="431640" progId="Equation.DSMT4">
                  <p:embed/>
                  <p:pic>
                    <p:nvPicPr>
                      <p:cNvPr id="27" name="Object 26">
                        <a:extLst>
                          <a:ext uri="{FF2B5EF4-FFF2-40B4-BE49-F238E27FC236}">
                            <a16:creationId xmlns:a16="http://schemas.microsoft.com/office/drawing/2014/main" id="{B056ACDA-4B41-5969-99CE-BA2ED5521E42}"/>
                          </a:ext>
                        </a:extLst>
                      </p:cNvPr>
                      <p:cNvPicPr>
                        <a:picLocks noChangeAspect="1" noChangeArrowheads="1"/>
                      </p:cNvPicPr>
                      <p:nvPr/>
                    </p:nvPicPr>
                    <p:blipFill>
                      <a:blip r:embed="rId82"/>
                      <a:srcRect/>
                      <a:stretch>
                        <a:fillRect/>
                      </a:stretch>
                    </p:blipFill>
                    <p:spPr bwMode="auto">
                      <a:xfrm>
                        <a:off x="433277" y="5533915"/>
                        <a:ext cx="39036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41">
            <a:extLst>
              <a:ext uri="{FF2B5EF4-FFF2-40B4-BE49-F238E27FC236}">
                <a16:creationId xmlns:a16="http://schemas.microsoft.com/office/drawing/2014/main" id="{80EA0FEE-4E79-E7F0-E8DD-2C2E51C0C260}"/>
              </a:ext>
            </a:extLst>
          </p:cNvPr>
          <p:cNvGraphicFramePr>
            <a:graphicFrameLocks noChangeAspect="1"/>
          </p:cNvGraphicFramePr>
          <p:nvPr>
            <p:extLst>
              <p:ext uri="{D42A27DB-BD31-4B8C-83A1-F6EECF244321}">
                <p14:modId xmlns:p14="http://schemas.microsoft.com/office/powerpoint/2010/main" val="1224198626"/>
              </p:ext>
            </p:extLst>
          </p:nvPr>
        </p:nvGraphicFramePr>
        <p:xfrm>
          <a:off x="4342062" y="5461340"/>
          <a:ext cx="2270125" cy="871537"/>
        </p:xfrm>
        <a:graphic>
          <a:graphicData uri="http://schemas.openxmlformats.org/presentationml/2006/ole">
            <mc:AlternateContent xmlns:mc="http://schemas.openxmlformats.org/markup-compatibility/2006">
              <mc:Choice xmlns:v="urn:schemas-microsoft-com:vml" Requires="v">
                <p:oleObj name="Equation" r:id="rId79" imgW="1218960" imgH="469800" progId="Equation.DSMT4">
                  <p:embed/>
                </p:oleObj>
              </mc:Choice>
              <mc:Fallback>
                <p:oleObj name="Equation" r:id="rId79" imgW="1218960" imgH="469800" progId="Equation.DSMT4">
                  <p:embed/>
                  <p:pic>
                    <p:nvPicPr>
                      <p:cNvPr id="5" name="Object 4">
                        <a:extLst>
                          <a:ext uri="{FF2B5EF4-FFF2-40B4-BE49-F238E27FC236}">
                            <a16:creationId xmlns:a16="http://schemas.microsoft.com/office/drawing/2014/main" id="{949814B3-F109-0223-08E9-3CAA9A030054}"/>
                          </a:ext>
                        </a:extLst>
                      </p:cNvPr>
                      <p:cNvPicPr>
                        <a:picLocks noChangeAspect="1" noChangeArrowheads="1"/>
                      </p:cNvPicPr>
                      <p:nvPr/>
                    </p:nvPicPr>
                    <p:blipFill>
                      <a:blip r:embed="rId80"/>
                      <a:srcRect/>
                      <a:stretch>
                        <a:fillRect/>
                      </a:stretch>
                    </p:blipFill>
                    <p:spPr bwMode="auto">
                      <a:xfrm>
                        <a:off x="4342062" y="5461340"/>
                        <a:ext cx="2270125"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3" name="Straight Connector 42">
            <a:extLst>
              <a:ext uri="{FF2B5EF4-FFF2-40B4-BE49-F238E27FC236}">
                <a16:creationId xmlns:a16="http://schemas.microsoft.com/office/drawing/2014/main" id="{A04A1C8D-6201-7AC4-25FD-6B875F599BE5}"/>
              </a:ext>
            </a:extLst>
          </p:cNvPr>
          <p:cNvCxnSpPr>
            <a:cxnSpLocks/>
          </p:cNvCxnSpPr>
          <p:nvPr/>
        </p:nvCxnSpPr>
        <p:spPr>
          <a:xfrm>
            <a:off x="6834038" y="1353638"/>
            <a:ext cx="0" cy="5169369"/>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4" name="Object 53">
            <a:extLst>
              <a:ext uri="{FF2B5EF4-FFF2-40B4-BE49-F238E27FC236}">
                <a16:creationId xmlns:a16="http://schemas.microsoft.com/office/drawing/2014/main" id="{C3F3E554-463A-2394-10B9-DC729E5E314F}"/>
              </a:ext>
            </a:extLst>
          </p:cNvPr>
          <p:cNvGraphicFramePr>
            <a:graphicFrameLocks noChangeAspect="1"/>
          </p:cNvGraphicFramePr>
          <p:nvPr>
            <p:extLst>
              <p:ext uri="{D42A27DB-BD31-4B8C-83A1-F6EECF244321}">
                <p14:modId xmlns:p14="http://schemas.microsoft.com/office/powerpoint/2010/main" val="1526477543"/>
              </p:ext>
            </p:extLst>
          </p:nvPr>
        </p:nvGraphicFramePr>
        <p:xfrm>
          <a:off x="6948615" y="1230313"/>
          <a:ext cx="4965700" cy="800100"/>
        </p:xfrm>
        <a:graphic>
          <a:graphicData uri="http://schemas.openxmlformats.org/presentationml/2006/ole">
            <mc:AlternateContent xmlns:mc="http://schemas.openxmlformats.org/markup-compatibility/2006">
              <mc:Choice xmlns:v="urn:schemas-microsoft-com:vml" Requires="v">
                <p:oleObj name="Equation" r:id="rId83" imgW="2666880" imgH="431640" progId="Equation.DSMT4">
                  <p:embed/>
                </p:oleObj>
              </mc:Choice>
              <mc:Fallback>
                <p:oleObj name="Equation" r:id="rId83" imgW="2666880" imgH="431640" progId="Equation.DSMT4">
                  <p:embed/>
                  <p:pic>
                    <p:nvPicPr>
                      <p:cNvPr id="5" name="Object 4">
                        <a:extLst>
                          <a:ext uri="{FF2B5EF4-FFF2-40B4-BE49-F238E27FC236}">
                            <a16:creationId xmlns:a16="http://schemas.microsoft.com/office/drawing/2014/main" id="{949814B3-F109-0223-08E9-3CAA9A030054}"/>
                          </a:ext>
                        </a:extLst>
                      </p:cNvPr>
                      <p:cNvPicPr>
                        <a:picLocks noChangeAspect="1" noChangeArrowheads="1"/>
                      </p:cNvPicPr>
                      <p:nvPr/>
                    </p:nvPicPr>
                    <p:blipFill>
                      <a:blip r:embed="rId84"/>
                      <a:srcRect/>
                      <a:stretch>
                        <a:fillRect/>
                      </a:stretch>
                    </p:blipFill>
                    <p:spPr bwMode="auto">
                      <a:xfrm>
                        <a:off x="6948615" y="1230313"/>
                        <a:ext cx="4965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6" name="Picture 55">
            <a:extLst>
              <a:ext uri="{FF2B5EF4-FFF2-40B4-BE49-F238E27FC236}">
                <a16:creationId xmlns:a16="http://schemas.microsoft.com/office/drawing/2014/main" id="{09EF0CDE-B830-FAA5-E4B1-08114B20C046}"/>
              </a:ext>
            </a:extLst>
          </p:cNvPr>
          <p:cNvPicPr>
            <a:picLocks noChangeAspect="1"/>
          </p:cNvPicPr>
          <p:nvPr/>
        </p:nvPicPr>
        <p:blipFill>
          <a:blip r:embed="rId85"/>
          <a:stretch>
            <a:fillRect/>
          </a:stretch>
        </p:blipFill>
        <p:spPr>
          <a:xfrm>
            <a:off x="7369345" y="2261396"/>
            <a:ext cx="4025752" cy="3089161"/>
          </a:xfrm>
          <a:prstGeom prst="rect">
            <a:avLst/>
          </a:prstGeom>
        </p:spPr>
      </p:pic>
      <p:pic>
        <p:nvPicPr>
          <p:cNvPr id="57" name="Picture 56">
            <a:extLst>
              <a:ext uri="{FF2B5EF4-FFF2-40B4-BE49-F238E27FC236}">
                <a16:creationId xmlns:a16="http://schemas.microsoft.com/office/drawing/2014/main" id="{9AC6C8DF-0CE9-994E-DE42-7807008AE839}"/>
              </a:ext>
            </a:extLst>
          </p:cNvPr>
          <p:cNvPicPr>
            <a:picLocks noChangeAspect="1"/>
          </p:cNvPicPr>
          <p:nvPr/>
        </p:nvPicPr>
        <p:blipFill>
          <a:blip r:embed="rId5"/>
          <a:stretch>
            <a:fillRect/>
          </a:stretch>
        </p:blipFill>
        <p:spPr>
          <a:xfrm>
            <a:off x="5720046" y="4514019"/>
            <a:ext cx="578686" cy="764062"/>
          </a:xfrm>
          <a:prstGeom prst="rect">
            <a:avLst/>
          </a:prstGeom>
        </p:spPr>
      </p:pic>
      <p:pic>
        <p:nvPicPr>
          <p:cNvPr id="58" name="Picture 57">
            <a:extLst>
              <a:ext uri="{FF2B5EF4-FFF2-40B4-BE49-F238E27FC236}">
                <a16:creationId xmlns:a16="http://schemas.microsoft.com/office/drawing/2014/main" id="{B08D7E4A-749D-283C-3414-C7B02B1B6F51}"/>
              </a:ext>
            </a:extLst>
          </p:cNvPr>
          <p:cNvPicPr>
            <a:picLocks noChangeAspect="1"/>
          </p:cNvPicPr>
          <p:nvPr/>
        </p:nvPicPr>
        <p:blipFill>
          <a:blip r:embed="rId5"/>
          <a:stretch>
            <a:fillRect/>
          </a:stretch>
        </p:blipFill>
        <p:spPr>
          <a:xfrm>
            <a:off x="6070926" y="5551934"/>
            <a:ext cx="578686" cy="764062"/>
          </a:xfrm>
          <a:prstGeom prst="rect">
            <a:avLst/>
          </a:prstGeom>
        </p:spPr>
      </p:pic>
    </p:spTree>
    <p:extLst>
      <p:ext uri="{BB962C8B-B14F-4D97-AF65-F5344CB8AC3E}">
        <p14:creationId xmlns:p14="http://schemas.microsoft.com/office/powerpoint/2010/main" val="1406001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900" decel="100000" fill="hold"/>
                                        <p:tgtEl>
                                          <p:spTgt spid="3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7"/>
                                        </p:tgtEl>
                                      </p:cBhvr>
                                    </p:animEffect>
                                    <p:set>
                                      <p:cBhvr>
                                        <p:cTn id="35" dur="1" fill="hold">
                                          <p:stCondLst>
                                            <p:cond delay="499"/>
                                          </p:stCondLst>
                                        </p:cTn>
                                        <p:tgtEl>
                                          <p:spTgt spid="5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8"/>
                                        </p:tgtEl>
                                      </p:cBhvr>
                                    </p:animEffect>
                                    <p:set>
                                      <p:cBhvr>
                                        <p:cTn id="50" dur="1" fill="hold">
                                          <p:stCondLst>
                                            <p:cond delay="499"/>
                                          </p:stCondLst>
                                        </p:cTn>
                                        <p:tgtEl>
                                          <p:spTgt spid="5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2000"/>
                                        <p:tgtEl>
                                          <p:spTgt spid="56"/>
                                        </p:tgtEl>
                                      </p:cBhvr>
                                    </p:animEffect>
                                    <p:anim calcmode="lin" valueType="num">
                                      <p:cBhvr>
                                        <p:cTn id="68" dur="2000" fill="hold"/>
                                        <p:tgtEl>
                                          <p:spTgt spid="56"/>
                                        </p:tgtEl>
                                        <p:attrNameLst>
                                          <p:attrName>ppt_w</p:attrName>
                                        </p:attrNameLst>
                                      </p:cBhvr>
                                      <p:tavLst>
                                        <p:tav tm="0" fmla="#ppt_w*sin(2.5*pi*$)">
                                          <p:val>
                                            <p:fltVal val="0"/>
                                          </p:val>
                                        </p:tav>
                                        <p:tav tm="100000">
                                          <p:val>
                                            <p:fltVal val="1"/>
                                          </p:val>
                                        </p:tav>
                                      </p:tavLst>
                                    </p:anim>
                                    <p:anim calcmode="lin" valueType="num">
                                      <p:cBhvr>
                                        <p:cTn id="69" dur="20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2404F3C-655B-3C27-713C-BF043BA08BD7}"/>
              </a:ext>
            </a:extLst>
          </p:cNvPr>
          <p:cNvGrpSpPr/>
          <p:nvPr/>
        </p:nvGrpSpPr>
        <p:grpSpPr>
          <a:xfrm>
            <a:off x="1479591" y="352661"/>
            <a:ext cx="9160030" cy="1780065"/>
            <a:chOff x="1479591" y="462661"/>
            <a:chExt cx="9160030" cy="1780065"/>
          </a:xfrm>
        </p:grpSpPr>
        <p:pic>
          <p:nvPicPr>
            <p:cNvPr id="3" name="Picture 2">
              <a:extLst>
                <a:ext uri="{FF2B5EF4-FFF2-40B4-BE49-F238E27FC236}">
                  <a16:creationId xmlns:a16="http://schemas.microsoft.com/office/drawing/2014/main" id="{10C6EDA0-5636-0ABC-1D6A-6052E754D659}"/>
                </a:ext>
              </a:extLst>
            </p:cNvPr>
            <p:cNvPicPr>
              <a:picLocks noChangeAspect="1"/>
            </p:cNvPicPr>
            <p:nvPr/>
          </p:nvPicPr>
          <p:blipFill>
            <a:blip r:embed="rId2"/>
            <a:stretch>
              <a:fillRect/>
            </a:stretch>
          </p:blipFill>
          <p:spPr>
            <a:xfrm>
              <a:off x="1479591" y="462661"/>
              <a:ext cx="9160030" cy="1780065"/>
            </a:xfrm>
            <a:prstGeom prst="rect">
              <a:avLst/>
            </a:prstGeom>
            <a:ln w="19050">
              <a:solidFill>
                <a:srgbClr val="FF0000"/>
              </a:solidFill>
            </a:ln>
          </p:spPr>
        </p:pic>
        <p:pic>
          <p:nvPicPr>
            <p:cNvPr id="6" name="Picture 5">
              <a:extLst>
                <a:ext uri="{FF2B5EF4-FFF2-40B4-BE49-F238E27FC236}">
                  <a16:creationId xmlns:a16="http://schemas.microsoft.com/office/drawing/2014/main" id="{DEA233E2-FF3A-11D9-013A-41CFB013FDC3}"/>
                </a:ext>
              </a:extLst>
            </p:cNvPr>
            <p:cNvPicPr>
              <a:picLocks noChangeAspect="1"/>
            </p:cNvPicPr>
            <p:nvPr/>
          </p:nvPicPr>
          <p:blipFill>
            <a:blip r:embed="rId3"/>
            <a:stretch>
              <a:fillRect/>
            </a:stretch>
          </p:blipFill>
          <p:spPr>
            <a:xfrm>
              <a:off x="1552379" y="600957"/>
              <a:ext cx="1658334" cy="334069"/>
            </a:xfrm>
            <a:prstGeom prst="rect">
              <a:avLst/>
            </a:prstGeom>
          </p:spPr>
        </p:pic>
        <p:pic>
          <p:nvPicPr>
            <p:cNvPr id="7" name="Picture 6">
              <a:extLst>
                <a:ext uri="{FF2B5EF4-FFF2-40B4-BE49-F238E27FC236}">
                  <a16:creationId xmlns:a16="http://schemas.microsoft.com/office/drawing/2014/main" id="{814BB4DC-0A0A-1596-6D76-53EFBDFA17EB}"/>
                </a:ext>
              </a:extLst>
            </p:cNvPr>
            <p:cNvPicPr>
              <a:picLocks noChangeAspect="1"/>
            </p:cNvPicPr>
            <p:nvPr/>
          </p:nvPicPr>
          <p:blipFill>
            <a:blip r:embed="rId4"/>
            <a:stretch>
              <a:fillRect/>
            </a:stretch>
          </p:blipFill>
          <p:spPr>
            <a:xfrm>
              <a:off x="1626408" y="535907"/>
              <a:ext cx="1510276" cy="464167"/>
            </a:xfrm>
            <a:prstGeom prst="rect">
              <a:avLst/>
            </a:prstGeom>
          </p:spPr>
        </p:pic>
      </p:grpSp>
      <p:pic>
        <p:nvPicPr>
          <p:cNvPr id="9" name="Picture 8">
            <a:extLst>
              <a:ext uri="{FF2B5EF4-FFF2-40B4-BE49-F238E27FC236}">
                <a16:creationId xmlns:a16="http://schemas.microsoft.com/office/drawing/2014/main" id="{ADBFB369-EE9F-03EE-474B-1767B862108E}"/>
              </a:ext>
            </a:extLst>
          </p:cNvPr>
          <p:cNvPicPr>
            <a:picLocks noChangeAspect="1"/>
          </p:cNvPicPr>
          <p:nvPr/>
        </p:nvPicPr>
        <p:blipFill>
          <a:blip r:embed="rId5"/>
          <a:stretch>
            <a:fillRect/>
          </a:stretch>
        </p:blipFill>
        <p:spPr>
          <a:xfrm>
            <a:off x="979141" y="2266228"/>
            <a:ext cx="3942857" cy="3914286"/>
          </a:xfrm>
          <a:prstGeom prst="rect">
            <a:avLst/>
          </a:prstGeom>
        </p:spPr>
      </p:pic>
      <p:pic>
        <p:nvPicPr>
          <p:cNvPr id="10" name="Picture 9">
            <a:extLst>
              <a:ext uri="{FF2B5EF4-FFF2-40B4-BE49-F238E27FC236}">
                <a16:creationId xmlns:a16="http://schemas.microsoft.com/office/drawing/2014/main" id="{664F1059-32CB-D9F9-E226-E1034884C997}"/>
              </a:ext>
            </a:extLst>
          </p:cNvPr>
          <p:cNvPicPr>
            <a:picLocks noChangeAspect="1"/>
          </p:cNvPicPr>
          <p:nvPr/>
        </p:nvPicPr>
        <p:blipFill>
          <a:blip r:embed="rId6"/>
          <a:stretch>
            <a:fillRect/>
          </a:stretch>
        </p:blipFill>
        <p:spPr>
          <a:xfrm>
            <a:off x="6802426" y="2304324"/>
            <a:ext cx="3571429" cy="3876190"/>
          </a:xfrm>
          <a:prstGeom prst="rect">
            <a:avLst/>
          </a:prstGeom>
        </p:spPr>
      </p:pic>
      <p:graphicFrame>
        <p:nvGraphicFramePr>
          <p:cNvPr id="11" name="Object 6">
            <a:extLst>
              <a:ext uri="{FF2B5EF4-FFF2-40B4-BE49-F238E27FC236}">
                <a16:creationId xmlns:a16="http://schemas.microsoft.com/office/drawing/2014/main" id="{943C53C4-FE82-AEEE-CE0D-E9BC855ACC0C}"/>
              </a:ext>
            </a:extLst>
          </p:cNvPr>
          <p:cNvGraphicFramePr>
            <a:graphicFrameLocks noChangeAspect="1"/>
          </p:cNvGraphicFramePr>
          <p:nvPr>
            <p:extLst>
              <p:ext uri="{D42A27DB-BD31-4B8C-83A1-F6EECF244321}">
                <p14:modId xmlns:p14="http://schemas.microsoft.com/office/powerpoint/2010/main" val="3109887460"/>
              </p:ext>
            </p:extLst>
          </p:nvPr>
        </p:nvGraphicFramePr>
        <p:xfrm>
          <a:off x="434176" y="6277239"/>
          <a:ext cx="2776537" cy="300037"/>
        </p:xfrm>
        <a:graphic>
          <a:graphicData uri="http://schemas.openxmlformats.org/presentationml/2006/ole">
            <mc:AlternateContent xmlns:mc="http://schemas.openxmlformats.org/markup-compatibility/2006">
              <mc:Choice xmlns:v="urn:schemas-microsoft-com:vml" Requires="v">
                <p:oleObj name="Equation" r:id="rId7" imgW="1638000" imgH="177480" progId="Equation.DSMT4">
                  <p:embed/>
                </p:oleObj>
              </mc:Choice>
              <mc:Fallback>
                <p:oleObj name="Equation" r:id="rId7" imgW="1638000" imgH="177480" progId="Equation.DSMT4">
                  <p:embed/>
                  <p:pic>
                    <p:nvPicPr>
                      <p:cNvPr id="3" name="Object 6">
                        <a:extLst>
                          <a:ext uri="{FF2B5EF4-FFF2-40B4-BE49-F238E27FC236}">
                            <a16:creationId xmlns:a16="http://schemas.microsoft.com/office/drawing/2014/main" id="{53087C35-75B6-DC86-1B42-7DBF64CD7B15}"/>
                          </a:ext>
                        </a:extLst>
                      </p:cNvPr>
                      <p:cNvPicPr>
                        <a:picLocks noChangeAspect="1" noChangeArrowheads="1"/>
                      </p:cNvPicPr>
                      <p:nvPr/>
                    </p:nvPicPr>
                    <p:blipFill>
                      <a:blip r:embed="rId8"/>
                      <a:srcRect/>
                      <a:stretch>
                        <a:fillRect/>
                      </a:stretch>
                    </p:blipFill>
                    <p:spPr bwMode="auto">
                      <a:xfrm>
                        <a:off x="434176" y="6277239"/>
                        <a:ext cx="2776537" cy="30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E1E30-C1F0-8CF7-18BD-CB93094EEB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65767B-49F8-6223-DA1C-D5D9E6ED67DC}"/>
              </a:ext>
            </a:extLst>
          </p:cNvPr>
          <p:cNvSpPr/>
          <p:nvPr/>
        </p:nvSpPr>
        <p:spPr>
          <a:xfrm>
            <a:off x="207658" y="143932"/>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a:extLst>
              <a:ext uri="{FF2B5EF4-FFF2-40B4-BE49-F238E27FC236}">
                <a16:creationId xmlns:a16="http://schemas.microsoft.com/office/drawing/2014/main" id="{700A37C4-DB23-01A5-09E7-894DC816A8D9}"/>
              </a:ext>
            </a:extLst>
          </p:cNvPr>
          <p:cNvSpPr txBox="1">
            <a:spLocks noChangeArrowheads="1"/>
          </p:cNvSpPr>
          <p:nvPr/>
        </p:nvSpPr>
        <p:spPr bwMode="auto">
          <a:xfrm>
            <a:off x="389470" y="757535"/>
            <a:ext cx="2138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u="sng" dirty="0"/>
              <a:t>First derivative</a:t>
            </a:r>
            <a:r>
              <a:rPr lang="en-US" altLang="en-US" sz="2400" dirty="0"/>
              <a:t>:</a:t>
            </a:r>
          </a:p>
        </p:txBody>
      </p:sp>
      <p:grpSp>
        <p:nvGrpSpPr>
          <p:cNvPr id="10" name="Group 9">
            <a:extLst>
              <a:ext uri="{FF2B5EF4-FFF2-40B4-BE49-F238E27FC236}">
                <a16:creationId xmlns:a16="http://schemas.microsoft.com/office/drawing/2014/main" id="{1D486E39-0ACF-7AD3-9229-AFFA7A08044B}"/>
              </a:ext>
            </a:extLst>
          </p:cNvPr>
          <p:cNvGrpSpPr>
            <a:grpSpLocks/>
          </p:cNvGrpSpPr>
          <p:nvPr/>
        </p:nvGrpSpPr>
        <p:grpSpPr bwMode="auto">
          <a:xfrm>
            <a:off x="378358" y="1446212"/>
            <a:ext cx="2138363" cy="474663"/>
            <a:chOff x="359" y="698"/>
            <a:chExt cx="1347" cy="299"/>
          </a:xfrm>
        </p:grpSpPr>
        <p:graphicFrame>
          <p:nvGraphicFramePr>
            <p:cNvPr id="11" name="Object 10">
              <a:extLst>
                <a:ext uri="{FF2B5EF4-FFF2-40B4-BE49-F238E27FC236}">
                  <a16:creationId xmlns:a16="http://schemas.microsoft.com/office/drawing/2014/main" id="{A8288906-DF7F-5541-67D7-0F732B2B9857}"/>
                </a:ext>
              </a:extLst>
            </p:cNvPr>
            <p:cNvGraphicFramePr>
              <a:graphicFrameLocks noChangeAspect="1"/>
            </p:cNvGraphicFramePr>
            <p:nvPr>
              <p:extLst>
                <p:ext uri="{D42A27DB-BD31-4B8C-83A1-F6EECF244321}">
                  <p14:modId xmlns:p14="http://schemas.microsoft.com/office/powerpoint/2010/main" val="3290501519"/>
                </p:ext>
              </p:extLst>
            </p:nvPr>
          </p:nvGraphicFramePr>
          <p:xfrm>
            <a:off x="359" y="720"/>
            <a:ext cx="467" cy="277"/>
          </p:xfrm>
          <a:graphic>
            <a:graphicData uri="http://schemas.openxmlformats.org/presentationml/2006/ole">
              <mc:AlternateContent xmlns:mc="http://schemas.openxmlformats.org/markup-compatibility/2006">
                <mc:Choice xmlns:v="urn:schemas-microsoft-com:vml" Requires="v">
                  <p:oleObj name="Equation" r:id="rId2" imgW="342720" imgH="203040" progId="Equation.DSMT4">
                    <p:embed/>
                  </p:oleObj>
                </mc:Choice>
                <mc:Fallback>
                  <p:oleObj name="Equation" r:id="rId2" imgW="342720" imgH="203040" progId="Equation.DSMT4">
                    <p:embed/>
                    <p:pic>
                      <p:nvPicPr>
                        <p:cNvPr id="5" name="Object 4"/>
                        <p:cNvPicPr>
                          <a:picLocks noChangeAspect="1" noChangeArrowheads="1"/>
                        </p:cNvPicPr>
                        <p:nvPr/>
                      </p:nvPicPr>
                      <p:blipFill>
                        <a:blip r:embed="rId3"/>
                        <a:srcRect/>
                        <a:stretch>
                          <a:fillRect/>
                        </a:stretch>
                      </p:blipFill>
                      <p:spPr bwMode="auto">
                        <a:xfrm>
                          <a:off x="359" y="720"/>
                          <a:ext cx="467"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5">
              <a:extLst>
                <a:ext uri="{FF2B5EF4-FFF2-40B4-BE49-F238E27FC236}">
                  <a16:creationId xmlns:a16="http://schemas.microsoft.com/office/drawing/2014/main" id="{DFDDC40D-A688-7947-A306-8E0A15DFD361}"/>
                </a:ext>
              </a:extLst>
            </p:cNvPr>
            <p:cNvSpPr txBox="1">
              <a:spLocks noChangeArrowheads="1"/>
            </p:cNvSpPr>
            <p:nvPr/>
          </p:nvSpPr>
          <p:spPr bwMode="auto">
            <a:xfrm>
              <a:off x="806" y="698"/>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is positive</a:t>
              </a:r>
            </a:p>
          </p:txBody>
        </p:sp>
      </p:grpSp>
      <p:sp>
        <p:nvSpPr>
          <p:cNvPr id="13" name="AutoShape 6">
            <a:extLst>
              <a:ext uri="{FF2B5EF4-FFF2-40B4-BE49-F238E27FC236}">
                <a16:creationId xmlns:a16="http://schemas.microsoft.com/office/drawing/2014/main" id="{56B668CA-C5FB-65F3-ED90-F91879594F07}"/>
              </a:ext>
            </a:extLst>
          </p:cNvPr>
          <p:cNvSpPr>
            <a:spLocks noChangeArrowheads="1"/>
          </p:cNvSpPr>
          <p:nvPr/>
        </p:nvSpPr>
        <p:spPr bwMode="auto">
          <a:xfrm>
            <a:off x="2611970" y="1557337"/>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4" name="Text Box 7">
            <a:extLst>
              <a:ext uri="{FF2B5EF4-FFF2-40B4-BE49-F238E27FC236}">
                <a16:creationId xmlns:a16="http://schemas.microsoft.com/office/drawing/2014/main" id="{58BD3B70-4DB8-6705-2B41-7547BC9F609A}"/>
              </a:ext>
            </a:extLst>
          </p:cNvPr>
          <p:cNvSpPr txBox="1">
            <a:spLocks noChangeArrowheads="1"/>
          </p:cNvSpPr>
          <p:nvPr/>
        </p:nvSpPr>
        <p:spPr bwMode="auto">
          <a:xfrm>
            <a:off x="3297770" y="1406525"/>
            <a:ext cx="271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Curve is increasing.</a:t>
            </a:r>
          </a:p>
        </p:txBody>
      </p:sp>
      <p:grpSp>
        <p:nvGrpSpPr>
          <p:cNvPr id="15" name="Group 14">
            <a:extLst>
              <a:ext uri="{FF2B5EF4-FFF2-40B4-BE49-F238E27FC236}">
                <a16:creationId xmlns:a16="http://schemas.microsoft.com/office/drawing/2014/main" id="{4B1B8F3F-FF2B-2CC1-6A01-E62EAE56D754}"/>
              </a:ext>
            </a:extLst>
          </p:cNvPr>
          <p:cNvGrpSpPr>
            <a:grpSpLocks/>
          </p:cNvGrpSpPr>
          <p:nvPr/>
        </p:nvGrpSpPr>
        <p:grpSpPr bwMode="auto">
          <a:xfrm>
            <a:off x="378358" y="2149475"/>
            <a:ext cx="2205038" cy="474662"/>
            <a:chOff x="359" y="1141"/>
            <a:chExt cx="1389" cy="299"/>
          </a:xfrm>
        </p:grpSpPr>
        <p:graphicFrame>
          <p:nvGraphicFramePr>
            <p:cNvPr id="16" name="Object 15">
              <a:extLst>
                <a:ext uri="{FF2B5EF4-FFF2-40B4-BE49-F238E27FC236}">
                  <a16:creationId xmlns:a16="http://schemas.microsoft.com/office/drawing/2014/main" id="{7AC951A9-67D4-2F2C-425D-6B67196C18E5}"/>
                </a:ext>
              </a:extLst>
            </p:cNvPr>
            <p:cNvGraphicFramePr>
              <a:graphicFrameLocks noChangeAspect="1"/>
            </p:cNvGraphicFramePr>
            <p:nvPr>
              <p:extLst>
                <p:ext uri="{D42A27DB-BD31-4B8C-83A1-F6EECF244321}">
                  <p14:modId xmlns:p14="http://schemas.microsoft.com/office/powerpoint/2010/main" val="3046540506"/>
                </p:ext>
              </p:extLst>
            </p:nvPr>
          </p:nvGraphicFramePr>
          <p:xfrm>
            <a:off x="359" y="1163"/>
            <a:ext cx="467" cy="277"/>
          </p:xfrm>
          <a:graphic>
            <a:graphicData uri="http://schemas.openxmlformats.org/presentationml/2006/ole">
              <mc:AlternateContent xmlns:mc="http://schemas.openxmlformats.org/markup-compatibility/2006">
                <mc:Choice xmlns:v="urn:schemas-microsoft-com:vml" Requires="v">
                  <p:oleObj name="Equation" r:id="rId4" imgW="342720" imgH="203040" progId="Equation.DSMT4">
                    <p:embed/>
                  </p:oleObj>
                </mc:Choice>
                <mc:Fallback>
                  <p:oleObj name="Equation" r:id="rId4" imgW="342720" imgH="203040" progId="Equation.DSMT4">
                    <p:embed/>
                    <p:pic>
                      <p:nvPicPr>
                        <p:cNvPr id="10" name="Object 9"/>
                        <p:cNvPicPr>
                          <a:picLocks noChangeAspect="1" noChangeArrowheads="1"/>
                        </p:cNvPicPr>
                        <p:nvPr/>
                      </p:nvPicPr>
                      <p:blipFill>
                        <a:blip r:embed="rId5"/>
                        <a:srcRect/>
                        <a:stretch>
                          <a:fillRect/>
                        </a:stretch>
                      </p:blipFill>
                      <p:spPr bwMode="auto">
                        <a:xfrm>
                          <a:off x="359" y="1163"/>
                          <a:ext cx="467"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10">
              <a:extLst>
                <a:ext uri="{FF2B5EF4-FFF2-40B4-BE49-F238E27FC236}">
                  <a16:creationId xmlns:a16="http://schemas.microsoft.com/office/drawing/2014/main" id="{1E2B1D32-A2C4-73C7-39AD-443F601E6133}"/>
                </a:ext>
              </a:extLst>
            </p:cNvPr>
            <p:cNvSpPr txBox="1">
              <a:spLocks noChangeArrowheads="1"/>
            </p:cNvSpPr>
            <p:nvPr/>
          </p:nvSpPr>
          <p:spPr bwMode="auto">
            <a:xfrm>
              <a:off x="806" y="1141"/>
              <a:ext cx="9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is negative</a:t>
              </a:r>
            </a:p>
          </p:txBody>
        </p:sp>
      </p:grpSp>
      <p:sp>
        <p:nvSpPr>
          <p:cNvPr id="18" name="AutoShape 11">
            <a:extLst>
              <a:ext uri="{FF2B5EF4-FFF2-40B4-BE49-F238E27FC236}">
                <a16:creationId xmlns:a16="http://schemas.microsoft.com/office/drawing/2014/main" id="{46D4181B-045F-E0EC-53C2-261FFB533199}"/>
              </a:ext>
            </a:extLst>
          </p:cNvPr>
          <p:cNvSpPr>
            <a:spLocks noChangeArrowheads="1"/>
          </p:cNvSpPr>
          <p:nvPr/>
        </p:nvSpPr>
        <p:spPr bwMode="auto">
          <a:xfrm>
            <a:off x="2611970" y="2260600"/>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9" name="Text Box 12">
            <a:extLst>
              <a:ext uri="{FF2B5EF4-FFF2-40B4-BE49-F238E27FC236}">
                <a16:creationId xmlns:a16="http://schemas.microsoft.com/office/drawing/2014/main" id="{A5969F35-510B-CAC3-0E0A-FDCA82C79091}"/>
              </a:ext>
            </a:extLst>
          </p:cNvPr>
          <p:cNvSpPr txBox="1">
            <a:spLocks noChangeArrowheads="1"/>
          </p:cNvSpPr>
          <p:nvPr/>
        </p:nvSpPr>
        <p:spPr bwMode="auto">
          <a:xfrm>
            <a:off x="3297770" y="2109787"/>
            <a:ext cx="2687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Curve is decreasing.</a:t>
            </a:r>
          </a:p>
        </p:txBody>
      </p:sp>
      <p:grpSp>
        <p:nvGrpSpPr>
          <p:cNvPr id="20" name="Group 19">
            <a:extLst>
              <a:ext uri="{FF2B5EF4-FFF2-40B4-BE49-F238E27FC236}">
                <a16:creationId xmlns:a16="http://schemas.microsoft.com/office/drawing/2014/main" id="{9B192953-4A00-D2E9-F388-B4F84DDC4661}"/>
              </a:ext>
            </a:extLst>
          </p:cNvPr>
          <p:cNvGrpSpPr>
            <a:grpSpLocks/>
          </p:cNvGrpSpPr>
          <p:nvPr/>
        </p:nvGrpSpPr>
        <p:grpSpPr bwMode="auto">
          <a:xfrm>
            <a:off x="383118" y="2776539"/>
            <a:ext cx="2139952" cy="830262"/>
            <a:chOff x="359" y="1536"/>
            <a:chExt cx="1348" cy="523"/>
          </a:xfrm>
        </p:grpSpPr>
        <p:graphicFrame>
          <p:nvGraphicFramePr>
            <p:cNvPr id="21" name="Object 20">
              <a:extLst>
                <a:ext uri="{FF2B5EF4-FFF2-40B4-BE49-F238E27FC236}">
                  <a16:creationId xmlns:a16="http://schemas.microsoft.com/office/drawing/2014/main" id="{17741492-D032-CF27-7070-325D0C5C3FCD}"/>
                </a:ext>
              </a:extLst>
            </p:cNvPr>
            <p:cNvGraphicFramePr>
              <a:graphicFrameLocks noChangeAspect="1"/>
            </p:cNvGraphicFramePr>
            <p:nvPr>
              <p:extLst>
                <p:ext uri="{D42A27DB-BD31-4B8C-83A1-F6EECF244321}">
                  <p14:modId xmlns:p14="http://schemas.microsoft.com/office/powerpoint/2010/main" val="3068748386"/>
                </p:ext>
              </p:extLst>
            </p:nvPr>
          </p:nvGraphicFramePr>
          <p:xfrm>
            <a:off x="359" y="1643"/>
            <a:ext cx="467" cy="277"/>
          </p:xfrm>
          <a:graphic>
            <a:graphicData uri="http://schemas.openxmlformats.org/presentationml/2006/ole">
              <mc:AlternateContent xmlns:mc="http://schemas.openxmlformats.org/markup-compatibility/2006">
                <mc:Choice xmlns:v="urn:schemas-microsoft-com:vml" Requires="v">
                  <p:oleObj name="Equation" r:id="rId6" imgW="342720" imgH="203040" progId="Equation.DSMT4">
                    <p:embed/>
                  </p:oleObj>
                </mc:Choice>
                <mc:Fallback>
                  <p:oleObj name="Equation" r:id="rId6" imgW="342720" imgH="203040" progId="Equation.DSMT4">
                    <p:embed/>
                    <p:pic>
                      <p:nvPicPr>
                        <p:cNvPr id="15" name="Object 14"/>
                        <p:cNvPicPr>
                          <a:picLocks noChangeAspect="1" noChangeArrowheads="1"/>
                        </p:cNvPicPr>
                        <p:nvPr/>
                      </p:nvPicPr>
                      <p:blipFill>
                        <a:blip r:embed="rId7"/>
                        <a:srcRect/>
                        <a:stretch>
                          <a:fillRect/>
                        </a:stretch>
                      </p:blipFill>
                      <p:spPr bwMode="auto">
                        <a:xfrm>
                          <a:off x="359" y="1643"/>
                          <a:ext cx="467"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15">
              <a:extLst>
                <a:ext uri="{FF2B5EF4-FFF2-40B4-BE49-F238E27FC236}">
                  <a16:creationId xmlns:a16="http://schemas.microsoft.com/office/drawing/2014/main" id="{14337822-967B-0253-86EC-7AE4D559F369}"/>
                </a:ext>
              </a:extLst>
            </p:cNvPr>
            <p:cNvSpPr txBox="1">
              <a:spLocks noChangeArrowheads="1"/>
            </p:cNvSpPr>
            <p:nvPr/>
          </p:nvSpPr>
          <p:spPr bwMode="auto">
            <a:xfrm>
              <a:off x="816" y="1536"/>
              <a:ext cx="89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is zero or</a:t>
              </a:r>
            </a:p>
            <a:p>
              <a:pPr eaLnBrk="1" hangingPunct="1">
                <a:spcBef>
                  <a:spcPct val="0"/>
                </a:spcBef>
                <a:buFontTx/>
                <a:buNone/>
              </a:pPr>
              <a:r>
                <a:rPr lang="en-US" altLang="en-US" sz="2400" dirty="0"/>
                <a:t>undefined</a:t>
              </a:r>
            </a:p>
          </p:txBody>
        </p:sp>
      </p:grpSp>
      <p:sp>
        <p:nvSpPr>
          <p:cNvPr id="23" name="AutoShape 16">
            <a:extLst>
              <a:ext uri="{FF2B5EF4-FFF2-40B4-BE49-F238E27FC236}">
                <a16:creationId xmlns:a16="http://schemas.microsoft.com/office/drawing/2014/main" id="{810D1675-01DF-D58D-C917-750846BC9975}"/>
              </a:ext>
            </a:extLst>
          </p:cNvPr>
          <p:cNvSpPr>
            <a:spLocks noChangeArrowheads="1"/>
          </p:cNvSpPr>
          <p:nvPr/>
        </p:nvSpPr>
        <p:spPr bwMode="auto">
          <a:xfrm>
            <a:off x="2583395" y="3022600"/>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4" name="Text Box 17">
            <a:extLst>
              <a:ext uri="{FF2B5EF4-FFF2-40B4-BE49-F238E27FC236}">
                <a16:creationId xmlns:a16="http://schemas.microsoft.com/office/drawing/2014/main" id="{522C40DE-6353-28D7-CB40-29E149F9715C}"/>
              </a:ext>
            </a:extLst>
          </p:cNvPr>
          <p:cNvSpPr txBox="1">
            <a:spLocks noChangeArrowheads="1"/>
          </p:cNvSpPr>
          <p:nvPr/>
        </p:nvSpPr>
        <p:spPr bwMode="auto">
          <a:xfrm>
            <a:off x="3269195" y="2870200"/>
            <a:ext cx="4283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u="sng"/>
              <a:t>Possible</a:t>
            </a:r>
            <a:r>
              <a:rPr lang="en-US" altLang="en-US" sz="2400"/>
              <a:t> local maximum or minimum points.</a:t>
            </a:r>
          </a:p>
        </p:txBody>
      </p:sp>
      <p:sp>
        <p:nvSpPr>
          <p:cNvPr id="25" name="Text Box 18">
            <a:extLst>
              <a:ext uri="{FF2B5EF4-FFF2-40B4-BE49-F238E27FC236}">
                <a16:creationId xmlns:a16="http://schemas.microsoft.com/office/drawing/2014/main" id="{DAFE9B58-33FA-54C7-C49D-6E877327042F}"/>
              </a:ext>
            </a:extLst>
          </p:cNvPr>
          <p:cNvSpPr txBox="1">
            <a:spLocks noChangeArrowheads="1"/>
          </p:cNvSpPr>
          <p:nvPr/>
        </p:nvSpPr>
        <p:spPr bwMode="auto">
          <a:xfrm>
            <a:off x="389470" y="3810000"/>
            <a:ext cx="246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u="sng" dirty="0"/>
              <a:t>Second derivative</a:t>
            </a:r>
            <a:r>
              <a:rPr lang="en-US" altLang="en-US" sz="2400" dirty="0"/>
              <a:t>:</a:t>
            </a:r>
          </a:p>
        </p:txBody>
      </p:sp>
      <p:grpSp>
        <p:nvGrpSpPr>
          <p:cNvPr id="26" name="Group 25">
            <a:extLst>
              <a:ext uri="{FF2B5EF4-FFF2-40B4-BE49-F238E27FC236}">
                <a16:creationId xmlns:a16="http://schemas.microsoft.com/office/drawing/2014/main" id="{D25ED6C0-1045-8611-50DD-028E4E0F43A8}"/>
              </a:ext>
            </a:extLst>
          </p:cNvPr>
          <p:cNvGrpSpPr>
            <a:grpSpLocks/>
          </p:cNvGrpSpPr>
          <p:nvPr/>
        </p:nvGrpSpPr>
        <p:grpSpPr bwMode="auto">
          <a:xfrm>
            <a:off x="365658" y="4383088"/>
            <a:ext cx="2165351" cy="474662"/>
            <a:chOff x="359" y="2761"/>
            <a:chExt cx="1364" cy="299"/>
          </a:xfrm>
        </p:grpSpPr>
        <p:graphicFrame>
          <p:nvGraphicFramePr>
            <p:cNvPr id="27" name="Object 26">
              <a:extLst>
                <a:ext uri="{FF2B5EF4-FFF2-40B4-BE49-F238E27FC236}">
                  <a16:creationId xmlns:a16="http://schemas.microsoft.com/office/drawing/2014/main" id="{B2E56140-A193-47E0-4607-233B654D3976}"/>
                </a:ext>
              </a:extLst>
            </p:cNvPr>
            <p:cNvGraphicFramePr>
              <a:graphicFrameLocks noChangeAspect="1"/>
            </p:cNvGraphicFramePr>
            <p:nvPr>
              <p:extLst>
                <p:ext uri="{D42A27DB-BD31-4B8C-83A1-F6EECF244321}">
                  <p14:modId xmlns:p14="http://schemas.microsoft.com/office/powerpoint/2010/main" val="3436926624"/>
                </p:ext>
              </p:extLst>
            </p:nvPr>
          </p:nvGraphicFramePr>
          <p:xfrm>
            <a:off x="359" y="2783"/>
            <a:ext cx="502" cy="277"/>
          </p:xfrm>
          <a:graphic>
            <a:graphicData uri="http://schemas.openxmlformats.org/presentationml/2006/ole">
              <mc:AlternateContent xmlns:mc="http://schemas.openxmlformats.org/markup-compatibility/2006">
                <mc:Choice xmlns:v="urn:schemas-microsoft-com:vml" Requires="v">
                  <p:oleObj name="Equation" r:id="rId8" imgW="368280" imgH="203040" progId="Equation.DSMT4">
                    <p:embed/>
                  </p:oleObj>
                </mc:Choice>
                <mc:Fallback>
                  <p:oleObj name="Equation" r:id="rId8" imgW="368280" imgH="203040" progId="Equation.DSMT4">
                    <p:embed/>
                    <p:pic>
                      <p:nvPicPr>
                        <p:cNvPr id="21" name="Object 20"/>
                        <p:cNvPicPr>
                          <a:picLocks noChangeAspect="1" noChangeArrowheads="1"/>
                        </p:cNvPicPr>
                        <p:nvPr/>
                      </p:nvPicPr>
                      <p:blipFill>
                        <a:blip r:embed="rId9"/>
                        <a:srcRect/>
                        <a:stretch>
                          <a:fillRect/>
                        </a:stretch>
                      </p:blipFill>
                      <p:spPr bwMode="auto">
                        <a:xfrm>
                          <a:off x="359" y="2783"/>
                          <a:ext cx="502"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1">
              <a:extLst>
                <a:ext uri="{FF2B5EF4-FFF2-40B4-BE49-F238E27FC236}">
                  <a16:creationId xmlns:a16="http://schemas.microsoft.com/office/drawing/2014/main" id="{A11E2D91-C4E1-826E-0537-42DD25D2B09A}"/>
                </a:ext>
              </a:extLst>
            </p:cNvPr>
            <p:cNvSpPr txBox="1">
              <a:spLocks noChangeArrowheads="1"/>
            </p:cNvSpPr>
            <p:nvPr/>
          </p:nvSpPr>
          <p:spPr bwMode="auto">
            <a:xfrm>
              <a:off x="823" y="2761"/>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is positive</a:t>
              </a:r>
            </a:p>
          </p:txBody>
        </p:sp>
      </p:grpSp>
      <p:sp>
        <p:nvSpPr>
          <p:cNvPr id="29" name="AutoShape 22">
            <a:extLst>
              <a:ext uri="{FF2B5EF4-FFF2-40B4-BE49-F238E27FC236}">
                <a16:creationId xmlns:a16="http://schemas.microsoft.com/office/drawing/2014/main" id="{7B347E97-C07B-F3DF-5F4F-E1118DF68252}"/>
              </a:ext>
            </a:extLst>
          </p:cNvPr>
          <p:cNvSpPr>
            <a:spLocks noChangeArrowheads="1"/>
          </p:cNvSpPr>
          <p:nvPr/>
        </p:nvSpPr>
        <p:spPr bwMode="auto">
          <a:xfrm>
            <a:off x="2626258" y="4494213"/>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 name="Text Box 23">
            <a:extLst>
              <a:ext uri="{FF2B5EF4-FFF2-40B4-BE49-F238E27FC236}">
                <a16:creationId xmlns:a16="http://schemas.microsoft.com/office/drawing/2014/main" id="{6786EDDA-10C3-9F19-9BD5-87DF101514FC}"/>
              </a:ext>
            </a:extLst>
          </p:cNvPr>
          <p:cNvSpPr txBox="1">
            <a:spLocks noChangeArrowheads="1"/>
          </p:cNvSpPr>
          <p:nvPr/>
        </p:nvSpPr>
        <p:spPr bwMode="auto">
          <a:xfrm>
            <a:off x="3312058" y="4343400"/>
            <a:ext cx="274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Curve is concave up.</a:t>
            </a:r>
          </a:p>
        </p:txBody>
      </p:sp>
      <p:grpSp>
        <p:nvGrpSpPr>
          <p:cNvPr id="31" name="Group 30">
            <a:extLst>
              <a:ext uri="{FF2B5EF4-FFF2-40B4-BE49-F238E27FC236}">
                <a16:creationId xmlns:a16="http://schemas.microsoft.com/office/drawing/2014/main" id="{77ACEB5A-EA2F-B1C0-64DC-213EE91879E9}"/>
              </a:ext>
            </a:extLst>
          </p:cNvPr>
          <p:cNvGrpSpPr>
            <a:grpSpLocks/>
          </p:cNvGrpSpPr>
          <p:nvPr/>
        </p:nvGrpSpPr>
        <p:grpSpPr bwMode="auto">
          <a:xfrm>
            <a:off x="365658" y="5086350"/>
            <a:ext cx="2232026" cy="474663"/>
            <a:chOff x="359" y="3204"/>
            <a:chExt cx="1406" cy="299"/>
          </a:xfrm>
        </p:grpSpPr>
        <p:graphicFrame>
          <p:nvGraphicFramePr>
            <p:cNvPr id="32" name="Object 31">
              <a:extLst>
                <a:ext uri="{FF2B5EF4-FFF2-40B4-BE49-F238E27FC236}">
                  <a16:creationId xmlns:a16="http://schemas.microsoft.com/office/drawing/2014/main" id="{ACE0D17F-DC0B-9580-01A8-00632DA3330A}"/>
                </a:ext>
              </a:extLst>
            </p:cNvPr>
            <p:cNvGraphicFramePr>
              <a:graphicFrameLocks noChangeAspect="1"/>
            </p:cNvGraphicFramePr>
            <p:nvPr>
              <p:extLst>
                <p:ext uri="{D42A27DB-BD31-4B8C-83A1-F6EECF244321}">
                  <p14:modId xmlns:p14="http://schemas.microsoft.com/office/powerpoint/2010/main" val="1561107114"/>
                </p:ext>
              </p:extLst>
            </p:nvPr>
          </p:nvGraphicFramePr>
          <p:xfrm>
            <a:off x="359" y="3226"/>
            <a:ext cx="502" cy="277"/>
          </p:xfrm>
          <a:graphic>
            <a:graphicData uri="http://schemas.openxmlformats.org/presentationml/2006/ole">
              <mc:AlternateContent xmlns:mc="http://schemas.openxmlformats.org/markup-compatibility/2006">
                <mc:Choice xmlns:v="urn:schemas-microsoft-com:vml" Requires="v">
                  <p:oleObj name="Equation" r:id="rId10" imgW="368280" imgH="203040" progId="Equation.DSMT4">
                    <p:embed/>
                  </p:oleObj>
                </mc:Choice>
                <mc:Fallback>
                  <p:oleObj name="Equation" r:id="rId10" imgW="368280" imgH="203040" progId="Equation.DSMT4">
                    <p:embed/>
                    <p:pic>
                      <p:nvPicPr>
                        <p:cNvPr id="26" name="Object 25"/>
                        <p:cNvPicPr>
                          <a:picLocks noChangeAspect="1" noChangeArrowheads="1"/>
                        </p:cNvPicPr>
                        <p:nvPr/>
                      </p:nvPicPr>
                      <p:blipFill>
                        <a:blip r:embed="rId11"/>
                        <a:srcRect/>
                        <a:stretch>
                          <a:fillRect/>
                        </a:stretch>
                      </p:blipFill>
                      <p:spPr bwMode="auto">
                        <a:xfrm>
                          <a:off x="359" y="3226"/>
                          <a:ext cx="502"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 Box 26">
              <a:extLst>
                <a:ext uri="{FF2B5EF4-FFF2-40B4-BE49-F238E27FC236}">
                  <a16:creationId xmlns:a16="http://schemas.microsoft.com/office/drawing/2014/main" id="{F91AAA93-94A3-90E2-990F-7B4A249DBFA8}"/>
                </a:ext>
              </a:extLst>
            </p:cNvPr>
            <p:cNvSpPr txBox="1">
              <a:spLocks noChangeArrowheads="1"/>
            </p:cNvSpPr>
            <p:nvPr/>
          </p:nvSpPr>
          <p:spPr bwMode="auto">
            <a:xfrm>
              <a:off x="823" y="3204"/>
              <a:ext cx="9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is negative</a:t>
              </a:r>
            </a:p>
          </p:txBody>
        </p:sp>
      </p:grpSp>
      <p:sp>
        <p:nvSpPr>
          <p:cNvPr id="34" name="AutoShape 27">
            <a:extLst>
              <a:ext uri="{FF2B5EF4-FFF2-40B4-BE49-F238E27FC236}">
                <a16:creationId xmlns:a16="http://schemas.microsoft.com/office/drawing/2014/main" id="{D6240614-B952-F4F4-E9CD-12BD2CC9D59B}"/>
              </a:ext>
            </a:extLst>
          </p:cNvPr>
          <p:cNvSpPr>
            <a:spLocks noChangeArrowheads="1"/>
          </p:cNvSpPr>
          <p:nvPr/>
        </p:nvSpPr>
        <p:spPr bwMode="auto">
          <a:xfrm>
            <a:off x="2626258" y="5197475"/>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 name="Text Box 28">
            <a:extLst>
              <a:ext uri="{FF2B5EF4-FFF2-40B4-BE49-F238E27FC236}">
                <a16:creationId xmlns:a16="http://schemas.microsoft.com/office/drawing/2014/main" id="{9B068CE6-98D4-5B22-1897-283E25297FF7}"/>
              </a:ext>
            </a:extLst>
          </p:cNvPr>
          <p:cNvSpPr txBox="1">
            <a:spLocks noChangeArrowheads="1"/>
          </p:cNvSpPr>
          <p:nvPr/>
        </p:nvSpPr>
        <p:spPr bwMode="auto">
          <a:xfrm>
            <a:off x="3312058" y="5046663"/>
            <a:ext cx="311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Curve is concave down.</a:t>
            </a:r>
          </a:p>
        </p:txBody>
      </p:sp>
      <p:grpSp>
        <p:nvGrpSpPr>
          <p:cNvPr id="36" name="Group 35">
            <a:extLst>
              <a:ext uri="{FF2B5EF4-FFF2-40B4-BE49-F238E27FC236}">
                <a16:creationId xmlns:a16="http://schemas.microsoft.com/office/drawing/2014/main" id="{44B4A717-E349-54E1-EFAE-87E4D4D34A0A}"/>
              </a:ext>
            </a:extLst>
          </p:cNvPr>
          <p:cNvGrpSpPr>
            <a:grpSpLocks/>
          </p:cNvGrpSpPr>
          <p:nvPr/>
        </p:nvGrpSpPr>
        <p:grpSpPr bwMode="auto">
          <a:xfrm>
            <a:off x="365658" y="5714997"/>
            <a:ext cx="2151064" cy="830263"/>
            <a:chOff x="359" y="3600"/>
            <a:chExt cx="1355" cy="523"/>
          </a:xfrm>
        </p:grpSpPr>
        <p:graphicFrame>
          <p:nvGraphicFramePr>
            <p:cNvPr id="37" name="Object 36">
              <a:extLst>
                <a:ext uri="{FF2B5EF4-FFF2-40B4-BE49-F238E27FC236}">
                  <a16:creationId xmlns:a16="http://schemas.microsoft.com/office/drawing/2014/main" id="{128505E4-895A-DBB4-9339-2FE485E0566D}"/>
                </a:ext>
              </a:extLst>
            </p:cNvPr>
            <p:cNvGraphicFramePr>
              <a:graphicFrameLocks noChangeAspect="1"/>
            </p:cNvGraphicFramePr>
            <p:nvPr>
              <p:extLst>
                <p:ext uri="{D42A27DB-BD31-4B8C-83A1-F6EECF244321}">
                  <p14:modId xmlns:p14="http://schemas.microsoft.com/office/powerpoint/2010/main" val="3379757666"/>
                </p:ext>
              </p:extLst>
            </p:nvPr>
          </p:nvGraphicFramePr>
          <p:xfrm>
            <a:off x="359" y="3706"/>
            <a:ext cx="502" cy="277"/>
          </p:xfrm>
          <a:graphic>
            <a:graphicData uri="http://schemas.openxmlformats.org/presentationml/2006/ole">
              <mc:AlternateContent xmlns:mc="http://schemas.openxmlformats.org/markup-compatibility/2006">
                <mc:Choice xmlns:v="urn:schemas-microsoft-com:vml" Requires="v">
                  <p:oleObj name="Equation" r:id="rId12" imgW="368280" imgH="203040" progId="Equation.DSMT4">
                    <p:embed/>
                  </p:oleObj>
                </mc:Choice>
                <mc:Fallback>
                  <p:oleObj name="Equation" r:id="rId12" imgW="368280" imgH="203040" progId="Equation.DSMT4">
                    <p:embed/>
                    <p:pic>
                      <p:nvPicPr>
                        <p:cNvPr id="31" name="Object 30"/>
                        <p:cNvPicPr>
                          <a:picLocks noChangeAspect="1" noChangeArrowheads="1"/>
                        </p:cNvPicPr>
                        <p:nvPr/>
                      </p:nvPicPr>
                      <p:blipFill>
                        <a:blip r:embed="rId13"/>
                        <a:srcRect/>
                        <a:stretch>
                          <a:fillRect/>
                        </a:stretch>
                      </p:blipFill>
                      <p:spPr bwMode="auto">
                        <a:xfrm>
                          <a:off x="359" y="3706"/>
                          <a:ext cx="502"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 Box 31">
              <a:extLst>
                <a:ext uri="{FF2B5EF4-FFF2-40B4-BE49-F238E27FC236}">
                  <a16:creationId xmlns:a16="http://schemas.microsoft.com/office/drawing/2014/main" id="{A34CD4F1-D24B-0106-DEC6-4683F3492121}"/>
                </a:ext>
              </a:extLst>
            </p:cNvPr>
            <p:cNvSpPr txBox="1">
              <a:spLocks noChangeArrowheads="1"/>
            </p:cNvSpPr>
            <p:nvPr/>
          </p:nvSpPr>
          <p:spPr bwMode="auto">
            <a:xfrm>
              <a:off x="823" y="3600"/>
              <a:ext cx="89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is zero or</a:t>
              </a:r>
            </a:p>
            <a:p>
              <a:pPr eaLnBrk="1" hangingPunct="1">
                <a:spcBef>
                  <a:spcPct val="0"/>
                </a:spcBef>
                <a:buFontTx/>
                <a:buNone/>
              </a:pPr>
              <a:r>
                <a:rPr lang="en-US" altLang="en-US" sz="2400" dirty="0"/>
                <a:t>undefined</a:t>
              </a:r>
            </a:p>
          </p:txBody>
        </p:sp>
      </p:grpSp>
      <p:sp>
        <p:nvSpPr>
          <p:cNvPr id="39" name="AutoShape 32">
            <a:extLst>
              <a:ext uri="{FF2B5EF4-FFF2-40B4-BE49-F238E27FC236}">
                <a16:creationId xmlns:a16="http://schemas.microsoft.com/office/drawing/2014/main" id="{305A7792-B3B3-9E0E-4313-4C0945A0F6EB}"/>
              </a:ext>
            </a:extLst>
          </p:cNvPr>
          <p:cNvSpPr>
            <a:spLocks noChangeArrowheads="1"/>
          </p:cNvSpPr>
          <p:nvPr/>
        </p:nvSpPr>
        <p:spPr bwMode="auto">
          <a:xfrm>
            <a:off x="2626258" y="5959475"/>
            <a:ext cx="609600" cy="228600"/>
          </a:xfrm>
          <a:prstGeom prst="rightArrow">
            <a:avLst>
              <a:gd name="adj1" fmla="val 50000"/>
              <a:gd name="adj2" fmla="val 6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 name="Text Box 33">
            <a:extLst>
              <a:ext uri="{FF2B5EF4-FFF2-40B4-BE49-F238E27FC236}">
                <a16:creationId xmlns:a16="http://schemas.microsoft.com/office/drawing/2014/main" id="{C6E394A5-C6BC-1781-35F2-301FBEA66AD0}"/>
              </a:ext>
            </a:extLst>
          </p:cNvPr>
          <p:cNvSpPr txBox="1">
            <a:spLocks noChangeArrowheads="1"/>
          </p:cNvSpPr>
          <p:nvPr/>
        </p:nvSpPr>
        <p:spPr bwMode="auto">
          <a:xfrm>
            <a:off x="3312058" y="5807075"/>
            <a:ext cx="428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u="sng"/>
              <a:t>Possible</a:t>
            </a:r>
            <a:r>
              <a:rPr lang="en-US" altLang="en-US" sz="2400"/>
              <a:t> inflection point</a:t>
            </a:r>
          </a:p>
          <a:p>
            <a:pPr eaLnBrk="1" hangingPunct="1">
              <a:spcBef>
                <a:spcPct val="0"/>
              </a:spcBef>
              <a:buFontTx/>
              <a:buNone/>
            </a:pPr>
            <a:r>
              <a:rPr lang="en-US" altLang="en-US" sz="2400"/>
              <a:t>(where concavity changes).</a:t>
            </a:r>
          </a:p>
        </p:txBody>
      </p:sp>
      <p:sp>
        <p:nvSpPr>
          <p:cNvPr id="41" name="Freeform 34">
            <a:extLst>
              <a:ext uri="{FF2B5EF4-FFF2-40B4-BE49-F238E27FC236}">
                <a16:creationId xmlns:a16="http://schemas.microsoft.com/office/drawing/2014/main" id="{945E63CC-2AAD-E9D4-7BAA-1F357551DA72}"/>
              </a:ext>
            </a:extLst>
          </p:cNvPr>
          <p:cNvSpPr>
            <a:spLocks/>
          </p:cNvSpPr>
          <p:nvPr/>
        </p:nvSpPr>
        <p:spPr bwMode="auto">
          <a:xfrm>
            <a:off x="6561670" y="4495800"/>
            <a:ext cx="838200" cy="228600"/>
          </a:xfrm>
          <a:custGeom>
            <a:avLst/>
            <a:gdLst>
              <a:gd name="T0" fmla="*/ 0 w 528"/>
              <a:gd name="T1" fmla="*/ 0 h 144"/>
              <a:gd name="T2" fmla="*/ 2147483646 w 528"/>
              <a:gd name="T3" fmla="*/ 2147483646 h 144"/>
              <a:gd name="T4" fmla="*/ 2147483646 w 528"/>
              <a:gd name="T5" fmla="*/ 0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0" y="0"/>
                </a:moveTo>
                <a:cubicBezTo>
                  <a:pt x="100" y="72"/>
                  <a:pt x="200" y="144"/>
                  <a:pt x="288" y="144"/>
                </a:cubicBezTo>
                <a:cubicBezTo>
                  <a:pt x="376" y="144"/>
                  <a:pt x="452" y="72"/>
                  <a:pt x="528" y="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35">
            <a:extLst>
              <a:ext uri="{FF2B5EF4-FFF2-40B4-BE49-F238E27FC236}">
                <a16:creationId xmlns:a16="http://schemas.microsoft.com/office/drawing/2014/main" id="{46D221EF-E08C-0A72-8A2B-FC68EA7A61C8}"/>
              </a:ext>
            </a:extLst>
          </p:cNvPr>
          <p:cNvSpPr>
            <a:spLocks/>
          </p:cNvSpPr>
          <p:nvPr/>
        </p:nvSpPr>
        <p:spPr bwMode="auto">
          <a:xfrm>
            <a:off x="6575958" y="5181600"/>
            <a:ext cx="900112" cy="188913"/>
          </a:xfrm>
          <a:custGeom>
            <a:avLst/>
            <a:gdLst>
              <a:gd name="T0" fmla="*/ 0 w 567"/>
              <a:gd name="T1" fmla="*/ 2147483646 h 73"/>
              <a:gd name="T2" fmla="*/ 2147483646 w 567"/>
              <a:gd name="T3" fmla="*/ 0 h 73"/>
              <a:gd name="T4" fmla="*/ 2147483646 w 567"/>
              <a:gd name="T5" fmla="*/ 2147483646 h 73"/>
              <a:gd name="T6" fmla="*/ 0 60000 65536"/>
              <a:gd name="T7" fmla="*/ 0 60000 65536"/>
              <a:gd name="T8" fmla="*/ 0 60000 65536"/>
              <a:gd name="T9" fmla="*/ 0 w 567"/>
              <a:gd name="T10" fmla="*/ 0 h 73"/>
              <a:gd name="T11" fmla="*/ 567 w 567"/>
              <a:gd name="T12" fmla="*/ 73 h 73"/>
            </a:gdLst>
            <a:ahLst/>
            <a:cxnLst>
              <a:cxn ang="T6">
                <a:pos x="T0" y="T1"/>
              </a:cxn>
              <a:cxn ang="T7">
                <a:pos x="T2" y="T3"/>
              </a:cxn>
              <a:cxn ang="T8">
                <a:pos x="T4" y="T5"/>
              </a:cxn>
            </a:cxnLst>
            <a:rect l="T9" t="T10" r="T11" b="T12"/>
            <a:pathLst>
              <a:path w="567" h="73">
                <a:moveTo>
                  <a:pt x="0" y="73"/>
                </a:moveTo>
                <a:cubicBezTo>
                  <a:pt x="45" y="61"/>
                  <a:pt x="180" y="0"/>
                  <a:pt x="274" y="0"/>
                </a:cubicBezTo>
                <a:cubicBezTo>
                  <a:pt x="368" y="0"/>
                  <a:pt x="506" y="58"/>
                  <a:pt x="567" y="73"/>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 name="Group 42">
            <a:extLst>
              <a:ext uri="{FF2B5EF4-FFF2-40B4-BE49-F238E27FC236}">
                <a16:creationId xmlns:a16="http://schemas.microsoft.com/office/drawing/2014/main" id="{CB4193FA-1713-56FB-C2C6-D00BBDCFACE0}"/>
              </a:ext>
            </a:extLst>
          </p:cNvPr>
          <p:cNvGrpSpPr>
            <a:grpSpLocks/>
          </p:cNvGrpSpPr>
          <p:nvPr/>
        </p:nvGrpSpPr>
        <p:grpSpPr bwMode="auto">
          <a:xfrm>
            <a:off x="7095070" y="5943600"/>
            <a:ext cx="661988" cy="600075"/>
            <a:chOff x="5055" y="3801"/>
            <a:chExt cx="417" cy="378"/>
          </a:xfrm>
        </p:grpSpPr>
        <p:sp>
          <p:nvSpPr>
            <p:cNvPr id="44" name="Freeform 37">
              <a:extLst>
                <a:ext uri="{FF2B5EF4-FFF2-40B4-BE49-F238E27FC236}">
                  <a16:creationId xmlns:a16="http://schemas.microsoft.com/office/drawing/2014/main" id="{D0FC7BE3-C9B3-54B7-8632-686235E52F13}"/>
                </a:ext>
              </a:extLst>
            </p:cNvPr>
            <p:cNvSpPr>
              <a:spLocks/>
            </p:cNvSpPr>
            <p:nvPr/>
          </p:nvSpPr>
          <p:spPr bwMode="auto">
            <a:xfrm>
              <a:off x="5055" y="3801"/>
              <a:ext cx="417" cy="378"/>
            </a:xfrm>
            <a:custGeom>
              <a:avLst/>
              <a:gdLst>
                <a:gd name="T0" fmla="*/ 0 w 417"/>
                <a:gd name="T1" fmla="*/ 378 h 378"/>
                <a:gd name="T2" fmla="*/ 21 w 417"/>
                <a:gd name="T3" fmla="*/ 327 h 378"/>
                <a:gd name="T4" fmla="*/ 66 w 417"/>
                <a:gd name="T5" fmla="*/ 270 h 378"/>
                <a:gd name="T6" fmla="*/ 144 w 417"/>
                <a:gd name="T7" fmla="*/ 237 h 378"/>
                <a:gd name="T8" fmla="*/ 213 w 417"/>
                <a:gd name="T9" fmla="*/ 231 h 378"/>
                <a:gd name="T10" fmla="*/ 270 w 417"/>
                <a:gd name="T11" fmla="*/ 219 h 378"/>
                <a:gd name="T12" fmla="*/ 342 w 417"/>
                <a:gd name="T13" fmla="*/ 183 h 378"/>
                <a:gd name="T14" fmla="*/ 375 w 417"/>
                <a:gd name="T15" fmla="*/ 132 h 378"/>
                <a:gd name="T16" fmla="*/ 402 w 417"/>
                <a:gd name="T17" fmla="*/ 72 h 378"/>
                <a:gd name="T18" fmla="*/ 417 w 417"/>
                <a:gd name="T19" fmla="*/ 0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7"/>
                <a:gd name="T31" fmla="*/ 0 h 378"/>
                <a:gd name="T32" fmla="*/ 417 w 417"/>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7" h="378">
                  <a:moveTo>
                    <a:pt x="0" y="378"/>
                  </a:moveTo>
                  <a:cubicBezTo>
                    <a:pt x="4" y="370"/>
                    <a:pt x="10" y="345"/>
                    <a:pt x="21" y="327"/>
                  </a:cubicBezTo>
                  <a:cubicBezTo>
                    <a:pt x="32" y="309"/>
                    <a:pt x="46" y="285"/>
                    <a:pt x="66" y="270"/>
                  </a:cubicBezTo>
                  <a:cubicBezTo>
                    <a:pt x="86" y="255"/>
                    <a:pt x="120" y="243"/>
                    <a:pt x="144" y="237"/>
                  </a:cubicBezTo>
                  <a:cubicBezTo>
                    <a:pt x="168" y="231"/>
                    <a:pt x="192" y="234"/>
                    <a:pt x="213" y="231"/>
                  </a:cubicBezTo>
                  <a:cubicBezTo>
                    <a:pt x="234" y="228"/>
                    <a:pt x="249" y="227"/>
                    <a:pt x="270" y="219"/>
                  </a:cubicBezTo>
                  <a:cubicBezTo>
                    <a:pt x="291" y="211"/>
                    <a:pt x="325" y="197"/>
                    <a:pt x="342" y="183"/>
                  </a:cubicBezTo>
                  <a:cubicBezTo>
                    <a:pt x="359" y="169"/>
                    <a:pt x="365" y="151"/>
                    <a:pt x="375" y="132"/>
                  </a:cubicBezTo>
                  <a:cubicBezTo>
                    <a:pt x="385" y="113"/>
                    <a:pt x="395" y="94"/>
                    <a:pt x="402" y="72"/>
                  </a:cubicBezTo>
                  <a:cubicBezTo>
                    <a:pt x="409" y="50"/>
                    <a:pt x="414" y="15"/>
                    <a:pt x="417" y="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Oval 44">
              <a:extLst>
                <a:ext uri="{FF2B5EF4-FFF2-40B4-BE49-F238E27FC236}">
                  <a16:creationId xmlns:a16="http://schemas.microsoft.com/office/drawing/2014/main" id="{BDD3025D-E137-8906-F5BA-DC512EC05724}"/>
                </a:ext>
              </a:extLst>
            </p:cNvPr>
            <p:cNvSpPr>
              <a:spLocks noChangeArrowheads="1"/>
            </p:cNvSpPr>
            <p:nvPr/>
          </p:nvSpPr>
          <p:spPr bwMode="auto">
            <a:xfrm>
              <a:off x="5242" y="3996"/>
              <a:ext cx="61" cy="5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6" name="Group 45">
            <a:extLst>
              <a:ext uri="{FF2B5EF4-FFF2-40B4-BE49-F238E27FC236}">
                <a16:creationId xmlns:a16="http://schemas.microsoft.com/office/drawing/2014/main" id="{2327E504-C7B1-6174-C00D-02EC1B8D6904}"/>
              </a:ext>
            </a:extLst>
          </p:cNvPr>
          <p:cNvGrpSpPr>
            <a:grpSpLocks/>
          </p:cNvGrpSpPr>
          <p:nvPr/>
        </p:nvGrpSpPr>
        <p:grpSpPr bwMode="auto">
          <a:xfrm>
            <a:off x="7047445" y="1406525"/>
            <a:ext cx="1130300" cy="1165225"/>
            <a:chOff x="6500812" y="1068388"/>
            <a:chExt cx="1131015" cy="1165225"/>
          </a:xfrm>
        </p:grpSpPr>
        <p:sp>
          <p:nvSpPr>
            <p:cNvPr id="47" name="Right Brace 46">
              <a:extLst>
                <a:ext uri="{FF2B5EF4-FFF2-40B4-BE49-F238E27FC236}">
                  <a16:creationId xmlns:a16="http://schemas.microsoft.com/office/drawing/2014/main" id="{65945A97-948B-890B-3936-020C306E7BC0}"/>
                </a:ext>
              </a:extLst>
            </p:cNvPr>
            <p:cNvSpPr/>
            <p:nvPr/>
          </p:nvSpPr>
          <p:spPr>
            <a:xfrm>
              <a:off x="6500812" y="1068388"/>
              <a:ext cx="373299" cy="1165225"/>
            </a:xfrm>
            <a:prstGeom prst="rightBrace">
              <a:avLst>
                <a:gd name="adj1" fmla="val 6301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8" name="TextBox 9">
              <a:extLst>
                <a:ext uri="{FF2B5EF4-FFF2-40B4-BE49-F238E27FC236}">
                  <a16:creationId xmlns:a16="http://schemas.microsoft.com/office/drawing/2014/main" id="{1E872244-E4BA-3BC8-8D30-0DB56D3A9C19}"/>
                </a:ext>
              </a:extLst>
            </p:cNvPr>
            <p:cNvSpPr txBox="1">
              <a:spLocks noChangeArrowheads="1"/>
            </p:cNvSpPr>
            <p:nvPr/>
          </p:nvSpPr>
          <p:spPr bwMode="auto">
            <a:xfrm>
              <a:off x="6934200" y="1443335"/>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IDT</a:t>
              </a:r>
            </a:p>
          </p:txBody>
        </p:sp>
      </p:grpSp>
      <p:grpSp>
        <p:nvGrpSpPr>
          <p:cNvPr id="49" name="Group 48">
            <a:extLst>
              <a:ext uri="{FF2B5EF4-FFF2-40B4-BE49-F238E27FC236}">
                <a16:creationId xmlns:a16="http://schemas.microsoft.com/office/drawing/2014/main" id="{5C11526B-8575-EE11-F729-209DBFB999E2}"/>
              </a:ext>
            </a:extLst>
          </p:cNvPr>
          <p:cNvGrpSpPr>
            <a:grpSpLocks/>
          </p:cNvGrpSpPr>
          <p:nvPr/>
        </p:nvGrpSpPr>
        <p:grpSpPr bwMode="auto">
          <a:xfrm>
            <a:off x="8092071" y="3026239"/>
            <a:ext cx="1200150" cy="685800"/>
            <a:chOff x="7186613" y="2514601"/>
            <a:chExt cx="1199944" cy="685800"/>
          </a:xfrm>
        </p:grpSpPr>
        <p:sp>
          <p:nvSpPr>
            <p:cNvPr id="50" name="Right Brace 49">
              <a:extLst>
                <a:ext uri="{FF2B5EF4-FFF2-40B4-BE49-F238E27FC236}">
                  <a16:creationId xmlns:a16="http://schemas.microsoft.com/office/drawing/2014/main" id="{0CC47EE7-8A9C-3931-7953-9E9B7774BD56}"/>
                </a:ext>
              </a:extLst>
            </p:cNvPr>
            <p:cNvSpPr/>
            <p:nvPr/>
          </p:nvSpPr>
          <p:spPr>
            <a:xfrm>
              <a:off x="7186613" y="2514601"/>
              <a:ext cx="357127" cy="685800"/>
            </a:xfrm>
            <a:prstGeom prst="rightBrace">
              <a:avLst>
                <a:gd name="adj1" fmla="val 3984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1" name="TextBox 42">
              <a:extLst>
                <a:ext uri="{FF2B5EF4-FFF2-40B4-BE49-F238E27FC236}">
                  <a16:creationId xmlns:a16="http://schemas.microsoft.com/office/drawing/2014/main" id="{43D5D1F2-AD50-2E0D-DB6D-432784D83D85}"/>
                </a:ext>
              </a:extLst>
            </p:cNvPr>
            <p:cNvSpPr txBox="1">
              <a:spLocks noChangeArrowheads="1"/>
            </p:cNvSpPr>
            <p:nvPr/>
          </p:nvSpPr>
          <p:spPr bwMode="auto">
            <a:xfrm>
              <a:off x="7620000" y="2662535"/>
              <a:ext cx="766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FDT</a:t>
              </a:r>
            </a:p>
          </p:txBody>
        </p:sp>
      </p:grpSp>
      <p:grpSp>
        <p:nvGrpSpPr>
          <p:cNvPr id="52" name="Group 51">
            <a:extLst>
              <a:ext uri="{FF2B5EF4-FFF2-40B4-BE49-F238E27FC236}">
                <a16:creationId xmlns:a16="http://schemas.microsoft.com/office/drawing/2014/main" id="{8DB7A7F9-0130-7E69-8204-A07F32DF7C64}"/>
              </a:ext>
            </a:extLst>
          </p:cNvPr>
          <p:cNvGrpSpPr>
            <a:grpSpLocks/>
          </p:cNvGrpSpPr>
          <p:nvPr/>
        </p:nvGrpSpPr>
        <p:grpSpPr bwMode="auto">
          <a:xfrm>
            <a:off x="7546410" y="4397375"/>
            <a:ext cx="962025" cy="1146175"/>
            <a:chOff x="6500812" y="1068388"/>
            <a:chExt cx="962292" cy="1146175"/>
          </a:xfrm>
        </p:grpSpPr>
        <p:sp>
          <p:nvSpPr>
            <p:cNvPr id="53" name="Right Brace 52">
              <a:extLst>
                <a:ext uri="{FF2B5EF4-FFF2-40B4-BE49-F238E27FC236}">
                  <a16:creationId xmlns:a16="http://schemas.microsoft.com/office/drawing/2014/main" id="{0EAD2776-125D-2D00-FF0E-4549FD745DB0}"/>
                </a:ext>
              </a:extLst>
            </p:cNvPr>
            <p:cNvSpPr/>
            <p:nvPr/>
          </p:nvSpPr>
          <p:spPr>
            <a:xfrm>
              <a:off x="6500812" y="1068388"/>
              <a:ext cx="312825" cy="1146175"/>
            </a:xfrm>
            <a:prstGeom prst="rightBrace">
              <a:avLst>
                <a:gd name="adj1" fmla="val 57814"/>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4" name="TextBox 47">
              <a:extLst>
                <a:ext uri="{FF2B5EF4-FFF2-40B4-BE49-F238E27FC236}">
                  <a16:creationId xmlns:a16="http://schemas.microsoft.com/office/drawing/2014/main" id="{0ABA15FF-FD3E-2994-F0F5-71EACC8086F7}"/>
                </a:ext>
              </a:extLst>
            </p:cNvPr>
            <p:cNvSpPr txBox="1">
              <a:spLocks noChangeArrowheads="1"/>
            </p:cNvSpPr>
            <p:nvPr/>
          </p:nvSpPr>
          <p:spPr bwMode="auto">
            <a:xfrm>
              <a:off x="6885702" y="1443335"/>
              <a:ext cx="577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CT</a:t>
              </a:r>
            </a:p>
          </p:txBody>
        </p:sp>
      </p:grpSp>
      <p:grpSp>
        <p:nvGrpSpPr>
          <p:cNvPr id="55" name="Group 54">
            <a:extLst>
              <a:ext uri="{FF2B5EF4-FFF2-40B4-BE49-F238E27FC236}">
                <a16:creationId xmlns:a16="http://schemas.microsoft.com/office/drawing/2014/main" id="{61899091-4A23-DABC-55B8-8E5C524C870A}"/>
              </a:ext>
            </a:extLst>
          </p:cNvPr>
          <p:cNvGrpSpPr>
            <a:grpSpLocks/>
          </p:cNvGrpSpPr>
          <p:nvPr/>
        </p:nvGrpSpPr>
        <p:grpSpPr bwMode="auto">
          <a:xfrm>
            <a:off x="7879336" y="5715000"/>
            <a:ext cx="954076" cy="822325"/>
            <a:chOff x="6500813" y="1068388"/>
            <a:chExt cx="954483" cy="1165224"/>
          </a:xfrm>
        </p:grpSpPr>
        <p:sp>
          <p:nvSpPr>
            <p:cNvPr id="56" name="Right Brace 55">
              <a:extLst>
                <a:ext uri="{FF2B5EF4-FFF2-40B4-BE49-F238E27FC236}">
                  <a16:creationId xmlns:a16="http://schemas.microsoft.com/office/drawing/2014/main" id="{C19DD1EF-84C4-DC8B-E417-775883ADE20D}"/>
                </a:ext>
              </a:extLst>
            </p:cNvPr>
            <p:cNvSpPr/>
            <p:nvPr/>
          </p:nvSpPr>
          <p:spPr>
            <a:xfrm>
              <a:off x="6500813" y="1068388"/>
              <a:ext cx="308106" cy="1165224"/>
            </a:xfrm>
            <a:prstGeom prst="rightBrace">
              <a:avLst>
                <a:gd name="adj1" fmla="val 44875"/>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7" name="TextBox 50">
              <a:extLst>
                <a:ext uri="{FF2B5EF4-FFF2-40B4-BE49-F238E27FC236}">
                  <a16:creationId xmlns:a16="http://schemas.microsoft.com/office/drawing/2014/main" id="{E41A1AD6-B15B-9F01-90AA-F56EB718F713}"/>
                </a:ext>
              </a:extLst>
            </p:cNvPr>
            <p:cNvSpPr txBox="1">
              <a:spLocks noChangeArrowheads="1"/>
            </p:cNvSpPr>
            <p:nvPr/>
          </p:nvSpPr>
          <p:spPr bwMode="auto">
            <a:xfrm>
              <a:off x="6815104" y="1408845"/>
              <a:ext cx="640192" cy="61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DIP</a:t>
              </a:r>
            </a:p>
          </p:txBody>
        </p:sp>
      </p:grpSp>
      <p:sp>
        <p:nvSpPr>
          <p:cNvPr id="58" name="Freeform 52">
            <a:extLst>
              <a:ext uri="{FF2B5EF4-FFF2-40B4-BE49-F238E27FC236}">
                <a16:creationId xmlns:a16="http://schemas.microsoft.com/office/drawing/2014/main" id="{C67FDFF3-E03A-7217-C826-82744358C5CE}"/>
              </a:ext>
            </a:extLst>
          </p:cNvPr>
          <p:cNvSpPr/>
          <p:nvPr/>
        </p:nvSpPr>
        <p:spPr>
          <a:xfrm>
            <a:off x="6129870" y="1404937"/>
            <a:ext cx="444500" cy="546100"/>
          </a:xfrm>
          <a:custGeom>
            <a:avLst/>
            <a:gdLst>
              <a:gd name="connsiteX0" fmla="*/ 0 w 444500"/>
              <a:gd name="connsiteY0" fmla="*/ 546100 h 546100"/>
              <a:gd name="connsiteX1" fmla="*/ 330200 w 444500"/>
              <a:gd name="connsiteY1" fmla="*/ 368300 h 546100"/>
              <a:gd name="connsiteX2" fmla="*/ 444500 w 444500"/>
              <a:gd name="connsiteY2" fmla="*/ 0 h 546100"/>
            </a:gdLst>
            <a:ahLst/>
            <a:cxnLst>
              <a:cxn ang="0">
                <a:pos x="connsiteX0" y="connsiteY0"/>
              </a:cxn>
              <a:cxn ang="0">
                <a:pos x="connsiteX1" y="connsiteY1"/>
              </a:cxn>
              <a:cxn ang="0">
                <a:pos x="connsiteX2" y="connsiteY2"/>
              </a:cxn>
            </a:cxnLst>
            <a:rect l="l" t="t" r="r" b="b"/>
            <a:pathLst>
              <a:path w="444500" h="546100">
                <a:moveTo>
                  <a:pt x="0" y="546100"/>
                </a:moveTo>
                <a:cubicBezTo>
                  <a:pt x="128058" y="502708"/>
                  <a:pt x="256117" y="459317"/>
                  <a:pt x="330200" y="368300"/>
                </a:cubicBezTo>
                <a:cubicBezTo>
                  <a:pt x="404283" y="277283"/>
                  <a:pt x="424391" y="138641"/>
                  <a:pt x="44450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Freeform 53">
            <a:extLst>
              <a:ext uri="{FF2B5EF4-FFF2-40B4-BE49-F238E27FC236}">
                <a16:creationId xmlns:a16="http://schemas.microsoft.com/office/drawing/2014/main" id="{D6C9BDFB-D016-CF07-21AC-68FFB4798159}"/>
              </a:ext>
            </a:extLst>
          </p:cNvPr>
          <p:cNvSpPr/>
          <p:nvPr/>
        </p:nvSpPr>
        <p:spPr>
          <a:xfrm>
            <a:off x="6167970" y="2128837"/>
            <a:ext cx="355600" cy="477838"/>
          </a:xfrm>
          <a:custGeom>
            <a:avLst/>
            <a:gdLst>
              <a:gd name="connsiteX0" fmla="*/ 0 w 355600"/>
              <a:gd name="connsiteY0" fmla="*/ 0 h 368300"/>
              <a:gd name="connsiteX1" fmla="*/ 279400 w 355600"/>
              <a:gd name="connsiteY1" fmla="*/ 139700 h 368300"/>
              <a:gd name="connsiteX2" fmla="*/ 355600 w 355600"/>
              <a:gd name="connsiteY2" fmla="*/ 368300 h 368300"/>
            </a:gdLst>
            <a:ahLst/>
            <a:cxnLst>
              <a:cxn ang="0">
                <a:pos x="connsiteX0" y="connsiteY0"/>
              </a:cxn>
              <a:cxn ang="0">
                <a:pos x="connsiteX1" y="connsiteY1"/>
              </a:cxn>
              <a:cxn ang="0">
                <a:pos x="connsiteX2" y="connsiteY2"/>
              </a:cxn>
            </a:cxnLst>
            <a:rect l="l" t="t" r="r" b="b"/>
            <a:pathLst>
              <a:path w="355600" h="368300">
                <a:moveTo>
                  <a:pt x="0" y="0"/>
                </a:moveTo>
                <a:cubicBezTo>
                  <a:pt x="110066" y="39158"/>
                  <a:pt x="220133" y="78317"/>
                  <a:pt x="279400" y="139700"/>
                </a:cubicBezTo>
                <a:cubicBezTo>
                  <a:pt x="338667" y="201083"/>
                  <a:pt x="347133" y="284691"/>
                  <a:pt x="355600" y="36830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0" name="Group 59">
            <a:extLst>
              <a:ext uri="{FF2B5EF4-FFF2-40B4-BE49-F238E27FC236}">
                <a16:creationId xmlns:a16="http://schemas.microsoft.com/office/drawing/2014/main" id="{78F78687-46C0-3380-E754-6B4B831CFCA1}"/>
              </a:ext>
            </a:extLst>
          </p:cNvPr>
          <p:cNvGrpSpPr>
            <a:grpSpLocks/>
          </p:cNvGrpSpPr>
          <p:nvPr/>
        </p:nvGrpSpPr>
        <p:grpSpPr bwMode="auto">
          <a:xfrm>
            <a:off x="7093483" y="2998103"/>
            <a:ext cx="900112" cy="235634"/>
            <a:chOff x="6643688" y="2659966"/>
            <a:chExt cx="900112" cy="235634"/>
          </a:xfrm>
        </p:grpSpPr>
        <p:sp>
          <p:nvSpPr>
            <p:cNvPr id="61" name="Freeform 35">
              <a:extLst>
                <a:ext uri="{FF2B5EF4-FFF2-40B4-BE49-F238E27FC236}">
                  <a16:creationId xmlns:a16="http://schemas.microsoft.com/office/drawing/2014/main" id="{E044ED5C-6330-C9C3-C877-6B7AEEB981F2}"/>
                </a:ext>
              </a:extLst>
            </p:cNvPr>
            <p:cNvSpPr>
              <a:spLocks/>
            </p:cNvSpPr>
            <p:nvPr/>
          </p:nvSpPr>
          <p:spPr bwMode="auto">
            <a:xfrm>
              <a:off x="6643688" y="2706687"/>
              <a:ext cx="900112" cy="188913"/>
            </a:xfrm>
            <a:custGeom>
              <a:avLst/>
              <a:gdLst>
                <a:gd name="T0" fmla="*/ 0 w 567"/>
                <a:gd name="T1" fmla="*/ 2147483646 h 73"/>
                <a:gd name="T2" fmla="*/ 2147483646 w 567"/>
                <a:gd name="T3" fmla="*/ 0 h 73"/>
                <a:gd name="T4" fmla="*/ 2147483646 w 567"/>
                <a:gd name="T5" fmla="*/ 2147483646 h 73"/>
                <a:gd name="T6" fmla="*/ 0 60000 65536"/>
                <a:gd name="T7" fmla="*/ 0 60000 65536"/>
                <a:gd name="T8" fmla="*/ 0 60000 65536"/>
                <a:gd name="T9" fmla="*/ 0 w 567"/>
                <a:gd name="T10" fmla="*/ 0 h 73"/>
                <a:gd name="T11" fmla="*/ 567 w 567"/>
                <a:gd name="T12" fmla="*/ 73 h 73"/>
              </a:gdLst>
              <a:ahLst/>
              <a:cxnLst>
                <a:cxn ang="T6">
                  <a:pos x="T0" y="T1"/>
                </a:cxn>
                <a:cxn ang="T7">
                  <a:pos x="T2" y="T3"/>
                </a:cxn>
                <a:cxn ang="T8">
                  <a:pos x="T4" y="T5"/>
                </a:cxn>
              </a:cxnLst>
              <a:rect l="T9" t="T10" r="T11" b="T12"/>
              <a:pathLst>
                <a:path w="567" h="73">
                  <a:moveTo>
                    <a:pt x="0" y="73"/>
                  </a:moveTo>
                  <a:cubicBezTo>
                    <a:pt x="45" y="61"/>
                    <a:pt x="180" y="0"/>
                    <a:pt x="274" y="0"/>
                  </a:cubicBezTo>
                  <a:cubicBezTo>
                    <a:pt x="368" y="0"/>
                    <a:pt x="506" y="58"/>
                    <a:pt x="567" y="73"/>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Oval 61">
              <a:extLst>
                <a:ext uri="{FF2B5EF4-FFF2-40B4-BE49-F238E27FC236}">
                  <a16:creationId xmlns:a16="http://schemas.microsoft.com/office/drawing/2014/main" id="{F555542E-B3F6-DF74-DB45-63E9324913B4}"/>
                </a:ext>
              </a:extLst>
            </p:cNvPr>
            <p:cNvSpPr/>
            <p:nvPr/>
          </p:nvSpPr>
          <p:spPr>
            <a:xfrm>
              <a:off x="7043738" y="2659966"/>
              <a:ext cx="119062" cy="1190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63" name="Group 62">
            <a:extLst>
              <a:ext uri="{FF2B5EF4-FFF2-40B4-BE49-F238E27FC236}">
                <a16:creationId xmlns:a16="http://schemas.microsoft.com/office/drawing/2014/main" id="{D57FC878-B91B-9D38-49D6-010E015F8FA6}"/>
              </a:ext>
            </a:extLst>
          </p:cNvPr>
          <p:cNvGrpSpPr>
            <a:grpSpLocks/>
          </p:cNvGrpSpPr>
          <p:nvPr/>
        </p:nvGrpSpPr>
        <p:grpSpPr bwMode="auto">
          <a:xfrm>
            <a:off x="7155395" y="3538547"/>
            <a:ext cx="838200" cy="285533"/>
            <a:chOff x="6248400" y="3352800"/>
            <a:chExt cx="838200" cy="284697"/>
          </a:xfrm>
        </p:grpSpPr>
        <p:sp>
          <p:nvSpPr>
            <p:cNvPr id="64" name="Freeform 34">
              <a:extLst>
                <a:ext uri="{FF2B5EF4-FFF2-40B4-BE49-F238E27FC236}">
                  <a16:creationId xmlns:a16="http://schemas.microsoft.com/office/drawing/2014/main" id="{5314DA08-B7A3-62FF-027D-F9AAAE66078A}"/>
                </a:ext>
              </a:extLst>
            </p:cNvPr>
            <p:cNvSpPr>
              <a:spLocks/>
            </p:cNvSpPr>
            <p:nvPr/>
          </p:nvSpPr>
          <p:spPr bwMode="auto">
            <a:xfrm>
              <a:off x="6248400" y="3352800"/>
              <a:ext cx="838200" cy="228600"/>
            </a:xfrm>
            <a:custGeom>
              <a:avLst/>
              <a:gdLst>
                <a:gd name="T0" fmla="*/ 0 w 528"/>
                <a:gd name="T1" fmla="*/ 0 h 144"/>
                <a:gd name="T2" fmla="*/ 2147483646 w 528"/>
                <a:gd name="T3" fmla="*/ 2147483646 h 144"/>
                <a:gd name="T4" fmla="*/ 2147483646 w 528"/>
                <a:gd name="T5" fmla="*/ 0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0" y="0"/>
                  </a:moveTo>
                  <a:cubicBezTo>
                    <a:pt x="100" y="72"/>
                    <a:pt x="200" y="144"/>
                    <a:pt x="288" y="144"/>
                  </a:cubicBezTo>
                  <a:cubicBezTo>
                    <a:pt x="376" y="144"/>
                    <a:pt x="452" y="72"/>
                    <a:pt x="528" y="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Oval 64">
              <a:extLst>
                <a:ext uri="{FF2B5EF4-FFF2-40B4-BE49-F238E27FC236}">
                  <a16:creationId xmlns:a16="http://schemas.microsoft.com/office/drawing/2014/main" id="{E86FD8EA-A9A8-9E39-EF99-FE9855D6A034}"/>
                </a:ext>
              </a:extLst>
            </p:cNvPr>
            <p:cNvSpPr/>
            <p:nvPr/>
          </p:nvSpPr>
          <p:spPr>
            <a:xfrm>
              <a:off x="6662738" y="3518782"/>
              <a:ext cx="119062" cy="1187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Text Box 2">
            <a:extLst>
              <a:ext uri="{FF2B5EF4-FFF2-40B4-BE49-F238E27FC236}">
                <a16:creationId xmlns:a16="http://schemas.microsoft.com/office/drawing/2014/main" id="{9888C071-DCB7-BE5C-C19C-5162861C2E14}"/>
              </a:ext>
            </a:extLst>
          </p:cNvPr>
          <p:cNvSpPr txBox="1">
            <a:spLocks noChangeArrowheads="1"/>
          </p:cNvSpPr>
          <p:nvPr/>
        </p:nvSpPr>
        <p:spPr bwMode="auto">
          <a:xfrm>
            <a:off x="351663" y="228600"/>
            <a:ext cx="10489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In summary, given a real number </a:t>
            </a:r>
            <a:r>
              <a:rPr lang="en-US" altLang="en-US" sz="2400" i="1" dirty="0"/>
              <a:t>c</a:t>
            </a:r>
            <a:r>
              <a:rPr lang="en-US" altLang="en-US" sz="2400" dirty="0"/>
              <a:t> in the domain of a continuous function </a:t>
            </a:r>
            <a:r>
              <a:rPr lang="en-US" altLang="en-US" sz="2400" i="1" dirty="0"/>
              <a:t>y</a:t>
            </a:r>
            <a:r>
              <a:rPr lang="en-US" altLang="en-US" sz="2400" dirty="0"/>
              <a:t> = </a:t>
            </a:r>
            <a:r>
              <a:rPr lang="en-US" altLang="en-US" sz="2400" i="1" dirty="0"/>
              <a:t>f </a:t>
            </a:r>
            <a:r>
              <a:rPr lang="en-US" altLang="en-US" sz="2400" dirty="0"/>
              <a:t>(</a:t>
            </a:r>
            <a:r>
              <a:rPr lang="en-US" altLang="en-US" sz="2400" i="1" dirty="0"/>
              <a:t>x</a:t>
            </a:r>
            <a:r>
              <a:rPr lang="en-US" altLang="en-US" sz="2400" dirty="0"/>
              <a:t>),</a:t>
            </a:r>
          </a:p>
        </p:txBody>
      </p:sp>
    </p:spTree>
    <p:extLst>
      <p:ext uri="{BB962C8B-B14F-4D97-AF65-F5344CB8AC3E}">
        <p14:creationId xmlns:p14="http://schemas.microsoft.com/office/powerpoint/2010/main" val="18883487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ppt_w/2"/>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ppt_x</p:attrName>
                                        </p:attrNameLst>
                                      </p:cBhvr>
                                      <p:tavLst>
                                        <p:tav tm="0">
                                          <p:val>
                                            <p:strVal val="#ppt_x-#ppt_w/2"/>
                                          </p:val>
                                        </p:tav>
                                        <p:tav tm="100000">
                                          <p:val>
                                            <p:strVal val="#ppt_x"/>
                                          </p:val>
                                        </p:tav>
                                      </p:tavLst>
                                    </p:anim>
                                    <p:anim calcmode="lin" valueType="num">
                                      <p:cBhvr>
                                        <p:cTn id="43" dur="500" fill="hold"/>
                                        <p:tgtEl>
                                          <p:spTgt spid="18"/>
                                        </p:tgtEl>
                                        <p:attrNameLst>
                                          <p:attrName>ppt_y</p:attrName>
                                        </p:attrNameLst>
                                      </p:cBhvr>
                                      <p:tavLst>
                                        <p:tav tm="0">
                                          <p:val>
                                            <p:strVal val="#ppt_y"/>
                                          </p:val>
                                        </p:tav>
                                        <p:tav tm="100000">
                                          <p:val>
                                            <p:strVal val="#ppt_y"/>
                                          </p:val>
                                        </p:tav>
                                      </p:tavLst>
                                    </p:anim>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499"/>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ppt_w/2"/>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7" presetClass="entr" presetSubtype="8"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ppt_x</p:attrName>
                                        </p:attrNameLst>
                                      </p:cBhvr>
                                      <p:tavLst>
                                        <p:tav tm="0">
                                          <p:val>
                                            <p:strVal val="#ppt_x-#ppt_w/2"/>
                                          </p:val>
                                        </p:tav>
                                        <p:tav tm="100000">
                                          <p:val>
                                            <p:strVal val="#ppt_x"/>
                                          </p:val>
                                        </p:tav>
                                      </p:tavLst>
                                    </p:anim>
                                    <p:anim calcmode="lin" valueType="num">
                                      <p:cBhvr>
                                        <p:cTn id="104" dur="500" fill="hold"/>
                                        <p:tgtEl>
                                          <p:spTgt spid="29"/>
                                        </p:tgtEl>
                                        <p:attrNameLst>
                                          <p:attrName>ppt_y</p:attrName>
                                        </p:attrNameLst>
                                      </p:cBhvr>
                                      <p:tavLst>
                                        <p:tav tm="0">
                                          <p:val>
                                            <p:strVal val="#ppt_y"/>
                                          </p:val>
                                        </p:tav>
                                        <p:tav tm="100000">
                                          <p:val>
                                            <p:strVal val="#ppt_y"/>
                                          </p:val>
                                        </p:tav>
                                      </p:tavLst>
                                    </p:anim>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left)">
                                      <p:cBhvr>
                                        <p:cTn id="115" dur="500"/>
                                        <p:tgtEl>
                                          <p:spTgt spid="41"/>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499"/>
                                          </p:stCondLst>
                                        </p:cTn>
                                        <p:tgtEl>
                                          <p:spTgt spid="31"/>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7" presetClass="entr" presetSubtype="8"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anim calcmode="lin" valueType="num">
                                      <p:cBhvr>
                                        <p:cTn id="124" dur="500" fill="hold"/>
                                        <p:tgtEl>
                                          <p:spTgt spid="34"/>
                                        </p:tgtEl>
                                        <p:attrNameLst>
                                          <p:attrName>ppt_x</p:attrName>
                                        </p:attrNameLst>
                                      </p:cBhvr>
                                      <p:tavLst>
                                        <p:tav tm="0">
                                          <p:val>
                                            <p:strVal val="#ppt_x-#ppt_w/2"/>
                                          </p:val>
                                        </p:tav>
                                        <p:tav tm="100000">
                                          <p:val>
                                            <p:strVal val="#ppt_x"/>
                                          </p:val>
                                        </p:tav>
                                      </p:tavLst>
                                    </p:anim>
                                    <p:anim calcmode="lin" valueType="num">
                                      <p:cBhvr>
                                        <p:cTn id="125" dur="500" fill="hold"/>
                                        <p:tgtEl>
                                          <p:spTgt spid="34"/>
                                        </p:tgtEl>
                                        <p:attrNameLst>
                                          <p:attrName>ppt_y</p:attrName>
                                        </p:attrNameLst>
                                      </p:cBhvr>
                                      <p:tavLst>
                                        <p:tav tm="0">
                                          <p:val>
                                            <p:strVal val="#ppt_y"/>
                                          </p:val>
                                        </p:tav>
                                        <p:tav tm="100000">
                                          <p:val>
                                            <p:strVal val="#ppt_y"/>
                                          </p:val>
                                        </p:tav>
                                      </p:tavLst>
                                    </p:anim>
                                    <p:anim calcmode="lin" valueType="num">
                                      <p:cBhvr>
                                        <p:cTn id="126" dur="500" fill="hold"/>
                                        <p:tgtEl>
                                          <p:spTgt spid="34"/>
                                        </p:tgtEl>
                                        <p:attrNameLst>
                                          <p:attrName>ppt_w</p:attrName>
                                        </p:attrNameLst>
                                      </p:cBhvr>
                                      <p:tavLst>
                                        <p:tav tm="0">
                                          <p:val>
                                            <p:fltVal val="0"/>
                                          </p:val>
                                        </p:tav>
                                        <p:tav tm="100000">
                                          <p:val>
                                            <p:strVal val="#ppt_w"/>
                                          </p:val>
                                        </p:tav>
                                      </p:tavLst>
                                    </p:anim>
                                    <p:anim calcmode="lin" valueType="num">
                                      <p:cBhvr>
                                        <p:cTn id="127"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499"/>
                                          </p:stCondLst>
                                        </p:cTn>
                                        <p:tgtEl>
                                          <p:spTgt spid="3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wipe(left)">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500"/>
                                        <p:tgtEl>
                                          <p:spTgt spid="52"/>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499"/>
                                          </p:stCondLst>
                                        </p:cTn>
                                        <p:tgtEl>
                                          <p:spTgt spid="36"/>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7" presetClass="entr" presetSubtype="8" fill="hold" grpId="0" nodeType="click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ppt_x</p:attrName>
                                        </p:attrNameLst>
                                      </p:cBhvr>
                                      <p:tavLst>
                                        <p:tav tm="0">
                                          <p:val>
                                            <p:strVal val="#ppt_x-#ppt_w/2"/>
                                          </p:val>
                                        </p:tav>
                                        <p:tav tm="100000">
                                          <p:val>
                                            <p:strVal val="#ppt_x"/>
                                          </p:val>
                                        </p:tav>
                                      </p:tavLst>
                                    </p:anim>
                                    <p:anim calcmode="lin" valueType="num">
                                      <p:cBhvr>
                                        <p:cTn id="151" dur="500" fill="hold"/>
                                        <p:tgtEl>
                                          <p:spTgt spid="39"/>
                                        </p:tgtEl>
                                        <p:attrNameLst>
                                          <p:attrName>ppt_y</p:attrName>
                                        </p:attrNameLst>
                                      </p:cBhvr>
                                      <p:tavLst>
                                        <p:tav tm="0">
                                          <p:val>
                                            <p:strVal val="#ppt_y"/>
                                          </p:val>
                                        </p:tav>
                                        <p:tav tm="100000">
                                          <p:val>
                                            <p:strVal val="#ppt_y"/>
                                          </p:val>
                                        </p:tav>
                                      </p:tavLst>
                                    </p:anim>
                                    <p:anim calcmode="lin" valueType="num">
                                      <p:cBhvr>
                                        <p:cTn id="152" dur="500" fill="hold"/>
                                        <p:tgtEl>
                                          <p:spTgt spid="39"/>
                                        </p:tgtEl>
                                        <p:attrNameLst>
                                          <p:attrName>ppt_w</p:attrName>
                                        </p:attrNameLst>
                                      </p:cBhvr>
                                      <p:tavLst>
                                        <p:tav tm="0">
                                          <p:val>
                                            <p:fltVal val="0"/>
                                          </p:val>
                                        </p:tav>
                                        <p:tav tm="100000">
                                          <p:val>
                                            <p:strVal val="#ppt_w"/>
                                          </p:val>
                                        </p:tav>
                                      </p:tavLst>
                                    </p:anim>
                                    <p:anim calcmode="lin" valueType="num">
                                      <p:cBhvr>
                                        <p:cTn id="153"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499"/>
                                          </p:stCondLst>
                                        </p:cTn>
                                        <p:tgtEl>
                                          <p:spTgt spid="4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left)">
                                      <p:cBhvr>
                                        <p:cTn id="162" dur="500"/>
                                        <p:tgtEl>
                                          <p:spTgt spid="4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utoUpdateAnimBg="0"/>
      <p:bldP spid="18" grpId="0" animBg="1"/>
      <p:bldP spid="19" grpId="0" autoUpdateAnimBg="0"/>
      <p:bldP spid="23" grpId="0" animBg="1"/>
      <p:bldP spid="24" grpId="0" autoUpdateAnimBg="0"/>
      <p:bldP spid="25" grpId="0" autoUpdateAnimBg="0"/>
      <p:bldP spid="29" grpId="0" animBg="1"/>
      <p:bldP spid="30" grpId="0" autoUpdateAnimBg="0"/>
      <p:bldP spid="34" grpId="0" animBg="1"/>
      <p:bldP spid="35" grpId="0" autoUpdateAnimBg="0"/>
      <p:bldP spid="39" grpId="0" animBg="1"/>
      <p:bldP spid="40" grpId="0" autoUpdateAnimBg="0"/>
      <p:bldP spid="41" grpId="0" animBg="1"/>
      <p:bldP spid="42" grpId="0" animBg="1"/>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4798E-952B-8B0D-7DB6-0C99337536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D60AF4-FFA9-D5CF-407C-182D9153571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F40F2F5-CF68-9261-A885-CB10B94852C3}"/>
              </a:ext>
            </a:extLst>
          </p:cNvPr>
          <p:cNvGrpSpPr/>
          <p:nvPr/>
        </p:nvGrpSpPr>
        <p:grpSpPr>
          <a:xfrm>
            <a:off x="1768962" y="256330"/>
            <a:ext cx="9425511" cy="769441"/>
            <a:chOff x="1678908" y="332527"/>
            <a:chExt cx="9425511" cy="769441"/>
          </a:xfrm>
        </p:grpSpPr>
        <p:pic>
          <p:nvPicPr>
            <p:cNvPr id="3" name="Picture 2">
              <a:extLst>
                <a:ext uri="{FF2B5EF4-FFF2-40B4-BE49-F238E27FC236}">
                  <a16:creationId xmlns:a16="http://schemas.microsoft.com/office/drawing/2014/main" id="{C7FE8D39-EA16-7629-60F9-793FC30472D0}"/>
                </a:ext>
              </a:extLst>
            </p:cNvPr>
            <p:cNvPicPr>
              <a:picLocks noChangeAspect="1"/>
            </p:cNvPicPr>
            <p:nvPr/>
          </p:nvPicPr>
          <p:blipFill>
            <a:blip r:embed="rId2"/>
            <a:stretch>
              <a:fillRect/>
            </a:stretch>
          </p:blipFill>
          <p:spPr>
            <a:xfrm>
              <a:off x="4180494" y="339420"/>
              <a:ext cx="2667231" cy="443384"/>
            </a:xfrm>
            <a:prstGeom prst="rect">
              <a:avLst/>
            </a:prstGeom>
          </p:spPr>
        </p:pic>
        <p:sp>
          <p:nvSpPr>
            <p:cNvPr id="5" name="TextBox 4">
              <a:extLst>
                <a:ext uri="{FF2B5EF4-FFF2-40B4-BE49-F238E27FC236}">
                  <a16:creationId xmlns:a16="http://schemas.microsoft.com/office/drawing/2014/main" id="{8638BAD3-3D29-37D7-02CD-95F165B7D620}"/>
                </a:ext>
              </a:extLst>
            </p:cNvPr>
            <p:cNvSpPr txBox="1"/>
            <p:nvPr/>
          </p:nvSpPr>
          <p:spPr>
            <a:xfrm>
              <a:off x="1678908" y="332527"/>
              <a:ext cx="9425511" cy="769441"/>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Consider the function                                       If the function below is it’s second derivative, find intervals of concavity and inflection point(s).</a:t>
              </a:r>
            </a:p>
          </p:txBody>
        </p:sp>
      </p:grpSp>
      <p:sp>
        <p:nvSpPr>
          <p:cNvPr id="7" name="TextBox 6">
            <a:extLst>
              <a:ext uri="{FF2B5EF4-FFF2-40B4-BE49-F238E27FC236}">
                <a16:creationId xmlns:a16="http://schemas.microsoft.com/office/drawing/2014/main" id="{9FBB2E3A-6C16-E1B8-36DD-44C97420333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8" name="Text Box 9">
            <a:extLst>
              <a:ext uri="{FF2B5EF4-FFF2-40B4-BE49-F238E27FC236}">
                <a16:creationId xmlns:a16="http://schemas.microsoft.com/office/drawing/2014/main" id="{1A54ED3D-4703-A6BD-56F7-54FB9859D610}"/>
              </a:ext>
            </a:extLst>
          </p:cNvPr>
          <p:cNvSpPr txBox="1">
            <a:spLocks noChangeArrowheads="1"/>
          </p:cNvSpPr>
          <p:nvPr/>
        </p:nvSpPr>
        <p:spPr bwMode="auto">
          <a:xfrm>
            <a:off x="296126" y="212006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10" name="Picture 9">
            <a:extLst>
              <a:ext uri="{FF2B5EF4-FFF2-40B4-BE49-F238E27FC236}">
                <a16:creationId xmlns:a16="http://schemas.microsoft.com/office/drawing/2014/main" id="{E11A9D8C-FC41-C5CE-DBDD-96D4D6C5C21D}"/>
              </a:ext>
            </a:extLst>
          </p:cNvPr>
          <p:cNvPicPr>
            <a:picLocks noChangeAspect="1"/>
          </p:cNvPicPr>
          <p:nvPr/>
        </p:nvPicPr>
        <p:blipFill>
          <a:blip r:embed="rId3"/>
          <a:stretch>
            <a:fillRect/>
          </a:stretch>
        </p:blipFill>
        <p:spPr>
          <a:xfrm>
            <a:off x="4623592" y="1159271"/>
            <a:ext cx="2902779" cy="817489"/>
          </a:xfrm>
          <a:prstGeom prst="rect">
            <a:avLst/>
          </a:prstGeom>
        </p:spPr>
      </p:pic>
      <p:pic>
        <p:nvPicPr>
          <p:cNvPr id="12" name="Picture 11">
            <a:extLst>
              <a:ext uri="{FF2B5EF4-FFF2-40B4-BE49-F238E27FC236}">
                <a16:creationId xmlns:a16="http://schemas.microsoft.com/office/drawing/2014/main" id="{45DB38AA-A75B-9C65-05E5-C07C1FC96581}"/>
              </a:ext>
            </a:extLst>
          </p:cNvPr>
          <p:cNvPicPr>
            <a:picLocks noChangeAspect="1"/>
          </p:cNvPicPr>
          <p:nvPr/>
        </p:nvPicPr>
        <p:blipFill>
          <a:blip r:embed="rId4"/>
          <a:stretch>
            <a:fillRect/>
          </a:stretch>
        </p:blipFill>
        <p:spPr>
          <a:xfrm>
            <a:off x="296126" y="2753274"/>
            <a:ext cx="4274497" cy="332538"/>
          </a:xfrm>
          <a:prstGeom prst="rect">
            <a:avLst/>
          </a:prstGeom>
        </p:spPr>
      </p:pic>
      <p:pic>
        <p:nvPicPr>
          <p:cNvPr id="13" name="Picture 12">
            <a:extLst>
              <a:ext uri="{FF2B5EF4-FFF2-40B4-BE49-F238E27FC236}">
                <a16:creationId xmlns:a16="http://schemas.microsoft.com/office/drawing/2014/main" id="{01CB8068-8B75-E5BD-3BEA-44130967BF37}"/>
              </a:ext>
            </a:extLst>
          </p:cNvPr>
          <p:cNvPicPr>
            <a:picLocks noChangeAspect="1"/>
          </p:cNvPicPr>
          <p:nvPr/>
        </p:nvPicPr>
        <p:blipFill>
          <a:blip r:embed="rId3"/>
          <a:stretch>
            <a:fillRect/>
          </a:stretch>
        </p:blipFill>
        <p:spPr>
          <a:xfrm>
            <a:off x="296126" y="3233950"/>
            <a:ext cx="2902779" cy="817489"/>
          </a:xfrm>
          <a:prstGeom prst="rect">
            <a:avLst/>
          </a:prstGeom>
        </p:spPr>
      </p:pic>
      <p:graphicFrame>
        <p:nvGraphicFramePr>
          <p:cNvPr id="14" name="Object 13">
            <a:extLst>
              <a:ext uri="{FF2B5EF4-FFF2-40B4-BE49-F238E27FC236}">
                <a16:creationId xmlns:a16="http://schemas.microsoft.com/office/drawing/2014/main" id="{7BAAD6AB-250E-95B2-4261-7114AE49EE96}"/>
              </a:ext>
            </a:extLst>
          </p:cNvPr>
          <p:cNvGraphicFramePr>
            <a:graphicFrameLocks noChangeAspect="1"/>
          </p:cNvGraphicFramePr>
          <p:nvPr>
            <p:extLst>
              <p:ext uri="{D42A27DB-BD31-4B8C-83A1-F6EECF244321}">
                <p14:modId xmlns:p14="http://schemas.microsoft.com/office/powerpoint/2010/main" val="2422378864"/>
              </p:ext>
            </p:extLst>
          </p:nvPr>
        </p:nvGraphicFramePr>
        <p:xfrm>
          <a:off x="377139" y="4247677"/>
          <a:ext cx="3722688" cy="779463"/>
        </p:xfrm>
        <a:graphic>
          <a:graphicData uri="http://schemas.openxmlformats.org/presentationml/2006/ole">
            <mc:AlternateContent xmlns:mc="http://schemas.openxmlformats.org/markup-compatibility/2006">
              <mc:Choice xmlns:v="urn:schemas-microsoft-com:vml" Requires="v">
                <p:oleObj name="Equation" r:id="rId5" imgW="2057400" imgH="431640" progId="Equation.DSMT4">
                  <p:embed/>
                </p:oleObj>
              </mc:Choice>
              <mc:Fallback>
                <p:oleObj name="Equation" r:id="rId5" imgW="2057400" imgH="431640" progId="Equation.DSMT4">
                  <p:embed/>
                  <p:pic>
                    <p:nvPicPr>
                      <p:cNvPr id="13" name="Object 12">
                        <a:extLst>
                          <a:ext uri="{FF2B5EF4-FFF2-40B4-BE49-F238E27FC236}">
                            <a16:creationId xmlns:a16="http://schemas.microsoft.com/office/drawing/2014/main" id="{73817EA2-C02F-8F2B-E1C3-8AEA0FFD5B67}"/>
                          </a:ext>
                        </a:extLst>
                      </p:cNvPr>
                      <p:cNvPicPr>
                        <a:picLocks noChangeAspect="1" noChangeArrowheads="1"/>
                      </p:cNvPicPr>
                      <p:nvPr/>
                    </p:nvPicPr>
                    <p:blipFill>
                      <a:blip r:embed="rId6"/>
                      <a:srcRect/>
                      <a:stretch>
                        <a:fillRect/>
                      </a:stretch>
                    </p:blipFill>
                    <p:spPr bwMode="auto">
                      <a:xfrm>
                        <a:off x="377139" y="4247677"/>
                        <a:ext cx="3722688"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39">
            <a:extLst>
              <a:ext uri="{FF2B5EF4-FFF2-40B4-BE49-F238E27FC236}">
                <a16:creationId xmlns:a16="http://schemas.microsoft.com/office/drawing/2014/main" id="{74B42673-2DD1-09A8-0F2D-93572C9554D5}"/>
              </a:ext>
            </a:extLst>
          </p:cNvPr>
          <p:cNvGraphicFramePr>
            <a:graphicFrameLocks noChangeAspect="1"/>
          </p:cNvGraphicFramePr>
          <p:nvPr>
            <p:extLst>
              <p:ext uri="{D42A27DB-BD31-4B8C-83A1-F6EECF244321}">
                <p14:modId xmlns:p14="http://schemas.microsoft.com/office/powerpoint/2010/main" val="3085155981"/>
              </p:ext>
            </p:extLst>
          </p:nvPr>
        </p:nvGraphicFramePr>
        <p:xfrm>
          <a:off x="3219450" y="6042169"/>
          <a:ext cx="227013" cy="317500"/>
        </p:xfrm>
        <a:graphic>
          <a:graphicData uri="http://schemas.openxmlformats.org/presentationml/2006/ole">
            <mc:AlternateContent xmlns:mc="http://schemas.openxmlformats.org/markup-compatibility/2006">
              <mc:Choice xmlns:v="urn:schemas-microsoft-com:vml" Requires="v">
                <p:oleObj name="Equation" r:id="rId7" imgW="126720" imgH="177480" progId="Equation.DSMT4">
                  <p:embed/>
                </p:oleObj>
              </mc:Choice>
              <mc:Fallback>
                <p:oleObj name="Equation" r:id="rId7" imgW="126720" imgH="177480" progId="Equation.DSMT4">
                  <p:embed/>
                  <p:pic>
                    <p:nvPicPr>
                      <p:cNvPr id="15" name="Object 39">
                        <a:extLst>
                          <a:ext uri="{FF2B5EF4-FFF2-40B4-BE49-F238E27FC236}">
                            <a16:creationId xmlns:a16="http://schemas.microsoft.com/office/drawing/2014/main" id="{1A3DC580-3550-3B53-CDB0-265EC0E4FDDB}"/>
                          </a:ext>
                        </a:extLst>
                      </p:cNvPr>
                      <p:cNvPicPr>
                        <a:picLocks noChangeAspect="1" noChangeArrowheads="1"/>
                      </p:cNvPicPr>
                      <p:nvPr/>
                    </p:nvPicPr>
                    <p:blipFill>
                      <a:blip r:embed="rId8"/>
                      <a:srcRect/>
                      <a:stretch>
                        <a:fillRect/>
                      </a:stretch>
                    </p:blipFill>
                    <p:spPr bwMode="auto">
                      <a:xfrm>
                        <a:off x="3219450" y="6042169"/>
                        <a:ext cx="2270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40">
            <a:extLst>
              <a:ext uri="{FF2B5EF4-FFF2-40B4-BE49-F238E27FC236}">
                <a16:creationId xmlns:a16="http://schemas.microsoft.com/office/drawing/2014/main" id="{6D9EF245-D8D0-965E-BA84-01D5AB6F442D}"/>
              </a:ext>
            </a:extLst>
          </p:cNvPr>
          <p:cNvGraphicFramePr>
            <a:graphicFrameLocks noChangeAspect="1"/>
          </p:cNvGraphicFramePr>
          <p:nvPr>
            <p:extLst>
              <p:ext uri="{D42A27DB-BD31-4B8C-83A1-F6EECF244321}">
                <p14:modId xmlns:p14="http://schemas.microsoft.com/office/powerpoint/2010/main" val="1308907356"/>
              </p:ext>
            </p:extLst>
          </p:nvPr>
        </p:nvGraphicFramePr>
        <p:xfrm>
          <a:off x="1700633" y="5511131"/>
          <a:ext cx="566738" cy="317500"/>
        </p:xfrm>
        <a:graphic>
          <a:graphicData uri="http://schemas.openxmlformats.org/presentationml/2006/ole">
            <mc:AlternateContent xmlns:mc="http://schemas.openxmlformats.org/markup-compatibility/2006">
              <mc:Choice xmlns:v="urn:schemas-microsoft-com:vml" Requires="v">
                <p:oleObj name="Equation" r:id="rId9" imgW="317160" imgH="177480" progId="Equation.DSMT4">
                  <p:embed/>
                </p:oleObj>
              </mc:Choice>
              <mc:Fallback>
                <p:oleObj name="Equation" r:id="rId9" imgW="317160" imgH="177480" progId="Equation.DSMT4">
                  <p:embed/>
                  <p:pic>
                    <p:nvPicPr>
                      <p:cNvPr id="16" name="Object 40">
                        <a:extLst>
                          <a:ext uri="{FF2B5EF4-FFF2-40B4-BE49-F238E27FC236}">
                            <a16:creationId xmlns:a16="http://schemas.microsoft.com/office/drawing/2014/main" id="{B8049FD7-E180-6B2A-8E6F-469D4186E6B5}"/>
                          </a:ext>
                        </a:extLst>
                      </p:cNvPr>
                      <p:cNvPicPr>
                        <a:picLocks noChangeAspect="1" noChangeArrowheads="1"/>
                      </p:cNvPicPr>
                      <p:nvPr/>
                    </p:nvPicPr>
                    <p:blipFill>
                      <a:blip r:embed="rId10"/>
                      <a:srcRect/>
                      <a:stretch>
                        <a:fillRect/>
                      </a:stretch>
                    </p:blipFill>
                    <p:spPr bwMode="auto">
                      <a:xfrm>
                        <a:off x="1700633" y="5511131"/>
                        <a:ext cx="56673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41">
            <a:extLst>
              <a:ext uri="{FF2B5EF4-FFF2-40B4-BE49-F238E27FC236}">
                <a16:creationId xmlns:a16="http://schemas.microsoft.com/office/drawing/2014/main" id="{1C725859-744A-A36F-F457-3EE36F113417}"/>
              </a:ext>
            </a:extLst>
          </p:cNvPr>
          <p:cNvGraphicFramePr>
            <a:graphicFrameLocks noChangeAspect="1"/>
          </p:cNvGraphicFramePr>
          <p:nvPr>
            <p:extLst>
              <p:ext uri="{D42A27DB-BD31-4B8C-83A1-F6EECF244321}">
                <p14:modId xmlns:p14="http://schemas.microsoft.com/office/powerpoint/2010/main" val="1067113329"/>
              </p:ext>
            </p:extLst>
          </p:nvPr>
        </p:nvGraphicFramePr>
        <p:xfrm>
          <a:off x="3036888" y="5497656"/>
          <a:ext cx="568325" cy="317500"/>
        </p:xfrm>
        <a:graphic>
          <a:graphicData uri="http://schemas.openxmlformats.org/presentationml/2006/ole">
            <mc:AlternateContent xmlns:mc="http://schemas.openxmlformats.org/markup-compatibility/2006">
              <mc:Choice xmlns:v="urn:schemas-microsoft-com:vml" Requires="v">
                <p:oleObj name="Equation" r:id="rId11" imgW="317160" imgH="177480" progId="Equation.DSMT4">
                  <p:embed/>
                </p:oleObj>
              </mc:Choice>
              <mc:Fallback>
                <p:oleObj name="Equation" r:id="rId11" imgW="317160" imgH="177480" progId="Equation.DSMT4">
                  <p:embed/>
                  <p:pic>
                    <p:nvPicPr>
                      <p:cNvPr id="17" name="Object 41">
                        <a:extLst>
                          <a:ext uri="{FF2B5EF4-FFF2-40B4-BE49-F238E27FC236}">
                            <a16:creationId xmlns:a16="http://schemas.microsoft.com/office/drawing/2014/main" id="{E86F5943-BD7A-520F-CB4A-0EA2238C7CA0}"/>
                          </a:ext>
                        </a:extLst>
                      </p:cNvPr>
                      <p:cNvPicPr>
                        <a:picLocks noChangeAspect="1" noChangeArrowheads="1"/>
                      </p:cNvPicPr>
                      <p:nvPr/>
                    </p:nvPicPr>
                    <p:blipFill>
                      <a:blip r:embed="rId12"/>
                      <a:srcRect/>
                      <a:stretch>
                        <a:fillRect/>
                      </a:stretch>
                    </p:blipFill>
                    <p:spPr bwMode="auto">
                      <a:xfrm>
                        <a:off x="3036888" y="5497656"/>
                        <a:ext cx="5683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44">
            <a:extLst>
              <a:ext uri="{FF2B5EF4-FFF2-40B4-BE49-F238E27FC236}">
                <a16:creationId xmlns:a16="http://schemas.microsoft.com/office/drawing/2014/main" id="{FA8AD161-12F8-2548-37A7-6A54B9636AD6}"/>
              </a:ext>
            </a:extLst>
          </p:cNvPr>
          <p:cNvGraphicFramePr>
            <a:graphicFrameLocks noChangeAspect="1"/>
          </p:cNvGraphicFramePr>
          <p:nvPr>
            <p:extLst>
              <p:ext uri="{D42A27DB-BD31-4B8C-83A1-F6EECF244321}">
                <p14:modId xmlns:p14="http://schemas.microsoft.com/office/powerpoint/2010/main" val="607388051"/>
              </p:ext>
            </p:extLst>
          </p:nvPr>
        </p:nvGraphicFramePr>
        <p:xfrm>
          <a:off x="2571750" y="5586123"/>
          <a:ext cx="273050" cy="222250"/>
        </p:xfrm>
        <a:graphic>
          <a:graphicData uri="http://schemas.openxmlformats.org/presentationml/2006/ole">
            <mc:AlternateContent xmlns:mc="http://schemas.openxmlformats.org/markup-compatibility/2006">
              <mc:Choice xmlns:v="urn:schemas-microsoft-com:vml" Requires="v">
                <p:oleObj name="Equation" r:id="rId13" imgW="126720" imgH="101520" progId="Equation.DSMT4">
                  <p:embed/>
                </p:oleObj>
              </mc:Choice>
              <mc:Fallback>
                <p:oleObj name="Equation" r:id="rId13" imgW="126720" imgH="101520" progId="Equation.DSMT4">
                  <p:embed/>
                  <p:pic>
                    <p:nvPicPr>
                      <p:cNvPr id="18" name="Object 44">
                        <a:extLst>
                          <a:ext uri="{FF2B5EF4-FFF2-40B4-BE49-F238E27FC236}">
                            <a16:creationId xmlns:a16="http://schemas.microsoft.com/office/drawing/2014/main" id="{C10A3156-0191-176B-E407-1D0A8987D8FB}"/>
                          </a:ext>
                        </a:extLst>
                      </p:cNvPr>
                      <p:cNvPicPr>
                        <a:picLocks noChangeAspect="1" noChangeArrowheads="1"/>
                      </p:cNvPicPr>
                      <p:nvPr/>
                    </p:nvPicPr>
                    <p:blipFill>
                      <a:blip r:embed="rId14"/>
                      <a:srcRect/>
                      <a:stretch>
                        <a:fillRect/>
                      </a:stretch>
                    </p:blipFill>
                    <p:spPr bwMode="auto">
                      <a:xfrm>
                        <a:off x="2571750" y="5586123"/>
                        <a:ext cx="273050"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18">
            <a:extLst>
              <a:ext uri="{FF2B5EF4-FFF2-40B4-BE49-F238E27FC236}">
                <a16:creationId xmlns:a16="http://schemas.microsoft.com/office/drawing/2014/main" id="{6F8D1446-D496-C766-904E-3D6C766EC5F6}"/>
              </a:ext>
            </a:extLst>
          </p:cNvPr>
          <p:cNvGrpSpPr/>
          <p:nvPr/>
        </p:nvGrpSpPr>
        <p:grpSpPr>
          <a:xfrm>
            <a:off x="832134" y="5380903"/>
            <a:ext cx="3962114" cy="798876"/>
            <a:chOff x="6190012" y="997313"/>
            <a:chExt cx="3962114" cy="798876"/>
          </a:xfrm>
        </p:grpSpPr>
        <p:graphicFrame>
          <p:nvGraphicFramePr>
            <p:cNvPr id="20" name="Object 49">
              <a:extLst>
                <a:ext uri="{FF2B5EF4-FFF2-40B4-BE49-F238E27FC236}">
                  <a16:creationId xmlns:a16="http://schemas.microsoft.com/office/drawing/2014/main" id="{E4B67872-5C59-9CC4-3420-9A0B1BF7814D}"/>
                </a:ext>
              </a:extLst>
            </p:cNvPr>
            <p:cNvGraphicFramePr>
              <a:graphicFrameLocks noChangeAspect="1"/>
            </p:cNvGraphicFramePr>
            <p:nvPr>
              <p:extLst>
                <p:ext uri="{D42A27DB-BD31-4B8C-83A1-F6EECF244321}">
                  <p14:modId xmlns:p14="http://schemas.microsoft.com/office/powerpoint/2010/main" val="2438213890"/>
                </p:ext>
              </p:extLst>
            </p:nvPr>
          </p:nvGraphicFramePr>
          <p:xfrm>
            <a:off x="9810814" y="997313"/>
            <a:ext cx="341312" cy="363538"/>
          </p:xfrm>
          <a:graphic>
            <a:graphicData uri="http://schemas.openxmlformats.org/presentationml/2006/ole">
              <mc:AlternateContent xmlns:mc="http://schemas.openxmlformats.org/markup-compatibility/2006">
                <mc:Choice xmlns:v="urn:schemas-microsoft-com:vml" Requires="v">
                  <p:oleObj name="Equation" r:id="rId15" imgW="190440" imgH="203040" progId="Equation.DSMT4">
                    <p:embed/>
                  </p:oleObj>
                </mc:Choice>
                <mc:Fallback>
                  <p:oleObj name="Equation" r:id="rId15" imgW="190440" imgH="203040" progId="Equation.DSMT4">
                    <p:embed/>
                    <p:pic>
                      <p:nvPicPr>
                        <p:cNvPr id="21" name="Object 49">
                          <a:extLst>
                            <a:ext uri="{FF2B5EF4-FFF2-40B4-BE49-F238E27FC236}">
                              <a16:creationId xmlns:a16="http://schemas.microsoft.com/office/drawing/2014/main" id="{694814A6-2E96-1028-8FF5-EA8D5B671CEF}"/>
                            </a:ext>
                          </a:extLst>
                        </p:cNvPr>
                        <p:cNvPicPr>
                          <a:picLocks noChangeAspect="1" noChangeArrowheads="1"/>
                        </p:cNvPicPr>
                        <p:nvPr/>
                      </p:nvPicPr>
                      <p:blipFill>
                        <a:blip r:embed="rId16"/>
                        <a:srcRect/>
                        <a:stretch>
                          <a:fillRect/>
                        </a:stretch>
                      </p:blipFill>
                      <p:spPr bwMode="auto">
                        <a:xfrm>
                          <a:off x="9810814" y="997313"/>
                          <a:ext cx="3413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Line 50">
              <a:extLst>
                <a:ext uri="{FF2B5EF4-FFF2-40B4-BE49-F238E27FC236}">
                  <a16:creationId xmlns:a16="http://schemas.microsoft.com/office/drawing/2014/main" id="{803E3E38-8C8B-30DA-9D25-843EF950191C}"/>
                </a:ext>
              </a:extLst>
            </p:cNvPr>
            <p:cNvSpPr>
              <a:spLocks noChangeShapeType="1"/>
            </p:cNvSpPr>
            <p:nvPr/>
          </p:nvSpPr>
          <p:spPr bwMode="auto">
            <a:xfrm>
              <a:off x="6190012" y="1558989"/>
              <a:ext cx="360426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22" name="Line 51">
              <a:extLst>
                <a:ext uri="{FF2B5EF4-FFF2-40B4-BE49-F238E27FC236}">
                  <a16:creationId xmlns:a16="http://schemas.microsoft.com/office/drawing/2014/main" id="{1CCFD14F-9B00-BCD8-1C20-F7C668F94C0F}"/>
                </a:ext>
              </a:extLst>
            </p:cNvPr>
            <p:cNvSpPr>
              <a:spLocks noChangeShapeType="1"/>
            </p:cNvSpPr>
            <p:nvPr/>
          </p:nvSpPr>
          <p:spPr bwMode="auto">
            <a:xfrm>
              <a:off x="7341565"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52">
              <a:extLst>
                <a:ext uri="{FF2B5EF4-FFF2-40B4-BE49-F238E27FC236}">
                  <a16:creationId xmlns:a16="http://schemas.microsoft.com/office/drawing/2014/main" id="{55338A2E-9039-B4FB-EFEC-30E23344B2C1}"/>
                </a:ext>
              </a:extLst>
            </p:cNvPr>
            <p:cNvSpPr>
              <a:spLocks noChangeShapeType="1"/>
            </p:cNvSpPr>
            <p:nvPr/>
          </p:nvSpPr>
          <p:spPr bwMode="auto">
            <a:xfrm>
              <a:off x="8673697"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Text Box 53">
              <a:extLst>
                <a:ext uri="{FF2B5EF4-FFF2-40B4-BE49-F238E27FC236}">
                  <a16:creationId xmlns:a16="http://schemas.microsoft.com/office/drawing/2014/main" id="{037E3988-5F0B-0476-FC3B-FCDDE4594B47}"/>
                </a:ext>
              </a:extLst>
            </p:cNvPr>
            <p:cNvSpPr txBox="1">
              <a:spLocks noChangeArrowheads="1"/>
            </p:cNvSpPr>
            <p:nvPr/>
          </p:nvSpPr>
          <p:spPr bwMode="auto">
            <a:xfrm>
              <a:off x="9787748" y="1365302"/>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x</a:t>
              </a:r>
            </a:p>
          </p:txBody>
        </p:sp>
      </p:grpSp>
      <p:graphicFrame>
        <p:nvGraphicFramePr>
          <p:cNvPr id="25" name="Object 58">
            <a:extLst>
              <a:ext uri="{FF2B5EF4-FFF2-40B4-BE49-F238E27FC236}">
                <a16:creationId xmlns:a16="http://schemas.microsoft.com/office/drawing/2014/main" id="{DB98CC77-E187-300E-C84D-C71876E2C594}"/>
              </a:ext>
            </a:extLst>
          </p:cNvPr>
          <p:cNvGraphicFramePr>
            <a:graphicFrameLocks noChangeAspect="1"/>
          </p:cNvGraphicFramePr>
          <p:nvPr>
            <p:extLst>
              <p:ext uri="{D42A27DB-BD31-4B8C-83A1-F6EECF244321}">
                <p14:modId xmlns:p14="http://schemas.microsoft.com/office/powerpoint/2010/main" val="766193480"/>
              </p:ext>
            </p:extLst>
          </p:nvPr>
        </p:nvGraphicFramePr>
        <p:xfrm>
          <a:off x="1184275" y="5592763"/>
          <a:ext cx="274638" cy="220662"/>
        </p:xfrm>
        <a:graphic>
          <a:graphicData uri="http://schemas.openxmlformats.org/presentationml/2006/ole">
            <mc:AlternateContent xmlns:mc="http://schemas.openxmlformats.org/markup-compatibility/2006">
              <mc:Choice xmlns:v="urn:schemas-microsoft-com:vml" Requires="v">
                <p:oleObj name="Equation" r:id="rId17" imgW="126720" imgH="101520" progId="Equation.DSMT4">
                  <p:embed/>
                </p:oleObj>
              </mc:Choice>
              <mc:Fallback>
                <p:oleObj name="Equation" r:id="rId17" imgW="126720" imgH="101520" progId="Equation.DSMT4">
                  <p:embed/>
                  <p:pic>
                    <p:nvPicPr>
                      <p:cNvPr id="27" name="Object 58">
                        <a:extLst>
                          <a:ext uri="{FF2B5EF4-FFF2-40B4-BE49-F238E27FC236}">
                            <a16:creationId xmlns:a16="http://schemas.microsoft.com/office/drawing/2014/main" id="{C2BE154F-EC20-C195-1006-A81B50F7EB77}"/>
                          </a:ext>
                        </a:extLst>
                      </p:cNvPr>
                      <p:cNvPicPr>
                        <a:picLocks noChangeAspect="1" noChangeArrowheads="1"/>
                      </p:cNvPicPr>
                      <p:nvPr/>
                    </p:nvPicPr>
                    <p:blipFill>
                      <a:blip r:embed="rId18"/>
                      <a:srcRect/>
                      <a:stretch>
                        <a:fillRect/>
                      </a:stretch>
                    </p:blipFill>
                    <p:spPr bwMode="auto">
                      <a:xfrm>
                        <a:off x="1184275" y="5592763"/>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41">
            <a:extLst>
              <a:ext uri="{FF2B5EF4-FFF2-40B4-BE49-F238E27FC236}">
                <a16:creationId xmlns:a16="http://schemas.microsoft.com/office/drawing/2014/main" id="{06F563D2-AEBF-D75E-9CC8-F851060E5B04}"/>
              </a:ext>
            </a:extLst>
          </p:cNvPr>
          <p:cNvGraphicFramePr>
            <a:graphicFrameLocks noChangeAspect="1"/>
          </p:cNvGraphicFramePr>
          <p:nvPr>
            <p:extLst>
              <p:ext uri="{D42A27DB-BD31-4B8C-83A1-F6EECF244321}">
                <p14:modId xmlns:p14="http://schemas.microsoft.com/office/powerpoint/2010/main" val="907892622"/>
              </p:ext>
            </p:extLst>
          </p:nvPr>
        </p:nvGraphicFramePr>
        <p:xfrm>
          <a:off x="1868426" y="6045180"/>
          <a:ext cx="226973" cy="317500"/>
        </p:xfrm>
        <a:graphic>
          <a:graphicData uri="http://schemas.openxmlformats.org/presentationml/2006/ole">
            <mc:AlternateContent xmlns:mc="http://schemas.openxmlformats.org/markup-compatibility/2006">
              <mc:Choice xmlns:v="urn:schemas-microsoft-com:vml" Requires="v">
                <p:oleObj name="Equation" r:id="rId19" imgW="126725" imgH="177415" progId="Equation.DSMT4">
                  <p:embed/>
                </p:oleObj>
              </mc:Choice>
              <mc:Fallback>
                <p:oleObj name="Equation" r:id="rId19" imgW="126725" imgH="177415" progId="Equation.DSMT4">
                  <p:embed/>
                  <p:pic>
                    <p:nvPicPr>
                      <p:cNvPr id="28" name="Object 41">
                        <a:extLst>
                          <a:ext uri="{FF2B5EF4-FFF2-40B4-BE49-F238E27FC236}">
                            <a16:creationId xmlns:a16="http://schemas.microsoft.com/office/drawing/2014/main" id="{C722801F-CED0-FEE8-C650-E1BD823F0C7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68426" y="6045180"/>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58">
            <a:extLst>
              <a:ext uri="{FF2B5EF4-FFF2-40B4-BE49-F238E27FC236}">
                <a16:creationId xmlns:a16="http://schemas.microsoft.com/office/drawing/2014/main" id="{6DFB808D-A4C2-643C-A267-542263E016A8}"/>
              </a:ext>
            </a:extLst>
          </p:cNvPr>
          <p:cNvGraphicFramePr>
            <a:graphicFrameLocks noChangeAspect="1"/>
          </p:cNvGraphicFramePr>
          <p:nvPr>
            <p:extLst>
              <p:ext uri="{D42A27DB-BD31-4B8C-83A1-F6EECF244321}">
                <p14:modId xmlns:p14="http://schemas.microsoft.com/office/powerpoint/2010/main" val="2305149663"/>
              </p:ext>
            </p:extLst>
          </p:nvPr>
        </p:nvGraphicFramePr>
        <p:xfrm>
          <a:off x="3741732" y="5516996"/>
          <a:ext cx="301625" cy="303213"/>
        </p:xfrm>
        <a:graphic>
          <a:graphicData uri="http://schemas.openxmlformats.org/presentationml/2006/ole">
            <mc:AlternateContent xmlns:mc="http://schemas.openxmlformats.org/markup-compatibility/2006">
              <mc:Choice xmlns:v="urn:schemas-microsoft-com:vml" Requires="v">
                <p:oleObj name="Equation" r:id="rId21" imgW="139680" imgH="139680" progId="Equation.DSMT4">
                  <p:embed/>
                </p:oleObj>
              </mc:Choice>
              <mc:Fallback>
                <p:oleObj name="Equation" r:id="rId21" imgW="139680" imgH="139680" progId="Equation.DSMT4">
                  <p:embed/>
                  <p:pic>
                    <p:nvPicPr>
                      <p:cNvPr id="29" name="Object 58">
                        <a:extLst>
                          <a:ext uri="{FF2B5EF4-FFF2-40B4-BE49-F238E27FC236}">
                            <a16:creationId xmlns:a16="http://schemas.microsoft.com/office/drawing/2014/main" id="{D5DF97A4-DE6E-E209-0C84-06F04DB29504}"/>
                          </a:ext>
                        </a:extLst>
                      </p:cNvPr>
                      <p:cNvPicPr>
                        <a:picLocks noChangeAspect="1" noChangeArrowheads="1"/>
                      </p:cNvPicPr>
                      <p:nvPr/>
                    </p:nvPicPr>
                    <p:blipFill>
                      <a:blip r:embed="rId22"/>
                      <a:srcRect/>
                      <a:stretch>
                        <a:fillRect/>
                      </a:stretch>
                    </p:blipFill>
                    <p:spPr bwMode="auto">
                      <a:xfrm>
                        <a:off x="3741732" y="5516996"/>
                        <a:ext cx="3016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14">
            <a:extLst>
              <a:ext uri="{FF2B5EF4-FFF2-40B4-BE49-F238E27FC236}">
                <a16:creationId xmlns:a16="http://schemas.microsoft.com/office/drawing/2014/main" id="{90D912A6-BE10-FEAC-FE1F-51BAEBD91B32}"/>
              </a:ext>
            </a:extLst>
          </p:cNvPr>
          <p:cNvGraphicFramePr>
            <a:graphicFrameLocks noChangeAspect="1"/>
          </p:cNvGraphicFramePr>
          <p:nvPr>
            <p:extLst>
              <p:ext uri="{D42A27DB-BD31-4B8C-83A1-F6EECF244321}">
                <p14:modId xmlns:p14="http://schemas.microsoft.com/office/powerpoint/2010/main" val="1619460179"/>
              </p:ext>
            </p:extLst>
          </p:nvPr>
        </p:nvGraphicFramePr>
        <p:xfrm>
          <a:off x="1062918" y="5228860"/>
          <a:ext cx="518287" cy="212520"/>
        </p:xfrm>
        <a:graphic>
          <a:graphicData uri="http://schemas.openxmlformats.org/presentationml/2006/ole">
            <mc:AlternateContent xmlns:mc="http://schemas.openxmlformats.org/markup-compatibility/2006">
              <mc:Choice xmlns:v="urn:schemas-microsoft-com:vml" Requires="v">
                <p:oleObj name="Equation" r:id="rId23" imgW="431640" imgH="177480" progId="Equation.DSMT4">
                  <p:embed/>
                </p:oleObj>
              </mc:Choice>
              <mc:Fallback>
                <p:oleObj name="Equation" r:id="rId23" imgW="431640" imgH="177480" progId="Equation.DSMT4">
                  <p:embed/>
                  <p:pic>
                    <p:nvPicPr>
                      <p:cNvPr id="31" name="Object 14">
                        <a:extLst>
                          <a:ext uri="{FF2B5EF4-FFF2-40B4-BE49-F238E27FC236}">
                            <a16:creationId xmlns:a16="http://schemas.microsoft.com/office/drawing/2014/main" id="{072EB3CA-913A-EDB4-7388-9DBB9D090BA0}"/>
                          </a:ext>
                        </a:extLst>
                      </p:cNvPr>
                      <p:cNvPicPr>
                        <a:picLocks noChangeAspect="1" noChangeArrowheads="1"/>
                      </p:cNvPicPr>
                      <p:nvPr/>
                    </p:nvPicPr>
                    <p:blipFill>
                      <a:blip r:embed="rId24"/>
                      <a:srcRect/>
                      <a:stretch>
                        <a:fillRect/>
                      </a:stretch>
                    </p:blipFill>
                    <p:spPr bwMode="auto">
                      <a:xfrm>
                        <a:off x="1062918" y="5228860"/>
                        <a:ext cx="518287" cy="212520"/>
                      </a:xfrm>
                      <a:prstGeom prst="rect">
                        <a:avLst/>
                      </a:prstGeom>
                      <a:noFill/>
                      <a:ln>
                        <a:noFill/>
                      </a:ln>
                      <a:effectLst/>
                    </p:spPr>
                  </p:pic>
                </p:oleObj>
              </mc:Fallback>
            </mc:AlternateContent>
          </a:graphicData>
        </a:graphic>
      </p:graphicFrame>
      <p:graphicFrame>
        <p:nvGraphicFramePr>
          <p:cNvPr id="29" name="Object 14">
            <a:extLst>
              <a:ext uri="{FF2B5EF4-FFF2-40B4-BE49-F238E27FC236}">
                <a16:creationId xmlns:a16="http://schemas.microsoft.com/office/drawing/2014/main" id="{FCEF312A-5024-FFDA-6DA2-E99948E5E6D7}"/>
              </a:ext>
            </a:extLst>
          </p:cNvPr>
          <p:cNvGraphicFramePr>
            <a:graphicFrameLocks noChangeAspect="1"/>
          </p:cNvGraphicFramePr>
          <p:nvPr>
            <p:extLst>
              <p:ext uri="{D42A27DB-BD31-4B8C-83A1-F6EECF244321}">
                <p14:modId xmlns:p14="http://schemas.microsoft.com/office/powerpoint/2010/main" val="3933404764"/>
              </p:ext>
            </p:extLst>
          </p:nvPr>
        </p:nvGraphicFramePr>
        <p:xfrm>
          <a:off x="2522472" y="5223378"/>
          <a:ext cx="395288" cy="212725"/>
        </p:xfrm>
        <a:graphic>
          <a:graphicData uri="http://schemas.openxmlformats.org/presentationml/2006/ole">
            <mc:AlternateContent xmlns:mc="http://schemas.openxmlformats.org/markup-compatibility/2006">
              <mc:Choice xmlns:v="urn:schemas-microsoft-com:vml" Requires="v">
                <p:oleObj name="Equation" r:id="rId25" imgW="330120" imgH="177480" progId="Equation.DSMT4">
                  <p:embed/>
                </p:oleObj>
              </mc:Choice>
              <mc:Fallback>
                <p:oleObj name="Equation" r:id="rId25" imgW="330120" imgH="177480" progId="Equation.DSMT4">
                  <p:embed/>
                  <p:pic>
                    <p:nvPicPr>
                      <p:cNvPr id="32" name="Object 14">
                        <a:extLst>
                          <a:ext uri="{FF2B5EF4-FFF2-40B4-BE49-F238E27FC236}">
                            <a16:creationId xmlns:a16="http://schemas.microsoft.com/office/drawing/2014/main" id="{6208295F-6693-1891-0AE9-4942C7CF5A2E}"/>
                          </a:ext>
                        </a:extLst>
                      </p:cNvPr>
                      <p:cNvPicPr>
                        <a:picLocks noChangeAspect="1" noChangeArrowheads="1"/>
                      </p:cNvPicPr>
                      <p:nvPr/>
                    </p:nvPicPr>
                    <p:blipFill>
                      <a:blip r:embed="rId26"/>
                      <a:srcRect/>
                      <a:stretch>
                        <a:fillRect/>
                      </a:stretch>
                    </p:blipFill>
                    <p:spPr bwMode="auto">
                      <a:xfrm>
                        <a:off x="2522472" y="5223378"/>
                        <a:ext cx="395288" cy="212725"/>
                      </a:xfrm>
                      <a:prstGeom prst="rect">
                        <a:avLst/>
                      </a:prstGeom>
                      <a:noFill/>
                      <a:ln>
                        <a:noFill/>
                      </a:ln>
                      <a:effectLst/>
                    </p:spPr>
                  </p:pic>
                </p:oleObj>
              </mc:Fallback>
            </mc:AlternateContent>
          </a:graphicData>
        </a:graphic>
      </p:graphicFrame>
      <p:graphicFrame>
        <p:nvGraphicFramePr>
          <p:cNvPr id="30" name="Object 14">
            <a:extLst>
              <a:ext uri="{FF2B5EF4-FFF2-40B4-BE49-F238E27FC236}">
                <a16:creationId xmlns:a16="http://schemas.microsoft.com/office/drawing/2014/main" id="{46FE711F-936B-DF63-63DE-41F5E5B69659}"/>
              </a:ext>
            </a:extLst>
          </p:cNvPr>
          <p:cNvGraphicFramePr>
            <a:graphicFrameLocks noChangeAspect="1"/>
          </p:cNvGraphicFramePr>
          <p:nvPr>
            <p:extLst>
              <p:ext uri="{D42A27DB-BD31-4B8C-83A1-F6EECF244321}">
                <p14:modId xmlns:p14="http://schemas.microsoft.com/office/powerpoint/2010/main" val="2363497832"/>
              </p:ext>
            </p:extLst>
          </p:nvPr>
        </p:nvGraphicFramePr>
        <p:xfrm>
          <a:off x="3697077" y="5223741"/>
          <a:ext cx="425450" cy="212725"/>
        </p:xfrm>
        <a:graphic>
          <a:graphicData uri="http://schemas.openxmlformats.org/presentationml/2006/ole">
            <mc:AlternateContent xmlns:mc="http://schemas.openxmlformats.org/markup-compatibility/2006">
              <mc:Choice xmlns:v="urn:schemas-microsoft-com:vml" Requires="v">
                <p:oleObj name="Equation" r:id="rId27" imgW="355320" imgH="177480" progId="Equation.DSMT4">
                  <p:embed/>
                </p:oleObj>
              </mc:Choice>
              <mc:Fallback>
                <p:oleObj name="Equation" r:id="rId27" imgW="355320" imgH="177480" progId="Equation.DSMT4">
                  <p:embed/>
                  <p:pic>
                    <p:nvPicPr>
                      <p:cNvPr id="33" name="Object 14">
                        <a:extLst>
                          <a:ext uri="{FF2B5EF4-FFF2-40B4-BE49-F238E27FC236}">
                            <a16:creationId xmlns:a16="http://schemas.microsoft.com/office/drawing/2014/main" id="{5D0E8A3B-D3B2-518D-5434-643FBC1263CB}"/>
                          </a:ext>
                        </a:extLst>
                      </p:cNvPr>
                      <p:cNvPicPr>
                        <a:picLocks noChangeAspect="1" noChangeArrowheads="1"/>
                      </p:cNvPicPr>
                      <p:nvPr/>
                    </p:nvPicPr>
                    <p:blipFill>
                      <a:blip r:embed="rId28"/>
                      <a:srcRect/>
                      <a:stretch>
                        <a:fillRect/>
                      </a:stretch>
                    </p:blipFill>
                    <p:spPr bwMode="auto">
                      <a:xfrm>
                        <a:off x="3697077" y="5223741"/>
                        <a:ext cx="425450" cy="212725"/>
                      </a:xfrm>
                      <a:prstGeom prst="rect">
                        <a:avLst/>
                      </a:prstGeom>
                      <a:noFill/>
                      <a:ln>
                        <a:noFill/>
                      </a:ln>
                      <a:effectLst/>
                    </p:spPr>
                  </p:pic>
                </p:oleObj>
              </mc:Fallback>
            </mc:AlternateContent>
          </a:graphicData>
        </a:graphic>
      </p:graphicFrame>
      <p:sp>
        <p:nvSpPr>
          <p:cNvPr id="32" name="Freeform 41">
            <a:extLst>
              <a:ext uri="{FF2B5EF4-FFF2-40B4-BE49-F238E27FC236}">
                <a16:creationId xmlns:a16="http://schemas.microsoft.com/office/drawing/2014/main" id="{62451D8D-0F63-34E6-5D1F-DB7318E57CA2}"/>
              </a:ext>
            </a:extLst>
          </p:cNvPr>
          <p:cNvSpPr>
            <a:spLocks/>
          </p:cNvSpPr>
          <p:nvPr/>
        </p:nvSpPr>
        <p:spPr bwMode="auto">
          <a:xfrm>
            <a:off x="934281" y="6043528"/>
            <a:ext cx="900113" cy="188913"/>
          </a:xfrm>
          <a:custGeom>
            <a:avLst/>
            <a:gdLst>
              <a:gd name="T0" fmla="*/ 0 w 567"/>
              <a:gd name="T1" fmla="*/ 2147483646 h 73"/>
              <a:gd name="T2" fmla="*/ 2147483646 w 567"/>
              <a:gd name="T3" fmla="*/ 0 h 73"/>
              <a:gd name="T4" fmla="*/ 2147483646 w 567"/>
              <a:gd name="T5" fmla="*/ 2147483646 h 73"/>
              <a:gd name="T6" fmla="*/ 0 60000 65536"/>
              <a:gd name="T7" fmla="*/ 0 60000 65536"/>
              <a:gd name="T8" fmla="*/ 0 60000 65536"/>
              <a:gd name="T9" fmla="*/ 0 w 567"/>
              <a:gd name="T10" fmla="*/ 0 h 73"/>
              <a:gd name="T11" fmla="*/ 567 w 567"/>
              <a:gd name="T12" fmla="*/ 73 h 73"/>
            </a:gdLst>
            <a:ahLst/>
            <a:cxnLst>
              <a:cxn ang="T6">
                <a:pos x="T0" y="T1"/>
              </a:cxn>
              <a:cxn ang="T7">
                <a:pos x="T2" y="T3"/>
              </a:cxn>
              <a:cxn ang="T8">
                <a:pos x="T4" y="T5"/>
              </a:cxn>
            </a:cxnLst>
            <a:rect l="T9" t="T10" r="T11" b="T12"/>
            <a:pathLst>
              <a:path w="567" h="73">
                <a:moveTo>
                  <a:pt x="0" y="73"/>
                </a:moveTo>
                <a:cubicBezTo>
                  <a:pt x="45" y="61"/>
                  <a:pt x="180" y="0"/>
                  <a:pt x="274" y="0"/>
                </a:cubicBezTo>
                <a:cubicBezTo>
                  <a:pt x="368" y="0"/>
                  <a:pt x="506" y="58"/>
                  <a:pt x="567" y="73"/>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40">
            <a:extLst>
              <a:ext uri="{FF2B5EF4-FFF2-40B4-BE49-F238E27FC236}">
                <a16:creationId xmlns:a16="http://schemas.microsoft.com/office/drawing/2014/main" id="{C927AE7C-B938-04D9-FCB4-A3DE3524A9E8}"/>
              </a:ext>
            </a:extLst>
          </p:cNvPr>
          <p:cNvSpPr>
            <a:spLocks/>
          </p:cNvSpPr>
          <p:nvPr/>
        </p:nvSpPr>
        <p:spPr bwMode="auto">
          <a:xfrm>
            <a:off x="3426891" y="6110277"/>
            <a:ext cx="838200" cy="207818"/>
          </a:xfrm>
          <a:custGeom>
            <a:avLst/>
            <a:gdLst>
              <a:gd name="T0" fmla="*/ 0 w 528"/>
              <a:gd name="T1" fmla="*/ 0 h 144"/>
              <a:gd name="T2" fmla="*/ 2147483646 w 528"/>
              <a:gd name="T3" fmla="*/ 2147483646 h 144"/>
              <a:gd name="T4" fmla="*/ 2147483646 w 528"/>
              <a:gd name="T5" fmla="*/ 0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0" y="0"/>
                </a:moveTo>
                <a:cubicBezTo>
                  <a:pt x="100" y="72"/>
                  <a:pt x="200" y="144"/>
                  <a:pt x="288" y="144"/>
                </a:cubicBezTo>
                <a:cubicBezTo>
                  <a:pt x="376" y="144"/>
                  <a:pt x="452" y="72"/>
                  <a:pt x="528" y="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41">
            <a:extLst>
              <a:ext uri="{FF2B5EF4-FFF2-40B4-BE49-F238E27FC236}">
                <a16:creationId xmlns:a16="http://schemas.microsoft.com/office/drawing/2014/main" id="{804138DC-4E7B-2A60-2808-0DE7A9E513CD}"/>
              </a:ext>
            </a:extLst>
          </p:cNvPr>
          <p:cNvSpPr>
            <a:spLocks/>
          </p:cNvSpPr>
          <p:nvPr/>
        </p:nvSpPr>
        <p:spPr bwMode="auto">
          <a:xfrm>
            <a:off x="2235128" y="6048582"/>
            <a:ext cx="900113" cy="188913"/>
          </a:xfrm>
          <a:custGeom>
            <a:avLst/>
            <a:gdLst>
              <a:gd name="T0" fmla="*/ 0 w 567"/>
              <a:gd name="T1" fmla="*/ 2147483646 h 73"/>
              <a:gd name="T2" fmla="*/ 2147483646 w 567"/>
              <a:gd name="T3" fmla="*/ 0 h 73"/>
              <a:gd name="T4" fmla="*/ 2147483646 w 567"/>
              <a:gd name="T5" fmla="*/ 2147483646 h 73"/>
              <a:gd name="T6" fmla="*/ 0 60000 65536"/>
              <a:gd name="T7" fmla="*/ 0 60000 65536"/>
              <a:gd name="T8" fmla="*/ 0 60000 65536"/>
              <a:gd name="T9" fmla="*/ 0 w 567"/>
              <a:gd name="T10" fmla="*/ 0 h 73"/>
              <a:gd name="T11" fmla="*/ 567 w 567"/>
              <a:gd name="T12" fmla="*/ 73 h 73"/>
            </a:gdLst>
            <a:ahLst/>
            <a:cxnLst>
              <a:cxn ang="T6">
                <a:pos x="T0" y="T1"/>
              </a:cxn>
              <a:cxn ang="T7">
                <a:pos x="T2" y="T3"/>
              </a:cxn>
              <a:cxn ang="T8">
                <a:pos x="T4" y="T5"/>
              </a:cxn>
            </a:cxnLst>
            <a:rect l="T9" t="T10" r="T11" b="T12"/>
            <a:pathLst>
              <a:path w="567" h="73">
                <a:moveTo>
                  <a:pt x="0" y="73"/>
                </a:moveTo>
                <a:cubicBezTo>
                  <a:pt x="45" y="61"/>
                  <a:pt x="180" y="0"/>
                  <a:pt x="274" y="0"/>
                </a:cubicBezTo>
                <a:cubicBezTo>
                  <a:pt x="368" y="0"/>
                  <a:pt x="506" y="58"/>
                  <a:pt x="567" y="73"/>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55" name="Straight Connector 54">
            <a:extLst>
              <a:ext uri="{FF2B5EF4-FFF2-40B4-BE49-F238E27FC236}">
                <a16:creationId xmlns:a16="http://schemas.microsoft.com/office/drawing/2014/main" id="{954A6CC9-0F8A-AD25-35EC-6B856C9723B7}"/>
              </a:ext>
            </a:extLst>
          </p:cNvPr>
          <p:cNvCxnSpPr/>
          <p:nvPr/>
        </p:nvCxnSpPr>
        <p:spPr>
          <a:xfrm>
            <a:off x="5794276" y="2406619"/>
            <a:ext cx="0" cy="41116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 Box 8">
                <a:extLst>
                  <a:ext uri="{FF2B5EF4-FFF2-40B4-BE49-F238E27FC236}">
                    <a16:creationId xmlns:a16="http://schemas.microsoft.com/office/drawing/2014/main" id="{D43DD493-7D78-3F11-034C-B0756766959D}"/>
                  </a:ext>
                </a:extLst>
              </p:cNvPr>
              <p:cNvSpPr txBox="1">
                <a:spLocks noChangeArrowheads="1"/>
              </p:cNvSpPr>
              <p:nvPr/>
            </p:nvSpPr>
            <p:spPr bwMode="auto">
              <a:xfrm>
                <a:off x="6041825" y="5282516"/>
                <a:ext cx="5274183"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By DIP, there is an inflection point at </a:t>
                </a:r>
                <a14:m>
                  <m:oMath xmlns:m="http://schemas.openxmlformats.org/officeDocument/2006/math">
                    <m:d>
                      <m:dPr>
                        <m:ctrlPr>
                          <a:rPr lang="en-US" altLang="en-US" sz="2200" i="1" smtClean="0">
                            <a:latin typeface="Cambria Math" panose="02040503050406030204" pitchFamily="18" charset="0"/>
                          </a:rPr>
                        </m:ctrlPr>
                      </m:dPr>
                      <m:e>
                        <m:r>
                          <a:rPr lang="en-US" altLang="en-US" sz="2200" b="0" i="1" smtClean="0">
                            <a:latin typeface="Cambria Math" panose="02040503050406030204" pitchFamily="18" charset="0"/>
                          </a:rPr>
                          <m:t>6,0</m:t>
                        </m:r>
                      </m:e>
                    </m:d>
                  </m:oMath>
                </a14:m>
                <a:r>
                  <a:rPr lang="en-US" altLang="en-US" sz="2200" dirty="0"/>
                  <a:t> since the second derivative changes from negative to positive.</a:t>
                </a:r>
              </a:p>
            </p:txBody>
          </p:sp>
        </mc:Choice>
        <mc:Fallback xmlns="">
          <p:sp>
            <p:nvSpPr>
              <p:cNvPr id="56" name="Text Box 8">
                <a:extLst>
                  <a:ext uri="{FF2B5EF4-FFF2-40B4-BE49-F238E27FC236}">
                    <a16:creationId xmlns:a16="http://schemas.microsoft.com/office/drawing/2014/main" id="{D43DD493-7D78-3F11-034C-B0756766959D}"/>
                  </a:ext>
                </a:extLst>
              </p:cNvPr>
              <p:cNvSpPr txBox="1">
                <a:spLocks noRot="1" noChangeAspect="1" noMove="1" noResize="1" noEditPoints="1" noAdjustHandles="1" noChangeArrowheads="1" noChangeShapeType="1" noTextEdit="1"/>
              </p:cNvSpPr>
              <p:nvPr/>
            </p:nvSpPr>
            <p:spPr bwMode="auto">
              <a:xfrm>
                <a:off x="6041825" y="5282516"/>
                <a:ext cx="5274183" cy="1107996"/>
              </a:xfrm>
              <a:prstGeom prst="rect">
                <a:avLst/>
              </a:prstGeom>
              <a:blipFill>
                <a:blip r:embed="rId29"/>
                <a:stretch>
                  <a:fillRect l="-1503" t="-3867" b="-104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57" name="Object 56">
            <a:extLst>
              <a:ext uri="{FF2B5EF4-FFF2-40B4-BE49-F238E27FC236}">
                <a16:creationId xmlns:a16="http://schemas.microsoft.com/office/drawing/2014/main" id="{4F85814C-F602-6FC5-E10A-1DAFD4A4B53F}"/>
              </a:ext>
            </a:extLst>
          </p:cNvPr>
          <p:cNvGraphicFramePr>
            <a:graphicFrameLocks noChangeAspect="1"/>
          </p:cNvGraphicFramePr>
          <p:nvPr>
            <p:extLst>
              <p:ext uri="{D42A27DB-BD31-4B8C-83A1-F6EECF244321}">
                <p14:modId xmlns:p14="http://schemas.microsoft.com/office/powerpoint/2010/main" val="896339004"/>
              </p:ext>
            </p:extLst>
          </p:nvPr>
        </p:nvGraphicFramePr>
        <p:xfrm>
          <a:off x="6135688" y="3044970"/>
          <a:ext cx="4567237" cy="1306512"/>
        </p:xfrm>
        <a:graphic>
          <a:graphicData uri="http://schemas.openxmlformats.org/presentationml/2006/ole">
            <mc:AlternateContent xmlns:mc="http://schemas.openxmlformats.org/markup-compatibility/2006">
              <mc:Choice xmlns:v="urn:schemas-microsoft-com:vml" Requires="v">
                <p:oleObj name="Equation" r:id="rId30" imgW="2527200" imgH="723600" progId="Equation.DSMT4">
                  <p:embed/>
                </p:oleObj>
              </mc:Choice>
              <mc:Fallback>
                <p:oleObj name="Equation" r:id="rId30" imgW="2527200" imgH="723600" progId="Equation.DSMT4">
                  <p:embed/>
                  <p:pic>
                    <p:nvPicPr>
                      <p:cNvPr id="38" name="Object 37">
                        <a:extLst>
                          <a:ext uri="{FF2B5EF4-FFF2-40B4-BE49-F238E27FC236}">
                            <a16:creationId xmlns:a16="http://schemas.microsoft.com/office/drawing/2014/main" id="{72D7304D-0ED6-7D16-A0BB-3B68D2D3F303}"/>
                          </a:ext>
                        </a:extLst>
                      </p:cNvPr>
                      <p:cNvPicPr>
                        <a:picLocks noChangeAspect="1" noChangeArrowheads="1"/>
                      </p:cNvPicPr>
                      <p:nvPr/>
                    </p:nvPicPr>
                    <p:blipFill>
                      <a:blip r:embed="rId31"/>
                      <a:srcRect/>
                      <a:stretch>
                        <a:fillRect/>
                      </a:stretch>
                    </p:blipFill>
                    <p:spPr bwMode="auto">
                      <a:xfrm>
                        <a:off x="6135688" y="3044970"/>
                        <a:ext cx="4567237" cy="130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8" name="Picture 57">
            <a:extLst>
              <a:ext uri="{FF2B5EF4-FFF2-40B4-BE49-F238E27FC236}">
                <a16:creationId xmlns:a16="http://schemas.microsoft.com/office/drawing/2014/main" id="{2817FFE2-A164-F3C6-DFFF-A15EEBDA6157}"/>
              </a:ext>
            </a:extLst>
          </p:cNvPr>
          <p:cNvPicPr>
            <a:picLocks noChangeAspect="1"/>
          </p:cNvPicPr>
          <p:nvPr/>
        </p:nvPicPr>
        <p:blipFill>
          <a:blip r:embed="rId32"/>
          <a:stretch>
            <a:fillRect/>
          </a:stretch>
        </p:blipFill>
        <p:spPr>
          <a:xfrm>
            <a:off x="6114776" y="3443020"/>
            <a:ext cx="2086277" cy="385886"/>
          </a:xfrm>
          <a:prstGeom prst="rect">
            <a:avLst/>
          </a:prstGeom>
        </p:spPr>
      </p:pic>
      <p:pic>
        <p:nvPicPr>
          <p:cNvPr id="59" name="Picture 58">
            <a:extLst>
              <a:ext uri="{FF2B5EF4-FFF2-40B4-BE49-F238E27FC236}">
                <a16:creationId xmlns:a16="http://schemas.microsoft.com/office/drawing/2014/main" id="{0107D382-1E42-7EAF-C9CA-BA2D0D06DA27}"/>
              </a:ext>
            </a:extLst>
          </p:cNvPr>
          <p:cNvPicPr>
            <a:picLocks noChangeAspect="1"/>
          </p:cNvPicPr>
          <p:nvPr/>
        </p:nvPicPr>
        <p:blipFill>
          <a:blip r:embed="rId32"/>
          <a:stretch>
            <a:fillRect/>
          </a:stretch>
        </p:blipFill>
        <p:spPr>
          <a:xfrm>
            <a:off x="8285634" y="3476696"/>
            <a:ext cx="1281113" cy="385886"/>
          </a:xfrm>
          <a:prstGeom prst="rect">
            <a:avLst/>
          </a:prstGeom>
        </p:spPr>
      </p:pic>
      <p:pic>
        <p:nvPicPr>
          <p:cNvPr id="60" name="Picture 59">
            <a:extLst>
              <a:ext uri="{FF2B5EF4-FFF2-40B4-BE49-F238E27FC236}">
                <a16:creationId xmlns:a16="http://schemas.microsoft.com/office/drawing/2014/main" id="{9C0070D1-E727-A1F8-F4CC-7115A5CC8451}"/>
              </a:ext>
            </a:extLst>
          </p:cNvPr>
          <p:cNvPicPr>
            <a:picLocks noChangeAspect="1"/>
          </p:cNvPicPr>
          <p:nvPr/>
        </p:nvPicPr>
        <p:blipFill>
          <a:blip r:embed="rId32"/>
          <a:stretch>
            <a:fillRect/>
          </a:stretch>
        </p:blipFill>
        <p:spPr>
          <a:xfrm>
            <a:off x="6094478" y="3920065"/>
            <a:ext cx="2479824" cy="385886"/>
          </a:xfrm>
          <a:prstGeom prst="rect">
            <a:avLst/>
          </a:prstGeom>
        </p:spPr>
      </p:pic>
      <p:pic>
        <p:nvPicPr>
          <p:cNvPr id="61" name="Picture 60">
            <a:extLst>
              <a:ext uri="{FF2B5EF4-FFF2-40B4-BE49-F238E27FC236}">
                <a16:creationId xmlns:a16="http://schemas.microsoft.com/office/drawing/2014/main" id="{9F2CBD71-5DA9-D2F4-2ABB-A4800BC80A80}"/>
              </a:ext>
            </a:extLst>
          </p:cNvPr>
          <p:cNvPicPr>
            <a:picLocks noChangeAspect="1"/>
          </p:cNvPicPr>
          <p:nvPr/>
        </p:nvPicPr>
        <p:blipFill>
          <a:blip r:embed="rId32"/>
          <a:stretch>
            <a:fillRect/>
          </a:stretch>
        </p:blipFill>
        <p:spPr>
          <a:xfrm>
            <a:off x="8564425" y="3898723"/>
            <a:ext cx="1281113" cy="407228"/>
          </a:xfrm>
          <a:prstGeom prst="rect">
            <a:avLst/>
          </a:prstGeom>
        </p:spPr>
      </p:pic>
      <p:pic>
        <p:nvPicPr>
          <p:cNvPr id="62" name="Picture 61">
            <a:extLst>
              <a:ext uri="{FF2B5EF4-FFF2-40B4-BE49-F238E27FC236}">
                <a16:creationId xmlns:a16="http://schemas.microsoft.com/office/drawing/2014/main" id="{D993ED7A-E343-9B40-07C1-4617F6D79A6F}"/>
              </a:ext>
            </a:extLst>
          </p:cNvPr>
          <p:cNvPicPr>
            <a:picLocks noChangeAspect="1"/>
          </p:cNvPicPr>
          <p:nvPr/>
        </p:nvPicPr>
        <p:blipFill>
          <a:blip r:embed="rId32"/>
          <a:stretch>
            <a:fillRect/>
          </a:stretch>
        </p:blipFill>
        <p:spPr>
          <a:xfrm>
            <a:off x="9845538" y="3920065"/>
            <a:ext cx="1281113" cy="385886"/>
          </a:xfrm>
          <a:prstGeom prst="rect">
            <a:avLst/>
          </a:prstGeom>
        </p:spPr>
      </p:pic>
      <p:graphicFrame>
        <p:nvGraphicFramePr>
          <p:cNvPr id="63" name="Object 14">
            <a:extLst>
              <a:ext uri="{FF2B5EF4-FFF2-40B4-BE49-F238E27FC236}">
                <a16:creationId xmlns:a16="http://schemas.microsoft.com/office/drawing/2014/main" id="{90ED3320-9571-A6EB-B55B-5CAC233AF6DB}"/>
              </a:ext>
            </a:extLst>
          </p:cNvPr>
          <p:cNvGraphicFramePr>
            <a:graphicFrameLocks noChangeAspect="1"/>
          </p:cNvGraphicFramePr>
          <p:nvPr>
            <p:extLst>
              <p:ext uri="{D42A27DB-BD31-4B8C-83A1-F6EECF244321}">
                <p14:modId xmlns:p14="http://schemas.microsoft.com/office/powerpoint/2010/main" val="2294345946"/>
              </p:ext>
            </p:extLst>
          </p:nvPr>
        </p:nvGraphicFramePr>
        <p:xfrm>
          <a:off x="6091245" y="4649459"/>
          <a:ext cx="2522537" cy="400050"/>
        </p:xfrm>
        <a:graphic>
          <a:graphicData uri="http://schemas.openxmlformats.org/presentationml/2006/ole">
            <mc:AlternateContent xmlns:mc="http://schemas.openxmlformats.org/markup-compatibility/2006">
              <mc:Choice xmlns:v="urn:schemas-microsoft-com:vml" Requires="v">
                <p:oleObj name="Equation" r:id="rId33" imgW="1434960" imgH="228600" progId="Equation.DSMT4">
                  <p:embed/>
                </p:oleObj>
              </mc:Choice>
              <mc:Fallback>
                <p:oleObj name="Equation" r:id="rId33" imgW="1434960" imgH="228600" progId="Equation.DSMT4">
                  <p:embed/>
                  <p:pic>
                    <p:nvPicPr>
                      <p:cNvPr id="44" name="Object 14">
                        <a:extLst>
                          <a:ext uri="{FF2B5EF4-FFF2-40B4-BE49-F238E27FC236}">
                            <a16:creationId xmlns:a16="http://schemas.microsoft.com/office/drawing/2014/main" id="{E714C7F2-ACCB-0B47-4638-AEDCE21DE2F2}"/>
                          </a:ext>
                        </a:extLst>
                      </p:cNvPr>
                      <p:cNvPicPr>
                        <a:picLocks noChangeAspect="1" noChangeArrowheads="1"/>
                      </p:cNvPicPr>
                      <p:nvPr/>
                    </p:nvPicPr>
                    <p:blipFill>
                      <a:blip r:embed="rId34"/>
                      <a:srcRect/>
                      <a:stretch>
                        <a:fillRect/>
                      </a:stretch>
                    </p:blipFill>
                    <p:spPr bwMode="auto">
                      <a:xfrm>
                        <a:off x="6091245" y="4649459"/>
                        <a:ext cx="2522537" cy="400050"/>
                      </a:xfrm>
                      <a:prstGeom prst="rect">
                        <a:avLst/>
                      </a:prstGeom>
                      <a:noFill/>
                      <a:ln>
                        <a:noFill/>
                      </a:ln>
                      <a:effectLst/>
                    </p:spPr>
                  </p:pic>
                </p:oleObj>
              </mc:Fallback>
            </mc:AlternateContent>
          </a:graphicData>
        </a:graphic>
      </p:graphicFrame>
      <p:pic>
        <p:nvPicPr>
          <p:cNvPr id="64" name="Picture 63">
            <a:extLst>
              <a:ext uri="{FF2B5EF4-FFF2-40B4-BE49-F238E27FC236}">
                <a16:creationId xmlns:a16="http://schemas.microsoft.com/office/drawing/2014/main" id="{EF5D6C55-F185-BF51-AA9F-9705EC157784}"/>
              </a:ext>
            </a:extLst>
          </p:cNvPr>
          <p:cNvPicPr>
            <a:picLocks noChangeAspect="1"/>
          </p:cNvPicPr>
          <p:nvPr/>
        </p:nvPicPr>
        <p:blipFill>
          <a:blip r:embed="rId32"/>
          <a:stretch>
            <a:fillRect/>
          </a:stretch>
        </p:blipFill>
        <p:spPr>
          <a:xfrm>
            <a:off x="6659813" y="4537603"/>
            <a:ext cx="1551544" cy="688974"/>
          </a:xfrm>
          <a:prstGeom prst="rect">
            <a:avLst/>
          </a:prstGeom>
        </p:spPr>
      </p:pic>
      <p:pic>
        <p:nvPicPr>
          <p:cNvPr id="65" name="Picture 64">
            <a:extLst>
              <a:ext uri="{FF2B5EF4-FFF2-40B4-BE49-F238E27FC236}">
                <a16:creationId xmlns:a16="http://schemas.microsoft.com/office/drawing/2014/main" id="{43476628-12C8-8341-D2BF-62E3D651D535}"/>
              </a:ext>
            </a:extLst>
          </p:cNvPr>
          <p:cNvPicPr>
            <a:picLocks noChangeAspect="1"/>
          </p:cNvPicPr>
          <p:nvPr/>
        </p:nvPicPr>
        <p:blipFill>
          <a:blip r:embed="rId32"/>
          <a:stretch>
            <a:fillRect/>
          </a:stretch>
        </p:blipFill>
        <p:spPr>
          <a:xfrm>
            <a:off x="8195651" y="4548011"/>
            <a:ext cx="544409" cy="688974"/>
          </a:xfrm>
          <a:prstGeom prst="rect">
            <a:avLst/>
          </a:prstGeom>
        </p:spPr>
      </p:pic>
      <p:pic>
        <p:nvPicPr>
          <p:cNvPr id="66" name="Picture 65">
            <a:extLst>
              <a:ext uri="{FF2B5EF4-FFF2-40B4-BE49-F238E27FC236}">
                <a16:creationId xmlns:a16="http://schemas.microsoft.com/office/drawing/2014/main" id="{F85F4429-B3B0-C1B1-EB80-98A8E69BAA2A}"/>
              </a:ext>
            </a:extLst>
          </p:cNvPr>
          <p:cNvPicPr>
            <a:picLocks noChangeAspect="1"/>
          </p:cNvPicPr>
          <p:nvPr/>
        </p:nvPicPr>
        <p:blipFill>
          <a:blip r:embed="rId35"/>
          <a:stretch>
            <a:fillRect/>
          </a:stretch>
        </p:blipFill>
        <p:spPr>
          <a:xfrm>
            <a:off x="8574302" y="1005283"/>
            <a:ext cx="3105150" cy="2343150"/>
          </a:xfrm>
          <a:prstGeom prst="rect">
            <a:avLst/>
          </a:prstGeom>
        </p:spPr>
      </p:pic>
      <p:pic>
        <p:nvPicPr>
          <p:cNvPr id="68" name="Picture 67">
            <a:extLst>
              <a:ext uri="{FF2B5EF4-FFF2-40B4-BE49-F238E27FC236}">
                <a16:creationId xmlns:a16="http://schemas.microsoft.com/office/drawing/2014/main" id="{E09D2AF8-A47E-F292-E505-F968D7377E46}"/>
              </a:ext>
            </a:extLst>
          </p:cNvPr>
          <p:cNvPicPr>
            <a:picLocks noChangeAspect="1"/>
          </p:cNvPicPr>
          <p:nvPr/>
        </p:nvPicPr>
        <p:blipFill>
          <a:blip r:embed="rId36"/>
          <a:stretch>
            <a:fillRect/>
          </a:stretch>
        </p:blipFill>
        <p:spPr>
          <a:xfrm>
            <a:off x="8574150" y="1004542"/>
            <a:ext cx="3105150" cy="2343150"/>
          </a:xfrm>
          <a:prstGeom prst="rect">
            <a:avLst/>
          </a:prstGeom>
        </p:spPr>
      </p:pic>
      <p:pic>
        <p:nvPicPr>
          <p:cNvPr id="70" name="Picture 69">
            <a:extLst>
              <a:ext uri="{FF2B5EF4-FFF2-40B4-BE49-F238E27FC236}">
                <a16:creationId xmlns:a16="http://schemas.microsoft.com/office/drawing/2014/main" id="{A4E12EAD-785C-7BB1-D852-174CF88BCA66}"/>
              </a:ext>
            </a:extLst>
          </p:cNvPr>
          <p:cNvPicPr>
            <a:picLocks noChangeAspect="1"/>
          </p:cNvPicPr>
          <p:nvPr/>
        </p:nvPicPr>
        <p:blipFill>
          <a:blip r:embed="rId37"/>
          <a:stretch>
            <a:fillRect/>
          </a:stretch>
        </p:blipFill>
        <p:spPr>
          <a:xfrm>
            <a:off x="8582222" y="1003407"/>
            <a:ext cx="3105150" cy="2343150"/>
          </a:xfrm>
          <a:prstGeom prst="rect">
            <a:avLst/>
          </a:prstGeom>
        </p:spPr>
      </p:pic>
      <p:pic>
        <p:nvPicPr>
          <p:cNvPr id="72" name="Picture 71">
            <a:extLst>
              <a:ext uri="{FF2B5EF4-FFF2-40B4-BE49-F238E27FC236}">
                <a16:creationId xmlns:a16="http://schemas.microsoft.com/office/drawing/2014/main" id="{26198129-9BD4-F9FA-B1C5-C410834B6150}"/>
              </a:ext>
            </a:extLst>
          </p:cNvPr>
          <p:cNvPicPr>
            <a:picLocks noChangeAspect="1"/>
          </p:cNvPicPr>
          <p:nvPr/>
        </p:nvPicPr>
        <p:blipFill>
          <a:blip r:embed="rId38"/>
          <a:stretch>
            <a:fillRect/>
          </a:stretch>
        </p:blipFill>
        <p:spPr>
          <a:xfrm>
            <a:off x="8583211" y="1006287"/>
            <a:ext cx="3105150" cy="2343150"/>
          </a:xfrm>
          <a:prstGeom prst="rect">
            <a:avLst/>
          </a:prstGeom>
        </p:spPr>
      </p:pic>
      <p:pic>
        <p:nvPicPr>
          <p:cNvPr id="74" name="Picture 73" descr="A screenshot of a computer&#10;&#10;Description automatically generated">
            <a:extLst>
              <a:ext uri="{FF2B5EF4-FFF2-40B4-BE49-F238E27FC236}">
                <a16:creationId xmlns:a16="http://schemas.microsoft.com/office/drawing/2014/main" id="{2F2078B7-6524-B4D0-C4EC-B4A15284E02A}"/>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576288" y="1006144"/>
            <a:ext cx="3105150" cy="2343150"/>
          </a:xfrm>
          <a:prstGeom prst="rect">
            <a:avLst/>
          </a:prstGeom>
        </p:spPr>
      </p:pic>
      <p:pic>
        <p:nvPicPr>
          <p:cNvPr id="76" name="Picture 75" descr="A screenshot of a computer&#10;&#10;Description automatically generated">
            <a:extLst>
              <a:ext uri="{FF2B5EF4-FFF2-40B4-BE49-F238E27FC236}">
                <a16:creationId xmlns:a16="http://schemas.microsoft.com/office/drawing/2014/main" id="{1AD15576-2B45-B299-F242-2A87FE106617}"/>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8574888" y="1004990"/>
            <a:ext cx="3105150" cy="2343150"/>
          </a:xfrm>
          <a:prstGeom prst="rect">
            <a:avLst/>
          </a:prstGeom>
        </p:spPr>
      </p:pic>
      <p:pic>
        <p:nvPicPr>
          <p:cNvPr id="78" name="Picture 77" descr="A graph of a function&#10;&#10;Description automatically generated">
            <a:extLst>
              <a:ext uri="{FF2B5EF4-FFF2-40B4-BE49-F238E27FC236}">
                <a16:creationId xmlns:a16="http://schemas.microsoft.com/office/drawing/2014/main" id="{2AC43EC0-97F2-9EAA-1E72-5383D00288C5}"/>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577045" y="1004377"/>
            <a:ext cx="3105150" cy="2343150"/>
          </a:xfrm>
          <a:prstGeom prst="rect">
            <a:avLst/>
          </a:prstGeom>
        </p:spPr>
      </p:pic>
      <p:sp>
        <p:nvSpPr>
          <p:cNvPr id="79" name="Oval 78">
            <a:extLst>
              <a:ext uri="{FF2B5EF4-FFF2-40B4-BE49-F238E27FC236}">
                <a16:creationId xmlns:a16="http://schemas.microsoft.com/office/drawing/2014/main" id="{12E49132-E7C0-500E-EDFD-0326B614AB31}"/>
              </a:ext>
            </a:extLst>
          </p:cNvPr>
          <p:cNvSpPr/>
          <p:nvPr/>
        </p:nvSpPr>
        <p:spPr>
          <a:xfrm>
            <a:off x="11267054" y="2262463"/>
            <a:ext cx="76662" cy="766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Object 9">
            <a:extLst>
              <a:ext uri="{FF2B5EF4-FFF2-40B4-BE49-F238E27FC236}">
                <a16:creationId xmlns:a16="http://schemas.microsoft.com/office/drawing/2014/main" id="{72AD8D1B-6594-D3B7-DAC8-780482B3F045}"/>
              </a:ext>
            </a:extLst>
          </p:cNvPr>
          <p:cNvGraphicFramePr>
            <a:graphicFrameLocks noChangeAspect="1"/>
          </p:cNvGraphicFramePr>
          <p:nvPr>
            <p:extLst>
              <p:ext uri="{D42A27DB-BD31-4B8C-83A1-F6EECF244321}">
                <p14:modId xmlns:p14="http://schemas.microsoft.com/office/powerpoint/2010/main" val="856030798"/>
              </p:ext>
            </p:extLst>
          </p:nvPr>
        </p:nvGraphicFramePr>
        <p:xfrm>
          <a:off x="10807123" y="2017191"/>
          <a:ext cx="387350" cy="266700"/>
        </p:xfrm>
        <a:graphic>
          <a:graphicData uri="http://schemas.openxmlformats.org/presentationml/2006/ole">
            <mc:AlternateContent xmlns:mc="http://schemas.openxmlformats.org/markup-compatibility/2006">
              <mc:Choice xmlns:v="urn:schemas-microsoft-com:vml" Requires="v">
                <p:oleObj name="Equation" r:id="rId42" imgW="368280" imgH="253800" progId="Equation.DSMT4">
                  <p:embed/>
                </p:oleObj>
              </mc:Choice>
              <mc:Fallback>
                <p:oleObj name="Equation" r:id="rId42" imgW="368280" imgH="253800" progId="Equation.DSMT4">
                  <p:embed/>
                  <p:pic>
                    <p:nvPicPr>
                      <p:cNvPr id="36" name="Object 9">
                        <a:extLst>
                          <a:ext uri="{FF2B5EF4-FFF2-40B4-BE49-F238E27FC236}">
                            <a16:creationId xmlns:a16="http://schemas.microsoft.com/office/drawing/2014/main" id="{0F9A7E32-8C62-2EE1-61FA-7BB1221A1955}"/>
                          </a:ext>
                        </a:extLst>
                      </p:cNvPr>
                      <p:cNvPicPr>
                        <a:picLocks noChangeAspect="1" noChangeArrowheads="1"/>
                      </p:cNvPicPr>
                      <p:nvPr/>
                    </p:nvPicPr>
                    <p:blipFill>
                      <a:blip r:embed="rId43"/>
                      <a:srcRect/>
                      <a:stretch>
                        <a:fillRect/>
                      </a:stretch>
                    </p:blipFill>
                    <p:spPr bwMode="auto">
                      <a:xfrm>
                        <a:off x="10807123" y="2017191"/>
                        <a:ext cx="3873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57089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anim calcmode="lin" valueType="num">
                                      <p:cBhvr>
                                        <p:cTn id="43" dur="2000" fill="hold"/>
                                        <p:tgtEl>
                                          <p:spTgt spid="19"/>
                                        </p:tgtEl>
                                        <p:attrNameLst>
                                          <p:attrName>ppt_w</p:attrName>
                                        </p:attrNameLst>
                                      </p:cBhvr>
                                      <p:tavLst>
                                        <p:tav tm="0" fmla="#ppt_w*sin(2.5*pi*$)">
                                          <p:val>
                                            <p:fltVal val="0"/>
                                          </p:val>
                                        </p:tav>
                                        <p:tav tm="100000">
                                          <p:val>
                                            <p:fltVal val="1"/>
                                          </p:val>
                                        </p:tav>
                                      </p:tavLst>
                                    </p:anim>
                                    <p:anim calcmode="lin" valueType="num">
                                      <p:cBhvr>
                                        <p:cTn id="4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80">
                                          <p:stCondLst>
                                            <p:cond delay="0"/>
                                          </p:stCondLst>
                                        </p:cTn>
                                        <p:tgtEl>
                                          <p:spTgt spid="26"/>
                                        </p:tgtEl>
                                      </p:cBhvr>
                                    </p:animEffect>
                                    <p:anim calcmode="lin" valueType="num">
                                      <p:cBhvr>
                                        <p:cTn id="5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5" dur="26">
                                          <p:stCondLst>
                                            <p:cond delay="650"/>
                                          </p:stCondLst>
                                        </p:cTn>
                                        <p:tgtEl>
                                          <p:spTgt spid="26"/>
                                        </p:tgtEl>
                                      </p:cBhvr>
                                      <p:to x="100000" y="60000"/>
                                    </p:animScale>
                                    <p:animScale>
                                      <p:cBhvr>
                                        <p:cTn id="56" dur="166" decel="50000">
                                          <p:stCondLst>
                                            <p:cond delay="676"/>
                                          </p:stCondLst>
                                        </p:cTn>
                                        <p:tgtEl>
                                          <p:spTgt spid="26"/>
                                        </p:tgtEl>
                                      </p:cBhvr>
                                      <p:to x="100000" y="100000"/>
                                    </p:animScale>
                                    <p:animScale>
                                      <p:cBhvr>
                                        <p:cTn id="57" dur="26">
                                          <p:stCondLst>
                                            <p:cond delay="1312"/>
                                          </p:stCondLst>
                                        </p:cTn>
                                        <p:tgtEl>
                                          <p:spTgt spid="26"/>
                                        </p:tgtEl>
                                      </p:cBhvr>
                                      <p:to x="100000" y="80000"/>
                                    </p:animScale>
                                    <p:animScale>
                                      <p:cBhvr>
                                        <p:cTn id="58" dur="166" decel="50000">
                                          <p:stCondLst>
                                            <p:cond delay="1338"/>
                                          </p:stCondLst>
                                        </p:cTn>
                                        <p:tgtEl>
                                          <p:spTgt spid="26"/>
                                        </p:tgtEl>
                                      </p:cBhvr>
                                      <p:to x="100000" y="100000"/>
                                    </p:animScale>
                                    <p:animScale>
                                      <p:cBhvr>
                                        <p:cTn id="59" dur="26">
                                          <p:stCondLst>
                                            <p:cond delay="1642"/>
                                          </p:stCondLst>
                                        </p:cTn>
                                        <p:tgtEl>
                                          <p:spTgt spid="26"/>
                                        </p:tgtEl>
                                      </p:cBhvr>
                                      <p:to x="100000" y="90000"/>
                                    </p:animScale>
                                    <p:animScale>
                                      <p:cBhvr>
                                        <p:cTn id="60" dur="166" decel="50000">
                                          <p:stCondLst>
                                            <p:cond delay="1668"/>
                                          </p:stCondLst>
                                        </p:cTn>
                                        <p:tgtEl>
                                          <p:spTgt spid="26"/>
                                        </p:tgtEl>
                                      </p:cBhvr>
                                      <p:to x="100000" y="100000"/>
                                    </p:animScale>
                                    <p:animScale>
                                      <p:cBhvr>
                                        <p:cTn id="61" dur="26">
                                          <p:stCondLst>
                                            <p:cond delay="1808"/>
                                          </p:stCondLst>
                                        </p:cTn>
                                        <p:tgtEl>
                                          <p:spTgt spid="26"/>
                                        </p:tgtEl>
                                      </p:cBhvr>
                                      <p:to x="100000" y="95000"/>
                                    </p:animScale>
                                    <p:animScale>
                                      <p:cBhvr>
                                        <p:cTn id="62" dur="166" decel="50000">
                                          <p:stCondLst>
                                            <p:cond delay="1834"/>
                                          </p:stCondLst>
                                        </p:cTn>
                                        <p:tgtEl>
                                          <p:spTgt spid="2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2000"/>
                                        <p:tgtEl>
                                          <p:spTgt spid="16"/>
                                        </p:tgtEl>
                                      </p:cBhvr>
                                    </p:animEffect>
                                    <p:anim calcmode="lin" valueType="num">
                                      <p:cBhvr>
                                        <p:cTn id="86" dur="2000" fill="hold"/>
                                        <p:tgtEl>
                                          <p:spTgt spid="16"/>
                                        </p:tgtEl>
                                        <p:attrNameLst>
                                          <p:attrName>ppt_w</p:attrName>
                                        </p:attrNameLst>
                                      </p:cBhvr>
                                      <p:tavLst>
                                        <p:tav tm="0" fmla="#ppt_w*sin(2.5*pi*$)">
                                          <p:val>
                                            <p:fltVal val="0"/>
                                          </p:val>
                                        </p:tav>
                                        <p:tav tm="100000">
                                          <p:val>
                                            <p:fltVal val="1"/>
                                          </p:val>
                                        </p:tav>
                                      </p:tavLst>
                                    </p:anim>
                                    <p:anim calcmode="lin" valueType="num">
                                      <p:cBhvr>
                                        <p:cTn id="8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5" presetClass="entr" presetSubtype="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2000"/>
                                        <p:tgtEl>
                                          <p:spTgt spid="17"/>
                                        </p:tgtEl>
                                      </p:cBhvr>
                                    </p:animEffect>
                                    <p:anim calcmode="lin" valueType="num">
                                      <p:cBhvr>
                                        <p:cTn id="93" dur="2000" fill="hold"/>
                                        <p:tgtEl>
                                          <p:spTgt spid="17"/>
                                        </p:tgtEl>
                                        <p:attrNameLst>
                                          <p:attrName>ppt_w</p:attrName>
                                        </p:attrNameLst>
                                      </p:cBhvr>
                                      <p:tavLst>
                                        <p:tav tm="0" fmla="#ppt_w*sin(2.5*pi*$)">
                                          <p:val>
                                            <p:fltVal val="0"/>
                                          </p:val>
                                        </p:tav>
                                        <p:tav tm="100000">
                                          <p:val>
                                            <p:fltVal val="1"/>
                                          </p:val>
                                        </p:tav>
                                      </p:tavLst>
                                    </p:anim>
                                    <p:anim calcmode="lin" valueType="num">
                                      <p:cBhvr>
                                        <p:cTn id="9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2000"/>
                                        <p:tgtEl>
                                          <p:spTgt spid="28"/>
                                        </p:tgtEl>
                                      </p:cBhvr>
                                    </p:animEffect>
                                    <p:anim calcmode="lin" valueType="num">
                                      <p:cBhvr>
                                        <p:cTn id="100" dur="2000" fill="hold"/>
                                        <p:tgtEl>
                                          <p:spTgt spid="28"/>
                                        </p:tgtEl>
                                        <p:attrNameLst>
                                          <p:attrName>ppt_w</p:attrName>
                                        </p:attrNameLst>
                                      </p:cBhvr>
                                      <p:tavLst>
                                        <p:tav tm="0" fmla="#ppt_w*sin(2.5*pi*$)">
                                          <p:val>
                                            <p:fltVal val="0"/>
                                          </p:val>
                                        </p:tav>
                                        <p:tav tm="100000">
                                          <p:val>
                                            <p:fltVal val="1"/>
                                          </p:val>
                                        </p:tav>
                                      </p:tavLst>
                                    </p:anim>
                                    <p:anim calcmode="lin" valueType="num">
                                      <p:cBhvr>
                                        <p:cTn id="101"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580">
                                          <p:stCondLst>
                                            <p:cond delay="0"/>
                                          </p:stCondLst>
                                        </p:cTn>
                                        <p:tgtEl>
                                          <p:spTgt spid="25"/>
                                        </p:tgtEl>
                                      </p:cBhvr>
                                    </p:animEffect>
                                    <p:anim calcmode="lin" valueType="num">
                                      <p:cBhvr>
                                        <p:cTn id="10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2" dur="26">
                                          <p:stCondLst>
                                            <p:cond delay="650"/>
                                          </p:stCondLst>
                                        </p:cTn>
                                        <p:tgtEl>
                                          <p:spTgt spid="25"/>
                                        </p:tgtEl>
                                      </p:cBhvr>
                                      <p:to x="100000" y="60000"/>
                                    </p:animScale>
                                    <p:animScale>
                                      <p:cBhvr>
                                        <p:cTn id="113" dur="166" decel="50000">
                                          <p:stCondLst>
                                            <p:cond delay="676"/>
                                          </p:stCondLst>
                                        </p:cTn>
                                        <p:tgtEl>
                                          <p:spTgt spid="25"/>
                                        </p:tgtEl>
                                      </p:cBhvr>
                                      <p:to x="100000" y="100000"/>
                                    </p:animScale>
                                    <p:animScale>
                                      <p:cBhvr>
                                        <p:cTn id="114" dur="26">
                                          <p:stCondLst>
                                            <p:cond delay="1312"/>
                                          </p:stCondLst>
                                        </p:cTn>
                                        <p:tgtEl>
                                          <p:spTgt spid="25"/>
                                        </p:tgtEl>
                                      </p:cBhvr>
                                      <p:to x="100000" y="80000"/>
                                    </p:animScale>
                                    <p:animScale>
                                      <p:cBhvr>
                                        <p:cTn id="115" dur="166" decel="50000">
                                          <p:stCondLst>
                                            <p:cond delay="1338"/>
                                          </p:stCondLst>
                                        </p:cTn>
                                        <p:tgtEl>
                                          <p:spTgt spid="25"/>
                                        </p:tgtEl>
                                      </p:cBhvr>
                                      <p:to x="100000" y="100000"/>
                                    </p:animScale>
                                    <p:animScale>
                                      <p:cBhvr>
                                        <p:cTn id="116" dur="26">
                                          <p:stCondLst>
                                            <p:cond delay="1642"/>
                                          </p:stCondLst>
                                        </p:cTn>
                                        <p:tgtEl>
                                          <p:spTgt spid="25"/>
                                        </p:tgtEl>
                                      </p:cBhvr>
                                      <p:to x="100000" y="90000"/>
                                    </p:animScale>
                                    <p:animScale>
                                      <p:cBhvr>
                                        <p:cTn id="117" dur="166" decel="50000">
                                          <p:stCondLst>
                                            <p:cond delay="1668"/>
                                          </p:stCondLst>
                                        </p:cTn>
                                        <p:tgtEl>
                                          <p:spTgt spid="25"/>
                                        </p:tgtEl>
                                      </p:cBhvr>
                                      <p:to x="100000" y="100000"/>
                                    </p:animScale>
                                    <p:animScale>
                                      <p:cBhvr>
                                        <p:cTn id="118" dur="26">
                                          <p:stCondLst>
                                            <p:cond delay="1808"/>
                                          </p:stCondLst>
                                        </p:cTn>
                                        <p:tgtEl>
                                          <p:spTgt spid="25"/>
                                        </p:tgtEl>
                                      </p:cBhvr>
                                      <p:to x="100000" y="95000"/>
                                    </p:animScale>
                                    <p:animScale>
                                      <p:cBhvr>
                                        <p:cTn id="119" dur="166" decel="50000">
                                          <p:stCondLst>
                                            <p:cond delay="1834"/>
                                          </p:stCondLst>
                                        </p:cTn>
                                        <p:tgtEl>
                                          <p:spTgt spid="25"/>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45" presetClass="entr" presetSubtype="0" fill="hold" grpId="0" nodeType="click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2000"/>
                                        <p:tgtEl>
                                          <p:spTgt spid="32"/>
                                        </p:tgtEl>
                                      </p:cBhvr>
                                    </p:animEffect>
                                    <p:anim calcmode="lin" valueType="num">
                                      <p:cBhvr>
                                        <p:cTn id="125" dur="2000" fill="hold"/>
                                        <p:tgtEl>
                                          <p:spTgt spid="32"/>
                                        </p:tgtEl>
                                        <p:attrNameLst>
                                          <p:attrName>ppt_w</p:attrName>
                                        </p:attrNameLst>
                                      </p:cBhvr>
                                      <p:tavLst>
                                        <p:tav tm="0" fmla="#ppt_w*sin(2.5*pi*$)">
                                          <p:val>
                                            <p:fltVal val="0"/>
                                          </p:val>
                                        </p:tav>
                                        <p:tav tm="100000">
                                          <p:val>
                                            <p:fltVal val="1"/>
                                          </p:val>
                                        </p:tav>
                                      </p:tavLst>
                                    </p:anim>
                                    <p:anim calcmode="lin" valueType="num">
                                      <p:cBhvr>
                                        <p:cTn id="126"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nodeType="click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wipe(down)">
                                      <p:cBhvr>
                                        <p:cTn id="131" dur="580">
                                          <p:stCondLst>
                                            <p:cond delay="0"/>
                                          </p:stCondLst>
                                        </p:cTn>
                                        <p:tgtEl>
                                          <p:spTgt spid="29"/>
                                        </p:tgtEl>
                                      </p:cBhvr>
                                    </p:animEffect>
                                    <p:anim calcmode="lin" valueType="num">
                                      <p:cBhvr>
                                        <p:cTn id="13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7" dur="26">
                                          <p:stCondLst>
                                            <p:cond delay="650"/>
                                          </p:stCondLst>
                                        </p:cTn>
                                        <p:tgtEl>
                                          <p:spTgt spid="29"/>
                                        </p:tgtEl>
                                      </p:cBhvr>
                                      <p:to x="100000" y="60000"/>
                                    </p:animScale>
                                    <p:animScale>
                                      <p:cBhvr>
                                        <p:cTn id="138" dur="166" decel="50000">
                                          <p:stCondLst>
                                            <p:cond delay="676"/>
                                          </p:stCondLst>
                                        </p:cTn>
                                        <p:tgtEl>
                                          <p:spTgt spid="29"/>
                                        </p:tgtEl>
                                      </p:cBhvr>
                                      <p:to x="100000" y="100000"/>
                                    </p:animScale>
                                    <p:animScale>
                                      <p:cBhvr>
                                        <p:cTn id="139" dur="26">
                                          <p:stCondLst>
                                            <p:cond delay="1312"/>
                                          </p:stCondLst>
                                        </p:cTn>
                                        <p:tgtEl>
                                          <p:spTgt spid="29"/>
                                        </p:tgtEl>
                                      </p:cBhvr>
                                      <p:to x="100000" y="80000"/>
                                    </p:animScale>
                                    <p:animScale>
                                      <p:cBhvr>
                                        <p:cTn id="140" dur="166" decel="50000">
                                          <p:stCondLst>
                                            <p:cond delay="1338"/>
                                          </p:stCondLst>
                                        </p:cTn>
                                        <p:tgtEl>
                                          <p:spTgt spid="29"/>
                                        </p:tgtEl>
                                      </p:cBhvr>
                                      <p:to x="100000" y="100000"/>
                                    </p:animScale>
                                    <p:animScale>
                                      <p:cBhvr>
                                        <p:cTn id="141" dur="26">
                                          <p:stCondLst>
                                            <p:cond delay="1642"/>
                                          </p:stCondLst>
                                        </p:cTn>
                                        <p:tgtEl>
                                          <p:spTgt spid="29"/>
                                        </p:tgtEl>
                                      </p:cBhvr>
                                      <p:to x="100000" y="90000"/>
                                    </p:animScale>
                                    <p:animScale>
                                      <p:cBhvr>
                                        <p:cTn id="142" dur="166" decel="50000">
                                          <p:stCondLst>
                                            <p:cond delay="1668"/>
                                          </p:stCondLst>
                                        </p:cTn>
                                        <p:tgtEl>
                                          <p:spTgt spid="29"/>
                                        </p:tgtEl>
                                      </p:cBhvr>
                                      <p:to x="100000" y="100000"/>
                                    </p:animScale>
                                    <p:animScale>
                                      <p:cBhvr>
                                        <p:cTn id="143" dur="26">
                                          <p:stCondLst>
                                            <p:cond delay="1808"/>
                                          </p:stCondLst>
                                        </p:cTn>
                                        <p:tgtEl>
                                          <p:spTgt spid="29"/>
                                        </p:tgtEl>
                                      </p:cBhvr>
                                      <p:to x="100000" y="95000"/>
                                    </p:animScale>
                                    <p:animScale>
                                      <p:cBhvr>
                                        <p:cTn id="144" dur="166" decel="50000">
                                          <p:stCondLst>
                                            <p:cond delay="1834"/>
                                          </p:stCondLst>
                                        </p:cTn>
                                        <p:tgtEl>
                                          <p:spTgt spid="29"/>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nodeType="click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wipe(down)">
                                      <p:cBhvr>
                                        <p:cTn id="149" dur="580">
                                          <p:stCondLst>
                                            <p:cond delay="0"/>
                                          </p:stCondLst>
                                        </p:cTn>
                                        <p:tgtEl>
                                          <p:spTgt spid="18"/>
                                        </p:tgtEl>
                                      </p:cBhvr>
                                    </p:animEffect>
                                    <p:anim calcmode="lin" valueType="num">
                                      <p:cBhvr>
                                        <p:cTn id="15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5" dur="26">
                                          <p:stCondLst>
                                            <p:cond delay="650"/>
                                          </p:stCondLst>
                                        </p:cTn>
                                        <p:tgtEl>
                                          <p:spTgt spid="18"/>
                                        </p:tgtEl>
                                      </p:cBhvr>
                                      <p:to x="100000" y="60000"/>
                                    </p:animScale>
                                    <p:animScale>
                                      <p:cBhvr>
                                        <p:cTn id="156" dur="166" decel="50000">
                                          <p:stCondLst>
                                            <p:cond delay="676"/>
                                          </p:stCondLst>
                                        </p:cTn>
                                        <p:tgtEl>
                                          <p:spTgt spid="18"/>
                                        </p:tgtEl>
                                      </p:cBhvr>
                                      <p:to x="100000" y="100000"/>
                                    </p:animScale>
                                    <p:animScale>
                                      <p:cBhvr>
                                        <p:cTn id="157" dur="26">
                                          <p:stCondLst>
                                            <p:cond delay="1312"/>
                                          </p:stCondLst>
                                        </p:cTn>
                                        <p:tgtEl>
                                          <p:spTgt spid="18"/>
                                        </p:tgtEl>
                                      </p:cBhvr>
                                      <p:to x="100000" y="80000"/>
                                    </p:animScale>
                                    <p:animScale>
                                      <p:cBhvr>
                                        <p:cTn id="158" dur="166" decel="50000">
                                          <p:stCondLst>
                                            <p:cond delay="1338"/>
                                          </p:stCondLst>
                                        </p:cTn>
                                        <p:tgtEl>
                                          <p:spTgt spid="18"/>
                                        </p:tgtEl>
                                      </p:cBhvr>
                                      <p:to x="100000" y="100000"/>
                                    </p:animScale>
                                    <p:animScale>
                                      <p:cBhvr>
                                        <p:cTn id="159" dur="26">
                                          <p:stCondLst>
                                            <p:cond delay="1642"/>
                                          </p:stCondLst>
                                        </p:cTn>
                                        <p:tgtEl>
                                          <p:spTgt spid="18"/>
                                        </p:tgtEl>
                                      </p:cBhvr>
                                      <p:to x="100000" y="90000"/>
                                    </p:animScale>
                                    <p:animScale>
                                      <p:cBhvr>
                                        <p:cTn id="160" dur="166" decel="50000">
                                          <p:stCondLst>
                                            <p:cond delay="1668"/>
                                          </p:stCondLst>
                                        </p:cTn>
                                        <p:tgtEl>
                                          <p:spTgt spid="18"/>
                                        </p:tgtEl>
                                      </p:cBhvr>
                                      <p:to x="100000" y="100000"/>
                                    </p:animScale>
                                    <p:animScale>
                                      <p:cBhvr>
                                        <p:cTn id="161" dur="26">
                                          <p:stCondLst>
                                            <p:cond delay="1808"/>
                                          </p:stCondLst>
                                        </p:cTn>
                                        <p:tgtEl>
                                          <p:spTgt spid="18"/>
                                        </p:tgtEl>
                                      </p:cBhvr>
                                      <p:to x="100000" y="95000"/>
                                    </p:animScale>
                                    <p:animScale>
                                      <p:cBhvr>
                                        <p:cTn id="162" dur="166" decel="50000">
                                          <p:stCondLst>
                                            <p:cond delay="1834"/>
                                          </p:stCondLst>
                                        </p:cTn>
                                        <p:tgtEl>
                                          <p:spTgt spid="18"/>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45" presetClass="entr" presetSubtype="0" fill="hold" grpId="0" nodeType="clickEffect">
                                  <p:stCondLst>
                                    <p:cond delay="0"/>
                                  </p:stCondLst>
                                  <p:childTnLst>
                                    <p:set>
                                      <p:cBhvr>
                                        <p:cTn id="166" dur="1" fill="hold">
                                          <p:stCondLst>
                                            <p:cond delay="0"/>
                                          </p:stCondLst>
                                        </p:cTn>
                                        <p:tgtEl>
                                          <p:spTgt spid="54"/>
                                        </p:tgtEl>
                                        <p:attrNameLst>
                                          <p:attrName>style.visibility</p:attrName>
                                        </p:attrNameLst>
                                      </p:cBhvr>
                                      <p:to>
                                        <p:strVal val="visible"/>
                                      </p:to>
                                    </p:set>
                                    <p:animEffect transition="in" filter="fade">
                                      <p:cBhvr>
                                        <p:cTn id="167" dur="2000"/>
                                        <p:tgtEl>
                                          <p:spTgt spid="54"/>
                                        </p:tgtEl>
                                      </p:cBhvr>
                                    </p:animEffect>
                                    <p:anim calcmode="lin" valueType="num">
                                      <p:cBhvr>
                                        <p:cTn id="168" dur="2000" fill="hold"/>
                                        <p:tgtEl>
                                          <p:spTgt spid="54"/>
                                        </p:tgtEl>
                                        <p:attrNameLst>
                                          <p:attrName>ppt_w</p:attrName>
                                        </p:attrNameLst>
                                      </p:cBhvr>
                                      <p:tavLst>
                                        <p:tav tm="0" fmla="#ppt_w*sin(2.5*pi*$)">
                                          <p:val>
                                            <p:fltVal val="0"/>
                                          </p:val>
                                        </p:tav>
                                        <p:tav tm="100000">
                                          <p:val>
                                            <p:fltVal val="1"/>
                                          </p:val>
                                        </p:tav>
                                      </p:tavLst>
                                    </p:anim>
                                    <p:anim calcmode="lin" valueType="num">
                                      <p:cBhvr>
                                        <p:cTn id="169" dur="20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70" fill="hold">
                      <p:stCondLst>
                        <p:cond delay="indefinite"/>
                      </p:stCondLst>
                      <p:childTnLst>
                        <p:par>
                          <p:cTn id="171" fill="hold">
                            <p:stCondLst>
                              <p:cond delay="0"/>
                            </p:stCondLst>
                            <p:childTnLst>
                              <p:par>
                                <p:cTn id="172" presetID="26" presetClass="entr" presetSubtype="0" fill="hold" nodeType="clickEffect">
                                  <p:stCondLst>
                                    <p:cond delay="0"/>
                                  </p:stCondLst>
                                  <p:childTnLst>
                                    <p:set>
                                      <p:cBhvr>
                                        <p:cTn id="173" dur="1" fill="hold">
                                          <p:stCondLst>
                                            <p:cond delay="0"/>
                                          </p:stCondLst>
                                        </p:cTn>
                                        <p:tgtEl>
                                          <p:spTgt spid="30"/>
                                        </p:tgtEl>
                                        <p:attrNameLst>
                                          <p:attrName>style.visibility</p:attrName>
                                        </p:attrNameLst>
                                      </p:cBhvr>
                                      <p:to>
                                        <p:strVal val="visible"/>
                                      </p:to>
                                    </p:set>
                                    <p:animEffect transition="in" filter="wipe(down)">
                                      <p:cBhvr>
                                        <p:cTn id="174" dur="580">
                                          <p:stCondLst>
                                            <p:cond delay="0"/>
                                          </p:stCondLst>
                                        </p:cTn>
                                        <p:tgtEl>
                                          <p:spTgt spid="30"/>
                                        </p:tgtEl>
                                      </p:cBhvr>
                                    </p:animEffect>
                                    <p:anim calcmode="lin" valueType="num">
                                      <p:cBhvr>
                                        <p:cTn id="17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80" dur="26">
                                          <p:stCondLst>
                                            <p:cond delay="650"/>
                                          </p:stCondLst>
                                        </p:cTn>
                                        <p:tgtEl>
                                          <p:spTgt spid="30"/>
                                        </p:tgtEl>
                                      </p:cBhvr>
                                      <p:to x="100000" y="60000"/>
                                    </p:animScale>
                                    <p:animScale>
                                      <p:cBhvr>
                                        <p:cTn id="181" dur="166" decel="50000">
                                          <p:stCondLst>
                                            <p:cond delay="676"/>
                                          </p:stCondLst>
                                        </p:cTn>
                                        <p:tgtEl>
                                          <p:spTgt spid="30"/>
                                        </p:tgtEl>
                                      </p:cBhvr>
                                      <p:to x="100000" y="100000"/>
                                    </p:animScale>
                                    <p:animScale>
                                      <p:cBhvr>
                                        <p:cTn id="182" dur="26">
                                          <p:stCondLst>
                                            <p:cond delay="1312"/>
                                          </p:stCondLst>
                                        </p:cTn>
                                        <p:tgtEl>
                                          <p:spTgt spid="30"/>
                                        </p:tgtEl>
                                      </p:cBhvr>
                                      <p:to x="100000" y="80000"/>
                                    </p:animScale>
                                    <p:animScale>
                                      <p:cBhvr>
                                        <p:cTn id="183" dur="166" decel="50000">
                                          <p:stCondLst>
                                            <p:cond delay="1338"/>
                                          </p:stCondLst>
                                        </p:cTn>
                                        <p:tgtEl>
                                          <p:spTgt spid="30"/>
                                        </p:tgtEl>
                                      </p:cBhvr>
                                      <p:to x="100000" y="100000"/>
                                    </p:animScale>
                                    <p:animScale>
                                      <p:cBhvr>
                                        <p:cTn id="184" dur="26">
                                          <p:stCondLst>
                                            <p:cond delay="1642"/>
                                          </p:stCondLst>
                                        </p:cTn>
                                        <p:tgtEl>
                                          <p:spTgt spid="30"/>
                                        </p:tgtEl>
                                      </p:cBhvr>
                                      <p:to x="100000" y="90000"/>
                                    </p:animScale>
                                    <p:animScale>
                                      <p:cBhvr>
                                        <p:cTn id="185" dur="166" decel="50000">
                                          <p:stCondLst>
                                            <p:cond delay="1668"/>
                                          </p:stCondLst>
                                        </p:cTn>
                                        <p:tgtEl>
                                          <p:spTgt spid="30"/>
                                        </p:tgtEl>
                                      </p:cBhvr>
                                      <p:to x="100000" y="100000"/>
                                    </p:animScale>
                                    <p:animScale>
                                      <p:cBhvr>
                                        <p:cTn id="186" dur="26">
                                          <p:stCondLst>
                                            <p:cond delay="1808"/>
                                          </p:stCondLst>
                                        </p:cTn>
                                        <p:tgtEl>
                                          <p:spTgt spid="30"/>
                                        </p:tgtEl>
                                      </p:cBhvr>
                                      <p:to x="100000" y="95000"/>
                                    </p:animScale>
                                    <p:animScale>
                                      <p:cBhvr>
                                        <p:cTn id="187" dur="166" decel="50000">
                                          <p:stCondLst>
                                            <p:cond delay="1834"/>
                                          </p:stCondLst>
                                        </p:cTn>
                                        <p:tgtEl>
                                          <p:spTgt spid="30"/>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26" presetClass="entr" presetSubtype="0" fill="hold" nodeType="clickEffect">
                                  <p:stCondLst>
                                    <p:cond delay="0"/>
                                  </p:stCondLst>
                                  <p:childTnLst>
                                    <p:set>
                                      <p:cBhvr>
                                        <p:cTn id="191" dur="1" fill="hold">
                                          <p:stCondLst>
                                            <p:cond delay="0"/>
                                          </p:stCondLst>
                                        </p:cTn>
                                        <p:tgtEl>
                                          <p:spTgt spid="27"/>
                                        </p:tgtEl>
                                        <p:attrNameLst>
                                          <p:attrName>style.visibility</p:attrName>
                                        </p:attrNameLst>
                                      </p:cBhvr>
                                      <p:to>
                                        <p:strVal val="visible"/>
                                      </p:to>
                                    </p:set>
                                    <p:animEffect transition="in" filter="wipe(down)">
                                      <p:cBhvr>
                                        <p:cTn id="192" dur="580">
                                          <p:stCondLst>
                                            <p:cond delay="0"/>
                                          </p:stCondLst>
                                        </p:cTn>
                                        <p:tgtEl>
                                          <p:spTgt spid="27"/>
                                        </p:tgtEl>
                                      </p:cBhvr>
                                    </p:animEffect>
                                    <p:anim calcmode="lin" valueType="num">
                                      <p:cBhvr>
                                        <p:cTn id="19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98" dur="26">
                                          <p:stCondLst>
                                            <p:cond delay="650"/>
                                          </p:stCondLst>
                                        </p:cTn>
                                        <p:tgtEl>
                                          <p:spTgt spid="27"/>
                                        </p:tgtEl>
                                      </p:cBhvr>
                                      <p:to x="100000" y="60000"/>
                                    </p:animScale>
                                    <p:animScale>
                                      <p:cBhvr>
                                        <p:cTn id="199" dur="166" decel="50000">
                                          <p:stCondLst>
                                            <p:cond delay="676"/>
                                          </p:stCondLst>
                                        </p:cTn>
                                        <p:tgtEl>
                                          <p:spTgt spid="27"/>
                                        </p:tgtEl>
                                      </p:cBhvr>
                                      <p:to x="100000" y="100000"/>
                                    </p:animScale>
                                    <p:animScale>
                                      <p:cBhvr>
                                        <p:cTn id="200" dur="26">
                                          <p:stCondLst>
                                            <p:cond delay="1312"/>
                                          </p:stCondLst>
                                        </p:cTn>
                                        <p:tgtEl>
                                          <p:spTgt spid="27"/>
                                        </p:tgtEl>
                                      </p:cBhvr>
                                      <p:to x="100000" y="80000"/>
                                    </p:animScale>
                                    <p:animScale>
                                      <p:cBhvr>
                                        <p:cTn id="201" dur="166" decel="50000">
                                          <p:stCondLst>
                                            <p:cond delay="1338"/>
                                          </p:stCondLst>
                                        </p:cTn>
                                        <p:tgtEl>
                                          <p:spTgt spid="27"/>
                                        </p:tgtEl>
                                      </p:cBhvr>
                                      <p:to x="100000" y="100000"/>
                                    </p:animScale>
                                    <p:animScale>
                                      <p:cBhvr>
                                        <p:cTn id="202" dur="26">
                                          <p:stCondLst>
                                            <p:cond delay="1642"/>
                                          </p:stCondLst>
                                        </p:cTn>
                                        <p:tgtEl>
                                          <p:spTgt spid="27"/>
                                        </p:tgtEl>
                                      </p:cBhvr>
                                      <p:to x="100000" y="90000"/>
                                    </p:animScale>
                                    <p:animScale>
                                      <p:cBhvr>
                                        <p:cTn id="203" dur="166" decel="50000">
                                          <p:stCondLst>
                                            <p:cond delay="1668"/>
                                          </p:stCondLst>
                                        </p:cTn>
                                        <p:tgtEl>
                                          <p:spTgt spid="27"/>
                                        </p:tgtEl>
                                      </p:cBhvr>
                                      <p:to x="100000" y="100000"/>
                                    </p:animScale>
                                    <p:animScale>
                                      <p:cBhvr>
                                        <p:cTn id="204" dur="26">
                                          <p:stCondLst>
                                            <p:cond delay="1808"/>
                                          </p:stCondLst>
                                        </p:cTn>
                                        <p:tgtEl>
                                          <p:spTgt spid="27"/>
                                        </p:tgtEl>
                                      </p:cBhvr>
                                      <p:to x="100000" y="95000"/>
                                    </p:animScale>
                                    <p:animScale>
                                      <p:cBhvr>
                                        <p:cTn id="205" dur="166" decel="50000">
                                          <p:stCondLst>
                                            <p:cond delay="1834"/>
                                          </p:stCondLst>
                                        </p:cTn>
                                        <p:tgtEl>
                                          <p:spTgt spid="27"/>
                                        </p:tgtEl>
                                      </p:cBhvr>
                                      <p:to x="100000" y="100000"/>
                                    </p:animScale>
                                  </p:childTnLst>
                                </p:cTn>
                              </p:par>
                            </p:childTnLst>
                          </p:cTn>
                        </p:par>
                      </p:childTnLst>
                    </p:cTn>
                  </p:par>
                  <p:par>
                    <p:cTn id="206" fill="hold">
                      <p:stCondLst>
                        <p:cond delay="indefinite"/>
                      </p:stCondLst>
                      <p:childTnLst>
                        <p:par>
                          <p:cTn id="207" fill="hold">
                            <p:stCondLst>
                              <p:cond delay="0"/>
                            </p:stCondLst>
                            <p:childTnLst>
                              <p:par>
                                <p:cTn id="208" presetID="45" presetClass="entr" presetSubtype="0" fill="hold" grpId="0" nodeType="clickEffect">
                                  <p:stCondLst>
                                    <p:cond delay="0"/>
                                  </p:stCondLst>
                                  <p:childTnLst>
                                    <p:set>
                                      <p:cBhvr>
                                        <p:cTn id="209" dur="1" fill="hold">
                                          <p:stCondLst>
                                            <p:cond delay="0"/>
                                          </p:stCondLst>
                                        </p:cTn>
                                        <p:tgtEl>
                                          <p:spTgt spid="53"/>
                                        </p:tgtEl>
                                        <p:attrNameLst>
                                          <p:attrName>style.visibility</p:attrName>
                                        </p:attrNameLst>
                                      </p:cBhvr>
                                      <p:to>
                                        <p:strVal val="visible"/>
                                      </p:to>
                                    </p:set>
                                    <p:animEffect transition="in" filter="fade">
                                      <p:cBhvr>
                                        <p:cTn id="210" dur="2000"/>
                                        <p:tgtEl>
                                          <p:spTgt spid="53"/>
                                        </p:tgtEl>
                                      </p:cBhvr>
                                    </p:animEffect>
                                    <p:anim calcmode="lin" valueType="num">
                                      <p:cBhvr>
                                        <p:cTn id="211" dur="2000" fill="hold"/>
                                        <p:tgtEl>
                                          <p:spTgt spid="53"/>
                                        </p:tgtEl>
                                        <p:attrNameLst>
                                          <p:attrName>ppt_w</p:attrName>
                                        </p:attrNameLst>
                                      </p:cBhvr>
                                      <p:tavLst>
                                        <p:tav tm="0" fmla="#ppt_w*sin(2.5*pi*$)">
                                          <p:val>
                                            <p:fltVal val="0"/>
                                          </p:val>
                                        </p:tav>
                                        <p:tav tm="100000">
                                          <p:val>
                                            <p:fltVal val="1"/>
                                          </p:val>
                                        </p:tav>
                                      </p:tavLst>
                                    </p:anim>
                                    <p:anim calcmode="lin" valueType="num">
                                      <p:cBhvr>
                                        <p:cTn id="212"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nodeType="clickEffect">
                                  <p:stCondLst>
                                    <p:cond delay="0"/>
                                  </p:stCondLst>
                                  <p:childTnLst>
                                    <p:set>
                                      <p:cBhvr>
                                        <p:cTn id="216" dur="1" fill="hold">
                                          <p:stCondLst>
                                            <p:cond delay="0"/>
                                          </p:stCondLst>
                                        </p:cTn>
                                        <p:tgtEl>
                                          <p:spTgt spid="55"/>
                                        </p:tgtEl>
                                        <p:attrNameLst>
                                          <p:attrName>style.visibility</p:attrName>
                                        </p:attrNameLst>
                                      </p:cBhvr>
                                      <p:to>
                                        <p:strVal val="visible"/>
                                      </p:to>
                                    </p:set>
                                    <p:animEffect transition="in" filter="fade">
                                      <p:cBhvr>
                                        <p:cTn id="217" dur="1000"/>
                                        <p:tgtEl>
                                          <p:spTgt spid="55"/>
                                        </p:tgtEl>
                                      </p:cBhvr>
                                    </p:animEffect>
                                    <p:anim calcmode="lin" valueType="num">
                                      <p:cBhvr>
                                        <p:cTn id="218" dur="1000" fill="hold"/>
                                        <p:tgtEl>
                                          <p:spTgt spid="55"/>
                                        </p:tgtEl>
                                        <p:attrNameLst>
                                          <p:attrName>ppt_x</p:attrName>
                                        </p:attrNameLst>
                                      </p:cBhvr>
                                      <p:tavLst>
                                        <p:tav tm="0">
                                          <p:val>
                                            <p:strVal val="#ppt_x"/>
                                          </p:val>
                                        </p:tav>
                                        <p:tav tm="100000">
                                          <p:val>
                                            <p:strVal val="#ppt_x"/>
                                          </p:val>
                                        </p:tav>
                                      </p:tavLst>
                                    </p:anim>
                                    <p:anim calcmode="lin" valueType="num">
                                      <p:cBhvr>
                                        <p:cTn id="21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fade">
                                      <p:cBhvr>
                                        <p:cTn id="224" dur="500"/>
                                        <p:tgtEl>
                                          <p:spTgt spid="57"/>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58"/>
                                        </p:tgtEl>
                                      </p:cBhvr>
                                    </p:animEffect>
                                    <p:set>
                                      <p:cBhvr>
                                        <p:cTn id="229" dur="1" fill="hold">
                                          <p:stCondLst>
                                            <p:cond delay="499"/>
                                          </p:stCondLst>
                                        </p:cTn>
                                        <p:tgtEl>
                                          <p:spTgt spid="58"/>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nodeType="clickEffect">
                                  <p:stCondLst>
                                    <p:cond delay="0"/>
                                  </p:stCondLst>
                                  <p:childTnLst>
                                    <p:animEffect transition="out" filter="fade">
                                      <p:cBhvr>
                                        <p:cTn id="233" dur="500"/>
                                        <p:tgtEl>
                                          <p:spTgt spid="59"/>
                                        </p:tgtEl>
                                      </p:cBhvr>
                                    </p:animEffect>
                                    <p:set>
                                      <p:cBhvr>
                                        <p:cTn id="234" dur="1" fill="hold">
                                          <p:stCondLst>
                                            <p:cond delay="499"/>
                                          </p:stCondLst>
                                        </p:cTn>
                                        <p:tgtEl>
                                          <p:spTgt spid="59"/>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nodeType="clickEffect">
                                  <p:stCondLst>
                                    <p:cond delay="0"/>
                                  </p:stCondLst>
                                  <p:childTnLst>
                                    <p:animEffect transition="out" filter="fade">
                                      <p:cBhvr>
                                        <p:cTn id="238" dur="500"/>
                                        <p:tgtEl>
                                          <p:spTgt spid="60"/>
                                        </p:tgtEl>
                                      </p:cBhvr>
                                    </p:animEffect>
                                    <p:set>
                                      <p:cBhvr>
                                        <p:cTn id="239" dur="1" fill="hold">
                                          <p:stCondLst>
                                            <p:cond delay="499"/>
                                          </p:stCondLst>
                                        </p:cTn>
                                        <p:tgtEl>
                                          <p:spTgt spid="60"/>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10" presetClass="exit" presetSubtype="0" fill="hold" nodeType="clickEffect">
                                  <p:stCondLst>
                                    <p:cond delay="0"/>
                                  </p:stCondLst>
                                  <p:childTnLst>
                                    <p:animEffect transition="out" filter="fade">
                                      <p:cBhvr>
                                        <p:cTn id="243" dur="500"/>
                                        <p:tgtEl>
                                          <p:spTgt spid="61"/>
                                        </p:tgtEl>
                                      </p:cBhvr>
                                    </p:animEffect>
                                    <p:set>
                                      <p:cBhvr>
                                        <p:cTn id="244" dur="1" fill="hold">
                                          <p:stCondLst>
                                            <p:cond delay="499"/>
                                          </p:stCondLst>
                                        </p:cTn>
                                        <p:tgtEl>
                                          <p:spTgt spid="61"/>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nodeType="clickEffect">
                                  <p:stCondLst>
                                    <p:cond delay="0"/>
                                  </p:stCondLst>
                                  <p:childTnLst>
                                    <p:animEffect transition="out" filter="fade">
                                      <p:cBhvr>
                                        <p:cTn id="248" dur="500"/>
                                        <p:tgtEl>
                                          <p:spTgt spid="62"/>
                                        </p:tgtEl>
                                      </p:cBhvr>
                                    </p:animEffect>
                                    <p:set>
                                      <p:cBhvr>
                                        <p:cTn id="249" dur="1" fill="hold">
                                          <p:stCondLst>
                                            <p:cond delay="499"/>
                                          </p:stCondLst>
                                        </p:cTn>
                                        <p:tgtEl>
                                          <p:spTgt spid="62"/>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nodeType="clickEffect">
                                  <p:stCondLst>
                                    <p:cond delay="0"/>
                                  </p:stCondLst>
                                  <p:childTnLst>
                                    <p:set>
                                      <p:cBhvr>
                                        <p:cTn id="253" dur="1" fill="hold">
                                          <p:stCondLst>
                                            <p:cond delay="0"/>
                                          </p:stCondLst>
                                        </p:cTn>
                                        <p:tgtEl>
                                          <p:spTgt spid="63"/>
                                        </p:tgtEl>
                                        <p:attrNameLst>
                                          <p:attrName>style.visibility</p:attrName>
                                        </p:attrNameLst>
                                      </p:cBhvr>
                                      <p:to>
                                        <p:strVal val="visible"/>
                                      </p:to>
                                    </p:set>
                                    <p:animEffect transition="in" filter="dissolve">
                                      <p:cBhvr>
                                        <p:cTn id="254" dur="500"/>
                                        <p:tgtEl>
                                          <p:spTgt spid="63"/>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500"/>
                                        <p:tgtEl>
                                          <p:spTgt spid="64"/>
                                        </p:tgtEl>
                                      </p:cBhvr>
                                    </p:animEffect>
                                    <p:set>
                                      <p:cBhvr>
                                        <p:cTn id="259" dur="1" fill="hold">
                                          <p:stCondLst>
                                            <p:cond delay="499"/>
                                          </p:stCondLst>
                                        </p:cTn>
                                        <p:tgtEl>
                                          <p:spTgt spid="64"/>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nodeType="clickEffect">
                                  <p:stCondLst>
                                    <p:cond delay="0"/>
                                  </p:stCondLst>
                                  <p:childTnLst>
                                    <p:animEffect transition="out" filter="fade">
                                      <p:cBhvr>
                                        <p:cTn id="263" dur="500"/>
                                        <p:tgtEl>
                                          <p:spTgt spid="65"/>
                                        </p:tgtEl>
                                      </p:cBhvr>
                                    </p:animEffect>
                                    <p:set>
                                      <p:cBhvr>
                                        <p:cTn id="264" dur="1" fill="hold">
                                          <p:stCondLst>
                                            <p:cond delay="499"/>
                                          </p:stCondLst>
                                        </p:cTn>
                                        <p:tgtEl>
                                          <p:spTgt spid="65"/>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grpId="0" nodeType="clickEffect">
                                  <p:stCondLst>
                                    <p:cond delay="0"/>
                                  </p:stCondLst>
                                  <p:childTnLst>
                                    <p:set>
                                      <p:cBhvr>
                                        <p:cTn id="268" dur="1" fill="hold">
                                          <p:stCondLst>
                                            <p:cond delay="0"/>
                                          </p:stCondLst>
                                        </p:cTn>
                                        <p:tgtEl>
                                          <p:spTgt spid="56"/>
                                        </p:tgtEl>
                                        <p:attrNameLst>
                                          <p:attrName>style.visibility</p:attrName>
                                        </p:attrNameLst>
                                      </p:cBhvr>
                                      <p:to>
                                        <p:strVal val="visible"/>
                                      </p:to>
                                    </p:set>
                                    <p:animEffect transition="in" filter="fade">
                                      <p:cBhvr>
                                        <p:cTn id="269" dur="500"/>
                                        <p:tgtEl>
                                          <p:spTgt spid="56"/>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nodeType="clickEffect">
                                  <p:stCondLst>
                                    <p:cond delay="0"/>
                                  </p:stCondLst>
                                  <p:childTnLst>
                                    <p:set>
                                      <p:cBhvr>
                                        <p:cTn id="273" dur="1" fill="hold">
                                          <p:stCondLst>
                                            <p:cond delay="0"/>
                                          </p:stCondLst>
                                        </p:cTn>
                                        <p:tgtEl>
                                          <p:spTgt spid="66"/>
                                        </p:tgtEl>
                                        <p:attrNameLst>
                                          <p:attrName>style.visibility</p:attrName>
                                        </p:attrNameLst>
                                      </p:cBhvr>
                                      <p:to>
                                        <p:strVal val="visible"/>
                                      </p:to>
                                    </p:set>
                                    <p:animEffect transition="in" filter="fade">
                                      <p:cBhvr>
                                        <p:cTn id="274" dur="500"/>
                                        <p:tgtEl>
                                          <p:spTgt spid="66"/>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68"/>
                                        </p:tgtEl>
                                        <p:attrNameLst>
                                          <p:attrName>style.visibility</p:attrName>
                                        </p:attrNameLst>
                                      </p:cBhvr>
                                      <p:to>
                                        <p:strVal val="visible"/>
                                      </p:to>
                                    </p:set>
                                    <p:animEffect transition="in" filter="fade">
                                      <p:cBhvr>
                                        <p:cTn id="279" dur="500"/>
                                        <p:tgtEl>
                                          <p:spTgt spid="68"/>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nodeType="clickEffect">
                                  <p:stCondLst>
                                    <p:cond delay="0"/>
                                  </p:stCondLst>
                                  <p:childTnLst>
                                    <p:set>
                                      <p:cBhvr>
                                        <p:cTn id="283" dur="1" fill="hold">
                                          <p:stCondLst>
                                            <p:cond delay="0"/>
                                          </p:stCondLst>
                                        </p:cTn>
                                        <p:tgtEl>
                                          <p:spTgt spid="70"/>
                                        </p:tgtEl>
                                        <p:attrNameLst>
                                          <p:attrName>style.visibility</p:attrName>
                                        </p:attrNameLst>
                                      </p:cBhvr>
                                      <p:to>
                                        <p:strVal val="visible"/>
                                      </p:to>
                                    </p:set>
                                    <p:animEffect transition="in" filter="fade">
                                      <p:cBhvr>
                                        <p:cTn id="284" dur="500"/>
                                        <p:tgtEl>
                                          <p:spTgt spid="70"/>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nodeType="clickEffect">
                                  <p:stCondLst>
                                    <p:cond delay="0"/>
                                  </p:stCondLst>
                                  <p:childTnLst>
                                    <p:set>
                                      <p:cBhvr>
                                        <p:cTn id="288" dur="1" fill="hold">
                                          <p:stCondLst>
                                            <p:cond delay="0"/>
                                          </p:stCondLst>
                                        </p:cTn>
                                        <p:tgtEl>
                                          <p:spTgt spid="72"/>
                                        </p:tgtEl>
                                        <p:attrNameLst>
                                          <p:attrName>style.visibility</p:attrName>
                                        </p:attrNameLst>
                                      </p:cBhvr>
                                      <p:to>
                                        <p:strVal val="visible"/>
                                      </p:to>
                                    </p:set>
                                    <p:animEffect transition="in" filter="fade">
                                      <p:cBhvr>
                                        <p:cTn id="289" dur="500"/>
                                        <p:tgtEl>
                                          <p:spTgt spid="72"/>
                                        </p:tgtEl>
                                      </p:cBhvr>
                                    </p:animEffect>
                                  </p:childTnLst>
                                </p:cTn>
                              </p:par>
                            </p:childTnLst>
                          </p:cTn>
                        </p:par>
                      </p:childTnLst>
                    </p:cTn>
                  </p:par>
                  <p:par>
                    <p:cTn id="290" fill="hold">
                      <p:stCondLst>
                        <p:cond delay="indefinite"/>
                      </p:stCondLst>
                      <p:childTnLst>
                        <p:par>
                          <p:cTn id="291" fill="hold">
                            <p:stCondLst>
                              <p:cond delay="0"/>
                            </p:stCondLst>
                            <p:childTnLst>
                              <p:par>
                                <p:cTn id="292" presetID="10" presetClass="entr" presetSubtype="0" fill="hold" nodeType="clickEffect">
                                  <p:stCondLst>
                                    <p:cond delay="0"/>
                                  </p:stCondLst>
                                  <p:childTnLst>
                                    <p:set>
                                      <p:cBhvr>
                                        <p:cTn id="293" dur="1" fill="hold">
                                          <p:stCondLst>
                                            <p:cond delay="0"/>
                                          </p:stCondLst>
                                        </p:cTn>
                                        <p:tgtEl>
                                          <p:spTgt spid="74"/>
                                        </p:tgtEl>
                                        <p:attrNameLst>
                                          <p:attrName>style.visibility</p:attrName>
                                        </p:attrNameLst>
                                      </p:cBhvr>
                                      <p:to>
                                        <p:strVal val="visible"/>
                                      </p:to>
                                    </p:set>
                                    <p:animEffect transition="in" filter="fade">
                                      <p:cBhvr>
                                        <p:cTn id="294" dur="500"/>
                                        <p:tgtEl>
                                          <p:spTgt spid="74"/>
                                        </p:tgtEl>
                                      </p:cBhvr>
                                    </p:animEffect>
                                  </p:childTnLst>
                                </p:cTn>
                              </p:par>
                            </p:childTnLst>
                          </p:cTn>
                        </p:par>
                      </p:childTnLst>
                    </p:cTn>
                  </p:par>
                  <p:par>
                    <p:cTn id="295" fill="hold">
                      <p:stCondLst>
                        <p:cond delay="indefinite"/>
                      </p:stCondLst>
                      <p:childTnLst>
                        <p:par>
                          <p:cTn id="296" fill="hold">
                            <p:stCondLst>
                              <p:cond delay="0"/>
                            </p:stCondLst>
                            <p:childTnLst>
                              <p:par>
                                <p:cTn id="297" presetID="10" presetClass="entr" presetSubtype="0" fill="hold" nodeType="clickEffect">
                                  <p:stCondLst>
                                    <p:cond delay="0"/>
                                  </p:stCondLst>
                                  <p:childTnLst>
                                    <p:set>
                                      <p:cBhvr>
                                        <p:cTn id="298" dur="1" fill="hold">
                                          <p:stCondLst>
                                            <p:cond delay="0"/>
                                          </p:stCondLst>
                                        </p:cTn>
                                        <p:tgtEl>
                                          <p:spTgt spid="76"/>
                                        </p:tgtEl>
                                        <p:attrNameLst>
                                          <p:attrName>style.visibility</p:attrName>
                                        </p:attrNameLst>
                                      </p:cBhvr>
                                      <p:to>
                                        <p:strVal val="visible"/>
                                      </p:to>
                                    </p:set>
                                    <p:animEffect transition="in" filter="fade">
                                      <p:cBhvr>
                                        <p:cTn id="299" dur="500"/>
                                        <p:tgtEl>
                                          <p:spTgt spid="76"/>
                                        </p:tgtEl>
                                      </p:cBhvr>
                                    </p:animEffect>
                                  </p:childTnLst>
                                </p:cTn>
                              </p:par>
                            </p:childTnLst>
                          </p:cTn>
                        </p:par>
                      </p:childTnLst>
                    </p:cTn>
                  </p:par>
                  <p:par>
                    <p:cTn id="300" fill="hold">
                      <p:stCondLst>
                        <p:cond delay="indefinite"/>
                      </p:stCondLst>
                      <p:childTnLst>
                        <p:par>
                          <p:cTn id="301" fill="hold">
                            <p:stCondLst>
                              <p:cond delay="0"/>
                            </p:stCondLst>
                            <p:childTnLst>
                              <p:par>
                                <p:cTn id="302" presetID="10" presetClass="entr" presetSubtype="0" fill="hold" nodeType="clickEffect">
                                  <p:stCondLst>
                                    <p:cond delay="0"/>
                                  </p:stCondLst>
                                  <p:childTnLst>
                                    <p:set>
                                      <p:cBhvr>
                                        <p:cTn id="303" dur="1" fill="hold">
                                          <p:stCondLst>
                                            <p:cond delay="0"/>
                                          </p:stCondLst>
                                        </p:cTn>
                                        <p:tgtEl>
                                          <p:spTgt spid="78"/>
                                        </p:tgtEl>
                                        <p:attrNameLst>
                                          <p:attrName>style.visibility</p:attrName>
                                        </p:attrNameLst>
                                      </p:cBhvr>
                                      <p:to>
                                        <p:strVal val="visible"/>
                                      </p:to>
                                    </p:set>
                                    <p:animEffect transition="in" filter="fade">
                                      <p:cBhvr>
                                        <p:cTn id="304" dur="500"/>
                                        <p:tgtEl>
                                          <p:spTgt spid="78"/>
                                        </p:tgtEl>
                                      </p:cBhvr>
                                    </p:animEffect>
                                  </p:childTnLst>
                                </p:cTn>
                              </p:par>
                            </p:childTnLst>
                          </p:cTn>
                        </p:par>
                      </p:childTnLst>
                    </p:cTn>
                  </p:par>
                  <p:par>
                    <p:cTn id="305" fill="hold">
                      <p:stCondLst>
                        <p:cond delay="indefinite"/>
                      </p:stCondLst>
                      <p:childTnLst>
                        <p:par>
                          <p:cTn id="306" fill="hold">
                            <p:stCondLst>
                              <p:cond delay="0"/>
                            </p:stCondLst>
                            <p:childTnLst>
                              <p:par>
                                <p:cTn id="307" presetID="26" presetClass="entr" presetSubtype="0" fill="hold" grpId="0" nodeType="clickEffect">
                                  <p:stCondLst>
                                    <p:cond delay="0"/>
                                  </p:stCondLst>
                                  <p:childTnLst>
                                    <p:set>
                                      <p:cBhvr>
                                        <p:cTn id="308" dur="1" fill="hold">
                                          <p:stCondLst>
                                            <p:cond delay="0"/>
                                          </p:stCondLst>
                                        </p:cTn>
                                        <p:tgtEl>
                                          <p:spTgt spid="79"/>
                                        </p:tgtEl>
                                        <p:attrNameLst>
                                          <p:attrName>style.visibility</p:attrName>
                                        </p:attrNameLst>
                                      </p:cBhvr>
                                      <p:to>
                                        <p:strVal val="visible"/>
                                      </p:to>
                                    </p:set>
                                    <p:animEffect transition="in" filter="wipe(down)">
                                      <p:cBhvr>
                                        <p:cTn id="309" dur="580">
                                          <p:stCondLst>
                                            <p:cond delay="0"/>
                                          </p:stCondLst>
                                        </p:cTn>
                                        <p:tgtEl>
                                          <p:spTgt spid="79"/>
                                        </p:tgtEl>
                                      </p:cBhvr>
                                    </p:animEffect>
                                    <p:anim calcmode="lin" valueType="num">
                                      <p:cBhvr>
                                        <p:cTn id="310"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311"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312"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313"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314"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315" dur="26">
                                          <p:stCondLst>
                                            <p:cond delay="650"/>
                                          </p:stCondLst>
                                        </p:cTn>
                                        <p:tgtEl>
                                          <p:spTgt spid="79"/>
                                        </p:tgtEl>
                                      </p:cBhvr>
                                      <p:to x="100000" y="60000"/>
                                    </p:animScale>
                                    <p:animScale>
                                      <p:cBhvr>
                                        <p:cTn id="316" dur="166" decel="50000">
                                          <p:stCondLst>
                                            <p:cond delay="676"/>
                                          </p:stCondLst>
                                        </p:cTn>
                                        <p:tgtEl>
                                          <p:spTgt spid="79"/>
                                        </p:tgtEl>
                                      </p:cBhvr>
                                      <p:to x="100000" y="100000"/>
                                    </p:animScale>
                                    <p:animScale>
                                      <p:cBhvr>
                                        <p:cTn id="317" dur="26">
                                          <p:stCondLst>
                                            <p:cond delay="1312"/>
                                          </p:stCondLst>
                                        </p:cTn>
                                        <p:tgtEl>
                                          <p:spTgt spid="79"/>
                                        </p:tgtEl>
                                      </p:cBhvr>
                                      <p:to x="100000" y="80000"/>
                                    </p:animScale>
                                    <p:animScale>
                                      <p:cBhvr>
                                        <p:cTn id="318" dur="166" decel="50000">
                                          <p:stCondLst>
                                            <p:cond delay="1338"/>
                                          </p:stCondLst>
                                        </p:cTn>
                                        <p:tgtEl>
                                          <p:spTgt spid="79"/>
                                        </p:tgtEl>
                                      </p:cBhvr>
                                      <p:to x="100000" y="100000"/>
                                    </p:animScale>
                                    <p:animScale>
                                      <p:cBhvr>
                                        <p:cTn id="319" dur="26">
                                          <p:stCondLst>
                                            <p:cond delay="1642"/>
                                          </p:stCondLst>
                                        </p:cTn>
                                        <p:tgtEl>
                                          <p:spTgt spid="79"/>
                                        </p:tgtEl>
                                      </p:cBhvr>
                                      <p:to x="100000" y="90000"/>
                                    </p:animScale>
                                    <p:animScale>
                                      <p:cBhvr>
                                        <p:cTn id="320" dur="166" decel="50000">
                                          <p:stCondLst>
                                            <p:cond delay="1668"/>
                                          </p:stCondLst>
                                        </p:cTn>
                                        <p:tgtEl>
                                          <p:spTgt spid="79"/>
                                        </p:tgtEl>
                                      </p:cBhvr>
                                      <p:to x="100000" y="100000"/>
                                    </p:animScale>
                                    <p:animScale>
                                      <p:cBhvr>
                                        <p:cTn id="321" dur="26">
                                          <p:stCondLst>
                                            <p:cond delay="1808"/>
                                          </p:stCondLst>
                                        </p:cTn>
                                        <p:tgtEl>
                                          <p:spTgt spid="79"/>
                                        </p:tgtEl>
                                      </p:cBhvr>
                                      <p:to x="100000" y="95000"/>
                                    </p:animScale>
                                    <p:animScale>
                                      <p:cBhvr>
                                        <p:cTn id="322" dur="166" decel="50000">
                                          <p:stCondLst>
                                            <p:cond delay="1834"/>
                                          </p:stCondLst>
                                        </p:cTn>
                                        <p:tgtEl>
                                          <p:spTgt spid="79"/>
                                        </p:tgtEl>
                                      </p:cBhvr>
                                      <p:to x="100000" y="100000"/>
                                    </p:animScale>
                                  </p:childTnLst>
                                </p:cTn>
                              </p:par>
                              <p:par>
                                <p:cTn id="323" presetID="45" presetClass="entr" presetSubtype="0" fill="hold" nodeType="withEffect">
                                  <p:stCondLst>
                                    <p:cond delay="0"/>
                                  </p:stCondLst>
                                  <p:childTnLst>
                                    <p:set>
                                      <p:cBhvr>
                                        <p:cTn id="324" dur="1" fill="hold">
                                          <p:stCondLst>
                                            <p:cond delay="0"/>
                                          </p:stCondLst>
                                        </p:cTn>
                                        <p:tgtEl>
                                          <p:spTgt spid="80"/>
                                        </p:tgtEl>
                                        <p:attrNameLst>
                                          <p:attrName>style.visibility</p:attrName>
                                        </p:attrNameLst>
                                      </p:cBhvr>
                                      <p:to>
                                        <p:strVal val="visible"/>
                                      </p:to>
                                    </p:set>
                                    <p:animEffect transition="in" filter="fade">
                                      <p:cBhvr>
                                        <p:cTn id="325" dur="2000"/>
                                        <p:tgtEl>
                                          <p:spTgt spid="80"/>
                                        </p:tgtEl>
                                      </p:cBhvr>
                                    </p:animEffect>
                                    <p:anim calcmode="lin" valueType="num">
                                      <p:cBhvr>
                                        <p:cTn id="326" dur="2000" fill="hold"/>
                                        <p:tgtEl>
                                          <p:spTgt spid="80"/>
                                        </p:tgtEl>
                                        <p:attrNameLst>
                                          <p:attrName>ppt_w</p:attrName>
                                        </p:attrNameLst>
                                      </p:cBhvr>
                                      <p:tavLst>
                                        <p:tav tm="0" fmla="#ppt_w*sin(2.5*pi*$)">
                                          <p:val>
                                            <p:fltVal val="0"/>
                                          </p:val>
                                        </p:tav>
                                        <p:tav tm="100000">
                                          <p:val>
                                            <p:fltVal val="1"/>
                                          </p:val>
                                        </p:tav>
                                      </p:tavLst>
                                    </p:anim>
                                    <p:anim calcmode="lin" valueType="num">
                                      <p:cBhvr>
                                        <p:cTn id="327" dur="2000" fill="hold"/>
                                        <p:tgtEl>
                                          <p:spTgt spid="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2" grpId="0" animBg="1"/>
      <p:bldP spid="53" grpId="0" animBg="1"/>
      <p:bldP spid="54" grpId="0" animBg="1"/>
      <p:bldP spid="56" grpId="0" autoUpdateAnimBg="0"/>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49B7D-35DE-61DB-CD19-B36BCA0A2A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BF278C2-C654-4F07-72D4-72A4C473C854}"/>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4213FD9-04C9-F454-8A63-718655BE29E0}"/>
                  </a:ext>
                </a:extLst>
              </p:cNvPr>
              <p:cNvSpPr txBox="1"/>
              <p:nvPr/>
            </p:nvSpPr>
            <p:spPr>
              <a:xfrm>
                <a:off x="1672564" y="228362"/>
                <a:ext cx="7293820" cy="1785104"/>
              </a:xfrm>
              <a:prstGeom prst="rect">
                <a:avLst/>
              </a:prstGeom>
              <a:noFill/>
            </p:spPr>
            <p:txBody>
              <a:bodyPr wrap="square">
                <a:spAutoFit/>
              </a:bodyPr>
              <a:lstStyle/>
              <a:p>
                <a:pPr algn="l"/>
                <a:r>
                  <a:rPr lang="en-US" sz="2200" b="0" i="0" u="none" strike="noStrike" baseline="0" dirty="0">
                    <a:latin typeface="TimesLTStd-Roman"/>
                  </a:rPr>
                  <a:t>In each part state the </a:t>
                </a:r>
                <a:r>
                  <a:rPr lang="en-US" sz="2200" b="0" i="1" u="none" strike="noStrike" baseline="0" dirty="0">
                    <a:latin typeface="TimesLTStd-Italic"/>
                  </a:rPr>
                  <a:t>x</a:t>
                </a:r>
                <a:r>
                  <a:rPr lang="en-US" sz="2200" b="0" i="0" u="none" strike="noStrike" baseline="0" dirty="0">
                    <a:latin typeface="TimesLTStd-Roman"/>
                  </a:rPr>
                  <a:t>-coordinates of the inflection points</a:t>
                </a:r>
              </a:p>
              <a:p>
                <a:pPr algn="l"/>
                <a:r>
                  <a:rPr lang="en-US" sz="2200" b="0" i="0" u="none" strike="noStrike" baseline="0" dirty="0">
                    <a:latin typeface="TimesLTStd-Roman"/>
                  </a:rPr>
                  <a:t>of </a:t>
                </a:r>
                <a:r>
                  <a:rPr lang="en-US" sz="2200" b="0" i="1" u="none" strike="noStrike" baseline="0" dirty="0">
                    <a:latin typeface="TimesLTStd-Italic"/>
                  </a:rPr>
                  <a:t>f</a:t>
                </a:r>
                <a:r>
                  <a:rPr lang="en-US" sz="2200" b="0" i="0" u="none" strike="noStrike" baseline="0" dirty="0">
                    <a:latin typeface="TimesLTStd-Roman"/>
                  </a:rPr>
                  <a:t>. Give reasons for your answers.</a:t>
                </a:r>
              </a:p>
              <a:p>
                <a:pPr algn="l"/>
                <a:r>
                  <a:rPr lang="en-US" sz="2200" b="0" i="0" u="none" strike="noStrike" baseline="0" dirty="0">
                    <a:latin typeface="TimesLTStd-Roman"/>
                  </a:rPr>
                  <a:t>(a) The curve is the graph of </a:t>
                </a:r>
                <a14:m>
                  <m:oMath xmlns:m="http://schemas.openxmlformats.org/officeDocument/2006/math">
                    <m:r>
                      <a:rPr lang="en-US" sz="2200" b="0" i="1" u="none" strike="noStrike" baseline="0" smtClean="0">
                        <a:latin typeface="Cambria Math" panose="02040503050406030204" pitchFamily="18" charset="0"/>
                      </a:rPr>
                      <m:t>𝑓</m:t>
                    </m:r>
                  </m:oMath>
                </a14:m>
                <a:r>
                  <a:rPr lang="en-US" sz="2200" b="0" i="0" u="none" strike="noStrike" baseline="0" dirty="0">
                    <a:latin typeface="TimesLTStd-Roman"/>
                  </a:rPr>
                  <a:t>.</a:t>
                </a:r>
              </a:p>
              <a:p>
                <a:pPr algn="l"/>
                <a:r>
                  <a:rPr lang="en-US" sz="2200" b="0" i="0" u="none" strike="noStrike" baseline="0" dirty="0">
                    <a:latin typeface="TimesLTStd-Roman"/>
                  </a:rPr>
                  <a:t>(b) The curve is the graph of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oMath>
                </a14:m>
                <a:r>
                  <a:rPr lang="en-US" sz="2200" b="0" i="0" u="none" strike="noStrike" baseline="0" dirty="0">
                    <a:latin typeface="TimesLTStd-Roman"/>
                  </a:rPr>
                  <a:t>.</a:t>
                </a:r>
              </a:p>
              <a:p>
                <a:pPr algn="l"/>
                <a:r>
                  <a:rPr lang="en-US" sz="2200" b="0" i="0" u="none" strike="noStrike" baseline="0" dirty="0">
                    <a:latin typeface="TimesLTStd-Roman"/>
                  </a:rPr>
                  <a:t>(c) The curve is the graph of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oMath>
                </a14:m>
                <a:r>
                  <a:rPr lang="en-US" sz="2200" b="0" i="0" u="none" strike="noStrike" baseline="0" dirty="0">
                    <a:latin typeface="TimesLTStd-Roman"/>
                  </a:rPr>
                  <a:t>.</a:t>
                </a:r>
                <a:endParaRPr lang="en-US" sz="2200" dirty="0"/>
              </a:p>
            </p:txBody>
          </p:sp>
        </mc:Choice>
        <mc:Fallback xmlns="">
          <p:sp>
            <p:nvSpPr>
              <p:cNvPr id="3" name="TextBox 2">
                <a:extLst>
                  <a:ext uri="{FF2B5EF4-FFF2-40B4-BE49-F238E27FC236}">
                    <a16:creationId xmlns:a16="http://schemas.microsoft.com/office/drawing/2014/main" id="{C4213FD9-04C9-F454-8A63-718655BE29E0}"/>
                  </a:ext>
                </a:extLst>
              </p:cNvPr>
              <p:cNvSpPr txBox="1">
                <a:spLocks noRot="1" noChangeAspect="1" noMove="1" noResize="1" noEditPoints="1" noAdjustHandles="1" noChangeArrowheads="1" noChangeShapeType="1" noTextEdit="1"/>
              </p:cNvSpPr>
              <p:nvPr/>
            </p:nvSpPr>
            <p:spPr>
              <a:xfrm>
                <a:off x="1672564" y="228362"/>
                <a:ext cx="7293820" cy="1785104"/>
              </a:xfrm>
              <a:prstGeom prst="rect">
                <a:avLst/>
              </a:prstGeom>
              <a:blipFill>
                <a:blip r:embed="rId2"/>
                <a:stretch>
                  <a:fillRect l="-1086" t="-2048" b="-580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06C08A1-7DBC-2D25-6CAC-4A9B3AA653A8}"/>
              </a:ext>
            </a:extLst>
          </p:cNvPr>
          <p:cNvPicPr>
            <a:picLocks noChangeAspect="1"/>
          </p:cNvPicPr>
          <p:nvPr/>
        </p:nvPicPr>
        <p:blipFill>
          <a:blip r:embed="rId3"/>
          <a:stretch>
            <a:fillRect/>
          </a:stretch>
        </p:blipFill>
        <p:spPr>
          <a:xfrm>
            <a:off x="7623747" y="576375"/>
            <a:ext cx="3481753" cy="2184126"/>
          </a:xfrm>
          <a:prstGeom prst="rect">
            <a:avLst/>
          </a:prstGeom>
        </p:spPr>
      </p:pic>
      <p:sp>
        <p:nvSpPr>
          <p:cNvPr id="7" name="TextBox 6">
            <a:extLst>
              <a:ext uri="{FF2B5EF4-FFF2-40B4-BE49-F238E27FC236}">
                <a16:creationId xmlns:a16="http://schemas.microsoft.com/office/drawing/2014/main" id="{B81F8263-AE0A-39A0-D86F-02431D99C6D3}"/>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5020C7-2B94-D8EE-DE09-226779BFCAB4}"/>
                  </a:ext>
                </a:extLst>
              </p:cNvPr>
              <p:cNvSpPr txBox="1"/>
              <p:nvPr/>
            </p:nvSpPr>
            <p:spPr>
              <a:xfrm>
                <a:off x="181970" y="2760501"/>
                <a:ext cx="11093437" cy="769441"/>
              </a:xfrm>
              <a:prstGeom prst="rect">
                <a:avLst/>
              </a:prstGeom>
              <a:noFill/>
            </p:spPr>
            <p:txBody>
              <a:bodyPr wrap="square">
                <a:spAutoFit/>
              </a:bodyPr>
              <a:lstStyle/>
              <a:p>
                <a:pPr marL="457200" indent="-457200">
                  <a:buAutoNum type="alphaLcParenBoth"/>
                </a:pPr>
                <a:r>
                  <a:rPr lang="en-US" sz="2200" dirty="0">
                    <a:latin typeface="Times New Roman" panose="02020603050405020304" pitchFamily="18" charset="0"/>
                    <a:cs typeface="Times New Roman" panose="02020603050405020304" pitchFamily="18" charset="0"/>
                  </a:rPr>
                  <a:t>There is an IP at</a:t>
                </a:r>
                <a:r>
                  <a:rPr lang="en-US" sz="2200" i="1" dirty="0">
                    <a:latin typeface="Times New Roman" panose="02020603050405020304" pitchFamily="18" charset="0"/>
                    <a:cs typeface="Times New Roman" panose="02020603050405020304" pitchFamily="18" charset="0"/>
                  </a:rPr>
                  <a:t> x </a:t>
                </a:r>
                <a:r>
                  <a:rPr lang="en-US" sz="2200" dirty="0">
                    <a:latin typeface="Times New Roman" panose="02020603050405020304" pitchFamily="18" charset="0"/>
                    <a:cs typeface="Times New Roman" panose="02020603050405020304" pitchFamily="18" charset="0"/>
                  </a:rPr>
                  <a:t>= 3 because the graph of </a:t>
                </a:r>
                <a:r>
                  <a:rPr lang="en-US" sz="2200" i="1"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changes from CD to CU there. There is an IP at </a:t>
                </a:r>
                <a:r>
                  <a:rPr lang="en-US" sz="2200" i="1"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 5 because the graph of </a:t>
                </a:r>
                <a14:m>
                  <m:oMath xmlns:m="http://schemas.openxmlformats.org/officeDocument/2006/math">
                    <m:r>
                      <a:rPr lang="en-US" sz="2200" i="1" smtClean="0">
                        <a:latin typeface="Cambria Math" panose="02040503050406030204" pitchFamily="18" charset="0"/>
                      </a:rPr>
                      <m:t>𝑓</m:t>
                    </m:r>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changes from CU to CD there.</a:t>
                </a:r>
                <a:endParaRPr lang="en-US" sz="22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85020C7-2B94-D8EE-DE09-226779BFCAB4}"/>
                  </a:ext>
                </a:extLst>
              </p:cNvPr>
              <p:cNvSpPr txBox="1">
                <a:spLocks noRot="1" noChangeAspect="1" noMove="1" noResize="1" noEditPoints="1" noAdjustHandles="1" noChangeArrowheads="1" noChangeShapeType="1" noTextEdit="1"/>
              </p:cNvSpPr>
              <p:nvPr/>
            </p:nvSpPr>
            <p:spPr>
              <a:xfrm>
                <a:off x="181970" y="2760501"/>
                <a:ext cx="11093437" cy="769441"/>
              </a:xfrm>
              <a:prstGeom prst="rect">
                <a:avLst/>
              </a:prstGeom>
              <a:blipFill>
                <a:blip r:embed="rId4"/>
                <a:stretch>
                  <a:fillRect l="-604" t="-5556" r="-330" b="-15079"/>
                </a:stretch>
              </a:blipFill>
            </p:spPr>
            <p:txBody>
              <a:bodyPr/>
              <a:lstStyle/>
              <a:p>
                <a:r>
                  <a:rPr lang="en-US">
                    <a:noFill/>
                  </a:rPr>
                  <a:t> </a:t>
                </a:r>
              </a:p>
            </p:txBody>
          </p:sp>
        </mc:Fallback>
      </mc:AlternateContent>
      <p:sp>
        <p:nvSpPr>
          <p:cNvPr id="11" name="Text Box 9">
            <a:extLst>
              <a:ext uri="{FF2B5EF4-FFF2-40B4-BE49-F238E27FC236}">
                <a16:creationId xmlns:a16="http://schemas.microsoft.com/office/drawing/2014/main" id="{1CF461E8-3B57-31FD-A2C0-9A56051F5E02}"/>
              </a:ext>
            </a:extLst>
          </p:cNvPr>
          <p:cNvSpPr txBox="1">
            <a:spLocks noChangeArrowheads="1"/>
          </p:cNvSpPr>
          <p:nvPr/>
        </p:nvSpPr>
        <p:spPr bwMode="auto">
          <a:xfrm>
            <a:off x="181970" y="219507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4044E0-C646-BF40-8AA6-E5B7EBA772F4}"/>
                  </a:ext>
                </a:extLst>
              </p:cNvPr>
              <p:cNvSpPr txBox="1"/>
              <p:nvPr/>
            </p:nvSpPr>
            <p:spPr>
              <a:xfrm>
                <a:off x="148650" y="3661805"/>
                <a:ext cx="11685920" cy="1107996"/>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(b) There is an IP at </a:t>
                </a:r>
                <a:r>
                  <a:rPr lang="en-US" sz="2200" b="0" i="1" u="none" strike="noStrike" baseline="0" dirty="0">
                    <a:latin typeface="Times New Roman" panose="02020603050405020304" pitchFamily="18" charset="0"/>
                    <a:cs typeface="Times New Roman" panose="02020603050405020304" pitchFamily="18" charset="0"/>
                  </a:rPr>
                  <a:t>x </a:t>
                </a:r>
                <a:r>
                  <a:rPr lang="en-US" sz="2200" b="0" i="0" u="none" strike="noStrike" baseline="0" dirty="0">
                    <a:latin typeface="Times New Roman" panose="02020603050405020304" pitchFamily="18" charset="0"/>
                    <a:cs typeface="Times New Roman" panose="02020603050405020304" pitchFamily="18" charset="0"/>
                  </a:rPr>
                  <a:t>= 2 and at </a:t>
                </a:r>
                <a:r>
                  <a:rPr lang="en-US" sz="2200" b="0" i="1" u="none" strike="noStrike" baseline="0" dirty="0">
                    <a:latin typeface="Times New Roman" panose="02020603050405020304" pitchFamily="18" charset="0"/>
                    <a:cs typeface="Times New Roman" panose="02020603050405020304" pitchFamily="18" charset="0"/>
                  </a:rPr>
                  <a:t>x </a:t>
                </a:r>
                <a:r>
                  <a:rPr lang="en-US" sz="2200" b="0" i="0" u="none" strike="noStrike" baseline="0" dirty="0">
                    <a:latin typeface="Times New Roman" panose="02020603050405020304" pitchFamily="18" charset="0"/>
                    <a:cs typeface="Times New Roman" panose="02020603050405020304" pitchFamily="18" charset="0"/>
                  </a:rPr>
                  <a:t>= 6 because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has a maximum value there, and so </a:t>
                </a:r>
                <a14:m>
                  <m:oMath xmlns:m="http://schemas.openxmlformats.org/officeDocument/2006/math">
                    <m:r>
                      <a:rPr lang="en-US" sz="2200" i="1">
                        <a:latin typeface="Cambria Math" panose="02040503050406030204" pitchFamily="18" charset="0"/>
                      </a:rPr>
                      <m:t>𝑓</m:t>
                    </m:r>
                    <m:r>
                      <a:rPr lang="en-US" sz="2200" i="1">
                        <a:latin typeface="Cambria Math" panose="02040503050406030204" pitchFamily="18" charset="0"/>
                      </a:rPr>
                      <m:t>′′</m:t>
                    </m:r>
                  </m:oMath>
                </a14:m>
                <a:r>
                  <a:rPr lang="en-US" sz="2200" b="0" i="0" u="none" strike="noStrike"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changes from positive to negative there. There is an IP at </a:t>
                </a:r>
                <a:r>
                  <a:rPr lang="en-US" sz="2200" i="1"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 = 4 because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has a minimum value there and so </a:t>
                </a:r>
                <a14:m>
                  <m:oMath xmlns:m="http://schemas.openxmlformats.org/officeDocument/2006/math">
                    <m:r>
                      <a:rPr lang="en-US" sz="2200" i="1">
                        <a:latin typeface="Cambria Math" panose="02040503050406030204" pitchFamily="18" charset="0"/>
                      </a:rPr>
                      <m:t>𝑓</m:t>
                    </m:r>
                    <m:r>
                      <a:rPr lang="en-US" sz="2200" b="0" i="1" smtClean="0">
                        <a:latin typeface="Cambria Math" panose="02040503050406030204" pitchFamily="18" charset="0"/>
                      </a:rPr>
                      <m:t>′</m:t>
                    </m:r>
                    <m:r>
                      <a:rPr lang="en-US" sz="2200" i="1">
                        <a:latin typeface="Cambria Math" panose="02040503050406030204" pitchFamily="18" charset="0"/>
                      </a:rPr>
                      <m:t>′</m:t>
                    </m:r>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changes from negative to positive there.</a:t>
                </a:r>
                <a:endParaRPr lang="en-US" sz="22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244044E0-C646-BF40-8AA6-E5B7EBA772F4}"/>
                  </a:ext>
                </a:extLst>
              </p:cNvPr>
              <p:cNvSpPr txBox="1">
                <a:spLocks noRot="1" noChangeAspect="1" noMove="1" noResize="1" noEditPoints="1" noAdjustHandles="1" noChangeArrowheads="1" noChangeShapeType="1" noTextEdit="1"/>
              </p:cNvSpPr>
              <p:nvPr/>
            </p:nvSpPr>
            <p:spPr>
              <a:xfrm>
                <a:off x="148650" y="3661805"/>
                <a:ext cx="11685920" cy="1107996"/>
              </a:xfrm>
              <a:prstGeom prst="rect">
                <a:avLst/>
              </a:prstGeom>
              <a:blipFill>
                <a:blip r:embed="rId5"/>
                <a:stretch>
                  <a:fillRect l="-678" t="-3867" b="-10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ADD1A95-5747-7835-F378-1E85F2FDB7E0}"/>
                  </a:ext>
                </a:extLst>
              </p:cNvPr>
              <p:cNvSpPr txBox="1"/>
              <p:nvPr/>
            </p:nvSpPr>
            <p:spPr>
              <a:xfrm>
                <a:off x="148650" y="4889199"/>
                <a:ext cx="11554354" cy="1446550"/>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(c) There is an inflection point at </a:t>
                </a:r>
                <a:r>
                  <a:rPr lang="en-US" sz="2200" b="0" i="1" u="none" strike="noStrike" baseline="0" dirty="0">
                    <a:latin typeface="Times New Roman" panose="02020603050405020304" pitchFamily="18" charset="0"/>
                    <a:cs typeface="Times New Roman" panose="02020603050405020304" pitchFamily="18" charset="0"/>
                  </a:rPr>
                  <a:t>x </a:t>
                </a:r>
                <a:r>
                  <a:rPr lang="en-US" sz="2200" b="0" i="0" u="none" strike="noStrike" baseline="0" dirty="0">
                    <a:latin typeface="Times New Roman" panose="02020603050405020304" pitchFamily="18" charset="0"/>
                    <a:cs typeface="Times New Roman" panose="02020603050405020304" pitchFamily="18" charset="0"/>
                  </a:rPr>
                  <a:t>= 1 because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changes from negative to positive there, and so the graph of </a:t>
                </a:r>
                <a14:m>
                  <m:oMath xmlns:m="http://schemas.openxmlformats.org/officeDocument/2006/math">
                    <m:r>
                      <a:rPr lang="en-US" sz="2200" i="1">
                        <a:latin typeface="Cambria Math" panose="02040503050406030204" pitchFamily="18" charset="0"/>
                      </a:rPr>
                      <m:t>𝑓</m:t>
                    </m:r>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changes from concave downward to concave upward. There is an inflection point at </a:t>
                </a:r>
                <a:r>
                  <a:rPr lang="en-US" sz="2200" i="1"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 = 7 because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changes from positive to negative there, and so the graph of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changes from concave upward to concave downward.</a:t>
                </a:r>
                <a:endParaRPr lang="en-US" sz="22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3ADD1A95-5747-7835-F378-1E85F2FDB7E0}"/>
                  </a:ext>
                </a:extLst>
              </p:cNvPr>
              <p:cNvSpPr txBox="1">
                <a:spLocks noRot="1" noChangeAspect="1" noMove="1" noResize="1" noEditPoints="1" noAdjustHandles="1" noChangeArrowheads="1" noChangeShapeType="1" noTextEdit="1"/>
              </p:cNvSpPr>
              <p:nvPr/>
            </p:nvSpPr>
            <p:spPr>
              <a:xfrm>
                <a:off x="148650" y="4889199"/>
                <a:ext cx="11554354" cy="1446550"/>
              </a:xfrm>
              <a:prstGeom prst="rect">
                <a:avLst/>
              </a:prstGeom>
              <a:blipFill>
                <a:blip r:embed="rId6"/>
                <a:stretch>
                  <a:fillRect l="-686" t="-2954" r="-1055" b="-8017"/>
                </a:stretch>
              </a:blipFill>
            </p:spPr>
            <p:txBody>
              <a:bodyPr/>
              <a:lstStyle/>
              <a:p>
                <a:r>
                  <a:rPr lang="en-US">
                    <a:noFill/>
                  </a:rPr>
                  <a:t> </a:t>
                </a:r>
              </a:p>
            </p:txBody>
          </p:sp>
        </mc:Fallback>
      </mc:AlternateContent>
    </p:spTree>
    <p:extLst>
      <p:ext uri="{BB962C8B-B14F-4D97-AF65-F5344CB8AC3E}">
        <p14:creationId xmlns:p14="http://schemas.microsoft.com/office/powerpoint/2010/main" val="7387187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P spid="11" grpId="0" animBg="1"/>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41AB-3B4F-EC2E-204E-D4553DDE7F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08242C-0E41-71C6-81DE-2D29205CFC9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6DC116-4796-6D36-40B8-1CD5B221A087}"/>
              </a:ext>
            </a:extLst>
          </p:cNvPr>
          <p:cNvPicPr>
            <a:picLocks noChangeAspect="1"/>
          </p:cNvPicPr>
          <p:nvPr/>
        </p:nvPicPr>
        <p:blipFill>
          <a:blip r:embed="rId2"/>
          <a:stretch>
            <a:fillRect/>
          </a:stretch>
        </p:blipFill>
        <p:spPr>
          <a:xfrm>
            <a:off x="1444878" y="748707"/>
            <a:ext cx="9302244" cy="1536728"/>
          </a:xfrm>
          <a:prstGeom prst="rect">
            <a:avLst/>
          </a:prstGeom>
        </p:spPr>
      </p:pic>
      <p:pic>
        <p:nvPicPr>
          <p:cNvPr id="6" name="Picture 5">
            <a:extLst>
              <a:ext uri="{FF2B5EF4-FFF2-40B4-BE49-F238E27FC236}">
                <a16:creationId xmlns:a16="http://schemas.microsoft.com/office/drawing/2014/main" id="{F207F78A-FA75-1C51-FB6D-8555F3D10E34}"/>
              </a:ext>
            </a:extLst>
          </p:cNvPr>
          <p:cNvPicPr>
            <a:picLocks noChangeAspect="1"/>
          </p:cNvPicPr>
          <p:nvPr/>
        </p:nvPicPr>
        <p:blipFill>
          <a:blip r:embed="rId3"/>
          <a:stretch>
            <a:fillRect/>
          </a:stretch>
        </p:blipFill>
        <p:spPr>
          <a:xfrm>
            <a:off x="181970" y="278317"/>
            <a:ext cx="3942589" cy="314904"/>
          </a:xfrm>
          <a:prstGeom prst="rect">
            <a:avLst/>
          </a:prstGeom>
        </p:spPr>
      </p:pic>
      <p:pic>
        <p:nvPicPr>
          <p:cNvPr id="7" name="Picture 6">
            <a:extLst>
              <a:ext uri="{FF2B5EF4-FFF2-40B4-BE49-F238E27FC236}">
                <a16:creationId xmlns:a16="http://schemas.microsoft.com/office/drawing/2014/main" id="{B1CAE6AF-8012-61A9-0E2C-4361B87FBF22}"/>
              </a:ext>
            </a:extLst>
          </p:cNvPr>
          <p:cNvPicPr>
            <a:picLocks noChangeAspect="1"/>
          </p:cNvPicPr>
          <p:nvPr/>
        </p:nvPicPr>
        <p:blipFill>
          <a:blip r:embed="rId4"/>
          <a:stretch>
            <a:fillRect/>
          </a:stretch>
        </p:blipFill>
        <p:spPr>
          <a:xfrm>
            <a:off x="1059873" y="2790545"/>
            <a:ext cx="4311742" cy="3564041"/>
          </a:xfrm>
          <a:prstGeom prst="rect">
            <a:avLst/>
          </a:prstGeom>
        </p:spPr>
      </p:pic>
      <p:pic>
        <p:nvPicPr>
          <p:cNvPr id="8" name="Picture 7">
            <a:extLst>
              <a:ext uri="{FF2B5EF4-FFF2-40B4-BE49-F238E27FC236}">
                <a16:creationId xmlns:a16="http://schemas.microsoft.com/office/drawing/2014/main" id="{0A053E43-5B29-ED83-A23B-220152223346}"/>
              </a:ext>
            </a:extLst>
          </p:cNvPr>
          <p:cNvPicPr>
            <a:picLocks noChangeAspect="1"/>
          </p:cNvPicPr>
          <p:nvPr/>
        </p:nvPicPr>
        <p:blipFill>
          <a:blip r:embed="rId5"/>
          <a:stretch>
            <a:fillRect/>
          </a:stretch>
        </p:blipFill>
        <p:spPr>
          <a:xfrm>
            <a:off x="6851363" y="2769759"/>
            <a:ext cx="4311742" cy="3593119"/>
          </a:xfrm>
          <a:prstGeom prst="rect">
            <a:avLst/>
          </a:prstGeom>
        </p:spPr>
      </p:pic>
      <p:pic>
        <p:nvPicPr>
          <p:cNvPr id="9" name="Picture 8">
            <a:extLst>
              <a:ext uri="{FF2B5EF4-FFF2-40B4-BE49-F238E27FC236}">
                <a16:creationId xmlns:a16="http://schemas.microsoft.com/office/drawing/2014/main" id="{70C6F37B-8BE9-D75E-698D-32CC4FC4C862}"/>
              </a:ext>
            </a:extLst>
          </p:cNvPr>
          <p:cNvPicPr>
            <a:picLocks noChangeAspect="1"/>
          </p:cNvPicPr>
          <p:nvPr/>
        </p:nvPicPr>
        <p:blipFill>
          <a:blip r:embed="rId6"/>
          <a:stretch>
            <a:fillRect/>
          </a:stretch>
        </p:blipFill>
        <p:spPr>
          <a:xfrm>
            <a:off x="1617749" y="1350822"/>
            <a:ext cx="7062124" cy="360214"/>
          </a:xfrm>
          <a:prstGeom prst="rect">
            <a:avLst/>
          </a:prstGeom>
        </p:spPr>
      </p:pic>
      <p:pic>
        <p:nvPicPr>
          <p:cNvPr id="10" name="Picture 9">
            <a:extLst>
              <a:ext uri="{FF2B5EF4-FFF2-40B4-BE49-F238E27FC236}">
                <a16:creationId xmlns:a16="http://schemas.microsoft.com/office/drawing/2014/main" id="{3EE9E63E-C509-8C51-09F3-BA856B15FB5C}"/>
              </a:ext>
            </a:extLst>
          </p:cNvPr>
          <p:cNvPicPr>
            <a:picLocks noChangeAspect="1"/>
          </p:cNvPicPr>
          <p:nvPr/>
        </p:nvPicPr>
        <p:blipFill>
          <a:blip r:embed="rId6"/>
          <a:stretch>
            <a:fillRect/>
          </a:stretch>
        </p:blipFill>
        <p:spPr>
          <a:xfrm>
            <a:off x="1714731" y="1751910"/>
            <a:ext cx="7062124" cy="360214"/>
          </a:xfrm>
          <a:prstGeom prst="rect">
            <a:avLst/>
          </a:prstGeom>
        </p:spPr>
      </p:pic>
      <p:cxnSp>
        <p:nvCxnSpPr>
          <p:cNvPr id="12" name="Straight Arrow Connector 11">
            <a:extLst>
              <a:ext uri="{FF2B5EF4-FFF2-40B4-BE49-F238E27FC236}">
                <a16:creationId xmlns:a16="http://schemas.microsoft.com/office/drawing/2014/main" id="{6B4E4D7A-D2C6-0BD4-B2A2-05185B1308DB}"/>
              </a:ext>
            </a:extLst>
          </p:cNvPr>
          <p:cNvCxnSpPr/>
          <p:nvPr/>
        </p:nvCxnSpPr>
        <p:spPr>
          <a:xfrm>
            <a:off x="1981200" y="4745182"/>
            <a:ext cx="279169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A97DF95-4856-0E15-2D53-1F80CFAA6C9F}"/>
              </a:ext>
            </a:extLst>
          </p:cNvPr>
          <p:cNvCxnSpPr/>
          <p:nvPr/>
        </p:nvCxnSpPr>
        <p:spPr>
          <a:xfrm>
            <a:off x="7737763" y="3879273"/>
            <a:ext cx="279169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2F6491-BC83-C40E-7001-0945F2BD3F27}"/>
              </a:ext>
            </a:extLst>
          </p:cNvPr>
          <p:cNvSpPr txBox="1"/>
          <p:nvPr/>
        </p:nvSpPr>
        <p:spPr>
          <a:xfrm>
            <a:off x="8679872" y="893217"/>
            <a:ext cx="1184563" cy="430887"/>
          </a:xfrm>
          <a:prstGeom prst="rect">
            <a:avLst/>
          </a:prstGeom>
          <a:noFill/>
        </p:spPr>
        <p:txBody>
          <a:bodyPr wrap="square">
            <a:spAutoFit/>
          </a:bodyPr>
          <a:lstStyle/>
          <a:p>
            <a:r>
              <a:rPr lang="en-US" sz="2200" b="1" i="0" u="none" strike="noStrike" baseline="0" dirty="0">
                <a:solidFill>
                  <a:srgbClr val="FF0000"/>
                </a:solidFill>
                <a:latin typeface="TimesLTStd-Roman"/>
              </a:rPr>
              <a:t>(</a:t>
            </a:r>
            <a:r>
              <a:rPr lang="en-US" sz="2200" b="1" dirty="0">
                <a:solidFill>
                  <a:srgbClr val="FF0000"/>
                </a:solidFill>
                <a:latin typeface="TimesLTStd-Roman"/>
              </a:rPr>
              <a:t>SDT</a:t>
            </a:r>
            <a:r>
              <a:rPr lang="en-US" sz="2200" b="1" i="0" u="none" strike="noStrike" baseline="0" dirty="0">
                <a:solidFill>
                  <a:srgbClr val="FF0000"/>
                </a:solidFill>
                <a:latin typeface="TimesLTStd-Roman"/>
              </a:rPr>
              <a:t>)</a:t>
            </a:r>
            <a:endParaRPr lang="en-US" sz="2200" b="1" dirty="0">
              <a:solidFill>
                <a:srgbClr val="FF0000"/>
              </a:solidFill>
            </a:endParaRPr>
          </a:p>
        </p:txBody>
      </p:sp>
    </p:spTree>
    <p:extLst>
      <p:ext uri="{BB962C8B-B14F-4D97-AF65-F5344CB8AC3E}">
        <p14:creationId xmlns:p14="http://schemas.microsoft.com/office/powerpoint/2010/main" val="3121396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ppt_w</p:attrName>
                                        </p:attrNameLst>
                                      </p:cBhvr>
                                      <p:tavLst>
                                        <p:tav tm="0" fmla="#ppt_w*sin(2.5*pi*$)">
                                          <p:val>
                                            <p:fltVal val="0"/>
                                          </p:val>
                                        </p:tav>
                                        <p:tav tm="100000">
                                          <p:val>
                                            <p:fltVal val="1"/>
                                          </p:val>
                                        </p:tav>
                                      </p:tavLst>
                                    </p:anim>
                                    <p:anim calcmode="lin" valueType="num">
                                      <p:cBhvr>
                                        <p:cTn id="4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9A230-0013-823F-2F77-FCE2CAEC547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A9A06B-676B-E2BF-C992-4AD75905F2C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BB87742-D7B5-6615-6517-B5C12409AF89}"/>
              </a:ext>
            </a:extLst>
          </p:cNvPr>
          <p:cNvGrpSpPr>
            <a:grpSpLocks/>
          </p:cNvGrpSpPr>
          <p:nvPr/>
        </p:nvGrpSpPr>
        <p:grpSpPr bwMode="auto">
          <a:xfrm>
            <a:off x="3015072" y="4740326"/>
            <a:ext cx="8312150" cy="812800"/>
            <a:chOff x="2256" y="1993"/>
            <a:chExt cx="5236" cy="512"/>
          </a:xfrm>
        </p:grpSpPr>
        <p:sp>
          <p:nvSpPr>
            <p:cNvPr id="3" name="Rectangle 2">
              <a:extLst>
                <a:ext uri="{FF2B5EF4-FFF2-40B4-BE49-F238E27FC236}">
                  <a16:creationId xmlns:a16="http://schemas.microsoft.com/office/drawing/2014/main" id="{217CBD8D-E17A-F501-D970-1ECA36C669D2}"/>
                </a:ext>
              </a:extLst>
            </p:cNvPr>
            <p:cNvSpPr>
              <a:spLocks noChangeArrowheads="1"/>
            </p:cNvSpPr>
            <p:nvPr/>
          </p:nvSpPr>
          <p:spPr bwMode="auto">
            <a:xfrm>
              <a:off x="2256" y="2016"/>
              <a:ext cx="5198" cy="489"/>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5FCEA929-1FD3-E4FF-523C-1D7488968E5B}"/>
                    </a:ext>
                  </a:extLst>
                </p:cNvPr>
                <p:cNvSpPr txBox="1">
                  <a:spLocks noChangeArrowheads="1"/>
                </p:cNvSpPr>
                <p:nvPr/>
              </p:nvSpPr>
              <p:spPr bwMode="auto">
                <a:xfrm>
                  <a:off x="2294" y="1993"/>
                  <a:ext cx="5198" cy="4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Because the second derivative at </a:t>
                  </a:r>
                  <a:r>
                    <a:rPr lang="en-US" altLang="en-US" sz="2200" i="1" dirty="0"/>
                    <a:t>x</a:t>
                  </a:r>
                  <a:r>
                    <a:rPr lang="en-US" altLang="en-US" sz="2200" dirty="0"/>
                    <a:t> = 0 is negative and </a:t>
                  </a:r>
                  <a14:m>
                    <m:oMath xmlns:m="http://schemas.openxmlformats.org/officeDocument/2006/math">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𝑦</m:t>
                          </m:r>
                        </m:e>
                        <m:sup>
                          <m:r>
                            <a:rPr lang="en-US" altLang="en-US" sz="2200" b="0" i="1" smtClean="0">
                              <a:latin typeface="Cambria Math" panose="02040503050406030204" pitchFamily="18" charset="0"/>
                            </a:rPr>
                            <m:t>′</m:t>
                          </m:r>
                        </m:sup>
                      </m:sSup>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0</m:t>
                          </m:r>
                        </m:e>
                      </m:d>
                      <m:r>
                        <a:rPr lang="en-US" altLang="en-US" sz="2200" b="0" i="1" smtClean="0">
                          <a:latin typeface="Cambria Math" panose="02040503050406030204" pitchFamily="18" charset="0"/>
                        </a:rPr>
                        <m:t>=0</m:t>
                      </m:r>
                    </m:oMath>
                  </a14:m>
                  <a:r>
                    <a:rPr lang="en-US" altLang="en-US" sz="2200" dirty="0"/>
                    <a:t>, the graph is concave down and therefore (0,4) is a local maximum point.</a:t>
                  </a:r>
                </a:p>
              </p:txBody>
            </p:sp>
          </mc:Choice>
          <mc:Fallback xmlns="">
            <p:sp>
              <p:nvSpPr>
                <p:cNvPr id="5" name="Text Box 4">
                  <a:extLst>
                    <a:ext uri="{FF2B5EF4-FFF2-40B4-BE49-F238E27FC236}">
                      <a16:creationId xmlns:a16="http://schemas.microsoft.com/office/drawing/2014/main" id="{5FCEA929-1FD3-E4FF-523C-1D7488968E5B}"/>
                    </a:ext>
                  </a:extLst>
                </p:cNvPr>
                <p:cNvSpPr txBox="1">
                  <a:spLocks noRot="1" noChangeAspect="1" noMove="1" noResize="1" noEditPoints="1" noAdjustHandles="1" noChangeArrowheads="1" noChangeShapeType="1" noTextEdit="1"/>
                </p:cNvSpPr>
                <p:nvPr/>
              </p:nvSpPr>
              <p:spPr bwMode="auto">
                <a:xfrm>
                  <a:off x="2294" y="1993"/>
                  <a:ext cx="5198" cy="485"/>
                </a:xfrm>
                <a:prstGeom prst="rect">
                  <a:avLst/>
                </a:prstGeom>
                <a:blipFill>
                  <a:blip r:embed="rId2"/>
                  <a:stretch>
                    <a:fillRect l="-960" t="-5556" b="-150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aphicFrame>
        <p:nvGraphicFramePr>
          <p:cNvPr id="6" name="Object 8">
            <a:extLst>
              <a:ext uri="{FF2B5EF4-FFF2-40B4-BE49-F238E27FC236}">
                <a16:creationId xmlns:a16="http://schemas.microsoft.com/office/drawing/2014/main" id="{D6799934-B317-E101-2428-5BD59119BEA0}"/>
              </a:ext>
            </a:extLst>
          </p:cNvPr>
          <p:cNvGraphicFramePr>
            <a:graphicFrameLocks noChangeAspect="1"/>
          </p:cNvGraphicFramePr>
          <p:nvPr>
            <p:extLst>
              <p:ext uri="{D42A27DB-BD31-4B8C-83A1-F6EECF244321}">
                <p14:modId xmlns:p14="http://schemas.microsoft.com/office/powerpoint/2010/main" val="1935361622"/>
              </p:ext>
            </p:extLst>
          </p:nvPr>
        </p:nvGraphicFramePr>
        <p:xfrm>
          <a:off x="1710890" y="242033"/>
          <a:ext cx="9767888" cy="436562"/>
        </p:xfrm>
        <a:graphic>
          <a:graphicData uri="http://schemas.openxmlformats.org/presentationml/2006/ole">
            <mc:AlternateContent xmlns:mc="http://schemas.openxmlformats.org/markup-compatibility/2006">
              <mc:Choice xmlns:v="urn:schemas-microsoft-com:vml" Requires="v">
                <p:oleObj name="Equation" r:id="rId3" imgW="5117760" imgH="228600" progId="Equation.DSMT4">
                  <p:embed/>
                </p:oleObj>
              </mc:Choice>
              <mc:Fallback>
                <p:oleObj name="Equation" r:id="rId3" imgW="5117760" imgH="228600" progId="Equation.DSMT4">
                  <p:embed/>
                  <p:pic>
                    <p:nvPicPr>
                      <p:cNvPr id="7" name="Object 8"/>
                      <p:cNvPicPr>
                        <a:picLocks noChangeAspect="1" noChangeArrowheads="1"/>
                      </p:cNvPicPr>
                      <p:nvPr/>
                    </p:nvPicPr>
                    <p:blipFill>
                      <a:blip r:embed="rId4"/>
                      <a:srcRect/>
                      <a:stretch>
                        <a:fillRect/>
                      </a:stretch>
                    </p:blipFill>
                    <p:spPr bwMode="auto">
                      <a:xfrm>
                        <a:off x="1710890" y="242033"/>
                        <a:ext cx="9767888" cy="436562"/>
                      </a:xfrm>
                      <a:prstGeom prst="rect">
                        <a:avLst/>
                      </a:prstGeom>
                      <a:noFill/>
                      <a:ln>
                        <a:noFill/>
                      </a:ln>
                      <a:effectLst/>
                    </p:spPr>
                  </p:pic>
                </p:oleObj>
              </mc:Fallback>
            </mc:AlternateContent>
          </a:graphicData>
        </a:graphic>
      </p:graphicFrame>
      <p:graphicFrame>
        <p:nvGraphicFramePr>
          <p:cNvPr id="7" name="Object 13">
            <a:extLst>
              <a:ext uri="{FF2B5EF4-FFF2-40B4-BE49-F238E27FC236}">
                <a16:creationId xmlns:a16="http://schemas.microsoft.com/office/drawing/2014/main" id="{66A38A86-735D-2A78-95AB-927663A5823B}"/>
              </a:ext>
            </a:extLst>
          </p:cNvPr>
          <p:cNvGraphicFramePr>
            <a:graphicFrameLocks noChangeAspect="1"/>
          </p:cNvGraphicFramePr>
          <p:nvPr>
            <p:extLst>
              <p:ext uri="{D42A27DB-BD31-4B8C-83A1-F6EECF244321}">
                <p14:modId xmlns:p14="http://schemas.microsoft.com/office/powerpoint/2010/main" val="3338505442"/>
              </p:ext>
            </p:extLst>
          </p:nvPr>
        </p:nvGraphicFramePr>
        <p:xfrm>
          <a:off x="429292" y="1459580"/>
          <a:ext cx="1531938" cy="422275"/>
        </p:xfrm>
        <a:graphic>
          <a:graphicData uri="http://schemas.openxmlformats.org/presentationml/2006/ole">
            <mc:AlternateContent xmlns:mc="http://schemas.openxmlformats.org/markup-compatibility/2006">
              <mc:Choice xmlns:v="urn:schemas-microsoft-com:vml" Requires="v">
                <p:oleObj name="Equation" r:id="rId5" imgW="825480" imgH="228600" progId="Equation.DSMT4">
                  <p:embed/>
                </p:oleObj>
              </mc:Choice>
              <mc:Fallback>
                <p:oleObj name="Equation" r:id="rId5" imgW="825480" imgH="228600" progId="Equation.DSMT4">
                  <p:embed/>
                  <p:pic>
                    <p:nvPicPr>
                      <p:cNvPr id="8" name="Object 13"/>
                      <p:cNvPicPr>
                        <a:picLocks noChangeAspect="1" noChangeArrowheads="1"/>
                      </p:cNvPicPr>
                      <p:nvPr/>
                    </p:nvPicPr>
                    <p:blipFill>
                      <a:blip r:embed="rId6"/>
                      <a:srcRect/>
                      <a:stretch>
                        <a:fillRect/>
                      </a:stretch>
                    </p:blipFill>
                    <p:spPr bwMode="auto">
                      <a:xfrm>
                        <a:off x="429292" y="1459580"/>
                        <a:ext cx="1531938" cy="422275"/>
                      </a:xfrm>
                      <a:prstGeom prst="rect">
                        <a:avLst/>
                      </a:prstGeom>
                      <a:noFill/>
                      <a:ln>
                        <a:noFill/>
                      </a:ln>
                      <a:effectLst/>
                    </p:spPr>
                  </p:pic>
                </p:oleObj>
              </mc:Fallback>
            </mc:AlternateContent>
          </a:graphicData>
        </a:graphic>
      </p:graphicFrame>
      <p:sp>
        <p:nvSpPr>
          <p:cNvPr id="8" name="Text Box 15">
            <a:extLst>
              <a:ext uri="{FF2B5EF4-FFF2-40B4-BE49-F238E27FC236}">
                <a16:creationId xmlns:a16="http://schemas.microsoft.com/office/drawing/2014/main" id="{13103CF6-87E6-DAE9-0B53-6E8734F43711}"/>
              </a:ext>
            </a:extLst>
          </p:cNvPr>
          <p:cNvSpPr txBox="1">
            <a:spLocks noChangeArrowheads="1"/>
          </p:cNvSpPr>
          <p:nvPr/>
        </p:nvSpPr>
        <p:spPr bwMode="auto">
          <a:xfrm>
            <a:off x="319137" y="3080543"/>
            <a:ext cx="38218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100" u="sng" dirty="0"/>
              <a:t>Possible</a:t>
            </a:r>
            <a:r>
              <a:rPr lang="en-US" altLang="en-US" sz="2100" dirty="0"/>
              <a:t> local extrema at </a:t>
            </a:r>
            <a:r>
              <a:rPr lang="en-US" altLang="en-US" sz="2100" i="1" dirty="0"/>
              <a:t>x</a:t>
            </a:r>
            <a:r>
              <a:rPr lang="en-US" altLang="en-US" sz="2100" dirty="0"/>
              <a:t> = 0, 2.</a:t>
            </a:r>
          </a:p>
        </p:txBody>
      </p:sp>
      <p:sp>
        <p:nvSpPr>
          <p:cNvPr id="9" name="Text Box 17">
            <a:extLst>
              <a:ext uri="{FF2B5EF4-FFF2-40B4-BE49-F238E27FC236}">
                <a16:creationId xmlns:a16="http://schemas.microsoft.com/office/drawing/2014/main" id="{2EBC9F8D-6D6B-0E6E-9E65-00463FE6C622}"/>
              </a:ext>
            </a:extLst>
          </p:cNvPr>
          <p:cNvSpPr txBox="1">
            <a:spLocks noChangeArrowheads="1"/>
          </p:cNvSpPr>
          <p:nvPr/>
        </p:nvSpPr>
        <p:spPr bwMode="auto">
          <a:xfrm>
            <a:off x="296126" y="3574422"/>
            <a:ext cx="46481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We can use the </a:t>
            </a:r>
            <a:r>
              <a:rPr lang="en-US" altLang="en-US" sz="2200" u="sng" dirty="0">
                <a:solidFill>
                  <a:srgbClr val="FF0000"/>
                </a:solidFill>
              </a:rPr>
              <a:t>Second Derivative Test</a:t>
            </a:r>
            <a:r>
              <a:rPr lang="en-US" altLang="en-US" sz="2200" dirty="0">
                <a:solidFill>
                  <a:srgbClr val="FF0000"/>
                </a:solidFill>
              </a:rPr>
              <a:t>:</a:t>
            </a:r>
          </a:p>
        </p:txBody>
      </p:sp>
      <p:graphicFrame>
        <p:nvGraphicFramePr>
          <p:cNvPr id="10" name="Object 19">
            <a:extLst>
              <a:ext uri="{FF2B5EF4-FFF2-40B4-BE49-F238E27FC236}">
                <a16:creationId xmlns:a16="http://schemas.microsoft.com/office/drawing/2014/main" id="{B38209DA-780D-8A8A-59F8-EAF626D87450}"/>
              </a:ext>
            </a:extLst>
          </p:cNvPr>
          <p:cNvGraphicFramePr>
            <a:graphicFrameLocks noChangeAspect="1"/>
          </p:cNvGraphicFramePr>
          <p:nvPr>
            <p:extLst>
              <p:ext uri="{D42A27DB-BD31-4B8C-83A1-F6EECF244321}">
                <p14:modId xmlns:p14="http://schemas.microsoft.com/office/powerpoint/2010/main" val="261680220"/>
              </p:ext>
            </p:extLst>
          </p:nvPr>
        </p:nvGraphicFramePr>
        <p:xfrm>
          <a:off x="415491" y="4239695"/>
          <a:ext cx="1295399" cy="376648"/>
        </p:xfrm>
        <a:graphic>
          <a:graphicData uri="http://schemas.openxmlformats.org/presentationml/2006/ole">
            <mc:AlternateContent xmlns:mc="http://schemas.openxmlformats.org/markup-compatibility/2006">
              <mc:Choice xmlns:v="urn:schemas-microsoft-com:vml" Requires="v">
                <p:oleObj name="Equation" r:id="rId7" imgW="698197" imgH="203112" progId="Equation.DSMT4">
                  <p:embed/>
                </p:oleObj>
              </mc:Choice>
              <mc:Fallback>
                <p:oleObj name="Equation" r:id="rId7" imgW="698197" imgH="203112" progId="Equation.DSMT4">
                  <p:embed/>
                  <p:pic>
                    <p:nvPicPr>
                      <p:cNvPr id="11"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491" y="4239695"/>
                        <a:ext cx="1295399" cy="376648"/>
                      </a:xfrm>
                      <a:prstGeom prst="rect">
                        <a:avLst/>
                      </a:prstGeom>
                      <a:noFill/>
                      <a:ln>
                        <a:noFill/>
                      </a:ln>
                      <a:effectLst/>
                    </p:spPr>
                  </p:pic>
                </p:oleObj>
              </mc:Fallback>
            </mc:AlternateContent>
          </a:graphicData>
        </a:graphic>
      </p:graphicFrame>
      <p:graphicFrame>
        <p:nvGraphicFramePr>
          <p:cNvPr id="11" name="Object 20">
            <a:extLst>
              <a:ext uri="{FF2B5EF4-FFF2-40B4-BE49-F238E27FC236}">
                <a16:creationId xmlns:a16="http://schemas.microsoft.com/office/drawing/2014/main" id="{83C05EDF-FF00-BAEC-13E0-77A316C433A5}"/>
              </a:ext>
            </a:extLst>
          </p:cNvPr>
          <p:cNvGraphicFramePr>
            <a:graphicFrameLocks noChangeAspect="1"/>
          </p:cNvGraphicFramePr>
          <p:nvPr>
            <p:extLst>
              <p:ext uri="{D42A27DB-BD31-4B8C-83A1-F6EECF244321}">
                <p14:modId xmlns:p14="http://schemas.microsoft.com/office/powerpoint/2010/main" val="367461258"/>
              </p:ext>
            </p:extLst>
          </p:nvPr>
        </p:nvGraphicFramePr>
        <p:xfrm>
          <a:off x="382710" y="4880029"/>
          <a:ext cx="2438400" cy="477850"/>
        </p:xfrm>
        <a:graphic>
          <a:graphicData uri="http://schemas.openxmlformats.org/presentationml/2006/ole">
            <mc:AlternateContent xmlns:mc="http://schemas.openxmlformats.org/markup-compatibility/2006">
              <mc:Choice xmlns:v="urn:schemas-microsoft-com:vml" Requires="v">
                <p:oleObj name="Equation" r:id="rId9" imgW="1295400" imgH="254000" progId="Equation.DSMT4">
                  <p:embed/>
                </p:oleObj>
              </mc:Choice>
              <mc:Fallback>
                <p:oleObj name="Equation" r:id="rId9" imgW="1295400" imgH="254000" progId="Equation.DSMT4">
                  <p:embed/>
                  <p:pic>
                    <p:nvPicPr>
                      <p:cNvPr id="12"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710" y="4880029"/>
                        <a:ext cx="2438400" cy="477850"/>
                      </a:xfrm>
                      <a:prstGeom prst="rect">
                        <a:avLst/>
                      </a:prstGeom>
                      <a:noFill/>
                      <a:ln>
                        <a:noFill/>
                      </a:ln>
                      <a:effectLst/>
                    </p:spPr>
                  </p:pic>
                </p:oleObj>
              </mc:Fallback>
            </mc:AlternateContent>
          </a:graphicData>
        </a:graphic>
      </p:graphicFrame>
      <p:graphicFrame>
        <p:nvGraphicFramePr>
          <p:cNvPr id="12" name="Object 21">
            <a:extLst>
              <a:ext uri="{FF2B5EF4-FFF2-40B4-BE49-F238E27FC236}">
                <a16:creationId xmlns:a16="http://schemas.microsoft.com/office/drawing/2014/main" id="{25756479-32FF-C3DF-0497-A6ECA9EF48CB}"/>
              </a:ext>
            </a:extLst>
          </p:cNvPr>
          <p:cNvGraphicFramePr>
            <a:graphicFrameLocks noChangeAspect="1"/>
          </p:cNvGraphicFramePr>
          <p:nvPr>
            <p:extLst>
              <p:ext uri="{D42A27DB-BD31-4B8C-83A1-F6EECF244321}">
                <p14:modId xmlns:p14="http://schemas.microsoft.com/office/powerpoint/2010/main" val="1206158525"/>
              </p:ext>
            </p:extLst>
          </p:nvPr>
        </p:nvGraphicFramePr>
        <p:xfrm>
          <a:off x="429292" y="5887990"/>
          <a:ext cx="2286000" cy="481118"/>
        </p:xfrm>
        <a:graphic>
          <a:graphicData uri="http://schemas.openxmlformats.org/presentationml/2006/ole">
            <mc:AlternateContent xmlns:mc="http://schemas.openxmlformats.org/markup-compatibility/2006">
              <mc:Choice xmlns:v="urn:schemas-microsoft-com:vml" Requires="v">
                <p:oleObj name="Equation" r:id="rId11" imgW="1205977" imgH="253890" progId="Equation.DSMT4">
                  <p:embed/>
                </p:oleObj>
              </mc:Choice>
              <mc:Fallback>
                <p:oleObj name="Equation" r:id="rId11" imgW="1205977" imgH="253890" progId="Equation.DSMT4">
                  <p:embed/>
                  <p:pic>
                    <p:nvPicPr>
                      <p:cNvPr id="13"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292" y="5887990"/>
                        <a:ext cx="2286000" cy="481118"/>
                      </a:xfrm>
                      <a:prstGeom prst="rect">
                        <a:avLst/>
                      </a:prstGeom>
                      <a:noFill/>
                      <a:ln>
                        <a:noFill/>
                      </a:ln>
                      <a:effectLst/>
                    </p:spPr>
                  </p:pic>
                </p:oleObj>
              </mc:Fallback>
            </mc:AlternateContent>
          </a:graphicData>
        </a:graphic>
      </p:graphicFrame>
      <p:grpSp>
        <p:nvGrpSpPr>
          <p:cNvPr id="13" name="Group 22">
            <a:extLst>
              <a:ext uri="{FF2B5EF4-FFF2-40B4-BE49-F238E27FC236}">
                <a16:creationId xmlns:a16="http://schemas.microsoft.com/office/drawing/2014/main" id="{D9352C4B-F3FF-D610-3B02-DA0E1583EE76}"/>
              </a:ext>
            </a:extLst>
          </p:cNvPr>
          <p:cNvGrpSpPr>
            <a:grpSpLocks/>
          </p:cNvGrpSpPr>
          <p:nvPr/>
        </p:nvGrpSpPr>
        <p:grpSpPr bwMode="auto">
          <a:xfrm>
            <a:off x="2961617" y="5715799"/>
            <a:ext cx="8839550" cy="790575"/>
            <a:chOff x="2256" y="3155"/>
            <a:chExt cx="5367" cy="498"/>
          </a:xfrm>
        </p:grpSpPr>
        <p:sp>
          <p:nvSpPr>
            <p:cNvPr id="14" name="Rectangle 23">
              <a:extLst>
                <a:ext uri="{FF2B5EF4-FFF2-40B4-BE49-F238E27FC236}">
                  <a16:creationId xmlns:a16="http://schemas.microsoft.com/office/drawing/2014/main" id="{92984D25-DA64-9FA8-BB01-C10243055B9F}"/>
                </a:ext>
              </a:extLst>
            </p:cNvPr>
            <p:cNvSpPr>
              <a:spLocks noChangeArrowheads="1"/>
            </p:cNvSpPr>
            <p:nvPr/>
          </p:nvSpPr>
          <p:spPr bwMode="auto">
            <a:xfrm>
              <a:off x="2256" y="3168"/>
              <a:ext cx="5301" cy="48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15" name="Text Box 24">
                  <a:extLst>
                    <a:ext uri="{FF2B5EF4-FFF2-40B4-BE49-F238E27FC236}">
                      <a16:creationId xmlns:a16="http://schemas.microsoft.com/office/drawing/2014/main" id="{5815EBDA-FB60-C2B4-0E31-A88F6C5ABBF4}"/>
                    </a:ext>
                  </a:extLst>
                </p:cNvPr>
                <p:cNvSpPr txBox="1">
                  <a:spLocks noChangeArrowheads="1"/>
                </p:cNvSpPr>
                <p:nvPr/>
              </p:nvSpPr>
              <p:spPr bwMode="auto">
                <a:xfrm>
                  <a:off x="2277" y="3155"/>
                  <a:ext cx="5346" cy="4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Because the second derivative at </a:t>
                  </a:r>
                  <a:r>
                    <a:rPr lang="en-US" altLang="en-US" sz="2200" i="1" dirty="0"/>
                    <a:t>x</a:t>
                  </a:r>
                  <a:r>
                    <a:rPr lang="en-US" altLang="en-US" sz="2200" dirty="0"/>
                    <a:t> = 2 is positive and </a:t>
                  </a:r>
                  <a14:m>
                    <m:oMath xmlns:m="http://schemas.openxmlformats.org/officeDocument/2006/math">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𝑦</m:t>
                          </m:r>
                        </m:e>
                        <m:sup>
                          <m:r>
                            <a:rPr lang="en-US" altLang="en-US" sz="2200" b="0" i="1" smtClean="0">
                              <a:latin typeface="Cambria Math" panose="02040503050406030204" pitchFamily="18" charset="0"/>
                            </a:rPr>
                            <m:t>′</m:t>
                          </m:r>
                        </m:sup>
                      </m:sSup>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2</m:t>
                          </m:r>
                        </m:e>
                      </m:d>
                      <m:r>
                        <a:rPr lang="en-US" altLang="en-US" sz="2200" b="0" i="1" smtClean="0">
                          <a:latin typeface="Cambria Math" panose="02040503050406030204" pitchFamily="18" charset="0"/>
                        </a:rPr>
                        <m:t>=0</m:t>
                      </m:r>
                    </m:oMath>
                  </a14:m>
                  <a:r>
                    <a:rPr lang="en-US" altLang="en-US" sz="2200" dirty="0"/>
                    <a:t>, the graph is concave up and therefore (2,0) is a local minimum point.</a:t>
                  </a:r>
                </a:p>
              </p:txBody>
            </p:sp>
          </mc:Choice>
          <mc:Fallback xmlns="">
            <p:sp>
              <p:nvSpPr>
                <p:cNvPr id="15" name="Text Box 24">
                  <a:extLst>
                    <a:ext uri="{FF2B5EF4-FFF2-40B4-BE49-F238E27FC236}">
                      <a16:creationId xmlns:a16="http://schemas.microsoft.com/office/drawing/2014/main" id="{5815EBDA-FB60-C2B4-0E31-A88F6C5ABBF4}"/>
                    </a:ext>
                  </a:extLst>
                </p:cNvPr>
                <p:cNvSpPr txBox="1">
                  <a:spLocks noRot="1" noChangeAspect="1" noMove="1" noResize="1" noEditPoints="1" noAdjustHandles="1" noChangeArrowheads="1" noChangeShapeType="1" noTextEdit="1"/>
                </p:cNvSpPr>
                <p:nvPr/>
              </p:nvSpPr>
              <p:spPr bwMode="auto">
                <a:xfrm>
                  <a:off x="2277" y="3155"/>
                  <a:ext cx="5346" cy="485"/>
                </a:xfrm>
                <a:prstGeom prst="rect">
                  <a:avLst/>
                </a:prstGeom>
                <a:blipFill>
                  <a:blip r:embed="rId13"/>
                  <a:stretch>
                    <a:fillRect l="-900" t="-5556" b="-150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aphicFrame>
        <p:nvGraphicFramePr>
          <p:cNvPr id="16" name="Object 25">
            <a:extLst>
              <a:ext uri="{FF2B5EF4-FFF2-40B4-BE49-F238E27FC236}">
                <a16:creationId xmlns:a16="http://schemas.microsoft.com/office/drawing/2014/main" id="{C23EA25C-ADBC-D9CB-2A69-3EAA075E6329}"/>
              </a:ext>
            </a:extLst>
          </p:cNvPr>
          <p:cNvGraphicFramePr>
            <a:graphicFrameLocks noChangeAspect="1"/>
          </p:cNvGraphicFramePr>
          <p:nvPr>
            <p:extLst>
              <p:ext uri="{D42A27DB-BD31-4B8C-83A1-F6EECF244321}">
                <p14:modId xmlns:p14="http://schemas.microsoft.com/office/powerpoint/2010/main" val="661765826"/>
              </p:ext>
            </p:extLst>
          </p:nvPr>
        </p:nvGraphicFramePr>
        <p:xfrm>
          <a:off x="406400" y="2565400"/>
          <a:ext cx="2778125" cy="382588"/>
        </p:xfrm>
        <a:graphic>
          <a:graphicData uri="http://schemas.openxmlformats.org/presentationml/2006/ole">
            <mc:AlternateContent xmlns:mc="http://schemas.openxmlformats.org/markup-compatibility/2006">
              <mc:Choice xmlns:v="urn:schemas-microsoft-com:vml" Requires="v">
                <p:oleObj name="Equation" r:id="rId14" imgW="1473120" imgH="203040" progId="Equation.DSMT4">
                  <p:embed/>
                </p:oleObj>
              </mc:Choice>
              <mc:Fallback>
                <p:oleObj name="Equation" r:id="rId14" imgW="1473120" imgH="203040" progId="Equation.DSMT4">
                  <p:embed/>
                  <p:pic>
                    <p:nvPicPr>
                      <p:cNvPr id="17" name="Object 25"/>
                      <p:cNvPicPr>
                        <a:picLocks noChangeAspect="1" noChangeArrowheads="1"/>
                      </p:cNvPicPr>
                      <p:nvPr/>
                    </p:nvPicPr>
                    <p:blipFill>
                      <a:blip r:embed="rId15"/>
                      <a:srcRect/>
                      <a:stretch>
                        <a:fillRect/>
                      </a:stretch>
                    </p:blipFill>
                    <p:spPr bwMode="auto">
                      <a:xfrm>
                        <a:off x="406400" y="2565400"/>
                        <a:ext cx="2778125" cy="382588"/>
                      </a:xfrm>
                      <a:prstGeom prst="rect">
                        <a:avLst/>
                      </a:prstGeom>
                      <a:noFill/>
                      <a:ln>
                        <a:noFill/>
                      </a:ln>
                      <a:effectLst/>
                    </p:spPr>
                  </p:pic>
                </p:oleObj>
              </mc:Fallback>
            </mc:AlternateContent>
          </a:graphicData>
        </a:graphic>
      </p:graphicFrame>
      <p:sp>
        <p:nvSpPr>
          <p:cNvPr id="17" name="TextBox 16">
            <a:extLst>
              <a:ext uri="{FF2B5EF4-FFF2-40B4-BE49-F238E27FC236}">
                <a16:creationId xmlns:a16="http://schemas.microsoft.com/office/drawing/2014/main" id="{F8E18E0E-0C90-97D9-2C03-FF904ADFF6BA}"/>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8" name="Text Box 9">
            <a:extLst>
              <a:ext uri="{FF2B5EF4-FFF2-40B4-BE49-F238E27FC236}">
                <a16:creationId xmlns:a16="http://schemas.microsoft.com/office/drawing/2014/main" id="{BA66F6ED-50B8-D25A-6965-8F8B8C5F4632}"/>
              </a:ext>
            </a:extLst>
          </p:cNvPr>
          <p:cNvSpPr txBox="1">
            <a:spLocks noChangeArrowheads="1"/>
          </p:cNvSpPr>
          <p:nvPr/>
        </p:nvSpPr>
        <p:spPr bwMode="auto">
          <a:xfrm>
            <a:off x="297218" y="86623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9" name="Object 13">
            <a:extLst>
              <a:ext uri="{FF2B5EF4-FFF2-40B4-BE49-F238E27FC236}">
                <a16:creationId xmlns:a16="http://schemas.microsoft.com/office/drawing/2014/main" id="{4CAD572E-EC7F-F336-7588-F49FF2BE7555}"/>
              </a:ext>
            </a:extLst>
          </p:cNvPr>
          <p:cNvGraphicFramePr>
            <a:graphicFrameLocks noChangeAspect="1"/>
          </p:cNvGraphicFramePr>
          <p:nvPr>
            <p:extLst>
              <p:ext uri="{D42A27DB-BD31-4B8C-83A1-F6EECF244321}">
                <p14:modId xmlns:p14="http://schemas.microsoft.com/office/powerpoint/2010/main" val="3114567497"/>
              </p:ext>
            </p:extLst>
          </p:nvPr>
        </p:nvGraphicFramePr>
        <p:xfrm>
          <a:off x="429292" y="2042556"/>
          <a:ext cx="1601788" cy="377825"/>
        </p:xfrm>
        <a:graphic>
          <a:graphicData uri="http://schemas.openxmlformats.org/presentationml/2006/ole">
            <mc:AlternateContent xmlns:mc="http://schemas.openxmlformats.org/markup-compatibility/2006">
              <mc:Choice xmlns:v="urn:schemas-microsoft-com:vml" Requires="v">
                <p:oleObj name="Equation" r:id="rId16" imgW="863280" imgH="203040" progId="Equation.DSMT4">
                  <p:embed/>
                </p:oleObj>
              </mc:Choice>
              <mc:Fallback>
                <p:oleObj name="Equation" r:id="rId16" imgW="863280" imgH="203040" progId="Equation.DSMT4">
                  <p:embed/>
                  <p:pic>
                    <p:nvPicPr>
                      <p:cNvPr id="7" name="Object 13">
                        <a:extLst>
                          <a:ext uri="{FF2B5EF4-FFF2-40B4-BE49-F238E27FC236}">
                            <a16:creationId xmlns:a16="http://schemas.microsoft.com/office/drawing/2014/main" id="{66A38A86-735D-2A78-95AB-927663A5823B}"/>
                          </a:ext>
                        </a:extLst>
                      </p:cNvPr>
                      <p:cNvPicPr>
                        <a:picLocks noChangeAspect="1" noChangeArrowheads="1"/>
                      </p:cNvPicPr>
                      <p:nvPr/>
                    </p:nvPicPr>
                    <p:blipFill>
                      <a:blip r:embed="rId17"/>
                      <a:srcRect/>
                      <a:stretch>
                        <a:fillRect/>
                      </a:stretch>
                    </p:blipFill>
                    <p:spPr bwMode="auto">
                      <a:xfrm>
                        <a:off x="429292" y="2042556"/>
                        <a:ext cx="1601788" cy="377825"/>
                      </a:xfrm>
                      <a:prstGeom prst="rect">
                        <a:avLst/>
                      </a:prstGeom>
                      <a:noFill/>
                      <a:ln>
                        <a:noFill/>
                      </a:ln>
                      <a:effectLst/>
                    </p:spPr>
                  </p:pic>
                </p:oleObj>
              </mc:Fallback>
            </mc:AlternateContent>
          </a:graphicData>
        </a:graphic>
      </p:graphicFrame>
      <p:pic>
        <p:nvPicPr>
          <p:cNvPr id="20" name="Picture 19">
            <a:extLst>
              <a:ext uri="{FF2B5EF4-FFF2-40B4-BE49-F238E27FC236}">
                <a16:creationId xmlns:a16="http://schemas.microsoft.com/office/drawing/2014/main" id="{EFD861C5-842B-70A4-3558-B8905C9E7C45}"/>
              </a:ext>
            </a:extLst>
          </p:cNvPr>
          <p:cNvPicPr>
            <a:picLocks noChangeAspect="1"/>
          </p:cNvPicPr>
          <p:nvPr/>
        </p:nvPicPr>
        <p:blipFill>
          <a:blip r:embed="rId18"/>
          <a:stretch>
            <a:fillRect/>
          </a:stretch>
        </p:blipFill>
        <p:spPr>
          <a:xfrm>
            <a:off x="7454902" y="1393825"/>
            <a:ext cx="3105150" cy="2343150"/>
          </a:xfrm>
          <a:prstGeom prst="rect">
            <a:avLst/>
          </a:prstGeom>
        </p:spPr>
      </p:pic>
      <p:pic>
        <p:nvPicPr>
          <p:cNvPr id="22" name="Picture 21">
            <a:extLst>
              <a:ext uri="{FF2B5EF4-FFF2-40B4-BE49-F238E27FC236}">
                <a16:creationId xmlns:a16="http://schemas.microsoft.com/office/drawing/2014/main" id="{DC5F7D25-BE6C-25D5-CE6F-35D3AD6F0D1D}"/>
              </a:ext>
            </a:extLst>
          </p:cNvPr>
          <p:cNvPicPr>
            <a:picLocks noChangeAspect="1"/>
          </p:cNvPicPr>
          <p:nvPr/>
        </p:nvPicPr>
        <p:blipFill>
          <a:blip r:embed="rId19"/>
          <a:stretch>
            <a:fillRect/>
          </a:stretch>
        </p:blipFill>
        <p:spPr>
          <a:xfrm>
            <a:off x="7451308" y="1393825"/>
            <a:ext cx="3105150" cy="2343150"/>
          </a:xfrm>
          <a:prstGeom prst="rect">
            <a:avLst/>
          </a:prstGeom>
        </p:spPr>
      </p:pic>
      <p:pic>
        <p:nvPicPr>
          <p:cNvPr id="24" name="Picture 23" descr="A screen shot of a graph&#10;&#10;Description automatically generated">
            <a:extLst>
              <a:ext uri="{FF2B5EF4-FFF2-40B4-BE49-F238E27FC236}">
                <a16:creationId xmlns:a16="http://schemas.microsoft.com/office/drawing/2014/main" id="{82AE73DD-82E0-A93B-F486-BF4081123EA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459021" y="1393825"/>
            <a:ext cx="3105150" cy="2343150"/>
          </a:xfrm>
          <a:prstGeom prst="rect">
            <a:avLst/>
          </a:prstGeom>
        </p:spPr>
      </p:pic>
      <p:pic>
        <p:nvPicPr>
          <p:cNvPr id="26" name="Picture 25" descr="A graph of a function&#10;&#10;Description automatically generated">
            <a:extLst>
              <a:ext uri="{FF2B5EF4-FFF2-40B4-BE49-F238E27FC236}">
                <a16:creationId xmlns:a16="http://schemas.microsoft.com/office/drawing/2014/main" id="{48DA3B2B-7032-412C-7AA9-369A1229396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52838" y="1392119"/>
            <a:ext cx="3105150" cy="2343150"/>
          </a:xfrm>
          <a:prstGeom prst="rect">
            <a:avLst/>
          </a:prstGeom>
        </p:spPr>
      </p:pic>
      <p:pic>
        <p:nvPicPr>
          <p:cNvPr id="28" name="Picture 27" descr="A screenshot of a computer&#10;&#10;Description automatically generated">
            <a:extLst>
              <a:ext uri="{FF2B5EF4-FFF2-40B4-BE49-F238E27FC236}">
                <a16:creationId xmlns:a16="http://schemas.microsoft.com/office/drawing/2014/main" id="{F70E5AC1-BA9A-0256-357D-1F0DFE6E7A9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55015" y="1392119"/>
            <a:ext cx="3105150" cy="2343150"/>
          </a:xfrm>
          <a:prstGeom prst="rect">
            <a:avLst/>
          </a:prstGeom>
        </p:spPr>
      </p:pic>
      <p:pic>
        <p:nvPicPr>
          <p:cNvPr id="30" name="Picture 29" descr="A screenshot of a computer&#10;&#10;Description automatically generated">
            <a:extLst>
              <a:ext uri="{FF2B5EF4-FFF2-40B4-BE49-F238E27FC236}">
                <a16:creationId xmlns:a16="http://schemas.microsoft.com/office/drawing/2014/main" id="{8462FE76-9363-3EE8-17B4-8BE445E5E8A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453741" y="1390741"/>
            <a:ext cx="3105150" cy="2343150"/>
          </a:xfrm>
          <a:prstGeom prst="rect">
            <a:avLst/>
          </a:prstGeom>
        </p:spPr>
      </p:pic>
      <p:pic>
        <p:nvPicPr>
          <p:cNvPr id="32" name="Picture 31" descr="A graph of a function&#10;&#10;Description automatically generated">
            <a:extLst>
              <a:ext uri="{FF2B5EF4-FFF2-40B4-BE49-F238E27FC236}">
                <a16:creationId xmlns:a16="http://schemas.microsoft.com/office/drawing/2014/main" id="{F67815B0-973E-E837-2DD6-D4CFCC3DE39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452955" y="1390598"/>
            <a:ext cx="3105150" cy="2343150"/>
          </a:xfrm>
          <a:prstGeom prst="rect">
            <a:avLst/>
          </a:prstGeom>
        </p:spPr>
      </p:pic>
      <p:sp>
        <p:nvSpPr>
          <p:cNvPr id="33" name="Oval 32">
            <a:extLst>
              <a:ext uri="{FF2B5EF4-FFF2-40B4-BE49-F238E27FC236}">
                <a16:creationId xmlns:a16="http://schemas.microsoft.com/office/drawing/2014/main" id="{11927117-4380-EAC9-F6CF-C0077E7B405A}"/>
              </a:ext>
            </a:extLst>
          </p:cNvPr>
          <p:cNvSpPr/>
          <p:nvPr/>
        </p:nvSpPr>
        <p:spPr>
          <a:xfrm>
            <a:off x="8469579" y="1977535"/>
            <a:ext cx="76662" cy="766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Object 9">
            <a:extLst>
              <a:ext uri="{FF2B5EF4-FFF2-40B4-BE49-F238E27FC236}">
                <a16:creationId xmlns:a16="http://schemas.microsoft.com/office/drawing/2014/main" id="{033BEF85-DAE0-D732-8C64-171CCF3AAF28}"/>
              </a:ext>
            </a:extLst>
          </p:cNvPr>
          <p:cNvGraphicFramePr>
            <a:graphicFrameLocks noChangeAspect="1"/>
          </p:cNvGraphicFramePr>
          <p:nvPr>
            <p:extLst>
              <p:ext uri="{D42A27DB-BD31-4B8C-83A1-F6EECF244321}">
                <p14:modId xmlns:p14="http://schemas.microsoft.com/office/powerpoint/2010/main" val="3630747845"/>
              </p:ext>
            </p:extLst>
          </p:nvPr>
        </p:nvGraphicFramePr>
        <p:xfrm>
          <a:off x="8533823" y="1764758"/>
          <a:ext cx="385763" cy="268288"/>
        </p:xfrm>
        <a:graphic>
          <a:graphicData uri="http://schemas.openxmlformats.org/presentationml/2006/ole">
            <mc:AlternateContent xmlns:mc="http://schemas.openxmlformats.org/markup-compatibility/2006">
              <mc:Choice xmlns:v="urn:schemas-microsoft-com:vml" Requires="v">
                <p:oleObj name="Equation" r:id="rId25" imgW="368280" imgH="253800" progId="Equation.DSMT4">
                  <p:embed/>
                </p:oleObj>
              </mc:Choice>
              <mc:Fallback>
                <p:oleObj name="Equation" r:id="rId25" imgW="368280" imgH="253800" progId="Equation.DSMT4">
                  <p:embed/>
                  <p:pic>
                    <p:nvPicPr>
                      <p:cNvPr id="86" name="Object 9">
                        <a:extLst>
                          <a:ext uri="{FF2B5EF4-FFF2-40B4-BE49-F238E27FC236}">
                            <a16:creationId xmlns:a16="http://schemas.microsoft.com/office/drawing/2014/main" id="{11C8B097-BBA0-3182-EF79-C61038192C12}"/>
                          </a:ext>
                        </a:extLst>
                      </p:cNvPr>
                      <p:cNvPicPr>
                        <a:picLocks noChangeAspect="1" noChangeArrowheads="1"/>
                      </p:cNvPicPr>
                      <p:nvPr/>
                    </p:nvPicPr>
                    <p:blipFill>
                      <a:blip r:embed="rId26"/>
                      <a:srcRect/>
                      <a:stretch>
                        <a:fillRect/>
                      </a:stretch>
                    </p:blipFill>
                    <p:spPr bwMode="auto">
                      <a:xfrm>
                        <a:off x="8533823" y="1764758"/>
                        <a:ext cx="385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Oval 34">
            <a:extLst>
              <a:ext uri="{FF2B5EF4-FFF2-40B4-BE49-F238E27FC236}">
                <a16:creationId xmlns:a16="http://schemas.microsoft.com/office/drawing/2014/main" id="{C8BACACB-E327-A85D-2861-2CFB4293A00C}"/>
              </a:ext>
            </a:extLst>
          </p:cNvPr>
          <p:cNvSpPr/>
          <p:nvPr/>
        </p:nvSpPr>
        <p:spPr>
          <a:xfrm>
            <a:off x="9457223" y="2647347"/>
            <a:ext cx="76662" cy="766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Object 9">
            <a:extLst>
              <a:ext uri="{FF2B5EF4-FFF2-40B4-BE49-F238E27FC236}">
                <a16:creationId xmlns:a16="http://schemas.microsoft.com/office/drawing/2014/main" id="{0F9A7E32-8C62-2EE1-61FA-7BB1221A1955}"/>
              </a:ext>
            </a:extLst>
          </p:cNvPr>
          <p:cNvGraphicFramePr>
            <a:graphicFrameLocks noChangeAspect="1"/>
          </p:cNvGraphicFramePr>
          <p:nvPr>
            <p:extLst>
              <p:ext uri="{D42A27DB-BD31-4B8C-83A1-F6EECF244321}">
                <p14:modId xmlns:p14="http://schemas.microsoft.com/office/powerpoint/2010/main" val="936811429"/>
              </p:ext>
            </p:extLst>
          </p:nvPr>
        </p:nvGraphicFramePr>
        <p:xfrm>
          <a:off x="9324398" y="2375946"/>
          <a:ext cx="387350" cy="266700"/>
        </p:xfrm>
        <a:graphic>
          <a:graphicData uri="http://schemas.openxmlformats.org/presentationml/2006/ole">
            <mc:AlternateContent xmlns:mc="http://schemas.openxmlformats.org/markup-compatibility/2006">
              <mc:Choice xmlns:v="urn:schemas-microsoft-com:vml" Requires="v">
                <p:oleObj name="Equation" r:id="rId27" imgW="368280" imgH="253800" progId="Equation.DSMT4">
                  <p:embed/>
                </p:oleObj>
              </mc:Choice>
              <mc:Fallback>
                <p:oleObj name="Equation" r:id="rId27" imgW="368280" imgH="253800" progId="Equation.DSMT4">
                  <p:embed/>
                  <p:pic>
                    <p:nvPicPr>
                      <p:cNvPr id="88" name="Object 9">
                        <a:extLst>
                          <a:ext uri="{FF2B5EF4-FFF2-40B4-BE49-F238E27FC236}">
                            <a16:creationId xmlns:a16="http://schemas.microsoft.com/office/drawing/2014/main" id="{E8486423-CB4C-99DE-4F33-E3474E81EF4B}"/>
                          </a:ext>
                        </a:extLst>
                      </p:cNvPr>
                      <p:cNvPicPr>
                        <a:picLocks noChangeAspect="1" noChangeArrowheads="1"/>
                      </p:cNvPicPr>
                      <p:nvPr/>
                    </p:nvPicPr>
                    <p:blipFill>
                      <a:blip r:embed="rId28"/>
                      <a:srcRect/>
                      <a:stretch>
                        <a:fillRect/>
                      </a:stretch>
                    </p:blipFill>
                    <p:spPr bwMode="auto">
                      <a:xfrm>
                        <a:off x="9324398" y="2375946"/>
                        <a:ext cx="3873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48339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up)">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up)">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80">
                                          <p:stCondLst>
                                            <p:cond delay="0"/>
                                          </p:stCondLst>
                                        </p:cTn>
                                        <p:tgtEl>
                                          <p:spTgt spid="33"/>
                                        </p:tgtEl>
                                      </p:cBhvr>
                                    </p:animEffect>
                                    <p:anim calcmode="lin" valueType="num">
                                      <p:cBhvr>
                                        <p:cTn id="10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3" dur="26">
                                          <p:stCondLst>
                                            <p:cond delay="650"/>
                                          </p:stCondLst>
                                        </p:cTn>
                                        <p:tgtEl>
                                          <p:spTgt spid="33"/>
                                        </p:tgtEl>
                                      </p:cBhvr>
                                      <p:to x="100000" y="60000"/>
                                    </p:animScale>
                                    <p:animScale>
                                      <p:cBhvr>
                                        <p:cTn id="114" dur="166" decel="50000">
                                          <p:stCondLst>
                                            <p:cond delay="676"/>
                                          </p:stCondLst>
                                        </p:cTn>
                                        <p:tgtEl>
                                          <p:spTgt spid="33"/>
                                        </p:tgtEl>
                                      </p:cBhvr>
                                      <p:to x="100000" y="100000"/>
                                    </p:animScale>
                                    <p:animScale>
                                      <p:cBhvr>
                                        <p:cTn id="115" dur="26">
                                          <p:stCondLst>
                                            <p:cond delay="1312"/>
                                          </p:stCondLst>
                                        </p:cTn>
                                        <p:tgtEl>
                                          <p:spTgt spid="33"/>
                                        </p:tgtEl>
                                      </p:cBhvr>
                                      <p:to x="100000" y="80000"/>
                                    </p:animScale>
                                    <p:animScale>
                                      <p:cBhvr>
                                        <p:cTn id="116" dur="166" decel="50000">
                                          <p:stCondLst>
                                            <p:cond delay="1338"/>
                                          </p:stCondLst>
                                        </p:cTn>
                                        <p:tgtEl>
                                          <p:spTgt spid="33"/>
                                        </p:tgtEl>
                                      </p:cBhvr>
                                      <p:to x="100000" y="100000"/>
                                    </p:animScale>
                                    <p:animScale>
                                      <p:cBhvr>
                                        <p:cTn id="117" dur="26">
                                          <p:stCondLst>
                                            <p:cond delay="1642"/>
                                          </p:stCondLst>
                                        </p:cTn>
                                        <p:tgtEl>
                                          <p:spTgt spid="33"/>
                                        </p:tgtEl>
                                      </p:cBhvr>
                                      <p:to x="100000" y="90000"/>
                                    </p:animScale>
                                    <p:animScale>
                                      <p:cBhvr>
                                        <p:cTn id="118" dur="166" decel="50000">
                                          <p:stCondLst>
                                            <p:cond delay="1668"/>
                                          </p:stCondLst>
                                        </p:cTn>
                                        <p:tgtEl>
                                          <p:spTgt spid="33"/>
                                        </p:tgtEl>
                                      </p:cBhvr>
                                      <p:to x="100000" y="100000"/>
                                    </p:animScale>
                                    <p:animScale>
                                      <p:cBhvr>
                                        <p:cTn id="119" dur="26">
                                          <p:stCondLst>
                                            <p:cond delay="1808"/>
                                          </p:stCondLst>
                                        </p:cTn>
                                        <p:tgtEl>
                                          <p:spTgt spid="33"/>
                                        </p:tgtEl>
                                      </p:cBhvr>
                                      <p:to x="100000" y="95000"/>
                                    </p:animScale>
                                    <p:animScale>
                                      <p:cBhvr>
                                        <p:cTn id="120" dur="166" decel="50000">
                                          <p:stCondLst>
                                            <p:cond delay="1834"/>
                                          </p:stCondLst>
                                        </p:cTn>
                                        <p:tgtEl>
                                          <p:spTgt spid="33"/>
                                        </p:tgtEl>
                                      </p:cBhvr>
                                      <p:to x="100000" y="100000"/>
                                    </p:animScale>
                                  </p:childTnLst>
                                </p:cTn>
                              </p:par>
                              <p:par>
                                <p:cTn id="121" presetID="45" presetClass="entr" presetSubtype="0"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2000"/>
                                        <p:tgtEl>
                                          <p:spTgt spid="34"/>
                                        </p:tgtEl>
                                      </p:cBhvr>
                                    </p:animEffect>
                                    <p:anim calcmode="lin" valueType="num">
                                      <p:cBhvr>
                                        <p:cTn id="124" dur="2000" fill="hold"/>
                                        <p:tgtEl>
                                          <p:spTgt spid="34"/>
                                        </p:tgtEl>
                                        <p:attrNameLst>
                                          <p:attrName>ppt_w</p:attrName>
                                        </p:attrNameLst>
                                      </p:cBhvr>
                                      <p:tavLst>
                                        <p:tav tm="0" fmla="#ppt_w*sin(2.5*pi*$)">
                                          <p:val>
                                            <p:fltVal val="0"/>
                                          </p:val>
                                        </p:tav>
                                        <p:tav tm="100000">
                                          <p:val>
                                            <p:fltVal val="1"/>
                                          </p:val>
                                        </p:tav>
                                      </p:tavLst>
                                    </p:anim>
                                    <p:anim calcmode="lin" valueType="num">
                                      <p:cBhvr>
                                        <p:cTn id="125"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wipe(down)">
                                      <p:cBhvr>
                                        <p:cTn id="130" dur="580">
                                          <p:stCondLst>
                                            <p:cond delay="0"/>
                                          </p:stCondLst>
                                        </p:cTn>
                                        <p:tgtEl>
                                          <p:spTgt spid="35"/>
                                        </p:tgtEl>
                                      </p:cBhvr>
                                    </p:animEffect>
                                    <p:anim calcmode="lin" valueType="num">
                                      <p:cBhvr>
                                        <p:cTn id="131"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6" dur="26">
                                          <p:stCondLst>
                                            <p:cond delay="650"/>
                                          </p:stCondLst>
                                        </p:cTn>
                                        <p:tgtEl>
                                          <p:spTgt spid="35"/>
                                        </p:tgtEl>
                                      </p:cBhvr>
                                      <p:to x="100000" y="60000"/>
                                    </p:animScale>
                                    <p:animScale>
                                      <p:cBhvr>
                                        <p:cTn id="137" dur="166" decel="50000">
                                          <p:stCondLst>
                                            <p:cond delay="676"/>
                                          </p:stCondLst>
                                        </p:cTn>
                                        <p:tgtEl>
                                          <p:spTgt spid="35"/>
                                        </p:tgtEl>
                                      </p:cBhvr>
                                      <p:to x="100000" y="100000"/>
                                    </p:animScale>
                                    <p:animScale>
                                      <p:cBhvr>
                                        <p:cTn id="138" dur="26">
                                          <p:stCondLst>
                                            <p:cond delay="1312"/>
                                          </p:stCondLst>
                                        </p:cTn>
                                        <p:tgtEl>
                                          <p:spTgt spid="35"/>
                                        </p:tgtEl>
                                      </p:cBhvr>
                                      <p:to x="100000" y="80000"/>
                                    </p:animScale>
                                    <p:animScale>
                                      <p:cBhvr>
                                        <p:cTn id="139" dur="166" decel="50000">
                                          <p:stCondLst>
                                            <p:cond delay="1338"/>
                                          </p:stCondLst>
                                        </p:cTn>
                                        <p:tgtEl>
                                          <p:spTgt spid="35"/>
                                        </p:tgtEl>
                                      </p:cBhvr>
                                      <p:to x="100000" y="100000"/>
                                    </p:animScale>
                                    <p:animScale>
                                      <p:cBhvr>
                                        <p:cTn id="140" dur="26">
                                          <p:stCondLst>
                                            <p:cond delay="1642"/>
                                          </p:stCondLst>
                                        </p:cTn>
                                        <p:tgtEl>
                                          <p:spTgt spid="35"/>
                                        </p:tgtEl>
                                      </p:cBhvr>
                                      <p:to x="100000" y="90000"/>
                                    </p:animScale>
                                    <p:animScale>
                                      <p:cBhvr>
                                        <p:cTn id="141" dur="166" decel="50000">
                                          <p:stCondLst>
                                            <p:cond delay="1668"/>
                                          </p:stCondLst>
                                        </p:cTn>
                                        <p:tgtEl>
                                          <p:spTgt spid="35"/>
                                        </p:tgtEl>
                                      </p:cBhvr>
                                      <p:to x="100000" y="100000"/>
                                    </p:animScale>
                                    <p:animScale>
                                      <p:cBhvr>
                                        <p:cTn id="142" dur="26">
                                          <p:stCondLst>
                                            <p:cond delay="1808"/>
                                          </p:stCondLst>
                                        </p:cTn>
                                        <p:tgtEl>
                                          <p:spTgt spid="35"/>
                                        </p:tgtEl>
                                      </p:cBhvr>
                                      <p:to x="100000" y="95000"/>
                                    </p:animScale>
                                    <p:animScale>
                                      <p:cBhvr>
                                        <p:cTn id="143" dur="166" decel="50000">
                                          <p:stCondLst>
                                            <p:cond delay="1834"/>
                                          </p:stCondLst>
                                        </p:cTn>
                                        <p:tgtEl>
                                          <p:spTgt spid="35"/>
                                        </p:tgtEl>
                                      </p:cBhvr>
                                      <p:to x="100000" y="100000"/>
                                    </p:animScale>
                                  </p:childTnLst>
                                </p:cTn>
                              </p:par>
                              <p:par>
                                <p:cTn id="144" presetID="45" presetClass="entr" presetSubtype="0" fill="hold" nodeType="with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fade">
                                      <p:cBhvr>
                                        <p:cTn id="146" dur="2000"/>
                                        <p:tgtEl>
                                          <p:spTgt spid="36"/>
                                        </p:tgtEl>
                                      </p:cBhvr>
                                    </p:animEffect>
                                    <p:anim calcmode="lin" valueType="num">
                                      <p:cBhvr>
                                        <p:cTn id="147" dur="2000" fill="hold"/>
                                        <p:tgtEl>
                                          <p:spTgt spid="36"/>
                                        </p:tgtEl>
                                        <p:attrNameLst>
                                          <p:attrName>ppt_w</p:attrName>
                                        </p:attrNameLst>
                                      </p:cBhvr>
                                      <p:tavLst>
                                        <p:tav tm="0" fmla="#ppt_w*sin(2.5*pi*$)">
                                          <p:val>
                                            <p:fltVal val="0"/>
                                          </p:val>
                                        </p:tav>
                                        <p:tav tm="100000">
                                          <p:val>
                                            <p:fltVal val="1"/>
                                          </p:val>
                                        </p:tav>
                                      </p:tavLst>
                                    </p:anim>
                                    <p:anim calcmode="lin" valueType="num">
                                      <p:cBhvr>
                                        <p:cTn id="148"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P spid="18" grpId="0" animBg="1"/>
      <p:bldP spid="33"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3A8E-A51E-D6AA-165F-4AE6D6A9BF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018C7F3-C90C-C062-DC78-DB5CAA01151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EB049B-5843-095B-3822-D3E0CE2C8032}"/>
              </a:ext>
            </a:extLst>
          </p:cNvPr>
          <p:cNvSpPr txBox="1"/>
          <p:nvPr/>
        </p:nvSpPr>
        <p:spPr>
          <a:xfrm>
            <a:off x="1752078" y="891537"/>
            <a:ext cx="7830333" cy="1785104"/>
          </a:xfrm>
          <a:prstGeom prst="rect">
            <a:avLst/>
          </a:prstGeom>
          <a:noFill/>
        </p:spPr>
        <p:txBody>
          <a:bodyPr wrap="square">
            <a:spAutoFit/>
          </a:bodyPr>
          <a:lstStyle/>
          <a:p>
            <a:pPr algn="l"/>
            <a:r>
              <a:rPr lang="en-US" sz="2200" b="0" i="0" u="none" strike="noStrike" baseline="0" dirty="0">
                <a:latin typeface="TimesLTStd-Roman"/>
              </a:rPr>
              <a:t>(a) Find the vertical and horizontal asymptotes.</a:t>
            </a:r>
          </a:p>
          <a:p>
            <a:pPr algn="l"/>
            <a:r>
              <a:rPr lang="en-US" sz="2200" b="0" i="0" u="none" strike="noStrike" baseline="0" dirty="0">
                <a:latin typeface="TimesLTStd-Roman"/>
              </a:rPr>
              <a:t>(b) Find the intervals of increase or decrease.</a:t>
            </a:r>
          </a:p>
          <a:p>
            <a:pPr algn="l"/>
            <a:r>
              <a:rPr lang="en-US" sz="2200" b="0" i="0" u="none" strike="noStrike" baseline="0" dirty="0">
                <a:latin typeface="TimesLTStd-Roman"/>
              </a:rPr>
              <a:t>(c) Find the local maximum and minimum values.</a:t>
            </a:r>
          </a:p>
          <a:p>
            <a:pPr algn="l"/>
            <a:r>
              <a:rPr lang="en-US" sz="2200" b="0" i="0" u="none" strike="noStrike" baseline="0" dirty="0">
                <a:latin typeface="TimesLTStd-Roman"/>
              </a:rPr>
              <a:t>(d) Find the intervals of concavity and the inflection points.</a:t>
            </a:r>
          </a:p>
          <a:p>
            <a:pPr algn="l"/>
            <a:r>
              <a:rPr lang="en-US" sz="2200" b="0" i="0" u="none" strike="noStrike" baseline="0" dirty="0">
                <a:latin typeface="TimesLTStd-Roman"/>
              </a:rPr>
              <a:t>(e) Use the information from parts (a) – (d) to sketch the graph of </a:t>
            </a:r>
            <a:r>
              <a:rPr lang="en-US" sz="2200" b="0" i="1" u="none" strike="noStrike" baseline="0" dirty="0">
                <a:latin typeface="TimesLTStd-Italic"/>
              </a:rPr>
              <a:t>f</a:t>
            </a:r>
            <a:r>
              <a:rPr lang="en-US" sz="2200" b="0" i="0" u="none" strike="noStrike" baseline="0" dirty="0">
                <a:latin typeface="TimesLTStd-Roman"/>
              </a:rPr>
              <a:t>.</a:t>
            </a:r>
            <a:endParaRPr lang="en-US" sz="2200" dirty="0"/>
          </a:p>
        </p:txBody>
      </p:sp>
      <p:sp>
        <p:nvSpPr>
          <p:cNvPr id="5" name="TextBox 4">
            <a:extLst>
              <a:ext uri="{FF2B5EF4-FFF2-40B4-BE49-F238E27FC236}">
                <a16:creationId xmlns:a16="http://schemas.microsoft.com/office/drawing/2014/main" id="{B89B87C6-2F32-5044-F31E-0AD26B951C38}"/>
              </a:ext>
            </a:extLst>
          </p:cNvPr>
          <p:cNvSpPr txBox="1"/>
          <p:nvPr/>
        </p:nvSpPr>
        <p:spPr>
          <a:xfrm>
            <a:off x="262291" y="317138"/>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F9A08D92-08BC-169F-1A87-7016CAACDD25}"/>
              </a:ext>
            </a:extLst>
          </p:cNvPr>
          <p:cNvSpPr txBox="1">
            <a:spLocks noChangeArrowheads="1"/>
          </p:cNvSpPr>
          <p:nvPr/>
        </p:nvSpPr>
        <p:spPr bwMode="auto">
          <a:xfrm>
            <a:off x="374500" y="280776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1" name="Group 10">
            <a:extLst>
              <a:ext uri="{FF2B5EF4-FFF2-40B4-BE49-F238E27FC236}">
                <a16:creationId xmlns:a16="http://schemas.microsoft.com/office/drawing/2014/main" id="{89798EE0-6459-A971-DCB1-61A541681DAC}"/>
              </a:ext>
            </a:extLst>
          </p:cNvPr>
          <p:cNvGrpSpPr/>
          <p:nvPr/>
        </p:nvGrpSpPr>
        <p:grpSpPr>
          <a:xfrm>
            <a:off x="1678908" y="147885"/>
            <a:ext cx="5494229" cy="800169"/>
            <a:chOff x="3048522" y="3062823"/>
            <a:chExt cx="5494229" cy="800169"/>
          </a:xfrm>
        </p:grpSpPr>
        <p:pic>
          <p:nvPicPr>
            <p:cNvPr id="8" name="Picture 7">
              <a:extLst>
                <a:ext uri="{FF2B5EF4-FFF2-40B4-BE49-F238E27FC236}">
                  <a16:creationId xmlns:a16="http://schemas.microsoft.com/office/drawing/2014/main" id="{56FFE3AF-DA42-C562-1A1F-338CEF0C328D}"/>
                </a:ext>
              </a:extLst>
            </p:cNvPr>
            <p:cNvPicPr>
              <a:picLocks noChangeAspect="1"/>
            </p:cNvPicPr>
            <p:nvPr/>
          </p:nvPicPr>
          <p:blipFill>
            <a:blip r:embed="rId2"/>
            <a:stretch>
              <a:fillRect/>
            </a:stretch>
          </p:blipFill>
          <p:spPr>
            <a:xfrm>
              <a:off x="5593964" y="3062823"/>
              <a:ext cx="2552921" cy="800169"/>
            </a:xfrm>
            <a:prstGeom prst="rect">
              <a:avLst/>
            </a:prstGeom>
          </p:spPr>
        </p:pic>
        <p:sp>
          <p:nvSpPr>
            <p:cNvPr id="10" name="TextBox 9">
              <a:extLst>
                <a:ext uri="{FF2B5EF4-FFF2-40B4-BE49-F238E27FC236}">
                  <a16:creationId xmlns:a16="http://schemas.microsoft.com/office/drawing/2014/main" id="{FBDE9B9C-A2FF-8798-FF73-E0DAAD2CC3C1}"/>
                </a:ext>
              </a:extLst>
            </p:cNvPr>
            <p:cNvSpPr txBox="1"/>
            <p:nvPr/>
          </p:nvSpPr>
          <p:spPr>
            <a:xfrm>
              <a:off x="3048522" y="3247465"/>
              <a:ext cx="5494229"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Consider the function                                     .</a:t>
              </a:r>
            </a:p>
          </p:txBody>
        </p:sp>
      </p:grpSp>
      <p:sp>
        <p:nvSpPr>
          <p:cNvPr id="13" name="TextBox 12">
            <a:extLst>
              <a:ext uri="{FF2B5EF4-FFF2-40B4-BE49-F238E27FC236}">
                <a16:creationId xmlns:a16="http://schemas.microsoft.com/office/drawing/2014/main" id="{E24023C8-E294-A4C0-9E9E-BA3200449B95}"/>
              </a:ext>
            </a:extLst>
          </p:cNvPr>
          <p:cNvSpPr txBox="1"/>
          <p:nvPr/>
        </p:nvSpPr>
        <p:spPr>
          <a:xfrm>
            <a:off x="245047" y="3318404"/>
            <a:ext cx="6094902" cy="430887"/>
          </a:xfrm>
          <a:prstGeom prst="rect">
            <a:avLst/>
          </a:prstGeom>
          <a:noFill/>
        </p:spPr>
        <p:txBody>
          <a:bodyPr wrap="square">
            <a:spAutoFit/>
          </a:bodyPr>
          <a:lstStyle/>
          <a:p>
            <a:pPr algn="l"/>
            <a:r>
              <a:rPr lang="en-US" sz="2200" b="0" i="0" u="none" strike="noStrike" baseline="0" dirty="0">
                <a:latin typeface="TimesLTStd-Roman"/>
              </a:rPr>
              <a:t>(a) Find the vertical and horizontal asymptotes.</a:t>
            </a:r>
          </a:p>
        </p:txBody>
      </p:sp>
      <p:pic>
        <p:nvPicPr>
          <p:cNvPr id="15" name="Picture 14">
            <a:extLst>
              <a:ext uri="{FF2B5EF4-FFF2-40B4-BE49-F238E27FC236}">
                <a16:creationId xmlns:a16="http://schemas.microsoft.com/office/drawing/2014/main" id="{9F0C6D9A-EE30-40B9-B1F0-0FA81A4F366F}"/>
              </a:ext>
            </a:extLst>
          </p:cNvPr>
          <p:cNvPicPr>
            <a:picLocks noChangeAspect="1"/>
          </p:cNvPicPr>
          <p:nvPr/>
        </p:nvPicPr>
        <p:blipFill>
          <a:blip r:embed="rId3"/>
          <a:stretch>
            <a:fillRect/>
          </a:stretch>
        </p:blipFill>
        <p:spPr>
          <a:xfrm>
            <a:off x="300963" y="5110721"/>
            <a:ext cx="3345470" cy="944962"/>
          </a:xfrm>
          <a:prstGeom prst="rect">
            <a:avLst/>
          </a:prstGeom>
        </p:spPr>
      </p:pic>
      <p:grpSp>
        <p:nvGrpSpPr>
          <p:cNvPr id="19" name="Group 18">
            <a:extLst>
              <a:ext uri="{FF2B5EF4-FFF2-40B4-BE49-F238E27FC236}">
                <a16:creationId xmlns:a16="http://schemas.microsoft.com/office/drawing/2014/main" id="{83D319A0-F989-C55B-224D-57486EB77A99}"/>
              </a:ext>
            </a:extLst>
          </p:cNvPr>
          <p:cNvGrpSpPr/>
          <p:nvPr/>
        </p:nvGrpSpPr>
        <p:grpSpPr>
          <a:xfrm>
            <a:off x="1921907" y="4949861"/>
            <a:ext cx="506767" cy="1015344"/>
            <a:chOff x="1882845" y="3568463"/>
            <a:chExt cx="506767" cy="1015344"/>
          </a:xfrm>
        </p:grpSpPr>
        <p:sp>
          <p:nvSpPr>
            <p:cNvPr id="16" name="Line 47">
              <a:extLst>
                <a:ext uri="{FF2B5EF4-FFF2-40B4-BE49-F238E27FC236}">
                  <a16:creationId xmlns:a16="http://schemas.microsoft.com/office/drawing/2014/main" id="{445C2FC9-E8CE-41D1-187C-2EA6A07DB4B4}"/>
                </a:ext>
              </a:extLst>
            </p:cNvPr>
            <p:cNvSpPr>
              <a:spLocks noChangeShapeType="1"/>
            </p:cNvSpPr>
            <p:nvPr/>
          </p:nvSpPr>
          <p:spPr bwMode="auto">
            <a:xfrm flipV="1">
              <a:off x="1882845" y="3872976"/>
              <a:ext cx="288032" cy="710831"/>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Box 17">
              <a:extLst>
                <a:ext uri="{FF2B5EF4-FFF2-40B4-BE49-F238E27FC236}">
                  <a16:creationId xmlns:a16="http://schemas.microsoft.com/office/drawing/2014/main" id="{0196DA29-059D-8C14-4853-460921F55064}"/>
                </a:ext>
              </a:extLst>
            </p:cNvPr>
            <p:cNvSpPr txBox="1"/>
            <p:nvPr/>
          </p:nvSpPr>
          <p:spPr>
            <a:xfrm flipH="1">
              <a:off x="2072203" y="3568463"/>
              <a:ext cx="317409"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0</a:t>
              </a:r>
            </a:p>
          </p:txBody>
        </p:sp>
      </p:grpSp>
      <p:grpSp>
        <p:nvGrpSpPr>
          <p:cNvPr id="20" name="Group 19">
            <a:extLst>
              <a:ext uri="{FF2B5EF4-FFF2-40B4-BE49-F238E27FC236}">
                <a16:creationId xmlns:a16="http://schemas.microsoft.com/office/drawing/2014/main" id="{88C02C6C-BAE5-88E9-D327-F5ECCDD0A285}"/>
              </a:ext>
            </a:extLst>
          </p:cNvPr>
          <p:cNvGrpSpPr/>
          <p:nvPr/>
        </p:nvGrpSpPr>
        <p:grpSpPr>
          <a:xfrm>
            <a:off x="2554528" y="4944384"/>
            <a:ext cx="506767" cy="1015344"/>
            <a:chOff x="1882845" y="3568463"/>
            <a:chExt cx="506767" cy="1015344"/>
          </a:xfrm>
        </p:grpSpPr>
        <p:sp>
          <p:nvSpPr>
            <p:cNvPr id="21" name="Line 47">
              <a:extLst>
                <a:ext uri="{FF2B5EF4-FFF2-40B4-BE49-F238E27FC236}">
                  <a16:creationId xmlns:a16="http://schemas.microsoft.com/office/drawing/2014/main" id="{CC475E94-0803-929E-63F1-C9E545B3750F}"/>
                </a:ext>
              </a:extLst>
            </p:cNvPr>
            <p:cNvSpPr>
              <a:spLocks noChangeShapeType="1"/>
            </p:cNvSpPr>
            <p:nvPr/>
          </p:nvSpPr>
          <p:spPr bwMode="auto">
            <a:xfrm flipV="1">
              <a:off x="1882845" y="3872976"/>
              <a:ext cx="288032" cy="710831"/>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TextBox 21">
              <a:extLst>
                <a:ext uri="{FF2B5EF4-FFF2-40B4-BE49-F238E27FC236}">
                  <a16:creationId xmlns:a16="http://schemas.microsoft.com/office/drawing/2014/main" id="{D4C168DA-38E9-6509-DCA2-E8F89CC68C63}"/>
                </a:ext>
              </a:extLst>
            </p:cNvPr>
            <p:cNvSpPr txBox="1"/>
            <p:nvPr/>
          </p:nvSpPr>
          <p:spPr>
            <a:xfrm flipH="1">
              <a:off x="2072203" y="3568463"/>
              <a:ext cx="317409"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0</a:t>
              </a:r>
            </a:p>
          </p:txBody>
        </p:sp>
      </p:grpSp>
      <p:pic>
        <p:nvPicPr>
          <p:cNvPr id="23" name="Picture 22">
            <a:extLst>
              <a:ext uri="{FF2B5EF4-FFF2-40B4-BE49-F238E27FC236}">
                <a16:creationId xmlns:a16="http://schemas.microsoft.com/office/drawing/2014/main" id="{7F9BE5B5-B4BB-38B7-6597-ACC68B7576B9}"/>
              </a:ext>
            </a:extLst>
          </p:cNvPr>
          <p:cNvPicPr>
            <a:picLocks noChangeAspect="1"/>
          </p:cNvPicPr>
          <p:nvPr/>
        </p:nvPicPr>
        <p:blipFill>
          <a:blip r:embed="rId4"/>
          <a:stretch>
            <a:fillRect/>
          </a:stretch>
        </p:blipFill>
        <p:spPr>
          <a:xfrm>
            <a:off x="3204879" y="5274079"/>
            <a:ext cx="651491" cy="556720"/>
          </a:xfrm>
          <a:prstGeom prst="rect">
            <a:avLst/>
          </a:prstGeom>
        </p:spPr>
      </p:pic>
      <p:sp>
        <p:nvSpPr>
          <p:cNvPr id="25" name="TextBox 24">
            <a:extLst>
              <a:ext uri="{FF2B5EF4-FFF2-40B4-BE49-F238E27FC236}">
                <a16:creationId xmlns:a16="http://schemas.microsoft.com/office/drawing/2014/main" id="{141BD6B4-FA7B-99B3-A9DF-E23E49CF23A8}"/>
              </a:ext>
            </a:extLst>
          </p:cNvPr>
          <p:cNvSpPr txBox="1"/>
          <p:nvPr/>
        </p:nvSpPr>
        <p:spPr>
          <a:xfrm>
            <a:off x="413562" y="6193859"/>
            <a:ext cx="2428998"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S</a:t>
            </a:r>
            <a:r>
              <a:rPr lang="en-US" sz="2200" b="0" i="0" u="none" strike="noStrike" baseline="0" dirty="0">
                <a:latin typeface="Times New Roman" panose="02020603050405020304" pitchFamily="18" charset="0"/>
                <a:cs typeface="Times New Roman" panose="02020603050405020304" pitchFamily="18" charset="0"/>
              </a:rPr>
              <a:t>o, </a:t>
            </a:r>
            <a:r>
              <a:rPr lang="en-US" sz="2200" i="1" dirty="0">
                <a:latin typeface="Times New Roman" panose="02020603050405020304" pitchFamily="18" charset="0"/>
                <a:cs typeface="Times New Roman" panose="02020603050405020304" pitchFamily="18" charset="0"/>
              </a:rPr>
              <a:t>y</a:t>
            </a:r>
            <a:r>
              <a:rPr lang="en-US" sz="2200" b="0" i="0" u="none" strike="noStrike" baseline="0" dirty="0">
                <a:latin typeface="Times New Roman" panose="02020603050405020304" pitchFamily="18" charset="0"/>
                <a:cs typeface="Times New Roman" panose="02020603050405020304" pitchFamily="18" charset="0"/>
              </a:rPr>
              <a:t> = 1 is a HA.</a:t>
            </a:r>
            <a:endParaRPr lang="en-US" sz="2200" dirty="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53E5C618-C816-3C47-5D39-1FF51B2F315C}"/>
              </a:ext>
            </a:extLst>
          </p:cNvPr>
          <p:cNvCxnSpPr/>
          <p:nvPr/>
        </p:nvCxnSpPr>
        <p:spPr>
          <a:xfrm>
            <a:off x="5821584" y="3311959"/>
            <a:ext cx="0" cy="308911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915CA2E-EBC9-2708-4A38-5632830E4818}"/>
              </a:ext>
            </a:extLst>
          </p:cNvPr>
          <p:cNvPicPr>
            <a:picLocks noChangeAspect="1"/>
          </p:cNvPicPr>
          <p:nvPr/>
        </p:nvPicPr>
        <p:blipFill>
          <a:blip r:embed="rId5"/>
          <a:stretch>
            <a:fillRect/>
          </a:stretch>
        </p:blipFill>
        <p:spPr>
          <a:xfrm>
            <a:off x="6079474" y="3140921"/>
            <a:ext cx="5639289" cy="838273"/>
          </a:xfrm>
          <a:prstGeom prst="rect">
            <a:avLst/>
          </a:prstGeom>
        </p:spPr>
      </p:pic>
      <p:pic>
        <p:nvPicPr>
          <p:cNvPr id="32" name="Picture 31">
            <a:extLst>
              <a:ext uri="{FF2B5EF4-FFF2-40B4-BE49-F238E27FC236}">
                <a16:creationId xmlns:a16="http://schemas.microsoft.com/office/drawing/2014/main" id="{CC9483E7-0416-51BB-3E57-62C59608EA6F}"/>
              </a:ext>
            </a:extLst>
          </p:cNvPr>
          <p:cNvPicPr>
            <a:picLocks noChangeAspect="1"/>
          </p:cNvPicPr>
          <p:nvPr/>
        </p:nvPicPr>
        <p:blipFill>
          <a:blip r:embed="rId4"/>
          <a:stretch>
            <a:fillRect/>
          </a:stretch>
        </p:blipFill>
        <p:spPr>
          <a:xfrm>
            <a:off x="8788031" y="3140922"/>
            <a:ext cx="2984127" cy="838272"/>
          </a:xfrm>
          <a:prstGeom prst="rect">
            <a:avLst/>
          </a:prstGeom>
        </p:spPr>
      </p:pic>
      <p:graphicFrame>
        <p:nvGraphicFramePr>
          <p:cNvPr id="33" name="Object 32">
            <a:extLst>
              <a:ext uri="{FF2B5EF4-FFF2-40B4-BE49-F238E27FC236}">
                <a16:creationId xmlns:a16="http://schemas.microsoft.com/office/drawing/2014/main" id="{169671BB-B305-D455-EBA4-03CD75099711}"/>
              </a:ext>
            </a:extLst>
          </p:cNvPr>
          <p:cNvGraphicFramePr>
            <a:graphicFrameLocks noChangeAspect="1"/>
          </p:cNvGraphicFramePr>
          <p:nvPr/>
        </p:nvGraphicFramePr>
        <p:xfrm>
          <a:off x="8816064" y="3982952"/>
          <a:ext cx="1444625" cy="944562"/>
        </p:xfrm>
        <a:graphic>
          <a:graphicData uri="http://schemas.openxmlformats.org/presentationml/2006/ole">
            <mc:AlternateContent xmlns:mc="http://schemas.openxmlformats.org/markup-compatibility/2006">
              <mc:Choice xmlns:v="urn:schemas-microsoft-com:vml" Requires="v">
                <p:oleObj name="Equation" r:id="rId6" imgW="774360" imgH="507960" progId="Equation.DSMT4">
                  <p:embed/>
                </p:oleObj>
              </mc:Choice>
              <mc:Fallback>
                <p:oleObj name="Equation" r:id="rId6" imgW="774360" imgH="507960" progId="Equation.DSMT4">
                  <p:embed/>
                  <p:pic>
                    <p:nvPicPr>
                      <p:cNvPr id="33" name="Object 32">
                        <a:extLst>
                          <a:ext uri="{FF2B5EF4-FFF2-40B4-BE49-F238E27FC236}">
                            <a16:creationId xmlns:a16="http://schemas.microsoft.com/office/drawing/2014/main" id="{4325BF36-ABDA-11CD-2510-59C28C2CEA11}"/>
                          </a:ext>
                        </a:extLst>
                      </p:cNvPr>
                      <p:cNvPicPr>
                        <a:picLocks noChangeAspect="1" noChangeArrowheads="1"/>
                      </p:cNvPicPr>
                      <p:nvPr/>
                    </p:nvPicPr>
                    <p:blipFill>
                      <a:blip r:embed="rId7"/>
                      <a:srcRect/>
                      <a:stretch>
                        <a:fillRect/>
                      </a:stretch>
                    </p:blipFill>
                    <p:spPr bwMode="auto">
                      <a:xfrm>
                        <a:off x="8816064" y="3982952"/>
                        <a:ext cx="1444625"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3">
            <a:extLst>
              <a:ext uri="{FF2B5EF4-FFF2-40B4-BE49-F238E27FC236}">
                <a16:creationId xmlns:a16="http://schemas.microsoft.com/office/drawing/2014/main" id="{E5853784-F223-D480-4DA5-09B3D30FD087}"/>
              </a:ext>
            </a:extLst>
          </p:cNvPr>
          <p:cNvGraphicFramePr>
            <a:graphicFrameLocks noChangeAspect="1"/>
          </p:cNvGraphicFramePr>
          <p:nvPr/>
        </p:nvGraphicFramePr>
        <p:xfrm>
          <a:off x="8839671" y="5014963"/>
          <a:ext cx="663575" cy="234950"/>
        </p:xfrm>
        <a:graphic>
          <a:graphicData uri="http://schemas.openxmlformats.org/presentationml/2006/ole">
            <mc:AlternateContent xmlns:mc="http://schemas.openxmlformats.org/markup-compatibility/2006">
              <mc:Choice xmlns:v="urn:schemas-microsoft-com:vml" Requires="v">
                <p:oleObj name="Equation" r:id="rId8" imgW="355320" imgH="126720" progId="Equation.DSMT4">
                  <p:embed/>
                </p:oleObj>
              </mc:Choice>
              <mc:Fallback>
                <p:oleObj name="Equation" r:id="rId8" imgW="355320" imgH="126720" progId="Equation.DSMT4">
                  <p:embed/>
                  <p:pic>
                    <p:nvPicPr>
                      <p:cNvPr id="34" name="Object 33">
                        <a:extLst>
                          <a:ext uri="{FF2B5EF4-FFF2-40B4-BE49-F238E27FC236}">
                            <a16:creationId xmlns:a16="http://schemas.microsoft.com/office/drawing/2014/main" id="{8B31061D-D311-9E2C-1096-4048C7AAF591}"/>
                          </a:ext>
                        </a:extLst>
                      </p:cNvPr>
                      <p:cNvPicPr>
                        <a:picLocks noChangeAspect="1" noChangeArrowheads="1"/>
                      </p:cNvPicPr>
                      <p:nvPr/>
                    </p:nvPicPr>
                    <p:blipFill>
                      <a:blip r:embed="rId9"/>
                      <a:srcRect/>
                      <a:stretch>
                        <a:fillRect/>
                      </a:stretch>
                    </p:blipFill>
                    <p:spPr bwMode="auto">
                      <a:xfrm>
                        <a:off x="8839671" y="5014963"/>
                        <a:ext cx="663575"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7C746E9-CEAA-1610-AB9B-E297F247820D}"/>
                  </a:ext>
                </a:extLst>
              </p:cNvPr>
              <p:cNvSpPr txBox="1"/>
              <p:nvPr/>
            </p:nvSpPr>
            <p:spPr>
              <a:xfrm>
                <a:off x="6222093" y="5441329"/>
                <a:ext cx="5354049" cy="430887"/>
              </a:xfrm>
              <a:prstGeom prst="rect">
                <a:avLst/>
              </a:prstGeom>
              <a:noFill/>
            </p:spPr>
            <p:txBody>
              <a:bodyPr wrap="square">
                <a:spAutoFit/>
              </a:bodyPr>
              <a:lstStyle/>
              <a:p>
                <a:r>
                  <a:rPr lang="en-US" sz="2200" dirty="0">
                    <a:latin typeface="TimesNewRoman"/>
                  </a:rPr>
                  <a:t>A</a:t>
                </a:r>
                <a:r>
                  <a:rPr lang="en-US" sz="2200" b="0" i="0" u="none" strike="noStrike" baseline="0" dirty="0">
                    <a:latin typeface="TimesNewRoman"/>
                  </a:rPr>
                  <a:t> similar argument can be made for </a:t>
                </a:r>
                <a14:m>
                  <m:oMath xmlns:m="http://schemas.openxmlformats.org/officeDocument/2006/math">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ea typeface="Cambria Math" panose="02040503050406030204" pitchFamily="18" charset="0"/>
                      </a:rPr>
                      <m:t>→</m:t>
                    </m:r>
                    <m:sSup>
                      <m:sSupPr>
                        <m:ctrlPr>
                          <a:rPr lang="en-US" sz="2200" b="0" i="1" u="none" strike="noStrike" baseline="0" smtClean="0">
                            <a:latin typeface="Cambria Math" panose="02040503050406030204" pitchFamily="18" charset="0"/>
                            <a:ea typeface="Cambria Math" panose="02040503050406030204" pitchFamily="18" charset="0"/>
                          </a:rPr>
                        </m:ctrlPr>
                      </m:sSupPr>
                      <m:e>
                        <m:r>
                          <a:rPr lang="en-US" sz="2200" b="0" i="1" u="none" strike="noStrike" baseline="0" smtClean="0">
                            <a:latin typeface="Cambria Math" panose="02040503050406030204" pitchFamily="18" charset="0"/>
                            <a:ea typeface="Cambria Math" panose="02040503050406030204" pitchFamily="18" charset="0"/>
                          </a:rPr>
                          <m:t>0</m:t>
                        </m:r>
                      </m:e>
                      <m:sup>
                        <m:r>
                          <a:rPr lang="en-US" sz="2200" b="0" i="1" u="none" strike="noStrike" baseline="0" smtClean="0">
                            <a:latin typeface="Cambria Math" panose="02040503050406030204" pitchFamily="18" charset="0"/>
                            <a:ea typeface="Cambria Math" panose="02040503050406030204" pitchFamily="18" charset="0"/>
                          </a:rPr>
                          <m:t>−</m:t>
                        </m:r>
                      </m:sup>
                    </m:sSup>
                    <m:r>
                      <a:rPr lang="en-US" sz="2200" b="0" i="1" u="none" strike="noStrike" baseline="0" smtClean="0">
                        <a:latin typeface="Cambria Math" panose="02040503050406030204" pitchFamily="18" charset="0"/>
                        <a:ea typeface="Cambria Math" panose="02040503050406030204" pitchFamily="18" charset="0"/>
                      </a:rPr>
                      <m:t>.</m:t>
                    </m:r>
                  </m:oMath>
                </a14:m>
                <a:r>
                  <a:rPr lang="en-US" sz="2200" b="0" i="0" u="none" strike="noStrike" baseline="0" dirty="0">
                    <a:latin typeface="TimesNewRoman"/>
                  </a:rPr>
                  <a:t> </a:t>
                </a:r>
                <a:endParaRPr lang="en-US" sz="2200" dirty="0"/>
              </a:p>
            </p:txBody>
          </p:sp>
        </mc:Choice>
        <mc:Fallback xmlns="">
          <p:sp>
            <p:nvSpPr>
              <p:cNvPr id="36" name="TextBox 35">
                <a:extLst>
                  <a:ext uri="{FF2B5EF4-FFF2-40B4-BE49-F238E27FC236}">
                    <a16:creationId xmlns:a16="http://schemas.microsoft.com/office/drawing/2014/main" id="{8EAD0809-F78F-9FE1-8298-9E94BD84EDA7}"/>
                  </a:ext>
                </a:extLst>
              </p:cNvPr>
              <p:cNvSpPr txBox="1">
                <a:spLocks noRot="1" noChangeAspect="1" noMove="1" noResize="1" noEditPoints="1" noAdjustHandles="1" noChangeArrowheads="1" noChangeShapeType="1" noTextEdit="1"/>
              </p:cNvSpPr>
              <p:nvPr/>
            </p:nvSpPr>
            <p:spPr>
              <a:xfrm>
                <a:off x="6222093" y="5441329"/>
                <a:ext cx="5354049" cy="430887"/>
              </a:xfrm>
              <a:prstGeom prst="rect">
                <a:avLst/>
              </a:prstGeom>
              <a:blipFill>
                <a:blip r:embed="rId10"/>
                <a:stretch>
                  <a:fillRect l="-1481" t="-11429" b="-27143"/>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3745BA12-3462-43A0-6FC1-4DF9CE1DB5E2}"/>
              </a:ext>
            </a:extLst>
          </p:cNvPr>
          <p:cNvSpPr txBox="1"/>
          <p:nvPr/>
        </p:nvSpPr>
        <p:spPr>
          <a:xfrm>
            <a:off x="6222093" y="5899707"/>
            <a:ext cx="2427577"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S</a:t>
            </a:r>
            <a:r>
              <a:rPr lang="en-US" sz="2200" b="0" i="0" u="none" strike="noStrike" baseline="0" dirty="0">
                <a:latin typeface="Times New Roman" panose="02020603050405020304" pitchFamily="18" charset="0"/>
                <a:cs typeface="Times New Roman" panose="02020603050405020304" pitchFamily="18" charset="0"/>
              </a:rPr>
              <a:t>o, </a:t>
            </a:r>
            <a:r>
              <a:rPr lang="en-US" sz="2200" b="0" i="1" u="none" strike="noStrike" baseline="0"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 = 0 is a VA.</a:t>
            </a:r>
            <a:endParaRPr lang="en-US" sz="2200"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10D23698-F08B-F47C-DCCD-DF99AA3C1225}"/>
              </a:ext>
            </a:extLst>
          </p:cNvPr>
          <p:cNvGrpSpPr/>
          <p:nvPr/>
        </p:nvGrpSpPr>
        <p:grpSpPr>
          <a:xfrm>
            <a:off x="10111007" y="2876301"/>
            <a:ext cx="401515" cy="640372"/>
            <a:chOff x="1882845" y="3943434"/>
            <a:chExt cx="401515" cy="640372"/>
          </a:xfrm>
        </p:grpSpPr>
        <p:sp>
          <p:nvSpPr>
            <p:cNvPr id="40" name="Line 47">
              <a:extLst>
                <a:ext uri="{FF2B5EF4-FFF2-40B4-BE49-F238E27FC236}">
                  <a16:creationId xmlns:a16="http://schemas.microsoft.com/office/drawing/2014/main" id="{EA6AD04A-7CC3-8C34-43C7-B1B8FC125A50}"/>
                </a:ext>
              </a:extLst>
            </p:cNvPr>
            <p:cNvSpPr>
              <a:spLocks noChangeShapeType="1"/>
            </p:cNvSpPr>
            <p:nvPr/>
          </p:nvSpPr>
          <p:spPr bwMode="auto">
            <a:xfrm flipV="1">
              <a:off x="1882845" y="4214472"/>
              <a:ext cx="189358" cy="36933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TextBox 40">
              <a:extLst>
                <a:ext uri="{FF2B5EF4-FFF2-40B4-BE49-F238E27FC236}">
                  <a16:creationId xmlns:a16="http://schemas.microsoft.com/office/drawing/2014/main" id="{CE214C46-46D7-02FB-2F7B-BFC22BF9563C}"/>
                </a:ext>
              </a:extLst>
            </p:cNvPr>
            <p:cNvSpPr txBox="1"/>
            <p:nvPr/>
          </p:nvSpPr>
          <p:spPr>
            <a:xfrm flipH="1">
              <a:off x="1966951" y="3943434"/>
              <a:ext cx="317409"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0</a:t>
              </a:r>
            </a:p>
          </p:txBody>
        </p:sp>
      </p:grpSp>
      <p:grpSp>
        <p:nvGrpSpPr>
          <p:cNvPr id="42" name="Group 41">
            <a:extLst>
              <a:ext uri="{FF2B5EF4-FFF2-40B4-BE49-F238E27FC236}">
                <a16:creationId xmlns:a16="http://schemas.microsoft.com/office/drawing/2014/main" id="{4F2EABAE-6CC5-6A6D-2BB8-43B3420CBBEB}"/>
              </a:ext>
            </a:extLst>
          </p:cNvPr>
          <p:cNvGrpSpPr/>
          <p:nvPr/>
        </p:nvGrpSpPr>
        <p:grpSpPr>
          <a:xfrm>
            <a:off x="10759384" y="2893373"/>
            <a:ext cx="401515" cy="640372"/>
            <a:chOff x="1882845" y="3943434"/>
            <a:chExt cx="401515" cy="640372"/>
          </a:xfrm>
        </p:grpSpPr>
        <p:sp>
          <p:nvSpPr>
            <p:cNvPr id="43" name="Line 47">
              <a:extLst>
                <a:ext uri="{FF2B5EF4-FFF2-40B4-BE49-F238E27FC236}">
                  <a16:creationId xmlns:a16="http://schemas.microsoft.com/office/drawing/2014/main" id="{5AD29945-6196-A7C2-CE35-3D84D6728A35}"/>
                </a:ext>
              </a:extLst>
            </p:cNvPr>
            <p:cNvSpPr>
              <a:spLocks noChangeShapeType="1"/>
            </p:cNvSpPr>
            <p:nvPr/>
          </p:nvSpPr>
          <p:spPr bwMode="auto">
            <a:xfrm flipV="1">
              <a:off x="1882845" y="4214472"/>
              <a:ext cx="189358" cy="36933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Box 43">
              <a:extLst>
                <a:ext uri="{FF2B5EF4-FFF2-40B4-BE49-F238E27FC236}">
                  <a16:creationId xmlns:a16="http://schemas.microsoft.com/office/drawing/2014/main" id="{8F93A7F1-D214-0C0B-7B7A-231F99767FA2}"/>
                </a:ext>
              </a:extLst>
            </p:cNvPr>
            <p:cNvSpPr txBox="1"/>
            <p:nvPr/>
          </p:nvSpPr>
          <p:spPr>
            <a:xfrm flipH="1">
              <a:off x="1966951" y="3943434"/>
              <a:ext cx="317409"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0</a:t>
              </a:r>
            </a:p>
          </p:txBody>
        </p:sp>
      </p:grpSp>
      <p:pic>
        <p:nvPicPr>
          <p:cNvPr id="47" name="Picture 46">
            <a:extLst>
              <a:ext uri="{FF2B5EF4-FFF2-40B4-BE49-F238E27FC236}">
                <a16:creationId xmlns:a16="http://schemas.microsoft.com/office/drawing/2014/main" id="{0715B354-EAA2-65B3-7F5B-4E30DF181FC8}"/>
              </a:ext>
            </a:extLst>
          </p:cNvPr>
          <p:cNvPicPr>
            <a:picLocks noChangeAspect="1"/>
          </p:cNvPicPr>
          <p:nvPr/>
        </p:nvPicPr>
        <p:blipFill>
          <a:blip r:embed="rId2"/>
          <a:stretch>
            <a:fillRect/>
          </a:stretch>
        </p:blipFill>
        <p:spPr>
          <a:xfrm>
            <a:off x="1527037" y="3755736"/>
            <a:ext cx="2552921" cy="800169"/>
          </a:xfrm>
          <a:prstGeom prst="rect">
            <a:avLst/>
          </a:prstGeom>
        </p:spPr>
      </p:pic>
      <p:pic>
        <p:nvPicPr>
          <p:cNvPr id="49" name="Picture 48">
            <a:extLst>
              <a:ext uri="{FF2B5EF4-FFF2-40B4-BE49-F238E27FC236}">
                <a16:creationId xmlns:a16="http://schemas.microsoft.com/office/drawing/2014/main" id="{A87A2F55-D92A-9083-C5A2-1D8333305B5B}"/>
              </a:ext>
            </a:extLst>
          </p:cNvPr>
          <p:cNvPicPr>
            <a:picLocks noChangeAspect="1"/>
          </p:cNvPicPr>
          <p:nvPr/>
        </p:nvPicPr>
        <p:blipFill>
          <a:blip r:embed="rId11"/>
          <a:stretch>
            <a:fillRect/>
          </a:stretch>
        </p:blipFill>
        <p:spPr>
          <a:xfrm>
            <a:off x="382088" y="4522784"/>
            <a:ext cx="3339235" cy="387961"/>
          </a:xfrm>
          <a:prstGeom prst="rect">
            <a:avLst/>
          </a:prstGeom>
        </p:spPr>
      </p:pic>
    </p:spTree>
    <p:extLst>
      <p:ext uri="{BB962C8B-B14F-4D97-AF65-F5344CB8AC3E}">
        <p14:creationId xmlns:p14="http://schemas.microsoft.com/office/powerpoint/2010/main" val="20885895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ppt_w</p:attrName>
                                        </p:attrNameLst>
                                      </p:cBhvr>
                                      <p:tavLst>
                                        <p:tav tm="0" fmla="#ppt_w*sin(2.5*pi*$)">
                                          <p:val>
                                            <p:fltVal val="0"/>
                                          </p:val>
                                        </p:tav>
                                        <p:tav tm="100000">
                                          <p:val>
                                            <p:fltVal val="1"/>
                                          </p:val>
                                        </p:tav>
                                      </p:tavLst>
                                    </p:anim>
                                    <p:anim calcmode="lin" valueType="num">
                                      <p:cBhvr>
                                        <p:cTn id="4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0"/>
                                        <p:tgtEl>
                                          <p:spTgt spid="20"/>
                                        </p:tgtEl>
                                      </p:cBhvr>
                                    </p:animEffect>
                                    <p:anim calcmode="lin" valueType="num">
                                      <p:cBhvr>
                                        <p:cTn id="55" dur="2000" fill="hold"/>
                                        <p:tgtEl>
                                          <p:spTgt spid="20"/>
                                        </p:tgtEl>
                                        <p:attrNameLst>
                                          <p:attrName>ppt_w</p:attrName>
                                        </p:attrNameLst>
                                      </p:cBhvr>
                                      <p:tavLst>
                                        <p:tav tm="0" fmla="#ppt_w*sin(2.5*pi*$)">
                                          <p:val>
                                            <p:fltVal val="0"/>
                                          </p:val>
                                        </p:tav>
                                        <p:tav tm="100000">
                                          <p:val>
                                            <p:fltVal val="1"/>
                                          </p:val>
                                        </p:tav>
                                      </p:tavLst>
                                    </p:anim>
                                    <p:anim calcmode="lin" valueType="num">
                                      <p:cBhvr>
                                        <p:cTn id="56"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1000" fill="hold"/>
                                        <p:tgtEl>
                                          <p:spTgt spid="39"/>
                                        </p:tgtEl>
                                        <p:attrNameLst>
                                          <p:attrName>ppt_w</p:attrName>
                                        </p:attrNameLst>
                                      </p:cBhvr>
                                      <p:tavLst>
                                        <p:tav tm="0">
                                          <p:val>
                                            <p:fltVal val="0"/>
                                          </p:val>
                                        </p:tav>
                                        <p:tav tm="100000">
                                          <p:val>
                                            <p:strVal val="#ppt_w"/>
                                          </p:val>
                                        </p:tav>
                                      </p:tavLst>
                                    </p:anim>
                                    <p:anim calcmode="lin" valueType="num">
                                      <p:cBhvr>
                                        <p:cTn id="89" dur="1000" fill="hold"/>
                                        <p:tgtEl>
                                          <p:spTgt spid="39"/>
                                        </p:tgtEl>
                                        <p:attrNameLst>
                                          <p:attrName>ppt_h</p:attrName>
                                        </p:attrNameLst>
                                      </p:cBhvr>
                                      <p:tavLst>
                                        <p:tav tm="0">
                                          <p:val>
                                            <p:fltVal val="0"/>
                                          </p:val>
                                        </p:tav>
                                        <p:tav tm="100000">
                                          <p:val>
                                            <p:strVal val="#ppt_h"/>
                                          </p:val>
                                        </p:tav>
                                      </p:tavLst>
                                    </p:anim>
                                    <p:anim calcmode="lin" valueType="num">
                                      <p:cBhvr>
                                        <p:cTn id="90" dur="1000" fill="hold"/>
                                        <p:tgtEl>
                                          <p:spTgt spid="39"/>
                                        </p:tgtEl>
                                        <p:attrNameLst>
                                          <p:attrName>style.rotation</p:attrName>
                                        </p:attrNameLst>
                                      </p:cBhvr>
                                      <p:tavLst>
                                        <p:tav tm="0">
                                          <p:val>
                                            <p:fltVal val="90"/>
                                          </p:val>
                                        </p:tav>
                                        <p:tav tm="100000">
                                          <p:val>
                                            <p:fltVal val="0"/>
                                          </p:val>
                                        </p:tav>
                                      </p:tavLst>
                                    </p:anim>
                                    <p:animEffect transition="in" filter="fade">
                                      <p:cBhvr>
                                        <p:cTn id="91" dur="10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p:cTn id="96" dur="1000" fill="hold"/>
                                        <p:tgtEl>
                                          <p:spTgt spid="42"/>
                                        </p:tgtEl>
                                        <p:attrNameLst>
                                          <p:attrName>ppt_w</p:attrName>
                                        </p:attrNameLst>
                                      </p:cBhvr>
                                      <p:tavLst>
                                        <p:tav tm="0">
                                          <p:val>
                                            <p:fltVal val="0"/>
                                          </p:val>
                                        </p:tav>
                                        <p:tav tm="100000">
                                          <p:val>
                                            <p:strVal val="#ppt_w"/>
                                          </p:val>
                                        </p:tav>
                                      </p:tavLst>
                                    </p:anim>
                                    <p:anim calcmode="lin" valueType="num">
                                      <p:cBhvr>
                                        <p:cTn id="97" dur="1000" fill="hold"/>
                                        <p:tgtEl>
                                          <p:spTgt spid="42"/>
                                        </p:tgtEl>
                                        <p:attrNameLst>
                                          <p:attrName>ppt_h</p:attrName>
                                        </p:attrNameLst>
                                      </p:cBhvr>
                                      <p:tavLst>
                                        <p:tav tm="0">
                                          <p:val>
                                            <p:fltVal val="0"/>
                                          </p:val>
                                        </p:tav>
                                        <p:tav tm="100000">
                                          <p:val>
                                            <p:strVal val="#ppt_h"/>
                                          </p:val>
                                        </p:tav>
                                      </p:tavLst>
                                    </p:anim>
                                    <p:anim calcmode="lin" valueType="num">
                                      <p:cBhvr>
                                        <p:cTn id="98" dur="1000" fill="hold"/>
                                        <p:tgtEl>
                                          <p:spTgt spid="42"/>
                                        </p:tgtEl>
                                        <p:attrNameLst>
                                          <p:attrName>style.rotation</p:attrName>
                                        </p:attrNameLst>
                                      </p:cBhvr>
                                      <p:tavLst>
                                        <p:tav tm="0">
                                          <p:val>
                                            <p:fltVal val="90"/>
                                          </p:val>
                                        </p:tav>
                                        <p:tav tm="100000">
                                          <p:val>
                                            <p:fltVal val="0"/>
                                          </p:val>
                                        </p:tav>
                                      </p:tavLst>
                                    </p:anim>
                                    <p:animEffect transition="in" filter="fade">
                                      <p:cBhvr>
                                        <p:cTn id="99" dur="10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37" presetClass="entr" presetSubtype="0" fill="hold"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1000"/>
                                        <p:tgtEl>
                                          <p:spTgt spid="33"/>
                                        </p:tgtEl>
                                      </p:cBhvr>
                                    </p:animEffect>
                                    <p:anim calcmode="lin" valueType="num">
                                      <p:cBhvr>
                                        <p:cTn id="105" dur="1000" fill="hold"/>
                                        <p:tgtEl>
                                          <p:spTgt spid="33"/>
                                        </p:tgtEl>
                                        <p:attrNameLst>
                                          <p:attrName>ppt_x</p:attrName>
                                        </p:attrNameLst>
                                      </p:cBhvr>
                                      <p:tavLst>
                                        <p:tav tm="0">
                                          <p:val>
                                            <p:strVal val="#ppt_x"/>
                                          </p:val>
                                        </p:tav>
                                        <p:tav tm="100000">
                                          <p:val>
                                            <p:strVal val="#ppt_x"/>
                                          </p:val>
                                        </p:tav>
                                      </p:tavLst>
                                    </p:anim>
                                    <p:anim calcmode="lin" valueType="num">
                                      <p:cBhvr>
                                        <p:cTn id="106" dur="900" decel="100000" fill="hold"/>
                                        <p:tgtEl>
                                          <p:spTgt spid="33"/>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37" presetClass="entr" presetSubtype="0" fill="hold"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1000"/>
                                        <p:tgtEl>
                                          <p:spTgt spid="34"/>
                                        </p:tgtEl>
                                      </p:cBhvr>
                                    </p:animEffect>
                                    <p:anim calcmode="lin" valueType="num">
                                      <p:cBhvr>
                                        <p:cTn id="113" dur="1000" fill="hold"/>
                                        <p:tgtEl>
                                          <p:spTgt spid="34"/>
                                        </p:tgtEl>
                                        <p:attrNameLst>
                                          <p:attrName>ppt_x</p:attrName>
                                        </p:attrNameLst>
                                      </p:cBhvr>
                                      <p:tavLst>
                                        <p:tav tm="0">
                                          <p:val>
                                            <p:strVal val="#ppt_x"/>
                                          </p:val>
                                        </p:tav>
                                        <p:tav tm="100000">
                                          <p:val>
                                            <p:strVal val="#ppt_x"/>
                                          </p:val>
                                        </p:tav>
                                      </p:tavLst>
                                    </p:anim>
                                    <p:anim calcmode="lin" valueType="num">
                                      <p:cBhvr>
                                        <p:cTn id="114" dur="900" decel="100000" fill="hold"/>
                                        <p:tgtEl>
                                          <p:spTgt spid="34"/>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3" grpId="0"/>
      <p:bldP spid="25" grpId="0"/>
      <p:bldP spid="36"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1BF8-E716-D319-B9D9-CD79B2FC74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F3AA39-A64C-DE20-72B8-A295EBB36D02}"/>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950EDED-9EF5-D1AB-8897-6F14B196FF12}"/>
              </a:ext>
            </a:extLst>
          </p:cNvPr>
          <p:cNvSpPr txBox="1"/>
          <p:nvPr/>
        </p:nvSpPr>
        <p:spPr>
          <a:xfrm>
            <a:off x="256090" y="827428"/>
            <a:ext cx="5555930" cy="430887"/>
          </a:xfrm>
          <a:prstGeom prst="rect">
            <a:avLst/>
          </a:prstGeom>
          <a:noFill/>
        </p:spPr>
        <p:txBody>
          <a:bodyPr wrap="square">
            <a:spAutoFit/>
          </a:bodyPr>
          <a:lstStyle/>
          <a:p>
            <a:pPr algn="l"/>
            <a:r>
              <a:rPr lang="en-US" sz="2200" b="0" i="0" u="none" strike="noStrike" baseline="0" dirty="0">
                <a:latin typeface="TimesLTStd-Roman"/>
              </a:rPr>
              <a:t>(b) Find the intervals of increase or decrease.</a:t>
            </a:r>
          </a:p>
        </p:txBody>
      </p:sp>
      <p:sp>
        <p:nvSpPr>
          <p:cNvPr id="2" name="Text Box 9">
            <a:extLst>
              <a:ext uri="{FF2B5EF4-FFF2-40B4-BE49-F238E27FC236}">
                <a16:creationId xmlns:a16="http://schemas.microsoft.com/office/drawing/2014/main" id="{6EB72B9D-17B6-4564-DCD1-FD7D1AE62C68}"/>
              </a:ext>
            </a:extLst>
          </p:cNvPr>
          <p:cNvSpPr txBox="1">
            <a:spLocks noChangeArrowheads="1"/>
          </p:cNvSpPr>
          <p:nvPr/>
        </p:nvSpPr>
        <p:spPr bwMode="auto">
          <a:xfrm>
            <a:off x="275824" y="27507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6" name="Picture 5">
            <a:extLst>
              <a:ext uri="{FF2B5EF4-FFF2-40B4-BE49-F238E27FC236}">
                <a16:creationId xmlns:a16="http://schemas.microsoft.com/office/drawing/2014/main" id="{60D8E82E-A3CE-84EC-A0BC-57B7C286B978}"/>
              </a:ext>
            </a:extLst>
          </p:cNvPr>
          <p:cNvPicPr>
            <a:picLocks noChangeAspect="1"/>
          </p:cNvPicPr>
          <p:nvPr/>
        </p:nvPicPr>
        <p:blipFill>
          <a:blip r:embed="rId2"/>
          <a:stretch>
            <a:fillRect/>
          </a:stretch>
        </p:blipFill>
        <p:spPr>
          <a:xfrm>
            <a:off x="516132" y="1258315"/>
            <a:ext cx="2552921" cy="800169"/>
          </a:xfrm>
          <a:prstGeom prst="rect">
            <a:avLst/>
          </a:prstGeom>
        </p:spPr>
      </p:pic>
      <p:pic>
        <p:nvPicPr>
          <p:cNvPr id="8" name="Picture 7">
            <a:extLst>
              <a:ext uri="{FF2B5EF4-FFF2-40B4-BE49-F238E27FC236}">
                <a16:creationId xmlns:a16="http://schemas.microsoft.com/office/drawing/2014/main" id="{744D9CF4-A904-8CFA-504C-77C61C2054C5}"/>
              </a:ext>
            </a:extLst>
          </p:cNvPr>
          <p:cNvPicPr>
            <a:picLocks noChangeAspect="1"/>
          </p:cNvPicPr>
          <p:nvPr/>
        </p:nvPicPr>
        <p:blipFill>
          <a:blip r:embed="rId3"/>
          <a:stretch>
            <a:fillRect/>
          </a:stretch>
        </p:blipFill>
        <p:spPr>
          <a:xfrm>
            <a:off x="434177" y="2097267"/>
            <a:ext cx="2469094" cy="731583"/>
          </a:xfrm>
          <a:prstGeom prst="rect">
            <a:avLst/>
          </a:prstGeom>
        </p:spPr>
      </p:pic>
      <p:pic>
        <p:nvPicPr>
          <p:cNvPr id="10" name="Picture 9">
            <a:extLst>
              <a:ext uri="{FF2B5EF4-FFF2-40B4-BE49-F238E27FC236}">
                <a16:creationId xmlns:a16="http://schemas.microsoft.com/office/drawing/2014/main" id="{2A147587-F16E-D31E-7CB2-0D45A56ADDD5}"/>
              </a:ext>
            </a:extLst>
          </p:cNvPr>
          <p:cNvPicPr>
            <a:picLocks noChangeAspect="1"/>
          </p:cNvPicPr>
          <p:nvPr/>
        </p:nvPicPr>
        <p:blipFill>
          <a:blip r:embed="rId4"/>
          <a:stretch>
            <a:fillRect/>
          </a:stretch>
        </p:blipFill>
        <p:spPr>
          <a:xfrm>
            <a:off x="1163888" y="2955480"/>
            <a:ext cx="1905165" cy="647756"/>
          </a:xfrm>
          <a:prstGeom prst="rect">
            <a:avLst/>
          </a:prstGeom>
        </p:spPr>
      </p:pic>
      <p:grpSp>
        <p:nvGrpSpPr>
          <p:cNvPr id="15" name="Group 14">
            <a:extLst>
              <a:ext uri="{FF2B5EF4-FFF2-40B4-BE49-F238E27FC236}">
                <a16:creationId xmlns:a16="http://schemas.microsoft.com/office/drawing/2014/main" id="{7F7CA636-894E-8794-BBA9-69D7979A3882}"/>
              </a:ext>
            </a:extLst>
          </p:cNvPr>
          <p:cNvGrpSpPr/>
          <p:nvPr/>
        </p:nvGrpSpPr>
        <p:grpSpPr>
          <a:xfrm>
            <a:off x="418714" y="3725846"/>
            <a:ext cx="1818002" cy="455364"/>
            <a:chOff x="3047452" y="3249268"/>
            <a:chExt cx="1818002" cy="455364"/>
          </a:xfrm>
        </p:grpSpPr>
        <p:pic>
          <p:nvPicPr>
            <p:cNvPr id="12" name="Picture 11">
              <a:extLst>
                <a:ext uri="{FF2B5EF4-FFF2-40B4-BE49-F238E27FC236}">
                  <a16:creationId xmlns:a16="http://schemas.microsoft.com/office/drawing/2014/main" id="{F4BED2F0-621E-A30F-40E0-32B46F295043}"/>
                </a:ext>
              </a:extLst>
            </p:cNvPr>
            <p:cNvPicPr>
              <a:picLocks noChangeAspect="1"/>
            </p:cNvPicPr>
            <p:nvPr/>
          </p:nvPicPr>
          <p:blipFill>
            <a:blip r:embed="rId5"/>
            <a:stretch>
              <a:fillRect/>
            </a:stretch>
          </p:blipFill>
          <p:spPr>
            <a:xfrm>
              <a:off x="3524218" y="3300737"/>
              <a:ext cx="1341236" cy="403895"/>
            </a:xfrm>
            <a:prstGeom prst="rect">
              <a:avLst/>
            </a:prstGeom>
          </p:spPr>
        </p:pic>
        <p:sp>
          <p:nvSpPr>
            <p:cNvPr id="14" name="TextBox 13">
              <a:extLst>
                <a:ext uri="{FF2B5EF4-FFF2-40B4-BE49-F238E27FC236}">
                  <a16:creationId xmlns:a16="http://schemas.microsoft.com/office/drawing/2014/main" id="{54BD307D-6D5B-2ED4-777E-090BE0707E0A}"/>
                </a:ext>
              </a:extLst>
            </p:cNvPr>
            <p:cNvSpPr txBox="1"/>
            <p:nvPr/>
          </p:nvSpPr>
          <p:spPr>
            <a:xfrm>
              <a:off x="3047452" y="3249268"/>
              <a:ext cx="662775" cy="430887"/>
            </a:xfrm>
            <a:prstGeom prst="rect">
              <a:avLst/>
            </a:prstGeom>
            <a:noFill/>
          </p:spPr>
          <p:txBody>
            <a:bodyPr wrap="square">
              <a:spAutoFit/>
            </a:bodyPr>
            <a:lstStyle/>
            <a:p>
              <a:r>
                <a:rPr lang="en-US" sz="2200" b="0" i="0" u="none" strike="noStrike" baseline="0" dirty="0">
                  <a:latin typeface="TimesLTStd-Roman"/>
                </a:rPr>
                <a:t>Let</a:t>
              </a:r>
              <a:endParaRPr lang="en-US" sz="2200" dirty="0"/>
            </a:p>
          </p:txBody>
        </p:sp>
      </p:grpSp>
      <p:grpSp>
        <p:nvGrpSpPr>
          <p:cNvPr id="22" name="Group 21">
            <a:extLst>
              <a:ext uri="{FF2B5EF4-FFF2-40B4-BE49-F238E27FC236}">
                <a16:creationId xmlns:a16="http://schemas.microsoft.com/office/drawing/2014/main" id="{EF3899E5-5343-028C-B9D1-283452AB173D}"/>
              </a:ext>
            </a:extLst>
          </p:cNvPr>
          <p:cNvGrpSpPr/>
          <p:nvPr/>
        </p:nvGrpSpPr>
        <p:grpSpPr>
          <a:xfrm>
            <a:off x="451660" y="4244634"/>
            <a:ext cx="2111566" cy="712532"/>
            <a:chOff x="401822" y="4355289"/>
            <a:chExt cx="2111566" cy="647756"/>
          </a:xfrm>
        </p:grpSpPr>
        <p:pic>
          <p:nvPicPr>
            <p:cNvPr id="19" name="Picture 18">
              <a:extLst>
                <a:ext uri="{FF2B5EF4-FFF2-40B4-BE49-F238E27FC236}">
                  <a16:creationId xmlns:a16="http://schemas.microsoft.com/office/drawing/2014/main" id="{10323F7B-0FAE-63C9-0C97-AFAF2D54DBA4}"/>
                </a:ext>
              </a:extLst>
            </p:cNvPr>
            <p:cNvPicPr>
              <a:picLocks noChangeAspect="1"/>
            </p:cNvPicPr>
            <p:nvPr/>
          </p:nvPicPr>
          <p:blipFill>
            <a:blip r:embed="rId6"/>
            <a:stretch>
              <a:fillRect/>
            </a:stretch>
          </p:blipFill>
          <p:spPr>
            <a:xfrm>
              <a:off x="401822" y="4355289"/>
              <a:ext cx="1524132" cy="647756"/>
            </a:xfrm>
            <a:prstGeom prst="rect">
              <a:avLst/>
            </a:prstGeom>
          </p:spPr>
        </p:pic>
        <p:pic>
          <p:nvPicPr>
            <p:cNvPr id="21" name="Picture 20">
              <a:extLst>
                <a:ext uri="{FF2B5EF4-FFF2-40B4-BE49-F238E27FC236}">
                  <a16:creationId xmlns:a16="http://schemas.microsoft.com/office/drawing/2014/main" id="{EA42C2B6-EC14-A9E4-56F8-2D7C39730564}"/>
                </a:ext>
              </a:extLst>
            </p:cNvPr>
            <p:cNvPicPr>
              <a:picLocks noChangeAspect="1"/>
            </p:cNvPicPr>
            <p:nvPr/>
          </p:nvPicPr>
          <p:blipFill>
            <a:blip r:embed="rId7"/>
            <a:stretch>
              <a:fillRect/>
            </a:stretch>
          </p:blipFill>
          <p:spPr>
            <a:xfrm>
              <a:off x="1903735" y="4518090"/>
              <a:ext cx="609653" cy="335309"/>
            </a:xfrm>
            <a:prstGeom prst="rect">
              <a:avLst/>
            </a:prstGeom>
          </p:spPr>
        </p:pic>
      </p:grpSp>
      <p:graphicFrame>
        <p:nvGraphicFramePr>
          <p:cNvPr id="24" name="Object 39">
            <a:extLst>
              <a:ext uri="{FF2B5EF4-FFF2-40B4-BE49-F238E27FC236}">
                <a16:creationId xmlns:a16="http://schemas.microsoft.com/office/drawing/2014/main" id="{4FA8215F-F89A-34F9-9173-CB1AE2652D08}"/>
              </a:ext>
            </a:extLst>
          </p:cNvPr>
          <p:cNvGraphicFramePr>
            <a:graphicFrameLocks noChangeAspect="1"/>
          </p:cNvGraphicFramePr>
          <p:nvPr>
            <p:extLst>
              <p:ext uri="{D42A27DB-BD31-4B8C-83A1-F6EECF244321}">
                <p14:modId xmlns:p14="http://schemas.microsoft.com/office/powerpoint/2010/main" val="3890941143"/>
              </p:ext>
            </p:extLst>
          </p:nvPr>
        </p:nvGraphicFramePr>
        <p:xfrm>
          <a:off x="9298734" y="1636231"/>
          <a:ext cx="226973" cy="295196"/>
        </p:xfrm>
        <a:graphic>
          <a:graphicData uri="http://schemas.openxmlformats.org/presentationml/2006/ole">
            <mc:AlternateContent xmlns:mc="http://schemas.openxmlformats.org/markup-compatibility/2006">
              <mc:Choice xmlns:v="urn:schemas-microsoft-com:vml" Requires="v">
                <p:oleObj name="Equation" r:id="rId8" imgW="126780" imgH="164814" progId="Equation.DSMT4">
                  <p:embed/>
                </p:oleObj>
              </mc:Choice>
              <mc:Fallback>
                <p:oleObj name="Equation" r:id="rId8" imgW="126780" imgH="164814" progId="Equation.DSMT4">
                  <p:embed/>
                  <p:pic>
                    <p:nvPicPr>
                      <p:cNvPr id="16" name="Object 39">
                        <a:extLst>
                          <a:ext uri="{FF2B5EF4-FFF2-40B4-BE49-F238E27FC236}">
                            <a16:creationId xmlns:a16="http://schemas.microsoft.com/office/drawing/2014/main" id="{DFD99E02-B388-9E79-B673-DB343546F0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8734" y="1636231"/>
                        <a:ext cx="226973" cy="295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40">
            <a:extLst>
              <a:ext uri="{FF2B5EF4-FFF2-40B4-BE49-F238E27FC236}">
                <a16:creationId xmlns:a16="http://schemas.microsoft.com/office/drawing/2014/main" id="{82BFF2A6-4D76-7A18-72CD-9496CE31C425}"/>
              </a:ext>
            </a:extLst>
          </p:cNvPr>
          <p:cNvGraphicFramePr>
            <a:graphicFrameLocks noChangeAspect="1"/>
          </p:cNvGraphicFramePr>
          <p:nvPr>
            <p:extLst>
              <p:ext uri="{D42A27DB-BD31-4B8C-83A1-F6EECF244321}">
                <p14:modId xmlns:p14="http://schemas.microsoft.com/office/powerpoint/2010/main" val="830203065"/>
              </p:ext>
            </p:extLst>
          </p:nvPr>
        </p:nvGraphicFramePr>
        <p:xfrm>
          <a:off x="7780037" y="1115181"/>
          <a:ext cx="566738" cy="317500"/>
        </p:xfrm>
        <a:graphic>
          <a:graphicData uri="http://schemas.openxmlformats.org/presentationml/2006/ole">
            <mc:AlternateContent xmlns:mc="http://schemas.openxmlformats.org/markup-compatibility/2006">
              <mc:Choice xmlns:v="urn:schemas-microsoft-com:vml" Requires="v">
                <p:oleObj name="Equation" r:id="rId10" imgW="317160" imgH="177480" progId="Equation.DSMT4">
                  <p:embed/>
                </p:oleObj>
              </mc:Choice>
              <mc:Fallback>
                <p:oleObj name="Equation" r:id="rId10" imgW="317160" imgH="177480" progId="Equation.DSMT4">
                  <p:embed/>
                  <p:pic>
                    <p:nvPicPr>
                      <p:cNvPr id="22" name="Object 40">
                        <a:extLst>
                          <a:ext uri="{FF2B5EF4-FFF2-40B4-BE49-F238E27FC236}">
                            <a16:creationId xmlns:a16="http://schemas.microsoft.com/office/drawing/2014/main" id="{AD5F3A51-DD47-D4DA-18AC-2FCDCC86ED73}"/>
                          </a:ext>
                        </a:extLst>
                      </p:cNvPr>
                      <p:cNvPicPr>
                        <a:picLocks noChangeAspect="1" noChangeArrowheads="1"/>
                      </p:cNvPicPr>
                      <p:nvPr/>
                    </p:nvPicPr>
                    <p:blipFill>
                      <a:blip r:embed="rId11"/>
                      <a:srcRect/>
                      <a:stretch>
                        <a:fillRect/>
                      </a:stretch>
                    </p:blipFill>
                    <p:spPr bwMode="auto">
                      <a:xfrm>
                        <a:off x="7780037" y="1115181"/>
                        <a:ext cx="56673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41">
            <a:extLst>
              <a:ext uri="{FF2B5EF4-FFF2-40B4-BE49-F238E27FC236}">
                <a16:creationId xmlns:a16="http://schemas.microsoft.com/office/drawing/2014/main" id="{9C4ACF18-6A75-EF1B-229B-3421C3696C14}"/>
              </a:ext>
            </a:extLst>
          </p:cNvPr>
          <p:cNvGraphicFramePr>
            <a:graphicFrameLocks noChangeAspect="1"/>
          </p:cNvGraphicFramePr>
          <p:nvPr>
            <p:extLst>
              <p:ext uri="{D42A27DB-BD31-4B8C-83A1-F6EECF244321}">
                <p14:modId xmlns:p14="http://schemas.microsoft.com/office/powerpoint/2010/main" val="2034570517"/>
              </p:ext>
            </p:extLst>
          </p:nvPr>
        </p:nvGraphicFramePr>
        <p:xfrm>
          <a:off x="9285577" y="1081220"/>
          <a:ext cx="226973" cy="317500"/>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23" name="Object 41">
                        <a:extLst>
                          <a:ext uri="{FF2B5EF4-FFF2-40B4-BE49-F238E27FC236}">
                            <a16:creationId xmlns:a16="http://schemas.microsoft.com/office/drawing/2014/main" id="{FB0E2BEB-09DE-5744-D415-260383022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5577" y="1081220"/>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44">
            <a:extLst>
              <a:ext uri="{FF2B5EF4-FFF2-40B4-BE49-F238E27FC236}">
                <a16:creationId xmlns:a16="http://schemas.microsoft.com/office/drawing/2014/main" id="{860B92ED-B910-310B-96CB-0B7DFE59F91A}"/>
              </a:ext>
            </a:extLst>
          </p:cNvPr>
          <p:cNvGraphicFramePr>
            <a:graphicFrameLocks noChangeAspect="1"/>
          </p:cNvGraphicFramePr>
          <p:nvPr>
            <p:extLst>
              <p:ext uri="{D42A27DB-BD31-4B8C-83A1-F6EECF244321}">
                <p14:modId xmlns:p14="http://schemas.microsoft.com/office/powerpoint/2010/main" val="2822627871"/>
              </p:ext>
            </p:extLst>
          </p:nvPr>
        </p:nvGraphicFramePr>
        <p:xfrm>
          <a:off x="8635834" y="1115181"/>
          <a:ext cx="301625" cy="301625"/>
        </p:xfrm>
        <a:graphic>
          <a:graphicData uri="http://schemas.openxmlformats.org/presentationml/2006/ole">
            <mc:AlternateContent xmlns:mc="http://schemas.openxmlformats.org/markup-compatibility/2006">
              <mc:Choice xmlns:v="urn:schemas-microsoft-com:vml" Requires="v">
                <p:oleObj name="Equation" r:id="rId14" imgW="139700" imgH="139700" progId="Equation.DSMT4">
                  <p:embed/>
                </p:oleObj>
              </mc:Choice>
              <mc:Fallback>
                <p:oleObj name="Equation" r:id="rId14" imgW="139700" imgH="139700" progId="Equation.DSMT4">
                  <p:embed/>
                  <p:pic>
                    <p:nvPicPr>
                      <p:cNvPr id="24" name="Object 44">
                        <a:extLst>
                          <a:ext uri="{FF2B5EF4-FFF2-40B4-BE49-F238E27FC236}">
                            <a16:creationId xmlns:a16="http://schemas.microsoft.com/office/drawing/2014/main" id="{87A42F7E-DD98-AB99-9E9F-34D0C2EB5B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35834" y="1115181"/>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Line 45">
            <a:extLst>
              <a:ext uri="{FF2B5EF4-FFF2-40B4-BE49-F238E27FC236}">
                <a16:creationId xmlns:a16="http://schemas.microsoft.com/office/drawing/2014/main" id="{AEE574C5-3B5B-AE90-A109-3D0EBD8F067E}"/>
              </a:ext>
            </a:extLst>
          </p:cNvPr>
          <p:cNvSpPr>
            <a:spLocks noChangeShapeType="1"/>
          </p:cNvSpPr>
          <p:nvPr/>
        </p:nvSpPr>
        <p:spPr bwMode="auto">
          <a:xfrm flipV="1">
            <a:off x="8622678" y="1636231"/>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7" name="Group 46">
            <a:extLst>
              <a:ext uri="{FF2B5EF4-FFF2-40B4-BE49-F238E27FC236}">
                <a16:creationId xmlns:a16="http://schemas.microsoft.com/office/drawing/2014/main" id="{A6BA58F5-A11F-E192-63A5-07307C79E6FC}"/>
              </a:ext>
            </a:extLst>
          </p:cNvPr>
          <p:cNvGrpSpPr/>
          <p:nvPr/>
        </p:nvGrpSpPr>
        <p:grpSpPr>
          <a:xfrm>
            <a:off x="7033806" y="984654"/>
            <a:ext cx="3754437" cy="799175"/>
            <a:chOff x="6312280" y="997014"/>
            <a:chExt cx="3754437" cy="799175"/>
          </a:xfrm>
        </p:grpSpPr>
        <p:graphicFrame>
          <p:nvGraphicFramePr>
            <p:cNvPr id="30" name="Object 49">
              <a:extLst>
                <a:ext uri="{FF2B5EF4-FFF2-40B4-BE49-F238E27FC236}">
                  <a16:creationId xmlns:a16="http://schemas.microsoft.com/office/drawing/2014/main" id="{4E5D089E-19F2-ECBF-0968-14BF64C647D9}"/>
                </a:ext>
              </a:extLst>
            </p:cNvPr>
            <p:cNvGraphicFramePr>
              <a:graphicFrameLocks noChangeAspect="1"/>
            </p:cNvGraphicFramePr>
            <p:nvPr>
              <p:extLst>
                <p:ext uri="{D42A27DB-BD31-4B8C-83A1-F6EECF244321}">
                  <p14:modId xmlns:p14="http://schemas.microsoft.com/office/powerpoint/2010/main" val="1180480458"/>
                </p:ext>
              </p:extLst>
            </p:nvPr>
          </p:nvGraphicFramePr>
          <p:xfrm>
            <a:off x="9771442" y="997014"/>
            <a:ext cx="295275" cy="363538"/>
          </p:xfrm>
          <a:graphic>
            <a:graphicData uri="http://schemas.openxmlformats.org/presentationml/2006/ole">
              <mc:AlternateContent xmlns:mc="http://schemas.openxmlformats.org/markup-compatibility/2006">
                <mc:Choice xmlns:v="urn:schemas-microsoft-com:vml" Requires="v">
                  <p:oleObj name="Equation" r:id="rId16" imgW="164957" imgH="203024" progId="Equation.DSMT4">
                    <p:embed/>
                  </p:oleObj>
                </mc:Choice>
                <mc:Fallback>
                  <p:oleObj name="Equation" r:id="rId16" imgW="164957" imgH="203024" progId="Equation.DSMT4">
                    <p:embed/>
                    <p:pic>
                      <p:nvPicPr>
                        <p:cNvPr id="26" name="Object 49">
                          <a:extLst>
                            <a:ext uri="{FF2B5EF4-FFF2-40B4-BE49-F238E27FC236}">
                              <a16:creationId xmlns:a16="http://schemas.microsoft.com/office/drawing/2014/main" id="{E592ADDF-6731-ABCD-EEE6-6AA6385F391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71442" y="997014"/>
                          <a:ext cx="2952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Line 50">
              <a:extLst>
                <a:ext uri="{FF2B5EF4-FFF2-40B4-BE49-F238E27FC236}">
                  <a16:creationId xmlns:a16="http://schemas.microsoft.com/office/drawing/2014/main" id="{ADD175DB-BF7B-8A79-DC64-7A6F86BADD79}"/>
                </a:ext>
              </a:extLst>
            </p:cNvPr>
            <p:cNvSpPr>
              <a:spLocks noChangeShapeType="1"/>
            </p:cNvSpPr>
            <p:nvPr/>
          </p:nvSpPr>
          <p:spPr bwMode="auto">
            <a:xfrm>
              <a:off x="6312280" y="1558989"/>
              <a:ext cx="32766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32" name="Line 51">
              <a:extLst>
                <a:ext uri="{FF2B5EF4-FFF2-40B4-BE49-F238E27FC236}">
                  <a16:creationId xmlns:a16="http://schemas.microsoft.com/office/drawing/2014/main" id="{8BA5A33F-C371-22FA-5486-D119F81B0D93}"/>
                </a:ext>
              </a:extLst>
            </p:cNvPr>
            <p:cNvSpPr>
              <a:spLocks noChangeShapeType="1"/>
            </p:cNvSpPr>
            <p:nvPr/>
          </p:nvSpPr>
          <p:spPr bwMode="auto">
            <a:xfrm>
              <a:off x="7341565"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52">
              <a:extLst>
                <a:ext uri="{FF2B5EF4-FFF2-40B4-BE49-F238E27FC236}">
                  <a16:creationId xmlns:a16="http://schemas.microsoft.com/office/drawing/2014/main" id="{3A685099-4AB0-C939-E2ED-8BF32EC04C06}"/>
                </a:ext>
              </a:extLst>
            </p:cNvPr>
            <p:cNvSpPr>
              <a:spLocks noChangeShapeType="1"/>
            </p:cNvSpPr>
            <p:nvPr/>
          </p:nvSpPr>
          <p:spPr bwMode="auto">
            <a:xfrm>
              <a:off x="8673697"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Text Box 53">
              <a:extLst>
                <a:ext uri="{FF2B5EF4-FFF2-40B4-BE49-F238E27FC236}">
                  <a16:creationId xmlns:a16="http://schemas.microsoft.com/office/drawing/2014/main" id="{F18DEA51-0412-76D5-1256-54E01029AED3}"/>
                </a:ext>
              </a:extLst>
            </p:cNvPr>
            <p:cNvSpPr txBox="1">
              <a:spLocks noChangeArrowheads="1"/>
            </p:cNvSpPr>
            <p:nvPr/>
          </p:nvSpPr>
          <p:spPr bwMode="auto">
            <a:xfrm>
              <a:off x="9725405" y="1365302"/>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x</a:t>
              </a:r>
            </a:p>
          </p:txBody>
        </p:sp>
      </p:grpSp>
      <p:sp>
        <p:nvSpPr>
          <p:cNvPr id="38" name="Line 57">
            <a:extLst>
              <a:ext uri="{FF2B5EF4-FFF2-40B4-BE49-F238E27FC236}">
                <a16:creationId xmlns:a16="http://schemas.microsoft.com/office/drawing/2014/main" id="{1E9C7672-6F45-96DD-6126-ADB27462177A}"/>
              </a:ext>
            </a:extLst>
          </p:cNvPr>
          <p:cNvSpPr>
            <a:spLocks noChangeShapeType="1"/>
          </p:cNvSpPr>
          <p:nvPr/>
        </p:nvSpPr>
        <p:spPr bwMode="auto">
          <a:xfrm>
            <a:off x="7372918" y="1636231"/>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9" name="Object 58">
            <a:extLst>
              <a:ext uri="{FF2B5EF4-FFF2-40B4-BE49-F238E27FC236}">
                <a16:creationId xmlns:a16="http://schemas.microsoft.com/office/drawing/2014/main" id="{CA8C29AC-2A8F-1921-747E-D3710DB5064A}"/>
              </a:ext>
            </a:extLst>
          </p:cNvPr>
          <p:cNvGraphicFramePr>
            <a:graphicFrameLocks noChangeAspect="1"/>
          </p:cNvGraphicFramePr>
          <p:nvPr>
            <p:extLst>
              <p:ext uri="{D42A27DB-BD31-4B8C-83A1-F6EECF244321}">
                <p14:modId xmlns:p14="http://schemas.microsoft.com/office/powerpoint/2010/main" val="961434728"/>
              </p:ext>
            </p:extLst>
          </p:nvPr>
        </p:nvGraphicFramePr>
        <p:xfrm>
          <a:off x="7264147" y="1196490"/>
          <a:ext cx="274638" cy="220662"/>
        </p:xfrm>
        <a:graphic>
          <a:graphicData uri="http://schemas.openxmlformats.org/presentationml/2006/ole">
            <mc:AlternateContent xmlns:mc="http://schemas.openxmlformats.org/markup-compatibility/2006">
              <mc:Choice xmlns:v="urn:schemas-microsoft-com:vml" Requires="v">
                <p:oleObj name="Equation" r:id="rId18" imgW="126780" imgH="101424" progId="Equation.DSMT4">
                  <p:embed/>
                </p:oleObj>
              </mc:Choice>
              <mc:Fallback>
                <p:oleObj name="Equation" r:id="rId18" imgW="126780" imgH="101424" progId="Equation.DSMT4">
                  <p:embed/>
                  <p:pic>
                    <p:nvPicPr>
                      <p:cNvPr id="35" name="Object 58">
                        <a:extLst>
                          <a:ext uri="{FF2B5EF4-FFF2-40B4-BE49-F238E27FC236}">
                            <a16:creationId xmlns:a16="http://schemas.microsoft.com/office/drawing/2014/main" id="{8E1C70AC-A64A-AA4B-CF19-37F5F74A58E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64147" y="1196490"/>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41">
            <a:extLst>
              <a:ext uri="{FF2B5EF4-FFF2-40B4-BE49-F238E27FC236}">
                <a16:creationId xmlns:a16="http://schemas.microsoft.com/office/drawing/2014/main" id="{08FD60AC-6870-254F-5FE4-D5D8D16CDF51}"/>
              </a:ext>
            </a:extLst>
          </p:cNvPr>
          <p:cNvGraphicFramePr>
            <a:graphicFrameLocks noChangeAspect="1"/>
          </p:cNvGraphicFramePr>
          <p:nvPr>
            <p:extLst>
              <p:ext uri="{D42A27DB-BD31-4B8C-83A1-F6EECF244321}">
                <p14:modId xmlns:p14="http://schemas.microsoft.com/office/powerpoint/2010/main" val="810819383"/>
              </p:ext>
            </p:extLst>
          </p:nvPr>
        </p:nvGraphicFramePr>
        <p:xfrm>
          <a:off x="7947830" y="1649230"/>
          <a:ext cx="226973" cy="317500"/>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26" name="Object 41">
                        <a:extLst>
                          <a:ext uri="{FF2B5EF4-FFF2-40B4-BE49-F238E27FC236}">
                            <a16:creationId xmlns:a16="http://schemas.microsoft.com/office/drawing/2014/main" id="{9C4ACF18-6A75-EF1B-229B-3421C3696C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47830" y="1649230"/>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40">
            <a:extLst>
              <a:ext uri="{FF2B5EF4-FFF2-40B4-BE49-F238E27FC236}">
                <a16:creationId xmlns:a16="http://schemas.microsoft.com/office/drawing/2014/main" id="{E90CCFB6-AAF4-F325-638B-DABE851D124A}"/>
              </a:ext>
            </a:extLst>
          </p:cNvPr>
          <p:cNvGraphicFramePr>
            <a:graphicFrameLocks noChangeAspect="1"/>
          </p:cNvGraphicFramePr>
          <p:nvPr>
            <p:extLst>
              <p:ext uri="{D42A27DB-BD31-4B8C-83A1-F6EECF244321}">
                <p14:modId xmlns:p14="http://schemas.microsoft.com/office/powerpoint/2010/main" val="2834599027"/>
              </p:ext>
            </p:extLst>
          </p:nvPr>
        </p:nvGraphicFramePr>
        <p:xfrm>
          <a:off x="3306163" y="3119020"/>
          <a:ext cx="642937" cy="320675"/>
        </p:xfrm>
        <a:graphic>
          <a:graphicData uri="http://schemas.openxmlformats.org/presentationml/2006/ole">
            <mc:AlternateContent xmlns:mc="http://schemas.openxmlformats.org/markup-compatibility/2006">
              <mc:Choice xmlns:v="urn:schemas-microsoft-com:vml" Requires="v">
                <p:oleObj name="Equation" r:id="rId20" imgW="355320" imgH="177480" progId="Equation.DSMT4">
                  <p:embed/>
                </p:oleObj>
              </mc:Choice>
              <mc:Fallback>
                <p:oleObj name="Equation" r:id="rId20" imgW="355320" imgH="177480" progId="Equation.DSMT4">
                  <p:embed/>
                  <p:pic>
                    <p:nvPicPr>
                      <p:cNvPr id="23" name="Object 22">
                        <a:extLst>
                          <a:ext uri="{FF2B5EF4-FFF2-40B4-BE49-F238E27FC236}">
                            <a16:creationId xmlns:a16="http://schemas.microsoft.com/office/drawing/2014/main" id="{E88F7791-4D97-7BFD-EAA6-7736EE2C575C}"/>
                          </a:ext>
                        </a:extLst>
                      </p:cNvPr>
                      <p:cNvPicPr>
                        <a:picLocks noChangeAspect="1" noChangeArrowheads="1"/>
                      </p:cNvPicPr>
                      <p:nvPr/>
                    </p:nvPicPr>
                    <p:blipFill>
                      <a:blip r:embed="rId21"/>
                      <a:srcRect/>
                      <a:stretch>
                        <a:fillRect/>
                      </a:stretch>
                    </p:blipFill>
                    <p:spPr bwMode="auto">
                      <a:xfrm>
                        <a:off x="3306163" y="3119020"/>
                        <a:ext cx="642937"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58">
            <a:extLst>
              <a:ext uri="{FF2B5EF4-FFF2-40B4-BE49-F238E27FC236}">
                <a16:creationId xmlns:a16="http://schemas.microsoft.com/office/drawing/2014/main" id="{38DD16FA-5F5D-D629-434C-8473B6E4DDA5}"/>
              </a:ext>
            </a:extLst>
          </p:cNvPr>
          <p:cNvGraphicFramePr>
            <a:graphicFrameLocks noChangeAspect="1"/>
          </p:cNvGraphicFramePr>
          <p:nvPr>
            <p:extLst>
              <p:ext uri="{D42A27DB-BD31-4B8C-83A1-F6EECF244321}">
                <p14:modId xmlns:p14="http://schemas.microsoft.com/office/powerpoint/2010/main" val="320141209"/>
              </p:ext>
            </p:extLst>
          </p:nvPr>
        </p:nvGraphicFramePr>
        <p:xfrm>
          <a:off x="9681640" y="1176222"/>
          <a:ext cx="274638" cy="220662"/>
        </p:xfrm>
        <a:graphic>
          <a:graphicData uri="http://schemas.openxmlformats.org/presentationml/2006/ole">
            <mc:AlternateContent xmlns:mc="http://schemas.openxmlformats.org/markup-compatibility/2006">
              <mc:Choice xmlns:v="urn:schemas-microsoft-com:vml" Requires="v">
                <p:oleObj name="Equation" r:id="rId18" imgW="126780" imgH="101424" progId="Equation.DSMT4">
                  <p:embed/>
                </p:oleObj>
              </mc:Choice>
              <mc:Fallback>
                <p:oleObj name="Equation" r:id="rId18" imgW="126780" imgH="101424" progId="Equation.DSMT4">
                  <p:embed/>
                  <p:pic>
                    <p:nvPicPr>
                      <p:cNvPr id="39" name="Object 58">
                        <a:extLst>
                          <a:ext uri="{FF2B5EF4-FFF2-40B4-BE49-F238E27FC236}">
                            <a16:creationId xmlns:a16="http://schemas.microsoft.com/office/drawing/2014/main" id="{CA8C29AC-2A8F-1921-747E-D3710DB5064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81640" y="1176222"/>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Line 57">
            <a:extLst>
              <a:ext uri="{FF2B5EF4-FFF2-40B4-BE49-F238E27FC236}">
                <a16:creationId xmlns:a16="http://schemas.microsoft.com/office/drawing/2014/main" id="{B92B04DD-5852-61C5-8C15-AE1545117B90}"/>
              </a:ext>
            </a:extLst>
          </p:cNvPr>
          <p:cNvSpPr>
            <a:spLocks noChangeShapeType="1"/>
          </p:cNvSpPr>
          <p:nvPr/>
        </p:nvSpPr>
        <p:spPr bwMode="auto">
          <a:xfrm>
            <a:off x="9832579" y="1646039"/>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4" name="Object 14">
            <a:extLst>
              <a:ext uri="{FF2B5EF4-FFF2-40B4-BE49-F238E27FC236}">
                <a16:creationId xmlns:a16="http://schemas.microsoft.com/office/drawing/2014/main" id="{F8209C6D-CD4F-8D97-6471-08CEED55BBC4}"/>
              </a:ext>
            </a:extLst>
          </p:cNvPr>
          <p:cNvGraphicFramePr>
            <a:graphicFrameLocks noChangeAspect="1"/>
          </p:cNvGraphicFramePr>
          <p:nvPr>
            <p:extLst>
              <p:ext uri="{D42A27DB-BD31-4B8C-83A1-F6EECF244321}">
                <p14:modId xmlns:p14="http://schemas.microsoft.com/office/powerpoint/2010/main" val="3768079871"/>
              </p:ext>
            </p:extLst>
          </p:nvPr>
        </p:nvGraphicFramePr>
        <p:xfrm>
          <a:off x="7142322" y="832910"/>
          <a:ext cx="518287" cy="212520"/>
        </p:xfrm>
        <a:graphic>
          <a:graphicData uri="http://schemas.openxmlformats.org/presentationml/2006/ole">
            <mc:AlternateContent xmlns:mc="http://schemas.openxmlformats.org/markup-compatibility/2006">
              <mc:Choice xmlns:v="urn:schemas-microsoft-com:vml" Requires="v">
                <p:oleObj name="Equation" r:id="rId22" imgW="431640" imgH="177480" progId="Equation.DSMT4">
                  <p:embed/>
                </p:oleObj>
              </mc:Choice>
              <mc:Fallback>
                <p:oleObj name="Equation" r:id="rId22" imgW="431640" imgH="177480" progId="Equation.DSMT4">
                  <p:embed/>
                  <p:pic>
                    <p:nvPicPr>
                      <p:cNvPr id="37" name="Object 14">
                        <a:extLst>
                          <a:ext uri="{FF2B5EF4-FFF2-40B4-BE49-F238E27FC236}">
                            <a16:creationId xmlns:a16="http://schemas.microsoft.com/office/drawing/2014/main" id="{CFAE69D8-9574-C972-0024-A97063CFB8AD}"/>
                          </a:ext>
                        </a:extLst>
                      </p:cNvPr>
                      <p:cNvPicPr>
                        <a:picLocks noChangeAspect="1" noChangeArrowheads="1"/>
                      </p:cNvPicPr>
                      <p:nvPr/>
                    </p:nvPicPr>
                    <p:blipFill>
                      <a:blip r:embed="rId23"/>
                      <a:srcRect/>
                      <a:stretch>
                        <a:fillRect/>
                      </a:stretch>
                    </p:blipFill>
                    <p:spPr bwMode="auto">
                      <a:xfrm>
                        <a:off x="7142322" y="832910"/>
                        <a:ext cx="518287" cy="212520"/>
                      </a:xfrm>
                      <a:prstGeom prst="rect">
                        <a:avLst/>
                      </a:prstGeom>
                      <a:noFill/>
                      <a:ln>
                        <a:noFill/>
                      </a:ln>
                      <a:effectLst/>
                    </p:spPr>
                  </p:pic>
                </p:oleObj>
              </mc:Fallback>
            </mc:AlternateContent>
          </a:graphicData>
        </a:graphic>
      </p:graphicFrame>
      <p:graphicFrame>
        <p:nvGraphicFramePr>
          <p:cNvPr id="45" name="Object 14">
            <a:extLst>
              <a:ext uri="{FF2B5EF4-FFF2-40B4-BE49-F238E27FC236}">
                <a16:creationId xmlns:a16="http://schemas.microsoft.com/office/drawing/2014/main" id="{D2DC99BC-63C9-5E00-5371-10D930AFD17D}"/>
              </a:ext>
            </a:extLst>
          </p:cNvPr>
          <p:cNvGraphicFramePr>
            <a:graphicFrameLocks noChangeAspect="1"/>
          </p:cNvGraphicFramePr>
          <p:nvPr>
            <p:extLst>
              <p:ext uri="{D42A27DB-BD31-4B8C-83A1-F6EECF244321}">
                <p14:modId xmlns:p14="http://schemas.microsoft.com/office/powerpoint/2010/main" val="3622073354"/>
              </p:ext>
            </p:extLst>
          </p:nvPr>
        </p:nvGraphicFramePr>
        <p:xfrm>
          <a:off x="8601876" y="827428"/>
          <a:ext cx="395288" cy="212725"/>
        </p:xfrm>
        <a:graphic>
          <a:graphicData uri="http://schemas.openxmlformats.org/presentationml/2006/ole">
            <mc:AlternateContent xmlns:mc="http://schemas.openxmlformats.org/markup-compatibility/2006">
              <mc:Choice xmlns:v="urn:schemas-microsoft-com:vml" Requires="v">
                <p:oleObj name="Equation" r:id="rId24" imgW="330120" imgH="177480" progId="Equation.DSMT4">
                  <p:embed/>
                </p:oleObj>
              </mc:Choice>
              <mc:Fallback>
                <p:oleObj name="Equation" r:id="rId24" imgW="330120" imgH="177480" progId="Equation.DSMT4">
                  <p:embed/>
                  <p:pic>
                    <p:nvPicPr>
                      <p:cNvPr id="44" name="Object 14">
                        <a:extLst>
                          <a:ext uri="{FF2B5EF4-FFF2-40B4-BE49-F238E27FC236}">
                            <a16:creationId xmlns:a16="http://schemas.microsoft.com/office/drawing/2014/main" id="{F8209C6D-CD4F-8D97-6471-08CEED55BBC4}"/>
                          </a:ext>
                        </a:extLst>
                      </p:cNvPr>
                      <p:cNvPicPr>
                        <a:picLocks noChangeAspect="1" noChangeArrowheads="1"/>
                      </p:cNvPicPr>
                      <p:nvPr/>
                    </p:nvPicPr>
                    <p:blipFill>
                      <a:blip r:embed="rId25"/>
                      <a:srcRect/>
                      <a:stretch>
                        <a:fillRect/>
                      </a:stretch>
                    </p:blipFill>
                    <p:spPr bwMode="auto">
                      <a:xfrm>
                        <a:off x="8601876" y="827428"/>
                        <a:ext cx="395288" cy="212725"/>
                      </a:xfrm>
                      <a:prstGeom prst="rect">
                        <a:avLst/>
                      </a:prstGeom>
                      <a:noFill/>
                      <a:ln>
                        <a:noFill/>
                      </a:ln>
                      <a:effectLst/>
                    </p:spPr>
                  </p:pic>
                </p:oleObj>
              </mc:Fallback>
            </mc:AlternateContent>
          </a:graphicData>
        </a:graphic>
      </p:graphicFrame>
      <p:graphicFrame>
        <p:nvGraphicFramePr>
          <p:cNvPr id="46" name="Object 14">
            <a:extLst>
              <a:ext uri="{FF2B5EF4-FFF2-40B4-BE49-F238E27FC236}">
                <a16:creationId xmlns:a16="http://schemas.microsoft.com/office/drawing/2014/main" id="{79BA6A47-D9B3-C624-731D-6B3EE10863D3}"/>
              </a:ext>
            </a:extLst>
          </p:cNvPr>
          <p:cNvGraphicFramePr>
            <a:graphicFrameLocks noChangeAspect="1"/>
          </p:cNvGraphicFramePr>
          <p:nvPr>
            <p:extLst>
              <p:ext uri="{D42A27DB-BD31-4B8C-83A1-F6EECF244321}">
                <p14:modId xmlns:p14="http://schemas.microsoft.com/office/powerpoint/2010/main" val="619061399"/>
              </p:ext>
            </p:extLst>
          </p:nvPr>
        </p:nvGraphicFramePr>
        <p:xfrm>
          <a:off x="9625814" y="827428"/>
          <a:ext cx="409575" cy="212725"/>
        </p:xfrm>
        <a:graphic>
          <a:graphicData uri="http://schemas.openxmlformats.org/presentationml/2006/ole">
            <mc:AlternateContent xmlns:mc="http://schemas.openxmlformats.org/markup-compatibility/2006">
              <mc:Choice xmlns:v="urn:schemas-microsoft-com:vml" Requires="v">
                <p:oleObj name="Equation" r:id="rId26" imgW="342720" imgH="177480" progId="Equation.DSMT4">
                  <p:embed/>
                </p:oleObj>
              </mc:Choice>
              <mc:Fallback>
                <p:oleObj name="Equation" r:id="rId26" imgW="342720" imgH="177480" progId="Equation.DSMT4">
                  <p:embed/>
                  <p:pic>
                    <p:nvPicPr>
                      <p:cNvPr id="45" name="Object 14">
                        <a:extLst>
                          <a:ext uri="{FF2B5EF4-FFF2-40B4-BE49-F238E27FC236}">
                            <a16:creationId xmlns:a16="http://schemas.microsoft.com/office/drawing/2014/main" id="{D2DC99BC-63C9-5E00-5371-10D930AFD17D}"/>
                          </a:ext>
                        </a:extLst>
                      </p:cNvPr>
                      <p:cNvPicPr>
                        <a:picLocks noChangeAspect="1" noChangeArrowheads="1"/>
                      </p:cNvPicPr>
                      <p:nvPr/>
                    </p:nvPicPr>
                    <p:blipFill>
                      <a:blip r:embed="rId27"/>
                      <a:srcRect/>
                      <a:stretch>
                        <a:fillRect/>
                      </a:stretch>
                    </p:blipFill>
                    <p:spPr bwMode="auto">
                      <a:xfrm>
                        <a:off x="9625814" y="827428"/>
                        <a:ext cx="409575" cy="212725"/>
                      </a:xfrm>
                      <a:prstGeom prst="rect">
                        <a:avLst/>
                      </a:prstGeom>
                      <a:noFill/>
                      <a:ln>
                        <a:noFill/>
                      </a:ln>
                      <a:effectLst/>
                    </p:spPr>
                  </p:pic>
                </p:oleObj>
              </mc:Fallback>
            </mc:AlternateContent>
          </a:graphicData>
        </a:graphic>
      </p:graphicFrame>
      <p:cxnSp>
        <p:nvCxnSpPr>
          <p:cNvPr id="48" name="Straight Connector 47">
            <a:extLst>
              <a:ext uri="{FF2B5EF4-FFF2-40B4-BE49-F238E27FC236}">
                <a16:creationId xmlns:a16="http://schemas.microsoft.com/office/drawing/2014/main" id="{0B872334-5F1D-2BAE-6D01-2F5FA9F418D7}"/>
              </a:ext>
            </a:extLst>
          </p:cNvPr>
          <p:cNvCxnSpPr/>
          <p:nvPr/>
        </p:nvCxnSpPr>
        <p:spPr>
          <a:xfrm>
            <a:off x="6032096" y="948460"/>
            <a:ext cx="0" cy="547254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9" name="Object 48">
            <a:extLst>
              <a:ext uri="{FF2B5EF4-FFF2-40B4-BE49-F238E27FC236}">
                <a16:creationId xmlns:a16="http://schemas.microsoft.com/office/drawing/2014/main" id="{C983E6DC-E286-FEFB-F8ED-8C80455CAB5E}"/>
              </a:ext>
            </a:extLst>
          </p:cNvPr>
          <p:cNvGraphicFramePr>
            <a:graphicFrameLocks noChangeAspect="1"/>
          </p:cNvGraphicFramePr>
          <p:nvPr>
            <p:extLst>
              <p:ext uri="{D42A27DB-BD31-4B8C-83A1-F6EECF244321}">
                <p14:modId xmlns:p14="http://schemas.microsoft.com/office/powerpoint/2010/main" val="4088708579"/>
              </p:ext>
            </p:extLst>
          </p:nvPr>
        </p:nvGraphicFramePr>
        <p:xfrm>
          <a:off x="6501659" y="2343071"/>
          <a:ext cx="3263900" cy="1157287"/>
        </p:xfrm>
        <a:graphic>
          <a:graphicData uri="http://schemas.openxmlformats.org/presentationml/2006/ole">
            <mc:AlternateContent xmlns:mc="http://schemas.openxmlformats.org/markup-compatibility/2006">
              <mc:Choice xmlns:v="urn:schemas-microsoft-com:vml" Requires="v">
                <p:oleObj name="Equation" r:id="rId28" imgW="2006280" imgH="711000" progId="Equation.DSMT4">
                  <p:embed/>
                </p:oleObj>
              </mc:Choice>
              <mc:Fallback>
                <p:oleObj name="Equation" r:id="rId28" imgW="2006280" imgH="711000" progId="Equation.DSMT4">
                  <p:embed/>
                  <p:pic>
                    <p:nvPicPr>
                      <p:cNvPr id="60" name="Object 59">
                        <a:extLst>
                          <a:ext uri="{FF2B5EF4-FFF2-40B4-BE49-F238E27FC236}">
                            <a16:creationId xmlns:a16="http://schemas.microsoft.com/office/drawing/2014/main" id="{549AB127-B150-27F5-8AA8-11C3E4774051}"/>
                          </a:ext>
                        </a:extLst>
                      </p:cNvPr>
                      <p:cNvPicPr>
                        <a:picLocks noChangeAspect="1" noChangeArrowheads="1"/>
                      </p:cNvPicPr>
                      <p:nvPr/>
                    </p:nvPicPr>
                    <p:blipFill>
                      <a:blip r:embed="rId29"/>
                      <a:srcRect/>
                      <a:stretch>
                        <a:fillRect/>
                      </a:stretch>
                    </p:blipFill>
                    <p:spPr bwMode="auto">
                      <a:xfrm>
                        <a:off x="6501659" y="2343071"/>
                        <a:ext cx="3263900" cy="1157287"/>
                      </a:xfrm>
                      <a:prstGeom prst="rect">
                        <a:avLst/>
                      </a:prstGeom>
                      <a:noFill/>
                      <a:ln>
                        <a:noFill/>
                      </a:ln>
                    </p:spPr>
                  </p:pic>
                </p:oleObj>
              </mc:Fallback>
            </mc:AlternateContent>
          </a:graphicData>
        </a:graphic>
      </p:graphicFrame>
      <p:pic>
        <p:nvPicPr>
          <p:cNvPr id="50" name="Picture 49">
            <a:extLst>
              <a:ext uri="{FF2B5EF4-FFF2-40B4-BE49-F238E27FC236}">
                <a16:creationId xmlns:a16="http://schemas.microsoft.com/office/drawing/2014/main" id="{03F61092-7479-26C2-438F-C75A32C4B39C}"/>
              </a:ext>
            </a:extLst>
          </p:cNvPr>
          <p:cNvPicPr>
            <a:picLocks noChangeAspect="1"/>
          </p:cNvPicPr>
          <p:nvPr/>
        </p:nvPicPr>
        <p:blipFill>
          <a:blip r:embed="rId30"/>
          <a:stretch>
            <a:fillRect/>
          </a:stretch>
        </p:blipFill>
        <p:spPr>
          <a:xfrm>
            <a:off x="6387034" y="2652811"/>
            <a:ext cx="1273574" cy="407337"/>
          </a:xfrm>
          <a:prstGeom prst="rect">
            <a:avLst/>
          </a:prstGeom>
        </p:spPr>
      </p:pic>
      <p:pic>
        <p:nvPicPr>
          <p:cNvPr id="51" name="Picture 50">
            <a:extLst>
              <a:ext uri="{FF2B5EF4-FFF2-40B4-BE49-F238E27FC236}">
                <a16:creationId xmlns:a16="http://schemas.microsoft.com/office/drawing/2014/main" id="{7BF98E64-DD07-74B6-13E2-B5D11E1462FF}"/>
              </a:ext>
            </a:extLst>
          </p:cNvPr>
          <p:cNvPicPr>
            <a:picLocks noChangeAspect="1"/>
          </p:cNvPicPr>
          <p:nvPr/>
        </p:nvPicPr>
        <p:blipFill>
          <a:blip r:embed="rId30"/>
          <a:stretch>
            <a:fillRect/>
          </a:stretch>
        </p:blipFill>
        <p:spPr>
          <a:xfrm>
            <a:off x="7692220" y="2678793"/>
            <a:ext cx="1245239" cy="407337"/>
          </a:xfrm>
          <a:prstGeom prst="rect">
            <a:avLst/>
          </a:prstGeom>
        </p:spPr>
      </p:pic>
      <p:pic>
        <p:nvPicPr>
          <p:cNvPr id="52" name="Picture 51">
            <a:extLst>
              <a:ext uri="{FF2B5EF4-FFF2-40B4-BE49-F238E27FC236}">
                <a16:creationId xmlns:a16="http://schemas.microsoft.com/office/drawing/2014/main" id="{124C0702-6424-0D8E-2E1D-1A8182EFA617}"/>
              </a:ext>
            </a:extLst>
          </p:cNvPr>
          <p:cNvPicPr>
            <a:picLocks noChangeAspect="1"/>
          </p:cNvPicPr>
          <p:nvPr/>
        </p:nvPicPr>
        <p:blipFill>
          <a:blip r:embed="rId30"/>
          <a:stretch>
            <a:fillRect/>
          </a:stretch>
        </p:blipFill>
        <p:spPr>
          <a:xfrm>
            <a:off x="6466094" y="3090437"/>
            <a:ext cx="1273572" cy="407337"/>
          </a:xfrm>
          <a:prstGeom prst="rect">
            <a:avLst/>
          </a:prstGeom>
        </p:spPr>
      </p:pic>
      <p:pic>
        <p:nvPicPr>
          <p:cNvPr id="53" name="Picture 52">
            <a:extLst>
              <a:ext uri="{FF2B5EF4-FFF2-40B4-BE49-F238E27FC236}">
                <a16:creationId xmlns:a16="http://schemas.microsoft.com/office/drawing/2014/main" id="{5238888D-A9BA-11D4-4A13-EA6C12F82762}"/>
              </a:ext>
            </a:extLst>
          </p:cNvPr>
          <p:cNvPicPr>
            <a:picLocks noChangeAspect="1"/>
          </p:cNvPicPr>
          <p:nvPr/>
        </p:nvPicPr>
        <p:blipFill>
          <a:blip r:embed="rId30"/>
          <a:stretch>
            <a:fillRect/>
          </a:stretch>
        </p:blipFill>
        <p:spPr>
          <a:xfrm>
            <a:off x="7748295" y="3094685"/>
            <a:ext cx="1151411" cy="407337"/>
          </a:xfrm>
          <a:prstGeom prst="rect">
            <a:avLst/>
          </a:prstGeom>
        </p:spPr>
      </p:pic>
      <p:pic>
        <p:nvPicPr>
          <p:cNvPr id="54" name="Picture 53">
            <a:extLst>
              <a:ext uri="{FF2B5EF4-FFF2-40B4-BE49-F238E27FC236}">
                <a16:creationId xmlns:a16="http://schemas.microsoft.com/office/drawing/2014/main" id="{6E2A0DB9-4CC6-FEEA-A6D2-590F94D8733A}"/>
              </a:ext>
            </a:extLst>
          </p:cNvPr>
          <p:cNvPicPr>
            <a:picLocks noChangeAspect="1"/>
          </p:cNvPicPr>
          <p:nvPr/>
        </p:nvPicPr>
        <p:blipFill>
          <a:blip r:embed="rId30"/>
          <a:stretch>
            <a:fillRect/>
          </a:stretch>
        </p:blipFill>
        <p:spPr>
          <a:xfrm>
            <a:off x="8899706" y="3059330"/>
            <a:ext cx="1151411" cy="407337"/>
          </a:xfrm>
          <a:prstGeom prst="rect">
            <a:avLst/>
          </a:prstGeom>
        </p:spPr>
      </p:pic>
      <p:sp>
        <p:nvSpPr>
          <p:cNvPr id="3" name="TextBox 2">
            <a:extLst>
              <a:ext uri="{FF2B5EF4-FFF2-40B4-BE49-F238E27FC236}">
                <a16:creationId xmlns:a16="http://schemas.microsoft.com/office/drawing/2014/main" id="{98D2D465-03D7-73E0-875C-F294E7512876}"/>
              </a:ext>
            </a:extLst>
          </p:cNvPr>
          <p:cNvSpPr txBox="1"/>
          <p:nvPr/>
        </p:nvSpPr>
        <p:spPr>
          <a:xfrm>
            <a:off x="452847" y="4970004"/>
            <a:ext cx="3257243" cy="473976"/>
          </a:xfrm>
          <a:prstGeom prst="rect">
            <a:avLst/>
          </a:prstGeom>
          <a:noFill/>
        </p:spPr>
        <p:txBody>
          <a:bodyPr wrap="square">
            <a:spAutoFit/>
          </a:bodyPr>
          <a:lstStyle/>
          <a:p>
            <a:pPr algn="l"/>
            <a:r>
              <a:rPr lang="en-US" sz="2200" b="0" i="1" u="none" strike="noStrike" baseline="0" dirty="0">
                <a:latin typeface="TimesLTStd-Roman"/>
              </a:rPr>
              <a:t>x</a:t>
            </a:r>
            <a:r>
              <a:rPr lang="en-US" sz="2200" b="0" i="1" u="none" strike="noStrike" dirty="0">
                <a:latin typeface="TimesLTStd-Roman"/>
              </a:rPr>
              <a:t> </a:t>
            </a:r>
            <a:r>
              <a:rPr lang="en-US" sz="2200" b="0" u="none" strike="noStrike" dirty="0">
                <a:latin typeface="TimesLTStd-Roman"/>
              </a:rPr>
              <a:t>= 2 is a critical number.</a:t>
            </a:r>
            <a:endParaRPr lang="en-US" sz="2200" b="0" i="1" u="none" strike="noStrike" baseline="0" dirty="0">
              <a:latin typeface="TimesLTStd-Roman"/>
            </a:endParaRPr>
          </a:p>
        </p:txBody>
      </p:sp>
      <p:sp>
        <p:nvSpPr>
          <p:cNvPr id="5" name="TextBox 4">
            <a:extLst>
              <a:ext uri="{FF2B5EF4-FFF2-40B4-BE49-F238E27FC236}">
                <a16:creationId xmlns:a16="http://schemas.microsoft.com/office/drawing/2014/main" id="{2AF25E70-6E32-61EF-0BD1-C8E1D42BAA6F}"/>
              </a:ext>
            </a:extLst>
          </p:cNvPr>
          <p:cNvSpPr txBox="1"/>
          <p:nvPr/>
        </p:nvSpPr>
        <p:spPr>
          <a:xfrm>
            <a:off x="487848" y="5480366"/>
            <a:ext cx="5110248" cy="473976"/>
          </a:xfrm>
          <a:prstGeom prst="rect">
            <a:avLst/>
          </a:prstGeom>
          <a:noFill/>
        </p:spPr>
        <p:txBody>
          <a:bodyPr wrap="square">
            <a:spAutoFit/>
          </a:bodyPr>
          <a:lstStyle/>
          <a:p>
            <a:pPr algn="l"/>
            <a:r>
              <a:rPr lang="en-US" sz="2200" b="0" u="none" strike="noStrike" baseline="0" dirty="0">
                <a:latin typeface="TimesLTStd-Roman"/>
              </a:rPr>
              <a:t>How about</a:t>
            </a:r>
            <a:r>
              <a:rPr lang="en-US" sz="2200" b="0" u="none" strike="noStrike" dirty="0">
                <a:latin typeface="TimesLTStd-Roman"/>
              </a:rPr>
              <a:t> </a:t>
            </a:r>
            <a:r>
              <a:rPr lang="en-US" sz="2200" b="0" i="1" u="none" strike="noStrike" baseline="0" dirty="0">
                <a:latin typeface="TimesLTStd-Roman"/>
              </a:rPr>
              <a:t>x</a:t>
            </a:r>
            <a:r>
              <a:rPr lang="en-US" sz="2200" b="0" i="1" u="none" strike="noStrike" dirty="0">
                <a:latin typeface="TimesLTStd-Roman"/>
              </a:rPr>
              <a:t> </a:t>
            </a:r>
            <a:r>
              <a:rPr lang="en-US" sz="2200" b="0" u="none" strike="noStrike" dirty="0">
                <a:latin typeface="TimesLTStd-Roman"/>
              </a:rPr>
              <a:t>= 0? </a:t>
            </a:r>
            <a:endParaRPr lang="en-US" sz="2200" b="0" i="1" u="none" strike="noStrike" baseline="0" dirty="0">
              <a:latin typeface="TimesLTStd-Roman"/>
            </a:endParaRPr>
          </a:p>
        </p:txBody>
      </p:sp>
      <p:sp>
        <p:nvSpPr>
          <p:cNvPr id="9" name="TextBox 8">
            <a:extLst>
              <a:ext uri="{FF2B5EF4-FFF2-40B4-BE49-F238E27FC236}">
                <a16:creationId xmlns:a16="http://schemas.microsoft.com/office/drawing/2014/main" id="{642A590B-5EE9-39B2-F04B-898E0ECB7A57}"/>
              </a:ext>
            </a:extLst>
          </p:cNvPr>
          <p:cNvSpPr txBox="1"/>
          <p:nvPr/>
        </p:nvSpPr>
        <p:spPr>
          <a:xfrm>
            <a:off x="487847" y="5954741"/>
            <a:ext cx="5189293" cy="846385"/>
          </a:xfrm>
          <a:prstGeom prst="rect">
            <a:avLst/>
          </a:prstGeom>
          <a:noFill/>
        </p:spPr>
        <p:txBody>
          <a:bodyPr wrap="square">
            <a:spAutoFit/>
          </a:bodyPr>
          <a:lstStyle/>
          <a:p>
            <a:r>
              <a:rPr lang="en-US" sz="2200" b="0" u="none" strike="noStrike" dirty="0">
                <a:latin typeface="TimesLTStd-Roman"/>
              </a:rPr>
              <a:t>0 is </a:t>
            </a:r>
            <a:r>
              <a:rPr lang="en-US" sz="2200" dirty="0">
                <a:latin typeface="TimesLTStd-Roman"/>
              </a:rPr>
              <a:t>not </a:t>
            </a:r>
            <a:r>
              <a:rPr lang="en-US" sz="2200" b="0" u="none" strike="noStrike" dirty="0">
                <a:latin typeface="TimesLTStd-Roman"/>
              </a:rPr>
              <a:t>a critical number but we will check it out since it’s a V.A..</a:t>
            </a:r>
            <a:endParaRPr lang="en-US" sz="2200" dirty="0"/>
          </a:p>
        </p:txBody>
      </p:sp>
    </p:spTree>
    <p:extLst>
      <p:ext uri="{BB962C8B-B14F-4D97-AF65-F5344CB8AC3E}">
        <p14:creationId xmlns:p14="http://schemas.microsoft.com/office/powerpoint/2010/main" val="1622586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2000"/>
                                        <p:tgtEl>
                                          <p:spTgt spid="47"/>
                                        </p:tgtEl>
                                      </p:cBhvr>
                                    </p:animEffect>
                                    <p:anim calcmode="lin" valueType="num">
                                      <p:cBhvr>
                                        <p:cTn id="70" dur="2000" fill="hold"/>
                                        <p:tgtEl>
                                          <p:spTgt spid="47"/>
                                        </p:tgtEl>
                                        <p:attrNameLst>
                                          <p:attrName>ppt_w</p:attrName>
                                        </p:attrNameLst>
                                      </p:cBhvr>
                                      <p:tavLst>
                                        <p:tav tm="0" fmla="#ppt_w*sin(2.5*pi*$)">
                                          <p:val>
                                            <p:fltVal val="0"/>
                                          </p:val>
                                        </p:tav>
                                        <p:tav tm="100000">
                                          <p:val>
                                            <p:fltVal val="1"/>
                                          </p:val>
                                        </p:tav>
                                      </p:tavLst>
                                    </p:anim>
                                    <p:anim calcmode="lin" valueType="num">
                                      <p:cBhvr>
                                        <p:cTn id="71"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down)">
                                      <p:cBhvr>
                                        <p:cTn id="94" dur="580">
                                          <p:stCondLst>
                                            <p:cond delay="0"/>
                                          </p:stCondLst>
                                        </p:cTn>
                                        <p:tgtEl>
                                          <p:spTgt spid="24"/>
                                        </p:tgtEl>
                                      </p:cBhvr>
                                    </p:animEffect>
                                    <p:anim calcmode="lin" valueType="num">
                                      <p:cBhvr>
                                        <p:cTn id="9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0" dur="26">
                                          <p:stCondLst>
                                            <p:cond delay="650"/>
                                          </p:stCondLst>
                                        </p:cTn>
                                        <p:tgtEl>
                                          <p:spTgt spid="24"/>
                                        </p:tgtEl>
                                      </p:cBhvr>
                                      <p:to x="100000" y="60000"/>
                                    </p:animScale>
                                    <p:animScale>
                                      <p:cBhvr>
                                        <p:cTn id="101" dur="166" decel="50000">
                                          <p:stCondLst>
                                            <p:cond delay="676"/>
                                          </p:stCondLst>
                                        </p:cTn>
                                        <p:tgtEl>
                                          <p:spTgt spid="24"/>
                                        </p:tgtEl>
                                      </p:cBhvr>
                                      <p:to x="100000" y="100000"/>
                                    </p:animScale>
                                    <p:animScale>
                                      <p:cBhvr>
                                        <p:cTn id="102" dur="26">
                                          <p:stCondLst>
                                            <p:cond delay="1312"/>
                                          </p:stCondLst>
                                        </p:cTn>
                                        <p:tgtEl>
                                          <p:spTgt spid="24"/>
                                        </p:tgtEl>
                                      </p:cBhvr>
                                      <p:to x="100000" y="80000"/>
                                    </p:animScale>
                                    <p:animScale>
                                      <p:cBhvr>
                                        <p:cTn id="103" dur="166" decel="50000">
                                          <p:stCondLst>
                                            <p:cond delay="1338"/>
                                          </p:stCondLst>
                                        </p:cTn>
                                        <p:tgtEl>
                                          <p:spTgt spid="24"/>
                                        </p:tgtEl>
                                      </p:cBhvr>
                                      <p:to x="100000" y="100000"/>
                                    </p:animScale>
                                    <p:animScale>
                                      <p:cBhvr>
                                        <p:cTn id="104" dur="26">
                                          <p:stCondLst>
                                            <p:cond delay="1642"/>
                                          </p:stCondLst>
                                        </p:cTn>
                                        <p:tgtEl>
                                          <p:spTgt spid="24"/>
                                        </p:tgtEl>
                                      </p:cBhvr>
                                      <p:to x="100000" y="90000"/>
                                    </p:animScale>
                                    <p:animScale>
                                      <p:cBhvr>
                                        <p:cTn id="105" dur="166" decel="50000">
                                          <p:stCondLst>
                                            <p:cond delay="1668"/>
                                          </p:stCondLst>
                                        </p:cTn>
                                        <p:tgtEl>
                                          <p:spTgt spid="24"/>
                                        </p:tgtEl>
                                      </p:cBhvr>
                                      <p:to x="100000" y="100000"/>
                                    </p:animScale>
                                    <p:animScale>
                                      <p:cBhvr>
                                        <p:cTn id="106" dur="26">
                                          <p:stCondLst>
                                            <p:cond delay="1808"/>
                                          </p:stCondLst>
                                        </p:cTn>
                                        <p:tgtEl>
                                          <p:spTgt spid="24"/>
                                        </p:tgtEl>
                                      </p:cBhvr>
                                      <p:to x="100000" y="95000"/>
                                    </p:animScale>
                                    <p:animScale>
                                      <p:cBhvr>
                                        <p:cTn id="107" dur="166" decel="50000">
                                          <p:stCondLst>
                                            <p:cond delay="1834"/>
                                          </p:stCondLst>
                                        </p:cTn>
                                        <p:tgtEl>
                                          <p:spTgt spid="24"/>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2000"/>
                                        <p:tgtEl>
                                          <p:spTgt spid="25"/>
                                        </p:tgtEl>
                                      </p:cBhvr>
                                    </p:animEffect>
                                    <p:anim calcmode="lin" valueType="num">
                                      <p:cBhvr>
                                        <p:cTn id="113" dur="2000" fill="hold"/>
                                        <p:tgtEl>
                                          <p:spTgt spid="25"/>
                                        </p:tgtEl>
                                        <p:attrNameLst>
                                          <p:attrName>ppt_w</p:attrName>
                                        </p:attrNameLst>
                                      </p:cBhvr>
                                      <p:tavLst>
                                        <p:tav tm="0" fmla="#ppt_w*sin(2.5*pi*$)">
                                          <p:val>
                                            <p:fltVal val="0"/>
                                          </p:val>
                                        </p:tav>
                                        <p:tav tm="100000">
                                          <p:val>
                                            <p:fltVal val="1"/>
                                          </p:val>
                                        </p:tav>
                                      </p:tavLst>
                                    </p:anim>
                                    <p:anim calcmode="lin" valueType="num">
                                      <p:cBhvr>
                                        <p:cTn id="114"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2000"/>
                                        <p:tgtEl>
                                          <p:spTgt spid="26"/>
                                        </p:tgtEl>
                                      </p:cBhvr>
                                    </p:animEffect>
                                    <p:anim calcmode="lin" valueType="num">
                                      <p:cBhvr>
                                        <p:cTn id="120" dur="2000" fill="hold"/>
                                        <p:tgtEl>
                                          <p:spTgt spid="26"/>
                                        </p:tgtEl>
                                        <p:attrNameLst>
                                          <p:attrName>ppt_w</p:attrName>
                                        </p:attrNameLst>
                                      </p:cBhvr>
                                      <p:tavLst>
                                        <p:tav tm="0" fmla="#ppt_w*sin(2.5*pi*$)">
                                          <p:val>
                                            <p:fltVal val="0"/>
                                          </p:val>
                                        </p:tav>
                                        <p:tav tm="100000">
                                          <p:val>
                                            <p:fltVal val="1"/>
                                          </p:val>
                                        </p:tav>
                                      </p:tavLst>
                                    </p:anim>
                                    <p:anim calcmode="lin" valueType="num">
                                      <p:cBhvr>
                                        <p:cTn id="121"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dissolve">
                                      <p:cBhvr>
                                        <p:cTn id="126" dur="500"/>
                                        <p:tgtEl>
                                          <p:spTgt spid="44"/>
                                        </p:tgtEl>
                                      </p:cBhvr>
                                    </p:animEffect>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nodeType="click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wipe(down)">
                                      <p:cBhvr>
                                        <p:cTn id="131" dur="580">
                                          <p:stCondLst>
                                            <p:cond delay="0"/>
                                          </p:stCondLst>
                                        </p:cTn>
                                        <p:tgtEl>
                                          <p:spTgt spid="39"/>
                                        </p:tgtEl>
                                      </p:cBhvr>
                                    </p:animEffect>
                                    <p:anim calcmode="lin" valueType="num">
                                      <p:cBhvr>
                                        <p:cTn id="13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7" dur="26">
                                          <p:stCondLst>
                                            <p:cond delay="650"/>
                                          </p:stCondLst>
                                        </p:cTn>
                                        <p:tgtEl>
                                          <p:spTgt spid="39"/>
                                        </p:tgtEl>
                                      </p:cBhvr>
                                      <p:to x="100000" y="60000"/>
                                    </p:animScale>
                                    <p:animScale>
                                      <p:cBhvr>
                                        <p:cTn id="138" dur="166" decel="50000">
                                          <p:stCondLst>
                                            <p:cond delay="676"/>
                                          </p:stCondLst>
                                        </p:cTn>
                                        <p:tgtEl>
                                          <p:spTgt spid="39"/>
                                        </p:tgtEl>
                                      </p:cBhvr>
                                      <p:to x="100000" y="100000"/>
                                    </p:animScale>
                                    <p:animScale>
                                      <p:cBhvr>
                                        <p:cTn id="139" dur="26">
                                          <p:stCondLst>
                                            <p:cond delay="1312"/>
                                          </p:stCondLst>
                                        </p:cTn>
                                        <p:tgtEl>
                                          <p:spTgt spid="39"/>
                                        </p:tgtEl>
                                      </p:cBhvr>
                                      <p:to x="100000" y="80000"/>
                                    </p:animScale>
                                    <p:animScale>
                                      <p:cBhvr>
                                        <p:cTn id="140" dur="166" decel="50000">
                                          <p:stCondLst>
                                            <p:cond delay="1338"/>
                                          </p:stCondLst>
                                        </p:cTn>
                                        <p:tgtEl>
                                          <p:spTgt spid="39"/>
                                        </p:tgtEl>
                                      </p:cBhvr>
                                      <p:to x="100000" y="100000"/>
                                    </p:animScale>
                                    <p:animScale>
                                      <p:cBhvr>
                                        <p:cTn id="141" dur="26">
                                          <p:stCondLst>
                                            <p:cond delay="1642"/>
                                          </p:stCondLst>
                                        </p:cTn>
                                        <p:tgtEl>
                                          <p:spTgt spid="39"/>
                                        </p:tgtEl>
                                      </p:cBhvr>
                                      <p:to x="100000" y="90000"/>
                                    </p:animScale>
                                    <p:animScale>
                                      <p:cBhvr>
                                        <p:cTn id="142" dur="166" decel="50000">
                                          <p:stCondLst>
                                            <p:cond delay="1668"/>
                                          </p:stCondLst>
                                        </p:cTn>
                                        <p:tgtEl>
                                          <p:spTgt spid="39"/>
                                        </p:tgtEl>
                                      </p:cBhvr>
                                      <p:to x="100000" y="100000"/>
                                    </p:animScale>
                                    <p:animScale>
                                      <p:cBhvr>
                                        <p:cTn id="143" dur="26">
                                          <p:stCondLst>
                                            <p:cond delay="1808"/>
                                          </p:stCondLst>
                                        </p:cTn>
                                        <p:tgtEl>
                                          <p:spTgt spid="39"/>
                                        </p:tgtEl>
                                      </p:cBhvr>
                                      <p:to x="100000" y="95000"/>
                                    </p:animScale>
                                    <p:animScale>
                                      <p:cBhvr>
                                        <p:cTn id="144" dur="166" decel="50000">
                                          <p:stCondLst>
                                            <p:cond delay="1834"/>
                                          </p:stCondLst>
                                        </p:cTn>
                                        <p:tgtEl>
                                          <p:spTgt spid="39"/>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45" presetClass="entr" presetSubtype="0" fill="hold" grpId="0" nodeType="click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fade">
                                      <p:cBhvr>
                                        <p:cTn id="149" dur="2000"/>
                                        <p:tgtEl>
                                          <p:spTgt spid="38"/>
                                        </p:tgtEl>
                                      </p:cBhvr>
                                    </p:animEffect>
                                    <p:anim calcmode="lin" valueType="num">
                                      <p:cBhvr>
                                        <p:cTn id="150" dur="2000" fill="hold"/>
                                        <p:tgtEl>
                                          <p:spTgt spid="38"/>
                                        </p:tgtEl>
                                        <p:attrNameLst>
                                          <p:attrName>ppt_w</p:attrName>
                                        </p:attrNameLst>
                                      </p:cBhvr>
                                      <p:tavLst>
                                        <p:tav tm="0" fmla="#ppt_w*sin(2.5*pi*$)">
                                          <p:val>
                                            <p:fltVal val="0"/>
                                          </p:val>
                                        </p:tav>
                                        <p:tav tm="100000">
                                          <p:val>
                                            <p:fltVal val="1"/>
                                          </p:val>
                                        </p:tav>
                                      </p:tavLst>
                                    </p:anim>
                                    <p:anim calcmode="lin" valueType="num">
                                      <p:cBhvr>
                                        <p:cTn id="151"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nodeType="click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dissolve">
                                      <p:cBhvr>
                                        <p:cTn id="156" dur="500"/>
                                        <p:tgtEl>
                                          <p:spTgt spid="45"/>
                                        </p:tgtEl>
                                      </p:cBhvr>
                                    </p:animEffect>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nodeType="click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wipe(down)">
                                      <p:cBhvr>
                                        <p:cTn id="161" dur="580">
                                          <p:stCondLst>
                                            <p:cond delay="0"/>
                                          </p:stCondLst>
                                        </p:cTn>
                                        <p:tgtEl>
                                          <p:spTgt spid="27"/>
                                        </p:tgtEl>
                                      </p:cBhvr>
                                    </p:animEffect>
                                    <p:anim calcmode="lin" valueType="num">
                                      <p:cBhvr>
                                        <p:cTn id="1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67" dur="26">
                                          <p:stCondLst>
                                            <p:cond delay="650"/>
                                          </p:stCondLst>
                                        </p:cTn>
                                        <p:tgtEl>
                                          <p:spTgt spid="27"/>
                                        </p:tgtEl>
                                      </p:cBhvr>
                                      <p:to x="100000" y="60000"/>
                                    </p:animScale>
                                    <p:animScale>
                                      <p:cBhvr>
                                        <p:cTn id="168" dur="166" decel="50000">
                                          <p:stCondLst>
                                            <p:cond delay="676"/>
                                          </p:stCondLst>
                                        </p:cTn>
                                        <p:tgtEl>
                                          <p:spTgt spid="27"/>
                                        </p:tgtEl>
                                      </p:cBhvr>
                                      <p:to x="100000" y="100000"/>
                                    </p:animScale>
                                    <p:animScale>
                                      <p:cBhvr>
                                        <p:cTn id="169" dur="26">
                                          <p:stCondLst>
                                            <p:cond delay="1312"/>
                                          </p:stCondLst>
                                        </p:cTn>
                                        <p:tgtEl>
                                          <p:spTgt spid="27"/>
                                        </p:tgtEl>
                                      </p:cBhvr>
                                      <p:to x="100000" y="80000"/>
                                    </p:animScale>
                                    <p:animScale>
                                      <p:cBhvr>
                                        <p:cTn id="170" dur="166" decel="50000">
                                          <p:stCondLst>
                                            <p:cond delay="1338"/>
                                          </p:stCondLst>
                                        </p:cTn>
                                        <p:tgtEl>
                                          <p:spTgt spid="27"/>
                                        </p:tgtEl>
                                      </p:cBhvr>
                                      <p:to x="100000" y="100000"/>
                                    </p:animScale>
                                    <p:animScale>
                                      <p:cBhvr>
                                        <p:cTn id="171" dur="26">
                                          <p:stCondLst>
                                            <p:cond delay="1642"/>
                                          </p:stCondLst>
                                        </p:cTn>
                                        <p:tgtEl>
                                          <p:spTgt spid="27"/>
                                        </p:tgtEl>
                                      </p:cBhvr>
                                      <p:to x="100000" y="90000"/>
                                    </p:animScale>
                                    <p:animScale>
                                      <p:cBhvr>
                                        <p:cTn id="172" dur="166" decel="50000">
                                          <p:stCondLst>
                                            <p:cond delay="1668"/>
                                          </p:stCondLst>
                                        </p:cTn>
                                        <p:tgtEl>
                                          <p:spTgt spid="27"/>
                                        </p:tgtEl>
                                      </p:cBhvr>
                                      <p:to x="100000" y="100000"/>
                                    </p:animScale>
                                    <p:animScale>
                                      <p:cBhvr>
                                        <p:cTn id="173" dur="26">
                                          <p:stCondLst>
                                            <p:cond delay="1808"/>
                                          </p:stCondLst>
                                        </p:cTn>
                                        <p:tgtEl>
                                          <p:spTgt spid="27"/>
                                        </p:tgtEl>
                                      </p:cBhvr>
                                      <p:to x="100000" y="95000"/>
                                    </p:animScale>
                                    <p:animScale>
                                      <p:cBhvr>
                                        <p:cTn id="174" dur="166" decel="50000">
                                          <p:stCondLst>
                                            <p:cond delay="1834"/>
                                          </p:stCondLst>
                                        </p:cTn>
                                        <p:tgtEl>
                                          <p:spTgt spid="27"/>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45" presetClass="entr" presetSubtype="0" fill="hold" grpId="0" nodeType="click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fade">
                                      <p:cBhvr>
                                        <p:cTn id="179" dur="2000"/>
                                        <p:tgtEl>
                                          <p:spTgt spid="29"/>
                                        </p:tgtEl>
                                      </p:cBhvr>
                                    </p:animEffect>
                                    <p:anim calcmode="lin" valueType="num">
                                      <p:cBhvr>
                                        <p:cTn id="180" dur="2000" fill="hold"/>
                                        <p:tgtEl>
                                          <p:spTgt spid="29"/>
                                        </p:tgtEl>
                                        <p:attrNameLst>
                                          <p:attrName>ppt_w</p:attrName>
                                        </p:attrNameLst>
                                      </p:cBhvr>
                                      <p:tavLst>
                                        <p:tav tm="0" fmla="#ppt_w*sin(2.5*pi*$)">
                                          <p:val>
                                            <p:fltVal val="0"/>
                                          </p:val>
                                        </p:tav>
                                        <p:tav tm="100000">
                                          <p:val>
                                            <p:fltVal val="1"/>
                                          </p:val>
                                        </p:tav>
                                      </p:tavLst>
                                    </p:anim>
                                    <p:anim calcmode="lin" valueType="num">
                                      <p:cBhvr>
                                        <p:cTn id="181"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nodeType="clickEffect">
                                  <p:stCondLst>
                                    <p:cond delay="0"/>
                                  </p:stCondLst>
                                  <p:childTnLst>
                                    <p:set>
                                      <p:cBhvr>
                                        <p:cTn id="185" dur="1" fill="hold">
                                          <p:stCondLst>
                                            <p:cond delay="0"/>
                                          </p:stCondLst>
                                        </p:cTn>
                                        <p:tgtEl>
                                          <p:spTgt spid="46"/>
                                        </p:tgtEl>
                                        <p:attrNameLst>
                                          <p:attrName>style.visibility</p:attrName>
                                        </p:attrNameLst>
                                      </p:cBhvr>
                                      <p:to>
                                        <p:strVal val="visible"/>
                                      </p:to>
                                    </p:set>
                                    <p:animEffect transition="in" filter="dissolve">
                                      <p:cBhvr>
                                        <p:cTn id="186" dur="500"/>
                                        <p:tgtEl>
                                          <p:spTgt spid="46"/>
                                        </p:tgtEl>
                                      </p:cBhvr>
                                    </p:animEffect>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nodeType="clickEffect">
                                  <p:stCondLst>
                                    <p:cond delay="0"/>
                                  </p:stCondLst>
                                  <p:childTnLst>
                                    <p:set>
                                      <p:cBhvr>
                                        <p:cTn id="190" dur="1" fill="hold">
                                          <p:stCondLst>
                                            <p:cond delay="0"/>
                                          </p:stCondLst>
                                        </p:cTn>
                                        <p:tgtEl>
                                          <p:spTgt spid="42"/>
                                        </p:tgtEl>
                                        <p:attrNameLst>
                                          <p:attrName>style.visibility</p:attrName>
                                        </p:attrNameLst>
                                      </p:cBhvr>
                                      <p:to>
                                        <p:strVal val="visible"/>
                                      </p:to>
                                    </p:set>
                                    <p:animEffect transition="in" filter="wipe(down)">
                                      <p:cBhvr>
                                        <p:cTn id="191" dur="580">
                                          <p:stCondLst>
                                            <p:cond delay="0"/>
                                          </p:stCondLst>
                                        </p:cTn>
                                        <p:tgtEl>
                                          <p:spTgt spid="42"/>
                                        </p:tgtEl>
                                      </p:cBhvr>
                                    </p:animEffect>
                                    <p:anim calcmode="lin" valueType="num">
                                      <p:cBhvr>
                                        <p:cTn id="19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97" dur="26">
                                          <p:stCondLst>
                                            <p:cond delay="650"/>
                                          </p:stCondLst>
                                        </p:cTn>
                                        <p:tgtEl>
                                          <p:spTgt spid="42"/>
                                        </p:tgtEl>
                                      </p:cBhvr>
                                      <p:to x="100000" y="60000"/>
                                    </p:animScale>
                                    <p:animScale>
                                      <p:cBhvr>
                                        <p:cTn id="198" dur="166" decel="50000">
                                          <p:stCondLst>
                                            <p:cond delay="676"/>
                                          </p:stCondLst>
                                        </p:cTn>
                                        <p:tgtEl>
                                          <p:spTgt spid="42"/>
                                        </p:tgtEl>
                                      </p:cBhvr>
                                      <p:to x="100000" y="100000"/>
                                    </p:animScale>
                                    <p:animScale>
                                      <p:cBhvr>
                                        <p:cTn id="199" dur="26">
                                          <p:stCondLst>
                                            <p:cond delay="1312"/>
                                          </p:stCondLst>
                                        </p:cTn>
                                        <p:tgtEl>
                                          <p:spTgt spid="42"/>
                                        </p:tgtEl>
                                      </p:cBhvr>
                                      <p:to x="100000" y="80000"/>
                                    </p:animScale>
                                    <p:animScale>
                                      <p:cBhvr>
                                        <p:cTn id="200" dur="166" decel="50000">
                                          <p:stCondLst>
                                            <p:cond delay="1338"/>
                                          </p:stCondLst>
                                        </p:cTn>
                                        <p:tgtEl>
                                          <p:spTgt spid="42"/>
                                        </p:tgtEl>
                                      </p:cBhvr>
                                      <p:to x="100000" y="100000"/>
                                    </p:animScale>
                                    <p:animScale>
                                      <p:cBhvr>
                                        <p:cTn id="201" dur="26">
                                          <p:stCondLst>
                                            <p:cond delay="1642"/>
                                          </p:stCondLst>
                                        </p:cTn>
                                        <p:tgtEl>
                                          <p:spTgt spid="42"/>
                                        </p:tgtEl>
                                      </p:cBhvr>
                                      <p:to x="100000" y="90000"/>
                                    </p:animScale>
                                    <p:animScale>
                                      <p:cBhvr>
                                        <p:cTn id="202" dur="166" decel="50000">
                                          <p:stCondLst>
                                            <p:cond delay="1668"/>
                                          </p:stCondLst>
                                        </p:cTn>
                                        <p:tgtEl>
                                          <p:spTgt spid="42"/>
                                        </p:tgtEl>
                                      </p:cBhvr>
                                      <p:to x="100000" y="100000"/>
                                    </p:animScale>
                                    <p:animScale>
                                      <p:cBhvr>
                                        <p:cTn id="203" dur="26">
                                          <p:stCondLst>
                                            <p:cond delay="1808"/>
                                          </p:stCondLst>
                                        </p:cTn>
                                        <p:tgtEl>
                                          <p:spTgt spid="42"/>
                                        </p:tgtEl>
                                      </p:cBhvr>
                                      <p:to x="100000" y="95000"/>
                                    </p:animScale>
                                    <p:animScale>
                                      <p:cBhvr>
                                        <p:cTn id="204" dur="166" decel="50000">
                                          <p:stCondLst>
                                            <p:cond delay="1834"/>
                                          </p:stCondLst>
                                        </p:cTn>
                                        <p:tgtEl>
                                          <p:spTgt spid="42"/>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45" presetClass="entr" presetSubtype="0" fill="hold" grpId="0" nodeType="clickEffect">
                                  <p:stCondLst>
                                    <p:cond delay="0"/>
                                  </p:stCondLst>
                                  <p:childTnLst>
                                    <p:set>
                                      <p:cBhvr>
                                        <p:cTn id="208" dur="1" fill="hold">
                                          <p:stCondLst>
                                            <p:cond delay="0"/>
                                          </p:stCondLst>
                                        </p:cTn>
                                        <p:tgtEl>
                                          <p:spTgt spid="43"/>
                                        </p:tgtEl>
                                        <p:attrNameLst>
                                          <p:attrName>style.visibility</p:attrName>
                                        </p:attrNameLst>
                                      </p:cBhvr>
                                      <p:to>
                                        <p:strVal val="visible"/>
                                      </p:to>
                                    </p:set>
                                    <p:animEffect transition="in" filter="fade">
                                      <p:cBhvr>
                                        <p:cTn id="209" dur="2000"/>
                                        <p:tgtEl>
                                          <p:spTgt spid="43"/>
                                        </p:tgtEl>
                                      </p:cBhvr>
                                    </p:animEffect>
                                    <p:anim calcmode="lin" valueType="num">
                                      <p:cBhvr>
                                        <p:cTn id="210" dur="2000" fill="hold"/>
                                        <p:tgtEl>
                                          <p:spTgt spid="43"/>
                                        </p:tgtEl>
                                        <p:attrNameLst>
                                          <p:attrName>ppt_w</p:attrName>
                                        </p:attrNameLst>
                                      </p:cBhvr>
                                      <p:tavLst>
                                        <p:tav tm="0" fmla="#ppt_w*sin(2.5*pi*$)">
                                          <p:val>
                                            <p:fltVal val="0"/>
                                          </p:val>
                                        </p:tav>
                                        <p:tav tm="100000">
                                          <p:val>
                                            <p:fltVal val="1"/>
                                          </p:val>
                                        </p:tav>
                                      </p:tavLst>
                                    </p:anim>
                                    <p:anim calcmode="lin" valueType="num">
                                      <p:cBhvr>
                                        <p:cTn id="211" dur="2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49"/>
                                        </p:tgtEl>
                                        <p:attrNameLst>
                                          <p:attrName>style.visibility</p:attrName>
                                        </p:attrNameLst>
                                      </p:cBhvr>
                                      <p:to>
                                        <p:strVal val="visible"/>
                                      </p:to>
                                    </p:set>
                                    <p:animEffect transition="in" filter="fade">
                                      <p:cBhvr>
                                        <p:cTn id="216" dur="500"/>
                                        <p:tgtEl>
                                          <p:spTgt spid="49"/>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nodeType="clickEffect">
                                  <p:stCondLst>
                                    <p:cond delay="0"/>
                                  </p:stCondLst>
                                  <p:childTnLst>
                                    <p:animEffect transition="out" filter="fade">
                                      <p:cBhvr>
                                        <p:cTn id="220" dur="500"/>
                                        <p:tgtEl>
                                          <p:spTgt spid="50"/>
                                        </p:tgtEl>
                                      </p:cBhvr>
                                    </p:animEffect>
                                    <p:set>
                                      <p:cBhvr>
                                        <p:cTn id="221" dur="1" fill="hold">
                                          <p:stCondLst>
                                            <p:cond delay="499"/>
                                          </p:stCondLst>
                                        </p:cTn>
                                        <p:tgtEl>
                                          <p:spTgt spid="50"/>
                                        </p:tgtEl>
                                        <p:attrNameLst>
                                          <p:attrName>style.visibility</p:attrName>
                                        </p:attrNameLst>
                                      </p:cBhvr>
                                      <p:to>
                                        <p:strVal val="hidden"/>
                                      </p:to>
                                    </p:set>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nodeType="clickEffect">
                                  <p:stCondLst>
                                    <p:cond delay="0"/>
                                  </p:stCondLst>
                                  <p:childTnLst>
                                    <p:animEffect transition="out" filter="fade">
                                      <p:cBhvr>
                                        <p:cTn id="225" dur="500"/>
                                        <p:tgtEl>
                                          <p:spTgt spid="51"/>
                                        </p:tgtEl>
                                      </p:cBhvr>
                                    </p:animEffect>
                                    <p:set>
                                      <p:cBhvr>
                                        <p:cTn id="226" dur="1" fill="hold">
                                          <p:stCondLst>
                                            <p:cond delay="499"/>
                                          </p:stCondLst>
                                        </p:cTn>
                                        <p:tgtEl>
                                          <p:spTgt spid="51"/>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nodeType="clickEffect">
                                  <p:stCondLst>
                                    <p:cond delay="0"/>
                                  </p:stCondLst>
                                  <p:childTnLst>
                                    <p:animEffect transition="out" filter="fade">
                                      <p:cBhvr>
                                        <p:cTn id="230" dur="500"/>
                                        <p:tgtEl>
                                          <p:spTgt spid="52"/>
                                        </p:tgtEl>
                                      </p:cBhvr>
                                    </p:animEffect>
                                    <p:set>
                                      <p:cBhvr>
                                        <p:cTn id="231" dur="1" fill="hold">
                                          <p:stCondLst>
                                            <p:cond delay="499"/>
                                          </p:stCondLst>
                                        </p:cTn>
                                        <p:tgtEl>
                                          <p:spTgt spid="52"/>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nodeType="clickEffect">
                                  <p:stCondLst>
                                    <p:cond delay="0"/>
                                  </p:stCondLst>
                                  <p:childTnLst>
                                    <p:animEffect transition="out" filter="fade">
                                      <p:cBhvr>
                                        <p:cTn id="235" dur="500"/>
                                        <p:tgtEl>
                                          <p:spTgt spid="53"/>
                                        </p:tgtEl>
                                      </p:cBhvr>
                                    </p:animEffect>
                                    <p:set>
                                      <p:cBhvr>
                                        <p:cTn id="236" dur="1" fill="hold">
                                          <p:stCondLst>
                                            <p:cond delay="499"/>
                                          </p:stCondLst>
                                        </p:cTn>
                                        <p:tgtEl>
                                          <p:spTgt spid="53"/>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10" presetClass="exit" presetSubtype="0" fill="hold" nodeType="clickEffect">
                                  <p:stCondLst>
                                    <p:cond delay="0"/>
                                  </p:stCondLst>
                                  <p:childTnLst>
                                    <p:animEffect transition="out" filter="fade">
                                      <p:cBhvr>
                                        <p:cTn id="240" dur="500"/>
                                        <p:tgtEl>
                                          <p:spTgt spid="54"/>
                                        </p:tgtEl>
                                      </p:cBhvr>
                                    </p:animEffect>
                                    <p:set>
                                      <p:cBhvr>
                                        <p:cTn id="241"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P spid="29" grpId="0" animBg="1"/>
      <p:bldP spid="38" grpId="0" animBg="1"/>
      <p:bldP spid="43" grpId="0" animBg="1"/>
      <p:bldP spid="3" grpId="0"/>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A74D3-B44A-5A2A-F682-4B00348974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A81DCA-CF28-FE58-33F5-6B6FDE60F0A4}"/>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EB3C0B7-C78A-95FA-8839-DF59C1136395}"/>
              </a:ext>
            </a:extLst>
          </p:cNvPr>
          <p:cNvSpPr txBox="1"/>
          <p:nvPr/>
        </p:nvSpPr>
        <p:spPr>
          <a:xfrm>
            <a:off x="275824" y="768226"/>
            <a:ext cx="6094902" cy="430887"/>
          </a:xfrm>
          <a:prstGeom prst="rect">
            <a:avLst/>
          </a:prstGeom>
          <a:noFill/>
        </p:spPr>
        <p:txBody>
          <a:bodyPr wrap="square">
            <a:spAutoFit/>
          </a:bodyPr>
          <a:lstStyle/>
          <a:p>
            <a:pPr algn="l"/>
            <a:r>
              <a:rPr lang="en-US" sz="2200" b="0" i="0" u="none" strike="noStrike" baseline="0" dirty="0">
                <a:latin typeface="TimesLTStd-Roman"/>
              </a:rPr>
              <a:t>(c) Find the local maximum and minimum values.</a:t>
            </a:r>
          </a:p>
        </p:txBody>
      </p:sp>
      <p:sp>
        <p:nvSpPr>
          <p:cNvPr id="5" name="Text Box 9">
            <a:extLst>
              <a:ext uri="{FF2B5EF4-FFF2-40B4-BE49-F238E27FC236}">
                <a16:creationId xmlns:a16="http://schemas.microsoft.com/office/drawing/2014/main" id="{D500F50A-A152-F244-9B99-57EF096C8751}"/>
              </a:ext>
            </a:extLst>
          </p:cNvPr>
          <p:cNvSpPr txBox="1">
            <a:spLocks noChangeArrowheads="1"/>
          </p:cNvSpPr>
          <p:nvPr/>
        </p:nvSpPr>
        <p:spPr bwMode="auto">
          <a:xfrm>
            <a:off x="275824" y="24876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25" name="Group 24">
            <a:extLst>
              <a:ext uri="{FF2B5EF4-FFF2-40B4-BE49-F238E27FC236}">
                <a16:creationId xmlns:a16="http://schemas.microsoft.com/office/drawing/2014/main" id="{8A16CE24-FCAA-6BF1-8F32-87C7A53B9F5D}"/>
              </a:ext>
            </a:extLst>
          </p:cNvPr>
          <p:cNvGrpSpPr/>
          <p:nvPr/>
        </p:nvGrpSpPr>
        <p:grpSpPr>
          <a:xfrm>
            <a:off x="646163" y="1272421"/>
            <a:ext cx="3754437" cy="1139302"/>
            <a:chOff x="7033806" y="827428"/>
            <a:chExt cx="3754437" cy="1139302"/>
          </a:xfrm>
        </p:grpSpPr>
        <p:graphicFrame>
          <p:nvGraphicFramePr>
            <p:cNvPr id="6" name="Object 39">
              <a:extLst>
                <a:ext uri="{FF2B5EF4-FFF2-40B4-BE49-F238E27FC236}">
                  <a16:creationId xmlns:a16="http://schemas.microsoft.com/office/drawing/2014/main" id="{35D3CAEC-B399-5DA6-7E20-1B046913FA1D}"/>
                </a:ext>
              </a:extLst>
            </p:cNvPr>
            <p:cNvGraphicFramePr>
              <a:graphicFrameLocks noChangeAspect="1"/>
            </p:cNvGraphicFramePr>
            <p:nvPr>
              <p:extLst>
                <p:ext uri="{D42A27DB-BD31-4B8C-83A1-F6EECF244321}">
                  <p14:modId xmlns:p14="http://schemas.microsoft.com/office/powerpoint/2010/main" val="3735290458"/>
                </p:ext>
              </p:extLst>
            </p:nvPr>
          </p:nvGraphicFramePr>
          <p:xfrm>
            <a:off x="9298734" y="1636231"/>
            <a:ext cx="226973" cy="295196"/>
          </p:xfrm>
          <a:graphic>
            <a:graphicData uri="http://schemas.openxmlformats.org/presentationml/2006/ole">
              <mc:AlternateContent xmlns:mc="http://schemas.openxmlformats.org/markup-compatibility/2006">
                <mc:Choice xmlns:v="urn:schemas-microsoft-com:vml" Requires="v">
                  <p:oleObj name="Equation" r:id="rId2" imgW="126780" imgH="164814" progId="Equation.DSMT4">
                    <p:embed/>
                  </p:oleObj>
                </mc:Choice>
                <mc:Fallback>
                  <p:oleObj name="Equation" r:id="rId2" imgW="126780" imgH="164814" progId="Equation.DSMT4">
                    <p:embed/>
                    <p:pic>
                      <p:nvPicPr>
                        <p:cNvPr id="24" name="Object 39">
                          <a:extLst>
                            <a:ext uri="{FF2B5EF4-FFF2-40B4-BE49-F238E27FC236}">
                              <a16:creationId xmlns:a16="http://schemas.microsoft.com/office/drawing/2014/main" id="{4FA8215F-F89A-34F9-9173-CB1AE2652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8734" y="1636231"/>
                          <a:ext cx="226973" cy="295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0">
              <a:extLst>
                <a:ext uri="{FF2B5EF4-FFF2-40B4-BE49-F238E27FC236}">
                  <a16:creationId xmlns:a16="http://schemas.microsoft.com/office/drawing/2014/main" id="{C65A39D2-F585-EA00-9A24-9E26A9BA7066}"/>
                </a:ext>
              </a:extLst>
            </p:cNvPr>
            <p:cNvGraphicFramePr>
              <a:graphicFrameLocks noChangeAspect="1"/>
            </p:cNvGraphicFramePr>
            <p:nvPr>
              <p:extLst>
                <p:ext uri="{D42A27DB-BD31-4B8C-83A1-F6EECF244321}">
                  <p14:modId xmlns:p14="http://schemas.microsoft.com/office/powerpoint/2010/main" val="1263807958"/>
                </p:ext>
              </p:extLst>
            </p:nvPr>
          </p:nvGraphicFramePr>
          <p:xfrm>
            <a:off x="7780037" y="1115181"/>
            <a:ext cx="566738" cy="317500"/>
          </p:xfrm>
          <a:graphic>
            <a:graphicData uri="http://schemas.openxmlformats.org/presentationml/2006/ole">
              <mc:AlternateContent xmlns:mc="http://schemas.openxmlformats.org/markup-compatibility/2006">
                <mc:Choice xmlns:v="urn:schemas-microsoft-com:vml" Requires="v">
                  <p:oleObj name="Equation" r:id="rId4" imgW="317160" imgH="177480" progId="Equation.DSMT4">
                    <p:embed/>
                  </p:oleObj>
                </mc:Choice>
                <mc:Fallback>
                  <p:oleObj name="Equation" r:id="rId4" imgW="317160" imgH="177480" progId="Equation.DSMT4">
                    <p:embed/>
                    <p:pic>
                      <p:nvPicPr>
                        <p:cNvPr id="25" name="Object 40">
                          <a:extLst>
                            <a:ext uri="{FF2B5EF4-FFF2-40B4-BE49-F238E27FC236}">
                              <a16:creationId xmlns:a16="http://schemas.microsoft.com/office/drawing/2014/main" id="{82BFF2A6-4D76-7A18-72CD-9496CE31C425}"/>
                            </a:ext>
                          </a:extLst>
                        </p:cNvPr>
                        <p:cNvPicPr>
                          <a:picLocks noChangeAspect="1" noChangeArrowheads="1"/>
                        </p:cNvPicPr>
                        <p:nvPr/>
                      </p:nvPicPr>
                      <p:blipFill>
                        <a:blip r:embed="rId5"/>
                        <a:srcRect/>
                        <a:stretch>
                          <a:fillRect/>
                        </a:stretch>
                      </p:blipFill>
                      <p:spPr bwMode="auto">
                        <a:xfrm>
                          <a:off x="7780037" y="1115181"/>
                          <a:ext cx="56673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1">
              <a:extLst>
                <a:ext uri="{FF2B5EF4-FFF2-40B4-BE49-F238E27FC236}">
                  <a16:creationId xmlns:a16="http://schemas.microsoft.com/office/drawing/2014/main" id="{A819B6A4-3F24-2EA7-7E9C-78F94CAD1273}"/>
                </a:ext>
              </a:extLst>
            </p:cNvPr>
            <p:cNvGraphicFramePr>
              <a:graphicFrameLocks noChangeAspect="1"/>
            </p:cNvGraphicFramePr>
            <p:nvPr>
              <p:extLst>
                <p:ext uri="{D42A27DB-BD31-4B8C-83A1-F6EECF244321}">
                  <p14:modId xmlns:p14="http://schemas.microsoft.com/office/powerpoint/2010/main" val="2818727967"/>
                </p:ext>
              </p:extLst>
            </p:nvPr>
          </p:nvGraphicFramePr>
          <p:xfrm>
            <a:off x="9285577" y="1081220"/>
            <a:ext cx="226973" cy="317500"/>
          </p:xfrm>
          <a:graphic>
            <a:graphicData uri="http://schemas.openxmlformats.org/presentationml/2006/ole">
              <mc:AlternateContent xmlns:mc="http://schemas.openxmlformats.org/markup-compatibility/2006">
                <mc:Choice xmlns:v="urn:schemas-microsoft-com:vml" Requires="v">
                  <p:oleObj name="Equation" r:id="rId6" imgW="126725" imgH="177415" progId="Equation.DSMT4">
                    <p:embed/>
                  </p:oleObj>
                </mc:Choice>
                <mc:Fallback>
                  <p:oleObj name="Equation" r:id="rId6" imgW="126725" imgH="177415" progId="Equation.DSMT4">
                    <p:embed/>
                    <p:pic>
                      <p:nvPicPr>
                        <p:cNvPr id="26" name="Object 41">
                          <a:extLst>
                            <a:ext uri="{FF2B5EF4-FFF2-40B4-BE49-F238E27FC236}">
                              <a16:creationId xmlns:a16="http://schemas.microsoft.com/office/drawing/2014/main" id="{9C4ACF18-6A75-EF1B-229B-3421C3696C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577" y="1081220"/>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44">
              <a:extLst>
                <a:ext uri="{FF2B5EF4-FFF2-40B4-BE49-F238E27FC236}">
                  <a16:creationId xmlns:a16="http://schemas.microsoft.com/office/drawing/2014/main" id="{51969347-902E-65C5-B364-81174D947372}"/>
                </a:ext>
              </a:extLst>
            </p:cNvPr>
            <p:cNvGraphicFramePr>
              <a:graphicFrameLocks noChangeAspect="1"/>
            </p:cNvGraphicFramePr>
            <p:nvPr>
              <p:extLst>
                <p:ext uri="{D42A27DB-BD31-4B8C-83A1-F6EECF244321}">
                  <p14:modId xmlns:p14="http://schemas.microsoft.com/office/powerpoint/2010/main" val="271726645"/>
                </p:ext>
              </p:extLst>
            </p:nvPr>
          </p:nvGraphicFramePr>
          <p:xfrm>
            <a:off x="8635834" y="1115181"/>
            <a:ext cx="301625" cy="301625"/>
          </p:xfrm>
          <a:graphic>
            <a:graphicData uri="http://schemas.openxmlformats.org/presentationml/2006/ole">
              <mc:AlternateContent xmlns:mc="http://schemas.openxmlformats.org/markup-compatibility/2006">
                <mc:Choice xmlns:v="urn:schemas-microsoft-com:vml" Requires="v">
                  <p:oleObj name="Equation" r:id="rId8" imgW="139700" imgH="139700" progId="Equation.DSMT4">
                    <p:embed/>
                  </p:oleObj>
                </mc:Choice>
                <mc:Fallback>
                  <p:oleObj name="Equation" r:id="rId8" imgW="139700" imgH="139700" progId="Equation.DSMT4">
                    <p:embed/>
                    <p:pic>
                      <p:nvPicPr>
                        <p:cNvPr id="27" name="Object 44">
                          <a:extLst>
                            <a:ext uri="{FF2B5EF4-FFF2-40B4-BE49-F238E27FC236}">
                              <a16:creationId xmlns:a16="http://schemas.microsoft.com/office/drawing/2014/main" id="{860B92ED-B910-310B-96CB-0B7DFE59F9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5834" y="1115181"/>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Line 45">
              <a:extLst>
                <a:ext uri="{FF2B5EF4-FFF2-40B4-BE49-F238E27FC236}">
                  <a16:creationId xmlns:a16="http://schemas.microsoft.com/office/drawing/2014/main" id="{07E6250D-7AFC-4F0D-728D-665038C1CABE}"/>
                </a:ext>
              </a:extLst>
            </p:cNvPr>
            <p:cNvSpPr>
              <a:spLocks noChangeShapeType="1"/>
            </p:cNvSpPr>
            <p:nvPr/>
          </p:nvSpPr>
          <p:spPr bwMode="auto">
            <a:xfrm flipV="1">
              <a:off x="8622678" y="1636231"/>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 name="Group 10">
              <a:extLst>
                <a:ext uri="{FF2B5EF4-FFF2-40B4-BE49-F238E27FC236}">
                  <a16:creationId xmlns:a16="http://schemas.microsoft.com/office/drawing/2014/main" id="{D8BAE0CE-92CB-1C7B-40A0-1D2CDB1D0EAC}"/>
                </a:ext>
              </a:extLst>
            </p:cNvPr>
            <p:cNvGrpSpPr/>
            <p:nvPr/>
          </p:nvGrpSpPr>
          <p:grpSpPr>
            <a:xfrm>
              <a:off x="7033806" y="984654"/>
              <a:ext cx="3754437" cy="799175"/>
              <a:chOff x="6312280" y="997014"/>
              <a:chExt cx="3754437" cy="799175"/>
            </a:xfrm>
          </p:grpSpPr>
          <p:graphicFrame>
            <p:nvGraphicFramePr>
              <p:cNvPr id="12" name="Object 49">
                <a:extLst>
                  <a:ext uri="{FF2B5EF4-FFF2-40B4-BE49-F238E27FC236}">
                    <a16:creationId xmlns:a16="http://schemas.microsoft.com/office/drawing/2014/main" id="{D23824B9-6B3C-3DBD-C46B-AB5D3BC3FBAD}"/>
                  </a:ext>
                </a:extLst>
              </p:cNvPr>
              <p:cNvGraphicFramePr>
                <a:graphicFrameLocks noChangeAspect="1"/>
              </p:cNvGraphicFramePr>
              <p:nvPr>
                <p:extLst>
                  <p:ext uri="{D42A27DB-BD31-4B8C-83A1-F6EECF244321}">
                    <p14:modId xmlns:p14="http://schemas.microsoft.com/office/powerpoint/2010/main" val="3190648658"/>
                  </p:ext>
                </p:extLst>
              </p:nvPr>
            </p:nvGraphicFramePr>
            <p:xfrm>
              <a:off x="9771442" y="997014"/>
              <a:ext cx="295275" cy="363538"/>
            </p:xfrm>
            <a:graphic>
              <a:graphicData uri="http://schemas.openxmlformats.org/presentationml/2006/ole">
                <mc:AlternateContent xmlns:mc="http://schemas.openxmlformats.org/markup-compatibility/2006">
                  <mc:Choice xmlns:v="urn:schemas-microsoft-com:vml" Requires="v">
                    <p:oleObj name="Equation" r:id="rId10" imgW="164957" imgH="203024" progId="Equation.DSMT4">
                      <p:embed/>
                    </p:oleObj>
                  </mc:Choice>
                  <mc:Fallback>
                    <p:oleObj name="Equation" r:id="rId10" imgW="164957" imgH="203024" progId="Equation.DSMT4">
                      <p:embed/>
                      <p:pic>
                        <p:nvPicPr>
                          <p:cNvPr id="30" name="Object 49">
                            <a:extLst>
                              <a:ext uri="{FF2B5EF4-FFF2-40B4-BE49-F238E27FC236}">
                                <a16:creationId xmlns:a16="http://schemas.microsoft.com/office/drawing/2014/main" id="{4E5D089E-19F2-ECBF-0968-14BF64C647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71442" y="997014"/>
                            <a:ext cx="2952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Line 50">
                <a:extLst>
                  <a:ext uri="{FF2B5EF4-FFF2-40B4-BE49-F238E27FC236}">
                    <a16:creationId xmlns:a16="http://schemas.microsoft.com/office/drawing/2014/main" id="{64D3B2A4-BFB5-A691-9018-ABCA173A9814}"/>
                  </a:ext>
                </a:extLst>
              </p:cNvPr>
              <p:cNvSpPr>
                <a:spLocks noChangeShapeType="1"/>
              </p:cNvSpPr>
              <p:nvPr/>
            </p:nvSpPr>
            <p:spPr bwMode="auto">
              <a:xfrm>
                <a:off x="6312280" y="1558989"/>
                <a:ext cx="32766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4" name="Line 51">
                <a:extLst>
                  <a:ext uri="{FF2B5EF4-FFF2-40B4-BE49-F238E27FC236}">
                    <a16:creationId xmlns:a16="http://schemas.microsoft.com/office/drawing/2014/main" id="{1E2F9593-0117-5B50-94C9-5D93F2E07BCF}"/>
                  </a:ext>
                </a:extLst>
              </p:cNvPr>
              <p:cNvSpPr>
                <a:spLocks noChangeShapeType="1"/>
              </p:cNvSpPr>
              <p:nvPr/>
            </p:nvSpPr>
            <p:spPr bwMode="auto">
              <a:xfrm>
                <a:off x="7341565"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2">
                <a:extLst>
                  <a:ext uri="{FF2B5EF4-FFF2-40B4-BE49-F238E27FC236}">
                    <a16:creationId xmlns:a16="http://schemas.microsoft.com/office/drawing/2014/main" id="{0B744CE9-528D-2C19-6C55-1B070DB7BDC7}"/>
                  </a:ext>
                </a:extLst>
              </p:cNvPr>
              <p:cNvSpPr>
                <a:spLocks noChangeShapeType="1"/>
              </p:cNvSpPr>
              <p:nvPr/>
            </p:nvSpPr>
            <p:spPr bwMode="auto">
              <a:xfrm>
                <a:off x="8673697"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Text Box 53">
                <a:extLst>
                  <a:ext uri="{FF2B5EF4-FFF2-40B4-BE49-F238E27FC236}">
                    <a16:creationId xmlns:a16="http://schemas.microsoft.com/office/drawing/2014/main" id="{DBE1E033-4E85-7548-A218-5E6A620395A2}"/>
                  </a:ext>
                </a:extLst>
              </p:cNvPr>
              <p:cNvSpPr txBox="1">
                <a:spLocks noChangeArrowheads="1"/>
              </p:cNvSpPr>
              <p:nvPr/>
            </p:nvSpPr>
            <p:spPr bwMode="auto">
              <a:xfrm>
                <a:off x="9725405" y="1365302"/>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x</a:t>
                </a:r>
              </a:p>
            </p:txBody>
          </p:sp>
        </p:grpSp>
        <p:sp>
          <p:nvSpPr>
            <p:cNvPr id="17" name="Line 57">
              <a:extLst>
                <a:ext uri="{FF2B5EF4-FFF2-40B4-BE49-F238E27FC236}">
                  <a16:creationId xmlns:a16="http://schemas.microsoft.com/office/drawing/2014/main" id="{2A83B1AD-41DC-642F-3EF6-1E7E75516B32}"/>
                </a:ext>
              </a:extLst>
            </p:cNvPr>
            <p:cNvSpPr>
              <a:spLocks noChangeShapeType="1"/>
            </p:cNvSpPr>
            <p:nvPr/>
          </p:nvSpPr>
          <p:spPr bwMode="auto">
            <a:xfrm>
              <a:off x="7372918" y="1636231"/>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8" name="Object 58">
              <a:extLst>
                <a:ext uri="{FF2B5EF4-FFF2-40B4-BE49-F238E27FC236}">
                  <a16:creationId xmlns:a16="http://schemas.microsoft.com/office/drawing/2014/main" id="{EA769289-FE92-EEFB-C6E3-B0ED9D87E4EC}"/>
                </a:ext>
              </a:extLst>
            </p:cNvPr>
            <p:cNvGraphicFramePr>
              <a:graphicFrameLocks noChangeAspect="1"/>
            </p:cNvGraphicFramePr>
            <p:nvPr>
              <p:extLst>
                <p:ext uri="{D42A27DB-BD31-4B8C-83A1-F6EECF244321}">
                  <p14:modId xmlns:p14="http://schemas.microsoft.com/office/powerpoint/2010/main" val="1236933731"/>
                </p:ext>
              </p:extLst>
            </p:nvPr>
          </p:nvGraphicFramePr>
          <p:xfrm>
            <a:off x="7264147" y="1196490"/>
            <a:ext cx="274638" cy="220662"/>
          </p:xfrm>
          <a:graphic>
            <a:graphicData uri="http://schemas.openxmlformats.org/presentationml/2006/ole">
              <mc:AlternateContent xmlns:mc="http://schemas.openxmlformats.org/markup-compatibility/2006">
                <mc:Choice xmlns:v="urn:schemas-microsoft-com:vml" Requires="v">
                  <p:oleObj name="Equation" r:id="rId12" imgW="126780" imgH="101424" progId="Equation.DSMT4">
                    <p:embed/>
                  </p:oleObj>
                </mc:Choice>
                <mc:Fallback>
                  <p:oleObj name="Equation" r:id="rId12" imgW="126780" imgH="101424" progId="Equation.DSMT4">
                    <p:embed/>
                    <p:pic>
                      <p:nvPicPr>
                        <p:cNvPr id="39" name="Object 58">
                          <a:extLst>
                            <a:ext uri="{FF2B5EF4-FFF2-40B4-BE49-F238E27FC236}">
                              <a16:creationId xmlns:a16="http://schemas.microsoft.com/office/drawing/2014/main" id="{CA8C29AC-2A8F-1921-747E-D3710DB506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4147" y="1196490"/>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41">
              <a:extLst>
                <a:ext uri="{FF2B5EF4-FFF2-40B4-BE49-F238E27FC236}">
                  <a16:creationId xmlns:a16="http://schemas.microsoft.com/office/drawing/2014/main" id="{70B52DD1-64FF-C129-5DD4-C95E3BB304FF}"/>
                </a:ext>
              </a:extLst>
            </p:cNvPr>
            <p:cNvGraphicFramePr>
              <a:graphicFrameLocks noChangeAspect="1"/>
            </p:cNvGraphicFramePr>
            <p:nvPr>
              <p:extLst>
                <p:ext uri="{D42A27DB-BD31-4B8C-83A1-F6EECF244321}">
                  <p14:modId xmlns:p14="http://schemas.microsoft.com/office/powerpoint/2010/main" val="2170590682"/>
                </p:ext>
              </p:extLst>
            </p:nvPr>
          </p:nvGraphicFramePr>
          <p:xfrm>
            <a:off x="7947830" y="1649230"/>
            <a:ext cx="226973" cy="317500"/>
          </p:xfrm>
          <a:graphic>
            <a:graphicData uri="http://schemas.openxmlformats.org/presentationml/2006/ole">
              <mc:AlternateContent xmlns:mc="http://schemas.openxmlformats.org/markup-compatibility/2006">
                <mc:Choice xmlns:v="urn:schemas-microsoft-com:vml" Requires="v">
                  <p:oleObj name="Equation" r:id="rId6" imgW="126725" imgH="177415" progId="Equation.DSMT4">
                    <p:embed/>
                  </p:oleObj>
                </mc:Choice>
                <mc:Fallback>
                  <p:oleObj name="Equation" r:id="rId6" imgW="126725" imgH="177415" progId="Equation.DSMT4">
                    <p:embed/>
                    <p:pic>
                      <p:nvPicPr>
                        <p:cNvPr id="40" name="Object 41">
                          <a:extLst>
                            <a:ext uri="{FF2B5EF4-FFF2-40B4-BE49-F238E27FC236}">
                              <a16:creationId xmlns:a16="http://schemas.microsoft.com/office/drawing/2014/main" id="{08FD60AC-6870-254F-5FE4-D5D8D16CD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7830" y="1649230"/>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58">
              <a:extLst>
                <a:ext uri="{FF2B5EF4-FFF2-40B4-BE49-F238E27FC236}">
                  <a16:creationId xmlns:a16="http://schemas.microsoft.com/office/drawing/2014/main" id="{354C237C-BB8A-0CBE-7CFA-D8C96818CE4A}"/>
                </a:ext>
              </a:extLst>
            </p:cNvPr>
            <p:cNvGraphicFramePr>
              <a:graphicFrameLocks noChangeAspect="1"/>
            </p:cNvGraphicFramePr>
            <p:nvPr>
              <p:extLst>
                <p:ext uri="{D42A27DB-BD31-4B8C-83A1-F6EECF244321}">
                  <p14:modId xmlns:p14="http://schemas.microsoft.com/office/powerpoint/2010/main" val="3696736272"/>
                </p:ext>
              </p:extLst>
            </p:nvPr>
          </p:nvGraphicFramePr>
          <p:xfrm>
            <a:off x="9681640" y="1176222"/>
            <a:ext cx="274638" cy="220662"/>
          </p:xfrm>
          <a:graphic>
            <a:graphicData uri="http://schemas.openxmlformats.org/presentationml/2006/ole">
              <mc:AlternateContent xmlns:mc="http://schemas.openxmlformats.org/markup-compatibility/2006">
                <mc:Choice xmlns:v="urn:schemas-microsoft-com:vml" Requires="v">
                  <p:oleObj name="Equation" r:id="rId12" imgW="126780" imgH="101424" progId="Equation.DSMT4">
                    <p:embed/>
                  </p:oleObj>
                </mc:Choice>
                <mc:Fallback>
                  <p:oleObj name="Equation" r:id="rId12" imgW="126780" imgH="101424" progId="Equation.DSMT4">
                    <p:embed/>
                    <p:pic>
                      <p:nvPicPr>
                        <p:cNvPr id="42" name="Object 58">
                          <a:extLst>
                            <a:ext uri="{FF2B5EF4-FFF2-40B4-BE49-F238E27FC236}">
                              <a16:creationId xmlns:a16="http://schemas.microsoft.com/office/drawing/2014/main" id="{38DD16FA-5F5D-D629-434C-8473B6E4DD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81640" y="1176222"/>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Line 57">
              <a:extLst>
                <a:ext uri="{FF2B5EF4-FFF2-40B4-BE49-F238E27FC236}">
                  <a16:creationId xmlns:a16="http://schemas.microsoft.com/office/drawing/2014/main" id="{912DE1B7-56F7-C02E-58FF-5FE885A4D063}"/>
                </a:ext>
              </a:extLst>
            </p:cNvPr>
            <p:cNvSpPr>
              <a:spLocks noChangeShapeType="1"/>
            </p:cNvSpPr>
            <p:nvPr/>
          </p:nvSpPr>
          <p:spPr bwMode="auto">
            <a:xfrm>
              <a:off x="9832579" y="1646039"/>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 name="Object 14">
              <a:extLst>
                <a:ext uri="{FF2B5EF4-FFF2-40B4-BE49-F238E27FC236}">
                  <a16:creationId xmlns:a16="http://schemas.microsoft.com/office/drawing/2014/main" id="{B3C9C5FE-A157-13FA-FE96-4BC6DB6CCB6D}"/>
                </a:ext>
              </a:extLst>
            </p:cNvPr>
            <p:cNvGraphicFramePr>
              <a:graphicFrameLocks noChangeAspect="1"/>
            </p:cNvGraphicFramePr>
            <p:nvPr>
              <p:extLst>
                <p:ext uri="{D42A27DB-BD31-4B8C-83A1-F6EECF244321}">
                  <p14:modId xmlns:p14="http://schemas.microsoft.com/office/powerpoint/2010/main" val="1026306577"/>
                </p:ext>
              </p:extLst>
            </p:nvPr>
          </p:nvGraphicFramePr>
          <p:xfrm>
            <a:off x="7142322" y="832910"/>
            <a:ext cx="518287" cy="212520"/>
          </p:xfrm>
          <a:graphic>
            <a:graphicData uri="http://schemas.openxmlformats.org/presentationml/2006/ole">
              <mc:AlternateContent xmlns:mc="http://schemas.openxmlformats.org/markup-compatibility/2006">
                <mc:Choice xmlns:v="urn:schemas-microsoft-com:vml" Requires="v">
                  <p:oleObj name="Equation" r:id="rId14" imgW="431640" imgH="177480" progId="Equation.DSMT4">
                    <p:embed/>
                  </p:oleObj>
                </mc:Choice>
                <mc:Fallback>
                  <p:oleObj name="Equation" r:id="rId14" imgW="431640" imgH="177480" progId="Equation.DSMT4">
                    <p:embed/>
                    <p:pic>
                      <p:nvPicPr>
                        <p:cNvPr id="44" name="Object 14">
                          <a:extLst>
                            <a:ext uri="{FF2B5EF4-FFF2-40B4-BE49-F238E27FC236}">
                              <a16:creationId xmlns:a16="http://schemas.microsoft.com/office/drawing/2014/main" id="{F8209C6D-CD4F-8D97-6471-08CEED55BBC4}"/>
                            </a:ext>
                          </a:extLst>
                        </p:cNvPr>
                        <p:cNvPicPr>
                          <a:picLocks noChangeAspect="1" noChangeArrowheads="1"/>
                        </p:cNvPicPr>
                        <p:nvPr/>
                      </p:nvPicPr>
                      <p:blipFill>
                        <a:blip r:embed="rId15"/>
                        <a:srcRect/>
                        <a:stretch>
                          <a:fillRect/>
                        </a:stretch>
                      </p:blipFill>
                      <p:spPr bwMode="auto">
                        <a:xfrm>
                          <a:off x="7142322" y="832910"/>
                          <a:ext cx="518287" cy="212520"/>
                        </a:xfrm>
                        <a:prstGeom prst="rect">
                          <a:avLst/>
                        </a:prstGeom>
                        <a:noFill/>
                        <a:ln>
                          <a:noFill/>
                        </a:ln>
                        <a:effectLst/>
                      </p:spPr>
                    </p:pic>
                  </p:oleObj>
                </mc:Fallback>
              </mc:AlternateContent>
            </a:graphicData>
          </a:graphic>
        </p:graphicFrame>
        <p:graphicFrame>
          <p:nvGraphicFramePr>
            <p:cNvPr id="23" name="Object 14">
              <a:extLst>
                <a:ext uri="{FF2B5EF4-FFF2-40B4-BE49-F238E27FC236}">
                  <a16:creationId xmlns:a16="http://schemas.microsoft.com/office/drawing/2014/main" id="{5768DBDA-0CAC-A362-8885-8C79D792C1AB}"/>
                </a:ext>
              </a:extLst>
            </p:cNvPr>
            <p:cNvGraphicFramePr>
              <a:graphicFrameLocks noChangeAspect="1"/>
            </p:cNvGraphicFramePr>
            <p:nvPr>
              <p:extLst>
                <p:ext uri="{D42A27DB-BD31-4B8C-83A1-F6EECF244321}">
                  <p14:modId xmlns:p14="http://schemas.microsoft.com/office/powerpoint/2010/main" val="3243698611"/>
                </p:ext>
              </p:extLst>
            </p:nvPr>
          </p:nvGraphicFramePr>
          <p:xfrm>
            <a:off x="8601876" y="827428"/>
            <a:ext cx="395288" cy="212725"/>
          </p:xfrm>
          <a:graphic>
            <a:graphicData uri="http://schemas.openxmlformats.org/presentationml/2006/ole">
              <mc:AlternateContent xmlns:mc="http://schemas.openxmlformats.org/markup-compatibility/2006">
                <mc:Choice xmlns:v="urn:schemas-microsoft-com:vml" Requires="v">
                  <p:oleObj name="Equation" r:id="rId16" imgW="330120" imgH="177480" progId="Equation.DSMT4">
                    <p:embed/>
                  </p:oleObj>
                </mc:Choice>
                <mc:Fallback>
                  <p:oleObj name="Equation" r:id="rId16" imgW="330120" imgH="177480" progId="Equation.DSMT4">
                    <p:embed/>
                    <p:pic>
                      <p:nvPicPr>
                        <p:cNvPr id="45" name="Object 14">
                          <a:extLst>
                            <a:ext uri="{FF2B5EF4-FFF2-40B4-BE49-F238E27FC236}">
                              <a16:creationId xmlns:a16="http://schemas.microsoft.com/office/drawing/2014/main" id="{D2DC99BC-63C9-5E00-5371-10D930AFD17D}"/>
                            </a:ext>
                          </a:extLst>
                        </p:cNvPr>
                        <p:cNvPicPr>
                          <a:picLocks noChangeAspect="1" noChangeArrowheads="1"/>
                        </p:cNvPicPr>
                        <p:nvPr/>
                      </p:nvPicPr>
                      <p:blipFill>
                        <a:blip r:embed="rId17"/>
                        <a:srcRect/>
                        <a:stretch>
                          <a:fillRect/>
                        </a:stretch>
                      </p:blipFill>
                      <p:spPr bwMode="auto">
                        <a:xfrm>
                          <a:off x="8601876" y="827428"/>
                          <a:ext cx="395288" cy="212725"/>
                        </a:xfrm>
                        <a:prstGeom prst="rect">
                          <a:avLst/>
                        </a:prstGeom>
                        <a:noFill/>
                        <a:ln>
                          <a:noFill/>
                        </a:ln>
                        <a:effectLst/>
                      </p:spPr>
                    </p:pic>
                  </p:oleObj>
                </mc:Fallback>
              </mc:AlternateContent>
            </a:graphicData>
          </a:graphic>
        </p:graphicFrame>
        <p:graphicFrame>
          <p:nvGraphicFramePr>
            <p:cNvPr id="24" name="Object 14">
              <a:extLst>
                <a:ext uri="{FF2B5EF4-FFF2-40B4-BE49-F238E27FC236}">
                  <a16:creationId xmlns:a16="http://schemas.microsoft.com/office/drawing/2014/main" id="{D8FC5389-903D-67F0-1B61-8B12964B7B7A}"/>
                </a:ext>
              </a:extLst>
            </p:cNvPr>
            <p:cNvGraphicFramePr>
              <a:graphicFrameLocks noChangeAspect="1"/>
            </p:cNvGraphicFramePr>
            <p:nvPr>
              <p:extLst>
                <p:ext uri="{D42A27DB-BD31-4B8C-83A1-F6EECF244321}">
                  <p14:modId xmlns:p14="http://schemas.microsoft.com/office/powerpoint/2010/main" val="1848831896"/>
                </p:ext>
              </p:extLst>
            </p:nvPr>
          </p:nvGraphicFramePr>
          <p:xfrm>
            <a:off x="9625814" y="827428"/>
            <a:ext cx="409575" cy="212725"/>
          </p:xfrm>
          <a:graphic>
            <a:graphicData uri="http://schemas.openxmlformats.org/presentationml/2006/ole">
              <mc:AlternateContent xmlns:mc="http://schemas.openxmlformats.org/markup-compatibility/2006">
                <mc:Choice xmlns:v="urn:schemas-microsoft-com:vml" Requires="v">
                  <p:oleObj name="Equation" r:id="rId18" imgW="342720" imgH="177480" progId="Equation.DSMT4">
                    <p:embed/>
                  </p:oleObj>
                </mc:Choice>
                <mc:Fallback>
                  <p:oleObj name="Equation" r:id="rId18" imgW="342720" imgH="177480" progId="Equation.DSMT4">
                    <p:embed/>
                    <p:pic>
                      <p:nvPicPr>
                        <p:cNvPr id="46" name="Object 14">
                          <a:extLst>
                            <a:ext uri="{FF2B5EF4-FFF2-40B4-BE49-F238E27FC236}">
                              <a16:creationId xmlns:a16="http://schemas.microsoft.com/office/drawing/2014/main" id="{79BA6A47-D9B3-C624-731D-6B3EE10863D3}"/>
                            </a:ext>
                          </a:extLst>
                        </p:cNvPr>
                        <p:cNvPicPr>
                          <a:picLocks noChangeAspect="1" noChangeArrowheads="1"/>
                        </p:cNvPicPr>
                        <p:nvPr/>
                      </p:nvPicPr>
                      <p:blipFill>
                        <a:blip r:embed="rId19"/>
                        <a:srcRect/>
                        <a:stretch>
                          <a:fillRect/>
                        </a:stretch>
                      </p:blipFill>
                      <p:spPr bwMode="auto">
                        <a:xfrm>
                          <a:off x="9625814" y="827428"/>
                          <a:ext cx="409575" cy="212725"/>
                        </a:xfrm>
                        <a:prstGeom prst="rect">
                          <a:avLst/>
                        </a:prstGeom>
                        <a:noFill/>
                        <a:ln>
                          <a:noFill/>
                        </a:ln>
                        <a:effectLst/>
                      </p:spPr>
                    </p:pic>
                  </p:oleObj>
                </mc:Fallback>
              </mc:AlternateContent>
            </a:graphicData>
          </a:graphic>
        </p:graphicFrame>
      </p:grpSp>
      <p:sp>
        <p:nvSpPr>
          <p:cNvPr id="27" name="TextBox 26">
            <a:extLst>
              <a:ext uri="{FF2B5EF4-FFF2-40B4-BE49-F238E27FC236}">
                <a16:creationId xmlns:a16="http://schemas.microsoft.com/office/drawing/2014/main" id="{A4359B83-E57F-3EC6-78CD-7FB1CE959A42}"/>
              </a:ext>
            </a:extLst>
          </p:cNvPr>
          <p:cNvSpPr txBox="1"/>
          <p:nvPr/>
        </p:nvSpPr>
        <p:spPr>
          <a:xfrm>
            <a:off x="275824" y="2533150"/>
            <a:ext cx="5421062" cy="1107996"/>
          </a:xfrm>
          <a:prstGeom prst="rect">
            <a:avLst/>
          </a:prstGeom>
          <a:noFill/>
        </p:spPr>
        <p:txBody>
          <a:bodyPr wrap="square">
            <a:spAutoFit/>
          </a:bodyPr>
          <a:lstStyle/>
          <a:p>
            <a:pPr algn="l"/>
            <a:r>
              <a:rPr lang="en-US" sz="2200" b="0" i="1" u="none" strike="noStrike" baseline="0" dirty="0">
                <a:latin typeface="Times New Roman" panose="02020603050405020304" pitchFamily="18" charset="0"/>
                <a:cs typeface="Times New Roman" panose="02020603050405020304" pitchFamily="18" charset="0"/>
              </a:rPr>
              <a:t> f</a:t>
            </a:r>
            <a:r>
              <a:rPr lang="en-US" sz="2200" b="0" u="none" strike="noStrike" baseline="0" dirty="0">
                <a:latin typeface="Times New Roman" panose="02020603050405020304" pitchFamily="18" charset="0"/>
                <a:cs typeface="Times New Roman" panose="02020603050405020304" pitchFamily="18" charset="0"/>
              </a:rPr>
              <a:t> (</a:t>
            </a:r>
            <a:r>
              <a:rPr lang="en-US" sz="2200" b="0" i="1" u="none" strike="noStrike" baseline="0" dirty="0">
                <a:latin typeface="Times New Roman" panose="02020603050405020304" pitchFamily="18" charset="0"/>
                <a:cs typeface="Times New Roman" panose="02020603050405020304" pitchFamily="18" charset="0"/>
              </a:rPr>
              <a:t>x</a:t>
            </a:r>
            <a:r>
              <a:rPr lang="en-US" sz="2200" b="0" u="none" strike="noStrike" baseline="0" dirty="0">
                <a:latin typeface="Times New Roman" panose="02020603050405020304" pitchFamily="18" charset="0"/>
                <a:cs typeface="Times New Roman" panose="02020603050405020304" pitchFamily="18" charset="0"/>
              </a:rPr>
              <a:t>)</a:t>
            </a:r>
            <a:r>
              <a:rPr lang="en-US" sz="2200" b="0" i="1" u="none" strike="noStrike" baseline="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changes from increasing to decreasing at </a:t>
            </a:r>
            <a:r>
              <a:rPr lang="en-US" sz="2200" i="1"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 = 2, so </a:t>
            </a:r>
            <a:r>
              <a:rPr lang="en-US" sz="2200" i="1" dirty="0">
                <a:latin typeface="Times New Roman" panose="02020603050405020304" pitchFamily="18" charset="0"/>
                <a:cs typeface="Times New Roman" panose="02020603050405020304" pitchFamily="18" charset="0"/>
              </a:rPr>
              <a:t>f </a:t>
            </a:r>
            <a:r>
              <a:rPr lang="en-US" sz="2200" b="0" i="0" u="none" strike="noStrike" baseline="0" dirty="0">
                <a:latin typeface="Times New Roman" panose="02020603050405020304" pitchFamily="18" charset="0"/>
                <a:cs typeface="Times New Roman" panose="02020603050405020304" pitchFamily="18" charset="0"/>
              </a:rPr>
              <a:t>(2) is a local maximum value. There is no local minimum value.</a:t>
            </a:r>
            <a:endParaRPr lang="en-US" sz="2200" dirty="0">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89237CC9-5091-220E-E80B-5847984E621F}"/>
              </a:ext>
            </a:extLst>
          </p:cNvPr>
          <p:cNvPicPr>
            <a:picLocks noChangeAspect="1"/>
          </p:cNvPicPr>
          <p:nvPr/>
        </p:nvPicPr>
        <p:blipFill>
          <a:blip r:embed="rId20"/>
          <a:stretch>
            <a:fillRect/>
          </a:stretch>
        </p:blipFill>
        <p:spPr>
          <a:xfrm>
            <a:off x="372675" y="3626128"/>
            <a:ext cx="2552921" cy="800169"/>
          </a:xfrm>
          <a:prstGeom prst="rect">
            <a:avLst/>
          </a:prstGeom>
        </p:spPr>
      </p:pic>
      <p:graphicFrame>
        <p:nvGraphicFramePr>
          <p:cNvPr id="29" name="Object 14">
            <a:extLst>
              <a:ext uri="{FF2B5EF4-FFF2-40B4-BE49-F238E27FC236}">
                <a16:creationId xmlns:a16="http://schemas.microsoft.com/office/drawing/2014/main" id="{C07E9504-E431-DCB8-E8E3-3513E4CB5857}"/>
              </a:ext>
            </a:extLst>
          </p:cNvPr>
          <p:cNvGraphicFramePr>
            <a:graphicFrameLocks noChangeAspect="1"/>
          </p:cNvGraphicFramePr>
          <p:nvPr>
            <p:extLst>
              <p:ext uri="{D42A27DB-BD31-4B8C-83A1-F6EECF244321}">
                <p14:modId xmlns:p14="http://schemas.microsoft.com/office/powerpoint/2010/main" val="651422539"/>
              </p:ext>
            </p:extLst>
          </p:nvPr>
        </p:nvGraphicFramePr>
        <p:xfrm>
          <a:off x="398930" y="4395397"/>
          <a:ext cx="2322513" cy="688975"/>
        </p:xfrm>
        <a:graphic>
          <a:graphicData uri="http://schemas.openxmlformats.org/presentationml/2006/ole">
            <mc:AlternateContent xmlns:mc="http://schemas.openxmlformats.org/markup-compatibility/2006">
              <mc:Choice xmlns:v="urn:schemas-microsoft-com:vml" Requires="v">
                <p:oleObj name="Equation" r:id="rId21" imgW="1320480" imgH="393480" progId="Equation.DSMT4">
                  <p:embed/>
                </p:oleObj>
              </mc:Choice>
              <mc:Fallback>
                <p:oleObj name="Equation" r:id="rId21" imgW="1320480" imgH="393480" progId="Equation.DSMT4">
                  <p:embed/>
                  <p:pic>
                    <p:nvPicPr>
                      <p:cNvPr id="44" name="Object 14">
                        <a:extLst>
                          <a:ext uri="{FF2B5EF4-FFF2-40B4-BE49-F238E27FC236}">
                            <a16:creationId xmlns:a16="http://schemas.microsoft.com/office/drawing/2014/main" id="{F8209C6D-CD4F-8D97-6471-08CEED55BBC4}"/>
                          </a:ext>
                        </a:extLst>
                      </p:cNvPr>
                      <p:cNvPicPr>
                        <a:picLocks noChangeAspect="1" noChangeArrowheads="1"/>
                      </p:cNvPicPr>
                      <p:nvPr/>
                    </p:nvPicPr>
                    <p:blipFill>
                      <a:blip r:embed="rId22"/>
                      <a:srcRect/>
                      <a:stretch>
                        <a:fillRect/>
                      </a:stretch>
                    </p:blipFill>
                    <p:spPr bwMode="auto">
                      <a:xfrm>
                        <a:off x="398930" y="4395397"/>
                        <a:ext cx="2322513" cy="688975"/>
                      </a:xfrm>
                      <a:prstGeom prst="rect">
                        <a:avLst/>
                      </a:prstGeom>
                      <a:noFill/>
                      <a:ln>
                        <a:noFill/>
                      </a:ln>
                      <a:effectLst/>
                    </p:spPr>
                  </p:pic>
                </p:oleObj>
              </mc:Fallback>
            </mc:AlternateContent>
          </a:graphicData>
        </a:graphic>
      </p:graphicFrame>
      <p:pic>
        <p:nvPicPr>
          <p:cNvPr id="30" name="Picture 29">
            <a:extLst>
              <a:ext uri="{FF2B5EF4-FFF2-40B4-BE49-F238E27FC236}">
                <a16:creationId xmlns:a16="http://schemas.microsoft.com/office/drawing/2014/main" id="{17B11295-AA2A-F52D-4F5E-4119860992FF}"/>
              </a:ext>
            </a:extLst>
          </p:cNvPr>
          <p:cNvPicPr>
            <a:picLocks noChangeAspect="1"/>
          </p:cNvPicPr>
          <p:nvPr/>
        </p:nvPicPr>
        <p:blipFill>
          <a:blip r:embed="rId23"/>
          <a:stretch>
            <a:fillRect/>
          </a:stretch>
        </p:blipFill>
        <p:spPr>
          <a:xfrm>
            <a:off x="2235035" y="4433648"/>
            <a:ext cx="567371" cy="688974"/>
          </a:xfrm>
          <a:prstGeom prst="rect">
            <a:avLst/>
          </a:prstGeom>
        </p:spPr>
      </p:pic>
      <p:graphicFrame>
        <p:nvGraphicFramePr>
          <p:cNvPr id="31" name="Object 14">
            <a:extLst>
              <a:ext uri="{FF2B5EF4-FFF2-40B4-BE49-F238E27FC236}">
                <a16:creationId xmlns:a16="http://schemas.microsoft.com/office/drawing/2014/main" id="{E6798C3D-E9EA-440E-7F97-925422B13C45}"/>
              </a:ext>
            </a:extLst>
          </p:cNvPr>
          <p:cNvGraphicFramePr>
            <a:graphicFrameLocks noChangeAspect="1"/>
          </p:cNvGraphicFramePr>
          <p:nvPr>
            <p:extLst>
              <p:ext uri="{D42A27DB-BD31-4B8C-83A1-F6EECF244321}">
                <p14:modId xmlns:p14="http://schemas.microsoft.com/office/powerpoint/2010/main" val="11710383"/>
              </p:ext>
            </p:extLst>
          </p:nvPr>
        </p:nvGraphicFramePr>
        <p:xfrm>
          <a:off x="398930" y="5131994"/>
          <a:ext cx="4957763" cy="755650"/>
        </p:xfrm>
        <a:graphic>
          <a:graphicData uri="http://schemas.openxmlformats.org/presentationml/2006/ole">
            <mc:AlternateContent xmlns:mc="http://schemas.openxmlformats.org/markup-compatibility/2006">
              <mc:Choice xmlns:v="urn:schemas-microsoft-com:vml" Requires="v">
                <p:oleObj name="Equation" r:id="rId24" imgW="2819160" imgH="431640" progId="Equation.DSMT4">
                  <p:embed/>
                </p:oleObj>
              </mc:Choice>
              <mc:Fallback>
                <p:oleObj name="Equation" r:id="rId24" imgW="2819160" imgH="431640" progId="Equation.DSMT4">
                  <p:embed/>
                  <p:pic>
                    <p:nvPicPr>
                      <p:cNvPr id="29" name="Object 14">
                        <a:extLst>
                          <a:ext uri="{FF2B5EF4-FFF2-40B4-BE49-F238E27FC236}">
                            <a16:creationId xmlns:a16="http://schemas.microsoft.com/office/drawing/2014/main" id="{C07E9504-E431-DCB8-E8E3-3513E4CB5857}"/>
                          </a:ext>
                        </a:extLst>
                      </p:cNvPr>
                      <p:cNvPicPr>
                        <a:picLocks noChangeAspect="1" noChangeArrowheads="1"/>
                      </p:cNvPicPr>
                      <p:nvPr/>
                    </p:nvPicPr>
                    <p:blipFill>
                      <a:blip r:embed="rId25"/>
                      <a:srcRect/>
                      <a:stretch>
                        <a:fillRect/>
                      </a:stretch>
                    </p:blipFill>
                    <p:spPr bwMode="auto">
                      <a:xfrm>
                        <a:off x="398930" y="5131994"/>
                        <a:ext cx="4957763" cy="755650"/>
                      </a:xfrm>
                      <a:prstGeom prst="rect">
                        <a:avLst/>
                      </a:prstGeom>
                      <a:noFill/>
                      <a:ln>
                        <a:noFill/>
                      </a:ln>
                      <a:effectLst/>
                    </p:spPr>
                  </p:pic>
                </p:oleObj>
              </mc:Fallback>
            </mc:AlternateContent>
          </a:graphicData>
        </a:graphic>
      </p:graphicFrame>
      <p:graphicFrame>
        <p:nvGraphicFramePr>
          <p:cNvPr id="32" name="Object 14">
            <a:extLst>
              <a:ext uri="{FF2B5EF4-FFF2-40B4-BE49-F238E27FC236}">
                <a16:creationId xmlns:a16="http://schemas.microsoft.com/office/drawing/2014/main" id="{50E84EF6-85A0-82AC-4A63-2758F80DBBAD}"/>
              </a:ext>
            </a:extLst>
          </p:cNvPr>
          <p:cNvGraphicFramePr>
            <a:graphicFrameLocks noChangeAspect="1"/>
          </p:cNvGraphicFramePr>
          <p:nvPr>
            <p:extLst>
              <p:ext uri="{D42A27DB-BD31-4B8C-83A1-F6EECF244321}">
                <p14:modId xmlns:p14="http://schemas.microsoft.com/office/powerpoint/2010/main" val="447237467"/>
              </p:ext>
            </p:extLst>
          </p:nvPr>
        </p:nvGraphicFramePr>
        <p:xfrm>
          <a:off x="367003" y="5887644"/>
          <a:ext cx="4354513" cy="755650"/>
        </p:xfrm>
        <a:graphic>
          <a:graphicData uri="http://schemas.openxmlformats.org/presentationml/2006/ole">
            <mc:AlternateContent xmlns:mc="http://schemas.openxmlformats.org/markup-compatibility/2006">
              <mc:Choice xmlns:v="urn:schemas-microsoft-com:vml" Requires="v">
                <p:oleObj name="Equation" r:id="rId26" imgW="2476440" imgH="431640" progId="Equation.DSMT4">
                  <p:embed/>
                </p:oleObj>
              </mc:Choice>
              <mc:Fallback>
                <p:oleObj name="Equation" r:id="rId26" imgW="2476440" imgH="431640" progId="Equation.DSMT4">
                  <p:embed/>
                  <p:pic>
                    <p:nvPicPr>
                      <p:cNvPr id="31" name="Object 14">
                        <a:extLst>
                          <a:ext uri="{FF2B5EF4-FFF2-40B4-BE49-F238E27FC236}">
                            <a16:creationId xmlns:a16="http://schemas.microsoft.com/office/drawing/2014/main" id="{E6798C3D-E9EA-440E-7F97-925422B13C45}"/>
                          </a:ext>
                        </a:extLst>
                      </p:cNvPr>
                      <p:cNvPicPr>
                        <a:picLocks noChangeAspect="1" noChangeArrowheads="1"/>
                      </p:cNvPicPr>
                      <p:nvPr/>
                    </p:nvPicPr>
                    <p:blipFill>
                      <a:blip r:embed="rId27"/>
                      <a:srcRect/>
                      <a:stretch>
                        <a:fillRect/>
                      </a:stretch>
                    </p:blipFill>
                    <p:spPr bwMode="auto">
                      <a:xfrm>
                        <a:off x="367003" y="5887644"/>
                        <a:ext cx="4354513" cy="755650"/>
                      </a:xfrm>
                      <a:prstGeom prst="rect">
                        <a:avLst/>
                      </a:prstGeom>
                      <a:noFill/>
                      <a:ln>
                        <a:noFill/>
                      </a:ln>
                      <a:effectLst/>
                    </p:spPr>
                  </p:pic>
                </p:oleObj>
              </mc:Fallback>
            </mc:AlternateContent>
          </a:graphicData>
        </a:graphic>
      </p:graphicFrame>
      <p:cxnSp>
        <p:nvCxnSpPr>
          <p:cNvPr id="33" name="Straight Connector 32">
            <a:extLst>
              <a:ext uri="{FF2B5EF4-FFF2-40B4-BE49-F238E27FC236}">
                <a16:creationId xmlns:a16="http://schemas.microsoft.com/office/drawing/2014/main" id="{1AFFECC2-0C33-4995-E244-01782EC0B8CA}"/>
              </a:ext>
            </a:extLst>
          </p:cNvPr>
          <p:cNvCxnSpPr/>
          <p:nvPr/>
        </p:nvCxnSpPr>
        <p:spPr>
          <a:xfrm>
            <a:off x="6115415" y="616227"/>
            <a:ext cx="0" cy="601980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4" name="Object 33">
            <a:extLst>
              <a:ext uri="{FF2B5EF4-FFF2-40B4-BE49-F238E27FC236}">
                <a16:creationId xmlns:a16="http://schemas.microsoft.com/office/drawing/2014/main" id="{6E533521-E183-8C60-534A-F03AF2A58991}"/>
              </a:ext>
            </a:extLst>
          </p:cNvPr>
          <p:cNvGraphicFramePr>
            <a:graphicFrameLocks noChangeAspect="1"/>
          </p:cNvGraphicFramePr>
          <p:nvPr>
            <p:extLst>
              <p:ext uri="{D42A27DB-BD31-4B8C-83A1-F6EECF244321}">
                <p14:modId xmlns:p14="http://schemas.microsoft.com/office/powerpoint/2010/main" val="1408468227"/>
              </p:ext>
            </p:extLst>
          </p:nvPr>
        </p:nvGraphicFramePr>
        <p:xfrm>
          <a:off x="6443510" y="875500"/>
          <a:ext cx="4806950" cy="520700"/>
        </p:xfrm>
        <a:graphic>
          <a:graphicData uri="http://schemas.openxmlformats.org/presentationml/2006/ole">
            <mc:AlternateContent xmlns:mc="http://schemas.openxmlformats.org/markup-compatibility/2006">
              <mc:Choice xmlns:v="urn:schemas-microsoft-com:vml" Requires="v">
                <p:oleObj name="Equation" r:id="rId28" imgW="2577960" imgH="279360" progId="Equation.DSMT4">
                  <p:embed/>
                </p:oleObj>
              </mc:Choice>
              <mc:Fallback>
                <p:oleObj name="Equation" r:id="rId28" imgW="2577960" imgH="279360" progId="Equation.DSMT4">
                  <p:embed/>
                  <p:pic>
                    <p:nvPicPr>
                      <p:cNvPr id="33" name="Object 32">
                        <a:extLst>
                          <a:ext uri="{FF2B5EF4-FFF2-40B4-BE49-F238E27FC236}">
                            <a16:creationId xmlns:a16="http://schemas.microsoft.com/office/drawing/2014/main" id="{4325BF36-ABDA-11CD-2510-59C28C2CEA11}"/>
                          </a:ext>
                        </a:extLst>
                      </p:cNvPr>
                      <p:cNvPicPr>
                        <a:picLocks noChangeAspect="1" noChangeArrowheads="1"/>
                      </p:cNvPicPr>
                      <p:nvPr/>
                    </p:nvPicPr>
                    <p:blipFill>
                      <a:blip r:embed="rId29"/>
                      <a:srcRect/>
                      <a:stretch>
                        <a:fillRect/>
                      </a:stretch>
                    </p:blipFill>
                    <p:spPr bwMode="auto">
                      <a:xfrm>
                        <a:off x="6443510" y="875500"/>
                        <a:ext cx="4806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34">
            <a:extLst>
              <a:ext uri="{FF2B5EF4-FFF2-40B4-BE49-F238E27FC236}">
                <a16:creationId xmlns:a16="http://schemas.microsoft.com/office/drawing/2014/main" id="{24D422B1-5D16-86E6-DE5C-8D78CAD92B4F}"/>
              </a:ext>
            </a:extLst>
          </p:cNvPr>
          <p:cNvGraphicFramePr>
            <a:graphicFrameLocks noChangeAspect="1"/>
          </p:cNvGraphicFramePr>
          <p:nvPr>
            <p:extLst>
              <p:ext uri="{D42A27DB-BD31-4B8C-83A1-F6EECF244321}">
                <p14:modId xmlns:p14="http://schemas.microsoft.com/office/powerpoint/2010/main" val="2916577634"/>
              </p:ext>
            </p:extLst>
          </p:nvPr>
        </p:nvGraphicFramePr>
        <p:xfrm>
          <a:off x="6457585" y="1495086"/>
          <a:ext cx="3670300" cy="733425"/>
        </p:xfrm>
        <a:graphic>
          <a:graphicData uri="http://schemas.openxmlformats.org/presentationml/2006/ole">
            <mc:AlternateContent xmlns:mc="http://schemas.openxmlformats.org/markup-compatibility/2006">
              <mc:Choice xmlns:v="urn:schemas-microsoft-com:vml" Requires="v">
                <p:oleObj name="Equation" r:id="rId30" imgW="1968480" imgH="393480" progId="Equation.DSMT4">
                  <p:embed/>
                </p:oleObj>
              </mc:Choice>
              <mc:Fallback>
                <p:oleObj name="Equation" r:id="rId30" imgW="1968480" imgH="393480" progId="Equation.DSMT4">
                  <p:embed/>
                  <p:pic>
                    <p:nvPicPr>
                      <p:cNvPr id="34" name="Object 33">
                        <a:extLst>
                          <a:ext uri="{FF2B5EF4-FFF2-40B4-BE49-F238E27FC236}">
                            <a16:creationId xmlns:a16="http://schemas.microsoft.com/office/drawing/2014/main" id="{6E533521-E183-8C60-534A-F03AF2A58991}"/>
                          </a:ext>
                        </a:extLst>
                      </p:cNvPr>
                      <p:cNvPicPr>
                        <a:picLocks noChangeAspect="1" noChangeArrowheads="1"/>
                      </p:cNvPicPr>
                      <p:nvPr/>
                    </p:nvPicPr>
                    <p:blipFill>
                      <a:blip r:embed="rId31"/>
                      <a:srcRect/>
                      <a:stretch>
                        <a:fillRect/>
                      </a:stretch>
                    </p:blipFill>
                    <p:spPr bwMode="auto">
                      <a:xfrm>
                        <a:off x="6457585" y="1495086"/>
                        <a:ext cx="36703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35">
            <a:extLst>
              <a:ext uri="{FF2B5EF4-FFF2-40B4-BE49-F238E27FC236}">
                <a16:creationId xmlns:a16="http://schemas.microsoft.com/office/drawing/2014/main" id="{7F1B87B7-8C2D-B698-9BC9-997C28B860D9}"/>
              </a:ext>
            </a:extLst>
          </p:cNvPr>
          <p:cNvGraphicFramePr>
            <a:graphicFrameLocks noChangeAspect="1"/>
          </p:cNvGraphicFramePr>
          <p:nvPr>
            <p:extLst>
              <p:ext uri="{D42A27DB-BD31-4B8C-83A1-F6EECF244321}">
                <p14:modId xmlns:p14="http://schemas.microsoft.com/office/powerpoint/2010/main" val="3389908122"/>
              </p:ext>
            </p:extLst>
          </p:nvPr>
        </p:nvGraphicFramePr>
        <p:xfrm>
          <a:off x="6467475" y="2376488"/>
          <a:ext cx="3670300" cy="733425"/>
        </p:xfrm>
        <a:graphic>
          <a:graphicData uri="http://schemas.openxmlformats.org/presentationml/2006/ole">
            <mc:AlternateContent xmlns:mc="http://schemas.openxmlformats.org/markup-compatibility/2006">
              <mc:Choice xmlns:v="urn:schemas-microsoft-com:vml" Requires="v">
                <p:oleObj name="Equation" r:id="rId32" imgW="1968480" imgH="393480" progId="Equation.DSMT4">
                  <p:embed/>
                </p:oleObj>
              </mc:Choice>
              <mc:Fallback>
                <p:oleObj name="Equation" r:id="rId32" imgW="1968480" imgH="393480" progId="Equation.DSMT4">
                  <p:embed/>
                  <p:pic>
                    <p:nvPicPr>
                      <p:cNvPr id="35" name="Object 34">
                        <a:extLst>
                          <a:ext uri="{FF2B5EF4-FFF2-40B4-BE49-F238E27FC236}">
                            <a16:creationId xmlns:a16="http://schemas.microsoft.com/office/drawing/2014/main" id="{24D422B1-5D16-86E6-DE5C-8D78CAD92B4F}"/>
                          </a:ext>
                        </a:extLst>
                      </p:cNvPr>
                      <p:cNvPicPr>
                        <a:picLocks noChangeAspect="1" noChangeArrowheads="1"/>
                      </p:cNvPicPr>
                      <p:nvPr/>
                    </p:nvPicPr>
                    <p:blipFill>
                      <a:blip r:embed="rId33"/>
                      <a:srcRect/>
                      <a:stretch>
                        <a:fillRect/>
                      </a:stretch>
                    </p:blipFill>
                    <p:spPr bwMode="auto">
                      <a:xfrm>
                        <a:off x="6467475" y="2376488"/>
                        <a:ext cx="36703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DA09C4B-1C48-CCEE-3EDB-EA795AF37F4E}"/>
                  </a:ext>
                </a:extLst>
              </p:cNvPr>
              <p:cNvSpPr txBox="1"/>
              <p:nvPr/>
            </p:nvSpPr>
            <p:spPr>
              <a:xfrm>
                <a:off x="6379774" y="3309493"/>
                <a:ext cx="5532272" cy="769441"/>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In other words, </a:t>
                </a:r>
                <a:r>
                  <a:rPr lang="en-US" sz="2200" i="1"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is below </a:t>
                </a:r>
                <a:r>
                  <a:rPr lang="en-US" sz="2200" i="1" dirty="0">
                    <a:latin typeface="Times New Roman" panose="02020603050405020304" pitchFamily="18" charset="0"/>
                    <a:cs typeface="Times New Roman" panose="02020603050405020304" pitchFamily="18" charset="0"/>
                  </a:rPr>
                  <a:t>y </a:t>
                </a:r>
                <a:r>
                  <a:rPr lang="en-US" sz="2200" dirty="0">
                    <a:latin typeface="Times New Roman" panose="02020603050405020304" pitchFamily="18" charset="0"/>
                    <a:cs typeface="Times New Roman" panose="02020603050405020304" pitchFamily="18" charset="0"/>
                  </a:rPr>
                  <a:t>= 1 as </a:t>
                </a:r>
                <a14:m>
                  <m:oMath xmlns:m="http://schemas.openxmlformats.org/officeDocument/2006/math">
                    <m:r>
                      <a:rPr lang="en-US" sz="2200" b="0" i="1" smtClean="0">
                        <a:latin typeface="Cambria Math" panose="02040503050406030204" pitchFamily="18" charset="0"/>
                        <a:cs typeface="Times New Roman" panose="02020603050405020304" pitchFamily="18" charset="0"/>
                      </a:rPr>
                      <m:t>𝑥</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above </a:t>
                </a:r>
                <a:r>
                  <a:rPr lang="en-US" sz="2200" i="1" dirty="0">
                    <a:latin typeface="Times New Roman" panose="02020603050405020304" pitchFamily="18" charset="0"/>
                    <a:cs typeface="Times New Roman" panose="02020603050405020304" pitchFamily="18" charset="0"/>
                  </a:rPr>
                  <a:t>y</a:t>
                </a:r>
                <a:r>
                  <a:rPr lang="en-US" sz="2200" dirty="0">
                    <a:latin typeface="Times New Roman" panose="02020603050405020304" pitchFamily="18" charset="0"/>
                    <a:cs typeface="Times New Roman" panose="02020603050405020304" pitchFamily="18" charset="0"/>
                  </a:rPr>
                  <a:t> = 1 as </a:t>
                </a:r>
                <a14:m>
                  <m:oMath xmlns:m="http://schemas.openxmlformats.org/officeDocument/2006/math">
                    <m:r>
                      <a:rPr lang="en-US" sz="2200" i="1">
                        <a:latin typeface="Cambria Math" panose="02040503050406030204" pitchFamily="18" charset="0"/>
                        <a:cs typeface="Times New Roman" panose="02020603050405020304" pitchFamily="18" charset="0"/>
                      </a:rPr>
                      <m:t>𝑥</m:t>
                    </m:r>
                    <m:r>
                      <a:rPr 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latin typeface="Times New Roman" panose="02020603050405020304" pitchFamily="18" charset="0"/>
                    <a:cs typeface="Times New Roman" panose="02020603050405020304" pitchFamily="18" charset="0"/>
                  </a:rPr>
                  <a:t>.</a:t>
                </a:r>
              </a:p>
            </p:txBody>
          </p:sp>
        </mc:Choice>
        <mc:Fallback xmlns="">
          <p:sp>
            <p:nvSpPr>
              <p:cNvPr id="38" name="TextBox 37">
                <a:extLst>
                  <a:ext uri="{FF2B5EF4-FFF2-40B4-BE49-F238E27FC236}">
                    <a16:creationId xmlns:a16="http://schemas.microsoft.com/office/drawing/2014/main" id="{CDA09C4B-1C48-CCEE-3EDB-EA795AF37F4E}"/>
                  </a:ext>
                </a:extLst>
              </p:cNvPr>
              <p:cNvSpPr txBox="1">
                <a:spLocks noRot="1" noChangeAspect="1" noMove="1" noResize="1" noEditPoints="1" noAdjustHandles="1" noChangeArrowheads="1" noChangeShapeType="1" noTextEdit="1"/>
              </p:cNvSpPr>
              <p:nvPr/>
            </p:nvSpPr>
            <p:spPr>
              <a:xfrm>
                <a:off x="6379774" y="3309493"/>
                <a:ext cx="5532272" cy="769441"/>
              </a:xfrm>
              <a:prstGeom prst="rect">
                <a:avLst/>
              </a:prstGeom>
              <a:blipFill>
                <a:blip r:embed="rId34"/>
                <a:stretch>
                  <a:fillRect l="-1433" t="-5556" b="-15079"/>
                </a:stretch>
              </a:blipFill>
            </p:spPr>
            <p:txBody>
              <a:bodyPr/>
              <a:lstStyle/>
              <a:p>
                <a:r>
                  <a:rPr lang="en-US">
                    <a:noFill/>
                  </a:rPr>
                  <a:t> </a:t>
                </a:r>
              </a:p>
            </p:txBody>
          </p:sp>
        </mc:Fallback>
      </mc:AlternateContent>
      <p:graphicFrame>
        <p:nvGraphicFramePr>
          <p:cNvPr id="39" name="Object 14">
            <a:extLst>
              <a:ext uri="{FF2B5EF4-FFF2-40B4-BE49-F238E27FC236}">
                <a16:creationId xmlns:a16="http://schemas.microsoft.com/office/drawing/2014/main" id="{92F639AA-84AF-9793-3F79-41B9D90A7D2E}"/>
              </a:ext>
            </a:extLst>
          </p:cNvPr>
          <p:cNvGraphicFramePr>
            <a:graphicFrameLocks noChangeAspect="1"/>
          </p:cNvGraphicFramePr>
          <p:nvPr>
            <p:extLst>
              <p:ext uri="{D42A27DB-BD31-4B8C-83A1-F6EECF244321}">
                <p14:modId xmlns:p14="http://schemas.microsoft.com/office/powerpoint/2010/main" val="1544592635"/>
              </p:ext>
            </p:extLst>
          </p:nvPr>
        </p:nvGraphicFramePr>
        <p:xfrm>
          <a:off x="6421438" y="4179888"/>
          <a:ext cx="4846637" cy="755650"/>
        </p:xfrm>
        <a:graphic>
          <a:graphicData uri="http://schemas.openxmlformats.org/presentationml/2006/ole">
            <mc:AlternateContent xmlns:mc="http://schemas.openxmlformats.org/markup-compatibility/2006">
              <mc:Choice xmlns:v="urn:schemas-microsoft-com:vml" Requires="v">
                <p:oleObj name="Equation" r:id="rId35" imgW="2755800" imgH="431640" progId="Equation.DSMT4">
                  <p:embed/>
                </p:oleObj>
              </mc:Choice>
              <mc:Fallback>
                <p:oleObj name="Equation" r:id="rId35" imgW="2755800" imgH="431640" progId="Equation.DSMT4">
                  <p:embed/>
                  <p:pic>
                    <p:nvPicPr>
                      <p:cNvPr id="32" name="Object 14">
                        <a:extLst>
                          <a:ext uri="{FF2B5EF4-FFF2-40B4-BE49-F238E27FC236}">
                            <a16:creationId xmlns:a16="http://schemas.microsoft.com/office/drawing/2014/main" id="{50E84EF6-85A0-82AC-4A63-2758F80DBBAD}"/>
                          </a:ext>
                        </a:extLst>
                      </p:cNvPr>
                      <p:cNvPicPr>
                        <a:picLocks noChangeAspect="1" noChangeArrowheads="1"/>
                      </p:cNvPicPr>
                      <p:nvPr/>
                    </p:nvPicPr>
                    <p:blipFill>
                      <a:blip r:embed="rId36"/>
                      <a:srcRect/>
                      <a:stretch>
                        <a:fillRect/>
                      </a:stretch>
                    </p:blipFill>
                    <p:spPr bwMode="auto">
                      <a:xfrm>
                        <a:off x="6421438" y="4179888"/>
                        <a:ext cx="4846637" cy="755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54104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000"/>
                                        <p:tgtEl>
                                          <p:spTgt spid="25"/>
                                        </p:tgtEl>
                                      </p:cBhvr>
                                    </p:animEffect>
                                    <p:anim calcmode="lin" valueType="num">
                                      <p:cBhvr>
                                        <p:cTn id="18" dur="2000" fill="hold"/>
                                        <p:tgtEl>
                                          <p:spTgt spid="25"/>
                                        </p:tgtEl>
                                        <p:attrNameLst>
                                          <p:attrName>ppt_w</p:attrName>
                                        </p:attrNameLst>
                                      </p:cBhvr>
                                      <p:tavLst>
                                        <p:tav tm="0" fmla="#ppt_w*sin(2.5*pi*$)">
                                          <p:val>
                                            <p:fltVal val="0"/>
                                          </p:val>
                                        </p:tav>
                                        <p:tav tm="100000">
                                          <p:val>
                                            <p:fltVal val="1"/>
                                          </p:val>
                                        </p:tav>
                                      </p:tavLst>
                                    </p:anim>
                                    <p:anim calcmode="lin" valueType="num">
                                      <p:cBhvr>
                                        <p:cTn id="19"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dissolv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900" decel="100000" fill="hold"/>
                                        <p:tgtEl>
                                          <p:spTgt spid="3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900" decel="100000" fill="hold"/>
                                        <p:tgtEl>
                                          <p:spTgt spid="36"/>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dissolv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D3F61-1A28-4CB3-0C52-B8757C9BFA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C77154-CD13-438B-04A7-34D230EE7F6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9368415B-56BE-1C7C-7F2F-1C59F93ADFA7}"/>
              </a:ext>
            </a:extLst>
          </p:cNvPr>
          <p:cNvSpPr txBox="1">
            <a:spLocks noChangeArrowheads="1"/>
          </p:cNvSpPr>
          <p:nvPr/>
        </p:nvSpPr>
        <p:spPr bwMode="auto">
          <a:xfrm>
            <a:off x="275824" y="24876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Box 5">
            <a:extLst>
              <a:ext uri="{FF2B5EF4-FFF2-40B4-BE49-F238E27FC236}">
                <a16:creationId xmlns:a16="http://schemas.microsoft.com/office/drawing/2014/main" id="{2EA326FF-6741-747F-5FAC-E6D90ACAB538}"/>
              </a:ext>
            </a:extLst>
          </p:cNvPr>
          <p:cNvSpPr txBox="1"/>
          <p:nvPr/>
        </p:nvSpPr>
        <p:spPr>
          <a:xfrm>
            <a:off x="275824" y="754912"/>
            <a:ext cx="7096467" cy="430887"/>
          </a:xfrm>
          <a:prstGeom prst="rect">
            <a:avLst/>
          </a:prstGeom>
          <a:noFill/>
        </p:spPr>
        <p:txBody>
          <a:bodyPr wrap="square">
            <a:spAutoFit/>
          </a:bodyPr>
          <a:lstStyle/>
          <a:p>
            <a:pPr algn="l"/>
            <a:r>
              <a:rPr lang="en-US" sz="2200" b="0" i="0" u="none" strike="noStrike" baseline="0" dirty="0">
                <a:latin typeface="TimesLTStd-Roman"/>
              </a:rPr>
              <a:t>(d) Find the intervals of concavity and the inflection points.</a:t>
            </a:r>
          </a:p>
        </p:txBody>
      </p:sp>
      <p:pic>
        <p:nvPicPr>
          <p:cNvPr id="7" name="Picture 6">
            <a:extLst>
              <a:ext uri="{FF2B5EF4-FFF2-40B4-BE49-F238E27FC236}">
                <a16:creationId xmlns:a16="http://schemas.microsoft.com/office/drawing/2014/main" id="{B775EF2F-B05A-CE0F-6890-034E01C6CAC2}"/>
              </a:ext>
            </a:extLst>
          </p:cNvPr>
          <p:cNvPicPr>
            <a:picLocks noChangeAspect="1"/>
          </p:cNvPicPr>
          <p:nvPr/>
        </p:nvPicPr>
        <p:blipFill>
          <a:blip r:embed="rId2"/>
          <a:stretch>
            <a:fillRect/>
          </a:stretch>
        </p:blipFill>
        <p:spPr>
          <a:xfrm>
            <a:off x="588490" y="1225425"/>
            <a:ext cx="2552921" cy="800169"/>
          </a:xfrm>
          <a:prstGeom prst="rect">
            <a:avLst/>
          </a:prstGeom>
        </p:spPr>
      </p:pic>
      <p:pic>
        <p:nvPicPr>
          <p:cNvPr id="8" name="Picture 7">
            <a:extLst>
              <a:ext uri="{FF2B5EF4-FFF2-40B4-BE49-F238E27FC236}">
                <a16:creationId xmlns:a16="http://schemas.microsoft.com/office/drawing/2014/main" id="{C321D97A-A548-C18A-5BB3-533264AE8EC3}"/>
              </a:ext>
            </a:extLst>
          </p:cNvPr>
          <p:cNvPicPr>
            <a:picLocks noChangeAspect="1"/>
          </p:cNvPicPr>
          <p:nvPr/>
        </p:nvPicPr>
        <p:blipFill>
          <a:blip r:embed="rId3"/>
          <a:stretch>
            <a:fillRect/>
          </a:stretch>
        </p:blipFill>
        <p:spPr>
          <a:xfrm>
            <a:off x="506535" y="2064377"/>
            <a:ext cx="2469094" cy="731583"/>
          </a:xfrm>
          <a:prstGeom prst="rect">
            <a:avLst/>
          </a:prstGeom>
        </p:spPr>
      </p:pic>
      <p:pic>
        <p:nvPicPr>
          <p:cNvPr id="10" name="Picture 9">
            <a:extLst>
              <a:ext uri="{FF2B5EF4-FFF2-40B4-BE49-F238E27FC236}">
                <a16:creationId xmlns:a16="http://schemas.microsoft.com/office/drawing/2014/main" id="{620B7A0A-1DFD-A293-8694-8D1260981A49}"/>
              </a:ext>
            </a:extLst>
          </p:cNvPr>
          <p:cNvPicPr>
            <a:picLocks noChangeAspect="1"/>
          </p:cNvPicPr>
          <p:nvPr/>
        </p:nvPicPr>
        <p:blipFill>
          <a:blip r:embed="rId4"/>
          <a:stretch>
            <a:fillRect/>
          </a:stretch>
        </p:blipFill>
        <p:spPr>
          <a:xfrm>
            <a:off x="481048" y="2887969"/>
            <a:ext cx="2263336" cy="716342"/>
          </a:xfrm>
          <a:prstGeom prst="rect">
            <a:avLst/>
          </a:prstGeom>
        </p:spPr>
      </p:pic>
      <p:pic>
        <p:nvPicPr>
          <p:cNvPr id="12" name="Picture 11">
            <a:extLst>
              <a:ext uri="{FF2B5EF4-FFF2-40B4-BE49-F238E27FC236}">
                <a16:creationId xmlns:a16="http://schemas.microsoft.com/office/drawing/2014/main" id="{78F6633D-18D7-A89B-8803-6912E39703B8}"/>
              </a:ext>
            </a:extLst>
          </p:cNvPr>
          <p:cNvPicPr>
            <a:picLocks noChangeAspect="1"/>
          </p:cNvPicPr>
          <p:nvPr/>
        </p:nvPicPr>
        <p:blipFill>
          <a:blip r:embed="rId5"/>
          <a:stretch>
            <a:fillRect/>
          </a:stretch>
        </p:blipFill>
        <p:spPr>
          <a:xfrm>
            <a:off x="1327715" y="3722382"/>
            <a:ext cx="1600339" cy="716342"/>
          </a:xfrm>
          <a:prstGeom prst="rect">
            <a:avLst/>
          </a:prstGeom>
        </p:spPr>
      </p:pic>
      <p:graphicFrame>
        <p:nvGraphicFramePr>
          <p:cNvPr id="13" name="Object 12">
            <a:extLst>
              <a:ext uri="{FF2B5EF4-FFF2-40B4-BE49-F238E27FC236}">
                <a16:creationId xmlns:a16="http://schemas.microsoft.com/office/drawing/2014/main" id="{73817EA2-C02F-8F2B-E1C3-8AEA0FFD5B67}"/>
              </a:ext>
            </a:extLst>
          </p:cNvPr>
          <p:cNvGraphicFramePr>
            <a:graphicFrameLocks noChangeAspect="1"/>
          </p:cNvGraphicFramePr>
          <p:nvPr>
            <p:extLst>
              <p:ext uri="{D42A27DB-BD31-4B8C-83A1-F6EECF244321}">
                <p14:modId xmlns:p14="http://schemas.microsoft.com/office/powerpoint/2010/main" val="3491695624"/>
              </p:ext>
            </p:extLst>
          </p:nvPr>
        </p:nvGraphicFramePr>
        <p:xfrm>
          <a:off x="481048" y="4569951"/>
          <a:ext cx="3722688" cy="779463"/>
        </p:xfrm>
        <a:graphic>
          <a:graphicData uri="http://schemas.openxmlformats.org/presentationml/2006/ole">
            <mc:AlternateContent xmlns:mc="http://schemas.openxmlformats.org/markup-compatibility/2006">
              <mc:Choice xmlns:v="urn:schemas-microsoft-com:vml" Requires="v">
                <p:oleObj name="Equation" r:id="rId6" imgW="2057400" imgH="431640" progId="Equation.DSMT4">
                  <p:embed/>
                </p:oleObj>
              </mc:Choice>
              <mc:Fallback>
                <p:oleObj name="Equation" r:id="rId6" imgW="2057400" imgH="431640" progId="Equation.DSMT4">
                  <p:embed/>
                  <p:pic>
                    <p:nvPicPr>
                      <p:cNvPr id="23" name="Object 22">
                        <a:extLst>
                          <a:ext uri="{FF2B5EF4-FFF2-40B4-BE49-F238E27FC236}">
                            <a16:creationId xmlns:a16="http://schemas.microsoft.com/office/drawing/2014/main" id="{E88F7791-4D97-7BFD-EAA6-7736EE2C575C}"/>
                          </a:ext>
                        </a:extLst>
                      </p:cNvPr>
                      <p:cNvPicPr>
                        <a:picLocks noChangeAspect="1" noChangeArrowheads="1"/>
                      </p:cNvPicPr>
                      <p:nvPr/>
                    </p:nvPicPr>
                    <p:blipFill>
                      <a:blip r:embed="rId7"/>
                      <a:srcRect/>
                      <a:stretch>
                        <a:fillRect/>
                      </a:stretch>
                    </p:blipFill>
                    <p:spPr bwMode="auto">
                      <a:xfrm>
                        <a:off x="481048" y="4569951"/>
                        <a:ext cx="3722688"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Connector 13">
            <a:extLst>
              <a:ext uri="{FF2B5EF4-FFF2-40B4-BE49-F238E27FC236}">
                <a16:creationId xmlns:a16="http://schemas.microsoft.com/office/drawing/2014/main" id="{FABDA458-B622-22BD-F9D9-BE5C578DEF3B}"/>
              </a:ext>
            </a:extLst>
          </p:cNvPr>
          <p:cNvCxnSpPr>
            <a:cxnSpLocks/>
          </p:cNvCxnSpPr>
          <p:nvPr/>
        </p:nvCxnSpPr>
        <p:spPr>
          <a:xfrm>
            <a:off x="6115415" y="1362269"/>
            <a:ext cx="0" cy="526219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Object 39">
            <a:extLst>
              <a:ext uri="{FF2B5EF4-FFF2-40B4-BE49-F238E27FC236}">
                <a16:creationId xmlns:a16="http://schemas.microsoft.com/office/drawing/2014/main" id="{1A3DC580-3550-3B53-CDB0-265EC0E4FDDB}"/>
              </a:ext>
            </a:extLst>
          </p:cNvPr>
          <p:cNvGraphicFramePr>
            <a:graphicFrameLocks noChangeAspect="1"/>
          </p:cNvGraphicFramePr>
          <p:nvPr>
            <p:extLst>
              <p:ext uri="{D42A27DB-BD31-4B8C-83A1-F6EECF244321}">
                <p14:modId xmlns:p14="http://schemas.microsoft.com/office/powerpoint/2010/main" val="1846106762"/>
              </p:ext>
            </p:extLst>
          </p:nvPr>
        </p:nvGraphicFramePr>
        <p:xfrm>
          <a:off x="9388475" y="2084388"/>
          <a:ext cx="204788" cy="317500"/>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24" name="Object 39">
                        <a:extLst>
                          <a:ext uri="{FF2B5EF4-FFF2-40B4-BE49-F238E27FC236}">
                            <a16:creationId xmlns:a16="http://schemas.microsoft.com/office/drawing/2014/main" id="{4FA8215F-F89A-34F9-9173-CB1AE2652D08}"/>
                          </a:ext>
                        </a:extLst>
                      </p:cNvPr>
                      <p:cNvPicPr>
                        <a:picLocks noChangeAspect="1" noChangeArrowheads="1"/>
                      </p:cNvPicPr>
                      <p:nvPr/>
                    </p:nvPicPr>
                    <p:blipFill>
                      <a:blip r:embed="rId9"/>
                      <a:srcRect/>
                      <a:stretch>
                        <a:fillRect/>
                      </a:stretch>
                    </p:blipFill>
                    <p:spPr bwMode="auto">
                      <a:xfrm>
                        <a:off x="9388475" y="2084388"/>
                        <a:ext cx="20478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40">
            <a:extLst>
              <a:ext uri="{FF2B5EF4-FFF2-40B4-BE49-F238E27FC236}">
                <a16:creationId xmlns:a16="http://schemas.microsoft.com/office/drawing/2014/main" id="{B8049FD7-E180-6B2A-8E6F-469D4186E6B5}"/>
              </a:ext>
            </a:extLst>
          </p:cNvPr>
          <p:cNvGraphicFramePr>
            <a:graphicFrameLocks noChangeAspect="1"/>
          </p:cNvGraphicFramePr>
          <p:nvPr>
            <p:extLst>
              <p:ext uri="{D42A27DB-BD31-4B8C-83A1-F6EECF244321}">
                <p14:modId xmlns:p14="http://schemas.microsoft.com/office/powerpoint/2010/main" val="3873344032"/>
              </p:ext>
            </p:extLst>
          </p:nvPr>
        </p:nvGraphicFramePr>
        <p:xfrm>
          <a:off x="7858978" y="1574853"/>
          <a:ext cx="566738" cy="317500"/>
        </p:xfrm>
        <a:graphic>
          <a:graphicData uri="http://schemas.openxmlformats.org/presentationml/2006/ole">
            <mc:AlternateContent xmlns:mc="http://schemas.openxmlformats.org/markup-compatibility/2006">
              <mc:Choice xmlns:v="urn:schemas-microsoft-com:vml" Requires="v">
                <p:oleObj name="Equation" r:id="rId10" imgW="317160" imgH="177480" progId="Equation.DSMT4">
                  <p:embed/>
                </p:oleObj>
              </mc:Choice>
              <mc:Fallback>
                <p:oleObj name="Equation" r:id="rId10" imgW="317160" imgH="177480" progId="Equation.DSMT4">
                  <p:embed/>
                  <p:pic>
                    <p:nvPicPr>
                      <p:cNvPr id="25" name="Object 40">
                        <a:extLst>
                          <a:ext uri="{FF2B5EF4-FFF2-40B4-BE49-F238E27FC236}">
                            <a16:creationId xmlns:a16="http://schemas.microsoft.com/office/drawing/2014/main" id="{82BFF2A6-4D76-7A18-72CD-9496CE31C425}"/>
                          </a:ext>
                        </a:extLst>
                      </p:cNvPr>
                      <p:cNvPicPr>
                        <a:picLocks noChangeAspect="1" noChangeArrowheads="1"/>
                      </p:cNvPicPr>
                      <p:nvPr/>
                    </p:nvPicPr>
                    <p:blipFill>
                      <a:blip r:embed="rId11"/>
                      <a:srcRect/>
                      <a:stretch>
                        <a:fillRect/>
                      </a:stretch>
                    </p:blipFill>
                    <p:spPr bwMode="auto">
                      <a:xfrm>
                        <a:off x="7858978" y="1574853"/>
                        <a:ext cx="56673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41">
            <a:extLst>
              <a:ext uri="{FF2B5EF4-FFF2-40B4-BE49-F238E27FC236}">
                <a16:creationId xmlns:a16="http://schemas.microsoft.com/office/drawing/2014/main" id="{E86F5943-BD7A-520F-CB4A-0EA2238C7CA0}"/>
              </a:ext>
            </a:extLst>
          </p:cNvPr>
          <p:cNvGraphicFramePr>
            <a:graphicFrameLocks noChangeAspect="1"/>
          </p:cNvGraphicFramePr>
          <p:nvPr>
            <p:extLst>
              <p:ext uri="{D42A27DB-BD31-4B8C-83A1-F6EECF244321}">
                <p14:modId xmlns:p14="http://schemas.microsoft.com/office/powerpoint/2010/main" val="2617060006"/>
              </p:ext>
            </p:extLst>
          </p:nvPr>
        </p:nvGraphicFramePr>
        <p:xfrm>
          <a:off x="9364518" y="1540892"/>
          <a:ext cx="226973" cy="317500"/>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26" name="Object 41">
                        <a:extLst>
                          <a:ext uri="{FF2B5EF4-FFF2-40B4-BE49-F238E27FC236}">
                            <a16:creationId xmlns:a16="http://schemas.microsoft.com/office/drawing/2014/main" id="{9C4ACF18-6A75-EF1B-229B-3421C3696C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64518" y="1540892"/>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44">
            <a:extLst>
              <a:ext uri="{FF2B5EF4-FFF2-40B4-BE49-F238E27FC236}">
                <a16:creationId xmlns:a16="http://schemas.microsoft.com/office/drawing/2014/main" id="{C10A3156-0191-176B-E407-1D0A8987D8FB}"/>
              </a:ext>
            </a:extLst>
          </p:cNvPr>
          <p:cNvGraphicFramePr>
            <a:graphicFrameLocks noChangeAspect="1"/>
          </p:cNvGraphicFramePr>
          <p:nvPr>
            <p:extLst>
              <p:ext uri="{D42A27DB-BD31-4B8C-83A1-F6EECF244321}">
                <p14:modId xmlns:p14="http://schemas.microsoft.com/office/powerpoint/2010/main" val="1496258890"/>
              </p:ext>
            </p:extLst>
          </p:nvPr>
        </p:nvGraphicFramePr>
        <p:xfrm>
          <a:off x="8728075" y="1614488"/>
          <a:ext cx="274638" cy="220662"/>
        </p:xfrm>
        <a:graphic>
          <a:graphicData uri="http://schemas.openxmlformats.org/presentationml/2006/ole">
            <mc:AlternateContent xmlns:mc="http://schemas.openxmlformats.org/markup-compatibility/2006">
              <mc:Choice xmlns:v="urn:schemas-microsoft-com:vml" Requires="v">
                <p:oleObj name="Equation" r:id="rId14" imgW="126720" imgH="101520" progId="Equation.DSMT4">
                  <p:embed/>
                </p:oleObj>
              </mc:Choice>
              <mc:Fallback>
                <p:oleObj name="Equation" r:id="rId14" imgW="126720" imgH="101520" progId="Equation.DSMT4">
                  <p:embed/>
                  <p:pic>
                    <p:nvPicPr>
                      <p:cNvPr id="27" name="Object 44">
                        <a:extLst>
                          <a:ext uri="{FF2B5EF4-FFF2-40B4-BE49-F238E27FC236}">
                            <a16:creationId xmlns:a16="http://schemas.microsoft.com/office/drawing/2014/main" id="{860B92ED-B910-310B-96CB-0B7DFE59F91A}"/>
                          </a:ext>
                        </a:extLst>
                      </p:cNvPr>
                      <p:cNvPicPr>
                        <a:picLocks noChangeAspect="1" noChangeArrowheads="1"/>
                      </p:cNvPicPr>
                      <p:nvPr/>
                    </p:nvPicPr>
                    <p:blipFill>
                      <a:blip r:embed="rId15"/>
                      <a:srcRect/>
                      <a:stretch>
                        <a:fillRect/>
                      </a:stretch>
                    </p:blipFill>
                    <p:spPr bwMode="auto">
                      <a:xfrm>
                        <a:off x="8728075" y="1614488"/>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 name="Group 19">
            <a:extLst>
              <a:ext uri="{FF2B5EF4-FFF2-40B4-BE49-F238E27FC236}">
                <a16:creationId xmlns:a16="http://schemas.microsoft.com/office/drawing/2014/main" id="{0BC1727A-B4D7-07CC-A8CC-67C3712B3F56}"/>
              </a:ext>
            </a:extLst>
          </p:cNvPr>
          <p:cNvGrpSpPr/>
          <p:nvPr/>
        </p:nvGrpSpPr>
        <p:grpSpPr>
          <a:xfrm>
            <a:off x="7112747" y="1444625"/>
            <a:ext cx="3777503" cy="798876"/>
            <a:chOff x="6312280" y="997313"/>
            <a:chExt cx="3777503" cy="798876"/>
          </a:xfrm>
        </p:grpSpPr>
        <p:graphicFrame>
          <p:nvGraphicFramePr>
            <p:cNvPr id="21" name="Object 49">
              <a:extLst>
                <a:ext uri="{FF2B5EF4-FFF2-40B4-BE49-F238E27FC236}">
                  <a16:creationId xmlns:a16="http://schemas.microsoft.com/office/drawing/2014/main" id="{694814A6-2E96-1028-8FF5-EA8D5B671CEF}"/>
                </a:ext>
              </a:extLst>
            </p:cNvPr>
            <p:cNvGraphicFramePr>
              <a:graphicFrameLocks noChangeAspect="1"/>
            </p:cNvGraphicFramePr>
            <p:nvPr>
              <p:extLst>
                <p:ext uri="{D42A27DB-BD31-4B8C-83A1-F6EECF244321}">
                  <p14:modId xmlns:p14="http://schemas.microsoft.com/office/powerpoint/2010/main" val="2517945668"/>
                </p:ext>
              </p:extLst>
            </p:nvPr>
          </p:nvGraphicFramePr>
          <p:xfrm>
            <a:off x="9748471" y="997313"/>
            <a:ext cx="341312" cy="363538"/>
          </p:xfrm>
          <a:graphic>
            <a:graphicData uri="http://schemas.openxmlformats.org/presentationml/2006/ole">
              <mc:AlternateContent xmlns:mc="http://schemas.openxmlformats.org/markup-compatibility/2006">
                <mc:Choice xmlns:v="urn:schemas-microsoft-com:vml" Requires="v">
                  <p:oleObj name="Equation" r:id="rId16" imgW="190440" imgH="203040" progId="Equation.DSMT4">
                    <p:embed/>
                  </p:oleObj>
                </mc:Choice>
                <mc:Fallback>
                  <p:oleObj name="Equation" r:id="rId16" imgW="190440" imgH="203040" progId="Equation.DSMT4">
                    <p:embed/>
                    <p:pic>
                      <p:nvPicPr>
                        <p:cNvPr id="30" name="Object 49">
                          <a:extLst>
                            <a:ext uri="{FF2B5EF4-FFF2-40B4-BE49-F238E27FC236}">
                              <a16:creationId xmlns:a16="http://schemas.microsoft.com/office/drawing/2014/main" id="{4E5D089E-19F2-ECBF-0968-14BF64C647D9}"/>
                            </a:ext>
                          </a:extLst>
                        </p:cNvPr>
                        <p:cNvPicPr>
                          <a:picLocks noChangeAspect="1" noChangeArrowheads="1"/>
                        </p:cNvPicPr>
                        <p:nvPr/>
                      </p:nvPicPr>
                      <p:blipFill>
                        <a:blip r:embed="rId17"/>
                        <a:srcRect/>
                        <a:stretch>
                          <a:fillRect/>
                        </a:stretch>
                      </p:blipFill>
                      <p:spPr bwMode="auto">
                        <a:xfrm>
                          <a:off x="9748471" y="997313"/>
                          <a:ext cx="3413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Line 50">
              <a:extLst>
                <a:ext uri="{FF2B5EF4-FFF2-40B4-BE49-F238E27FC236}">
                  <a16:creationId xmlns:a16="http://schemas.microsoft.com/office/drawing/2014/main" id="{4F9F0A8A-EE3F-B889-AF3E-EE169023BF47}"/>
                </a:ext>
              </a:extLst>
            </p:cNvPr>
            <p:cNvSpPr>
              <a:spLocks noChangeShapeType="1"/>
            </p:cNvSpPr>
            <p:nvPr/>
          </p:nvSpPr>
          <p:spPr bwMode="auto">
            <a:xfrm>
              <a:off x="6312280" y="1558989"/>
              <a:ext cx="32766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23" name="Line 51">
              <a:extLst>
                <a:ext uri="{FF2B5EF4-FFF2-40B4-BE49-F238E27FC236}">
                  <a16:creationId xmlns:a16="http://schemas.microsoft.com/office/drawing/2014/main" id="{988CD2F5-1FE8-3F93-A657-28F3A22D6699}"/>
                </a:ext>
              </a:extLst>
            </p:cNvPr>
            <p:cNvSpPr>
              <a:spLocks noChangeShapeType="1"/>
            </p:cNvSpPr>
            <p:nvPr/>
          </p:nvSpPr>
          <p:spPr bwMode="auto">
            <a:xfrm>
              <a:off x="7341565"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2">
              <a:extLst>
                <a:ext uri="{FF2B5EF4-FFF2-40B4-BE49-F238E27FC236}">
                  <a16:creationId xmlns:a16="http://schemas.microsoft.com/office/drawing/2014/main" id="{ACABE9D1-2AE6-4A93-DDC9-B613FA246EC0}"/>
                </a:ext>
              </a:extLst>
            </p:cNvPr>
            <p:cNvSpPr>
              <a:spLocks noChangeShapeType="1"/>
            </p:cNvSpPr>
            <p:nvPr/>
          </p:nvSpPr>
          <p:spPr bwMode="auto">
            <a:xfrm>
              <a:off x="8673697" y="148278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Text Box 53">
              <a:extLst>
                <a:ext uri="{FF2B5EF4-FFF2-40B4-BE49-F238E27FC236}">
                  <a16:creationId xmlns:a16="http://schemas.microsoft.com/office/drawing/2014/main" id="{3629C1EF-FB82-82A9-7277-94B520A2A320}"/>
                </a:ext>
              </a:extLst>
            </p:cNvPr>
            <p:cNvSpPr txBox="1">
              <a:spLocks noChangeArrowheads="1"/>
            </p:cNvSpPr>
            <p:nvPr/>
          </p:nvSpPr>
          <p:spPr bwMode="auto">
            <a:xfrm>
              <a:off x="9725405" y="1365302"/>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x</a:t>
              </a:r>
            </a:p>
          </p:txBody>
        </p:sp>
      </p:grpSp>
      <p:graphicFrame>
        <p:nvGraphicFramePr>
          <p:cNvPr id="27" name="Object 58">
            <a:extLst>
              <a:ext uri="{FF2B5EF4-FFF2-40B4-BE49-F238E27FC236}">
                <a16:creationId xmlns:a16="http://schemas.microsoft.com/office/drawing/2014/main" id="{C2BE154F-EC20-C195-1006-A81B50F7EB77}"/>
              </a:ext>
            </a:extLst>
          </p:cNvPr>
          <p:cNvGraphicFramePr>
            <a:graphicFrameLocks noChangeAspect="1"/>
          </p:cNvGraphicFramePr>
          <p:nvPr>
            <p:extLst>
              <p:ext uri="{D42A27DB-BD31-4B8C-83A1-F6EECF244321}">
                <p14:modId xmlns:p14="http://schemas.microsoft.com/office/powerpoint/2010/main" val="2617816479"/>
              </p:ext>
            </p:extLst>
          </p:nvPr>
        </p:nvGraphicFramePr>
        <p:xfrm>
          <a:off x="7343088" y="1656162"/>
          <a:ext cx="274638" cy="220662"/>
        </p:xfrm>
        <a:graphic>
          <a:graphicData uri="http://schemas.openxmlformats.org/presentationml/2006/ole">
            <mc:AlternateContent xmlns:mc="http://schemas.openxmlformats.org/markup-compatibility/2006">
              <mc:Choice xmlns:v="urn:schemas-microsoft-com:vml" Requires="v">
                <p:oleObj name="Equation" r:id="rId18" imgW="126780" imgH="101424" progId="Equation.DSMT4">
                  <p:embed/>
                </p:oleObj>
              </mc:Choice>
              <mc:Fallback>
                <p:oleObj name="Equation" r:id="rId18" imgW="126780" imgH="101424" progId="Equation.DSMT4">
                  <p:embed/>
                  <p:pic>
                    <p:nvPicPr>
                      <p:cNvPr id="39" name="Object 58">
                        <a:extLst>
                          <a:ext uri="{FF2B5EF4-FFF2-40B4-BE49-F238E27FC236}">
                            <a16:creationId xmlns:a16="http://schemas.microsoft.com/office/drawing/2014/main" id="{CA8C29AC-2A8F-1921-747E-D3710DB5064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43088" y="1656162"/>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41">
            <a:extLst>
              <a:ext uri="{FF2B5EF4-FFF2-40B4-BE49-F238E27FC236}">
                <a16:creationId xmlns:a16="http://schemas.microsoft.com/office/drawing/2014/main" id="{C722801F-CED0-FEE8-C650-E1BD823F0C7F}"/>
              </a:ext>
            </a:extLst>
          </p:cNvPr>
          <p:cNvGraphicFramePr>
            <a:graphicFrameLocks noChangeAspect="1"/>
          </p:cNvGraphicFramePr>
          <p:nvPr>
            <p:extLst>
              <p:ext uri="{D42A27DB-BD31-4B8C-83A1-F6EECF244321}">
                <p14:modId xmlns:p14="http://schemas.microsoft.com/office/powerpoint/2010/main" val="3137261195"/>
              </p:ext>
            </p:extLst>
          </p:nvPr>
        </p:nvGraphicFramePr>
        <p:xfrm>
          <a:off x="8026771" y="2108902"/>
          <a:ext cx="226973" cy="317500"/>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40" name="Object 41">
                        <a:extLst>
                          <a:ext uri="{FF2B5EF4-FFF2-40B4-BE49-F238E27FC236}">
                            <a16:creationId xmlns:a16="http://schemas.microsoft.com/office/drawing/2014/main" id="{08FD60AC-6870-254F-5FE4-D5D8D16CDF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6771" y="2108902"/>
                        <a:ext cx="22697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58">
            <a:extLst>
              <a:ext uri="{FF2B5EF4-FFF2-40B4-BE49-F238E27FC236}">
                <a16:creationId xmlns:a16="http://schemas.microsoft.com/office/drawing/2014/main" id="{D5DF97A4-DE6E-E209-0C84-06F04DB29504}"/>
              </a:ext>
            </a:extLst>
          </p:cNvPr>
          <p:cNvGraphicFramePr>
            <a:graphicFrameLocks noChangeAspect="1"/>
          </p:cNvGraphicFramePr>
          <p:nvPr>
            <p:extLst>
              <p:ext uri="{D42A27DB-BD31-4B8C-83A1-F6EECF244321}">
                <p14:modId xmlns:p14="http://schemas.microsoft.com/office/powerpoint/2010/main" val="719304429"/>
              </p:ext>
            </p:extLst>
          </p:nvPr>
        </p:nvGraphicFramePr>
        <p:xfrm>
          <a:off x="9760581" y="1635894"/>
          <a:ext cx="274638" cy="220662"/>
        </p:xfrm>
        <a:graphic>
          <a:graphicData uri="http://schemas.openxmlformats.org/presentationml/2006/ole">
            <mc:AlternateContent xmlns:mc="http://schemas.openxmlformats.org/markup-compatibility/2006">
              <mc:Choice xmlns:v="urn:schemas-microsoft-com:vml" Requires="v">
                <p:oleObj name="Equation" r:id="rId18" imgW="126780" imgH="101424" progId="Equation.DSMT4">
                  <p:embed/>
                </p:oleObj>
              </mc:Choice>
              <mc:Fallback>
                <p:oleObj name="Equation" r:id="rId18" imgW="126780" imgH="101424" progId="Equation.DSMT4">
                  <p:embed/>
                  <p:pic>
                    <p:nvPicPr>
                      <p:cNvPr id="42" name="Object 58">
                        <a:extLst>
                          <a:ext uri="{FF2B5EF4-FFF2-40B4-BE49-F238E27FC236}">
                            <a16:creationId xmlns:a16="http://schemas.microsoft.com/office/drawing/2014/main" id="{38DD16FA-5F5D-D629-434C-8473B6E4DDA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60581" y="1635894"/>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14">
            <a:extLst>
              <a:ext uri="{FF2B5EF4-FFF2-40B4-BE49-F238E27FC236}">
                <a16:creationId xmlns:a16="http://schemas.microsoft.com/office/drawing/2014/main" id="{072EB3CA-913A-EDB4-7388-9DBB9D090BA0}"/>
              </a:ext>
            </a:extLst>
          </p:cNvPr>
          <p:cNvGraphicFramePr>
            <a:graphicFrameLocks noChangeAspect="1"/>
          </p:cNvGraphicFramePr>
          <p:nvPr>
            <p:extLst>
              <p:ext uri="{D42A27DB-BD31-4B8C-83A1-F6EECF244321}">
                <p14:modId xmlns:p14="http://schemas.microsoft.com/office/powerpoint/2010/main" val="284142803"/>
              </p:ext>
            </p:extLst>
          </p:nvPr>
        </p:nvGraphicFramePr>
        <p:xfrm>
          <a:off x="7221263" y="1292582"/>
          <a:ext cx="518287" cy="212520"/>
        </p:xfrm>
        <a:graphic>
          <a:graphicData uri="http://schemas.openxmlformats.org/presentationml/2006/ole">
            <mc:AlternateContent xmlns:mc="http://schemas.openxmlformats.org/markup-compatibility/2006">
              <mc:Choice xmlns:v="urn:schemas-microsoft-com:vml" Requires="v">
                <p:oleObj name="Equation" r:id="rId20" imgW="431640" imgH="177480" progId="Equation.DSMT4">
                  <p:embed/>
                </p:oleObj>
              </mc:Choice>
              <mc:Fallback>
                <p:oleObj name="Equation" r:id="rId20" imgW="431640" imgH="177480" progId="Equation.DSMT4">
                  <p:embed/>
                  <p:pic>
                    <p:nvPicPr>
                      <p:cNvPr id="44" name="Object 14">
                        <a:extLst>
                          <a:ext uri="{FF2B5EF4-FFF2-40B4-BE49-F238E27FC236}">
                            <a16:creationId xmlns:a16="http://schemas.microsoft.com/office/drawing/2014/main" id="{F8209C6D-CD4F-8D97-6471-08CEED55BBC4}"/>
                          </a:ext>
                        </a:extLst>
                      </p:cNvPr>
                      <p:cNvPicPr>
                        <a:picLocks noChangeAspect="1" noChangeArrowheads="1"/>
                      </p:cNvPicPr>
                      <p:nvPr/>
                    </p:nvPicPr>
                    <p:blipFill>
                      <a:blip r:embed="rId21"/>
                      <a:srcRect/>
                      <a:stretch>
                        <a:fillRect/>
                      </a:stretch>
                    </p:blipFill>
                    <p:spPr bwMode="auto">
                      <a:xfrm>
                        <a:off x="7221263" y="1292582"/>
                        <a:ext cx="518287" cy="212520"/>
                      </a:xfrm>
                      <a:prstGeom prst="rect">
                        <a:avLst/>
                      </a:prstGeom>
                      <a:noFill/>
                      <a:ln>
                        <a:noFill/>
                      </a:ln>
                      <a:effectLst/>
                    </p:spPr>
                  </p:pic>
                </p:oleObj>
              </mc:Fallback>
            </mc:AlternateContent>
          </a:graphicData>
        </a:graphic>
      </p:graphicFrame>
      <p:graphicFrame>
        <p:nvGraphicFramePr>
          <p:cNvPr id="32" name="Object 14">
            <a:extLst>
              <a:ext uri="{FF2B5EF4-FFF2-40B4-BE49-F238E27FC236}">
                <a16:creationId xmlns:a16="http://schemas.microsoft.com/office/drawing/2014/main" id="{6208295F-6693-1891-0AE9-4942C7CF5A2E}"/>
              </a:ext>
            </a:extLst>
          </p:cNvPr>
          <p:cNvGraphicFramePr>
            <a:graphicFrameLocks noChangeAspect="1"/>
          </p:cNvGraphicFramePr>
          <p:nvPr>
            <p:extLst>
              <p:ext uri="{D42A27DB-BD31-4B8C-83A1-F6EECF244321}">
                <p14:modId xmlns:p14="http://schemas.microsoft.com/office/powerpoint/2010/main" val="660423075"/>
              </p:ext>
            </p:extLst>
          </p:nvPr>
        </p:nvGraphicFramePr>
        <p:xfrm>
          <a:off x="8680817" y="1287100"/>
          <a:ext cx="395288" cy="212725"/>
        </p:xfrm>
        <a:graphic>
          <a:graphicData uri="http://schemas.openxmlformats.org/presentationml/2006/ole">
            <mc:AlternateContent xmlns:mc="http://schemas.openxmlformats.org/markup-compatibility/2006">
              <mc:Choice xmlns:v="urn:schemas-microsoft-com:vml" Requires="v">
                <p:oleObj name="Equation" r:id="rId22" imgW="330120" imgH="177480" progId="Equation.DSMT4">
                  <p:embed/>
                </p:oleObj>
              </mc:Choice>
              <mc:Fallback>
                <p:oleObj name="Equation" r:id="rId22" imgW="330120" imgH="177480" progId="Equation.DSMT4">
                  <p:embed/>
                  <p:pic>
                    <p:nvPicPr>
                      <p:cNvPr id="45" name="Object 14">
                        <a:extLst>
                          <a:ext uri="{FF2B5EF4-FFF2-40B4-BE49-F238E27FC236}">
                            <a16:creationId xmlns:a16="http://schemas.microsoft.com/office/drawing/2014/main" id="{D2DC99BC-63C9-5E00-5371-10D930AFD17D}"/>
                          </a:ext>
                        </a:extLst>
                      </p:cNvPr>
                      <p:cNvPicPr>
                        <a:picLocks noChangeAspect="1" noChangeArrowheads="1"/>
                      </p:cNvPicPr>
                      <p:nvPr/>
                    </p:nvPicPr>
                    <p:blipFill>
                      <a:blip r:embed="rId23"/>
                      <a:srcRect/>
                      <a:stretch>
                        <a:fillRect/>
                      </a:stretch>
                    </p:blipFill>
                    <p:spPr bwMode="auto">
                      <a:xfrm>
                        <a:off x="8680817" y="1287100"/>
                        <a:ext cx="395288" cy="212725"/>
                      </a:xfrm>
                      <a:prstGeom prst="rect">
                        <a:avLst/>
                      </a:prstGeom>
                      <a:noFill/>
                      <a:ln>
                        <a:noFill/>
                      </a:ln>
                      <a:effectLst/>
                    </p:spPr>
                  </p:pic>
                </p:oleObj>
              </mc:Fallback>
            </mc:AlternateContent>
          </a:graphicData>
        </a:graphic>
      </p:graphicFrame>
      <p:graphicFrame>
        <p:nvGraphicFramePr>
          <p:cNvPr id="33" name="Object 14">
            <a:extLst>
              <a:ext uri="{FF2B5EF4-FFF2-40B4-BE49-F238E27FC236}">
                <a16:creationId xmlns:a16="http://schemas.microsoft.com/office/drawing/2014/main" id="{5D0E8A3B-D3B2-518D-5434-643FBC1263CB}"/>
              </a:ext>
            </a:extLst>
          </p:cNvPr>
          <p:cNvGraphicFramePr>
            <a:graphicFrameLocks noChangeAspect="1"/>
          </p:cNvGraphicFramePr>
          <p:nvPr>
            <p:extLst>
              <p:ext uri="{D42A27DB-BD31-4B8C-83A1-F6EECF244321}">
                <p14:modId xmlns:p14="http://schemas.microsoft.com/office/powerpoint/2010/main" val="3394905780"/>
              </p:ext>
            </p:extLst>
          </p:nvPr>
        </p:nvGraphicFramePr>
        <p:xfrm>
          <a:off x="9703028" y="1287463"/>
          <a:ext cx="425450" cy="212725"/>
        </p:xfrm>
        <a:graphic>
          <a:graphicData uri="http://schemas.openxmlformats.org/presentationml/2006/ole">
            <mc:AlternateContent xmlns:mc="http://schemas.openxmlformats.org/markup-compatibility/2006">
              <mc:Choice xmlns:v="urn:schemas-microsoft-com:vml" Requires="v">
                <p:oleObj name="Equation" r:id="rId24" imgW="355320" imgH="177480" progId="Equation.DSMT4">
                  <p:embed/>
                </p:oleObj>
              </mc:Choice>
              <mc:Fallback>
                <p:oleObj name="Equation" r:id="rId24" imgW="355320" imgH="177480" progId="Equation.DSMT4">
                  <p:embed/>
                  <p:pic>
                    <p:nvPicPr>
                      <p:cNvPr id="46" name="Object 14">
                        <a:extLst>
                          <a:ext uri="{FF2B5EF4-FFF2-40B4-BE49-F238E27FC236}">
                            <a16:creationId xmlns:a16="http://schemas.microsoft.com/office/drawing/2014/main" id="{79BA6A47-D9B3-C624-731D-6B3EE10863D3}"/>
                          </a:ext>
                        </a:extLst>
                      </p:cNvPr>
                      <p:cNvPicPr>
                        <a:picLocks noChangeAspect="1" noChangeArrowheads="1"/>
                      </p:cNvPicPr>
                      <p:nvPr/>
                    </p:nvPicPr>
                    <p:blipFill>
                      <a:blip r:embed="rId25"/>
                      <a:srcRect/>
                      <a:stretch>
                        <a:fillRect/>
                      </a:stretch>
                    </p:blipFill>
                    <p:spPr bwMode="auto">
                      <a:xfrm>
                        <a:off x="9703028" y="1287463"/>
                        <a:ext cx="425450" cy="212725"/>
                      </a:xfrm>
                      <a:prstGeom prst="rect">
                        <a:avLst/>
                      </a:prstGeom>
                      <a:noFill/>
                      <a:ln>
                        <a:noFill/>
                      </a:ln>
                      <a:effectLst/>
                    </p:spPr>
                  </p:pic>
                </p:oleObj>
              </mc:Fallback>
            </mc:AlternateContent>
          </a:graphicData>
        </a:graphic>
      </p:graphicFrame>
      <p:sp>
        <p:nvSpPr>
          <p:cNvPr id="34" name="Freeform 40">
            <a:extLst>
              <a:ext uri="{FF2B5EF4-FFF2-40B4-BE49-F238E27FC236}">
                <a16:creationId xmlns:a16="http://schemas.microsoft.com/office/drawing/2014/main" id="{6367D638-A305-CE9A-0D93-AE800942D31D}"/>
              </a:ext>
            </a:extLst>
          </p:cNvPr>
          <p:cNvSpPr>
            <a:spLocks/>
          </p:cNvSpPr>
          <p:nvPr/>
        </p:nvSpPr>
        <p:spPr bwMode="auto">
          <a:xfrm>
            <a:off x="9600068" y="2196375"/>
            <a:ext cx="838200" cy="207818"/>
          </a:xfrm>
          <a:custGeom>
            <a:avLst/>
            <a:gdLst>
              <a:gd name="T0" fmla="*/ 0 w 528"/>
              <a:gd name="T1" fmla="*/ 0 h 144"/>
              <a:gd name="T2" fmla="*/ 2147483646 w 528"/>
              <a:gd name="T3" fmla="*/ 2147483646 h 144"/>
              <a:gd name="T4" fmla="*/ 2147483646 w 528"/>
              <a:gd name="T5" fmla="*/ 0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0" y="0"/>
                </a:moveTo>
                <a:cubicBezTo>
                  <a:pt x="100" y="72"/>
                  <a:pt x="200" y="144"/>
                  <a:pt x="288" y="144"/>
                </a:cubicBezTo>
                <a:cubicBezTo>
                  <a:pt x="376" y="144"/>
                  <a:pt x="452" y="72"/>
                  <a:pt x="528" y="0"/>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41">
            <a:extLst>
              <a:ext uri="{FF2B5EF4-FFF2-40B4-BE49-F238E27FC236}">
                <a16:creationId xmlns:a16="http://schemas.microsoft.com/office/drawing/2014/main" id="{A0FCBE29-455A-AD95-5403-2432A9097A7E}"/>
              </a:ext>
            </a:extLst>
          </p:cNvPr>
          <p:cNvSpPr>
            <a:spLocks/>
          </p:cNvSpPr>
          <p:nvPr/>
        </p:nvSpPr>
        <p:spPr bwMode="auto">
          <a:xfrm>
            <a:off x="7071980" y="2162801"/>
            <a:ext cx="900113" cy="188913"/>
          </a:xfrm>
          <a:custGeom>
            <a:avLst/>
            <a:gdLst>
              <a:gd name="T0" fmla="*/ 0 w 567"/>
              <a:gd name="T1" fmla="*/ 2147483646 h 73"/>
              <a:gd name="T2" fmla="*/ 2147483646 w 567"/>
              <a:gd name="T3" fmla="*/ 0 h 73"/>
              <a:gd name="T4" fmla="*/ 2147483646 w 567"/>
              <a:gd name="T5" fmla="*/ 2147483646 h 73"/>
              <a:gd name="T6" fmla="*/ 0 60000 65536"/>
              <a:gd name="T7" fmla="*/ 0 60000 65536"/>
              <a:gd name="T8" fmla="*/ 0 60000 65536"/>
              <a:gd name="T9" fmla="*/ 0 w 567"/>
              <a:gd name="T10" fmla="*/ 0 h 73"/>
              <a:gd name="T11" fmla="*/ 567 w 567"/>
              <a:gd name="T12" fmla="*/ 73 h 73"/>
            </a:gdLst>
            <a:ahLst/>
            <a:cxnLst>
              <a:cxn ang="T6">
                <a:pos x="T0" y="T1"/>
              </a:cxn>
              <a:cxn ang="T7">
                <a:pos x="T2" y="T3"/>
              </a:cxn>
              <a:cxn ang="T8">
                <a:pos x="T4" y="T5"/>
              </a:cxn>
            </a:cxnLst>
            <a:rect l="T9" t="T10" r="T11" b="T12"/>
            <a:pathLst>
              <a:path w="567" h="73">
                <a:moveTo>
                  <a:pt x="0" y="73"/>
                </a:moveTo>
                <a:cubicBezTo>
                  <a:pt x="45" y="61"/>
                  <a:pt x="180" y="0"/>
                  <a:pt x="274" y="0"/>
                </a:cubicBezTo>
                <a:cubicBezTo>
                  <a:pt x="368" y="0"/>
                  <a:pt x="506" y="58"/>
                  <a:pt x="567" y="73"/>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41">
            <a:extLst>
              <a:ext uri="{FF2B5EF4-FFF2-40B4-BE49-F238E27FC236}">
                <a16:creationId xmlns:a16="http://schemas.microsoft.com/office/drawing/2014/main" id="{923F7DDB-8285-A9DA-1919-9A70EC249CEA}"/>
              </a:ext>
            </a:extLst>
          </p:cNvPr>
          <p:cNvSpPr>
            <a:spLocks/>
          </p:cNvSpPr>
          <p:nvPr/>
        </p:nvSpPr>
        <p:spPr bwMode="auto">
          <a:xfrm>
            <a:off x="8402181" y="2163987"/>
            <a:ext cx="900113" cy="188913"/>
          </a:xfrm>
          <a:custGeom>
            <a:avLst/>
            <a:gdLst>
              <a:gd name="T0" fmla="*/ 0 w 567"/>
              <a:gd name="T1" fmla="*/ 2147483646 h 73"/>
              <a:gd name="T2" fmla="*/ 2147483646 w 567"/>
              <a:gd name="T3" fmla="*/ 0 h 73"/>
              <a:gd name="T4" fmla="*/ 2147483646 w 567"/>
              <a:gd name="T5" fmla="*/ 2147483646 h 73"/>
              <a:gd name="T6" fmla="*/ 0 60000 65536"/>
              <a:gd name="T7" fmla="*/ 0 60000 65536"/>
              <a:gd name="T8" fmla="*/ 0 60000 65536"/>
              <a:gd name="T9" fmla="*/ 0 w 567"/>
              <a:gd name="T10" fmla="*/ 0 h 73"/>
              <a:gd name="T11" fmla="*/ 567 w 567"/>
              <a:gd name="T12" fmla="*/ 73 h 73"/>
            </a:gdLst>
            <a:ahLst/>
            <a:cxnLst>
              <a:cxn ang="T6">
                <a:pos x="T0" y="T1"/>
              </a:cxn>
              <a:cxn ang="T7">
                <a:pos x="T2" y="T3"/>
              </a:cxn>
              <a:cxn ang="T8">
                <a:pos x="T4" y="T5"/>
              </a:cxn>
            </a:cxnLst>
            <a:rect l="T9" t="T10" r="T11" b="T12"/>
            <a:pathLst>
              <a:path w="567" h="73">
                <a:moveTo>
                  <a:pt x="0" y="73"/>
                </a:moveTo>
                <a:cubicBezTo>
                  <a:pt x="45" y="61"/>
                  <a:pt x="180" y="0"/>
                  <a:pt x="274" y="0"/>
                </a:cubicBezTo>
                <a:cubicBezTo>
                  <a:pt x="368" y="0"/>
                  <a:pt x="506" y="58"/>
                  <a:pt x="567" y="73"/>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37" name="Text Box 8">
                <a:extLst>
                  <a:ext uri="{FF2B5EF4-FFF2-40B4-BE49-F238E27FC236}">
                    <a16:creationId xmlns:a16="http://schemas.microsoft.com/office/drawing/2014/main" id="{1B7116FC-15FD-D618-BA8C-AE7B5232FF32}"/>
                  </a:ext>
                </a:extLst>
              </p:cNvPr>
              <p:cNvSpPr txBox="1">
                <a:spLocks noChangeArrowheads="1"/>
              </p:cNvSpPr>
              <p:nvPr/>
            </p:nvSpPr>
            <p:spPr bwMode="auto">
              <a:xfrm>
                <a:off x="6303708" y="5189723"/>
                <a:ext cx="5274183" cy="12883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By DIP, there is an inflection point at </a:t>
                </a:r>
                <a14:m>
                  <m:oMath xmlns:m="http://schemas.openxmlformats.org/officeDocument/2006/math">
                    <m:d>
                      <m:dPr>
                        <m:ctrlPr>
                          <a:rPr lang="en-US" altLang="en-US" sz="2200" i="1" smtClean="0">
                            <a:latin typeface="Cambria Math" panose="02040503050406030204" pitchFamily="18" charset="0"/>
                          </a:rPr>
                        </m:ctrlPr>
                      </m:dPr>
                      <m:e>
                        <m:r>
                          <a:rPr lang="en-US" altLang="en-US" sz="2200" b="0" i="1" smtClean="0">
                            <a:latin typeface="Cambria Math" panose="02040503050406030204" pitchFamily="18" charset="0"/>
                          </a:rPr>
                          <m:t>3,</m:t>
                        </m:r>
                        <m:f>
                          <m:fPr>
                            <m:ctrlPr>
                              <a:rPr lang="en-US" altLang="en-US" sz="2200" b="0" i="1" smtClean="0">
                                <a:latin typeface="Cambria Math" panose="02040503050406030204" pitchFamily="18" charset="0"/>
                              </a:rPr>
                            </m:ctrlPr>
                          </m:fPr>
                          <m:num>
                            <m:r>
                              <a:rPr lang="en-US" altLang="en-US" sz="2200" b="0" i="1" smtClean="0">
                                <a:latin typeface="Cambria Math" panose="02040503050406030204" pitchFamily="18" charset="0"/>
                              </a:rPr>
                              <m:t>11</m:t>
                            </m:r>
                          </m:num>
                          <m:den>
                            <m:r>
                              <a:rPr lang="en-US" altLang="en-US" sz="2200" b="0" i="1" smtClean="0">
                                <a:latin typeface="Cambria Math" panose="02040503050406030204" pitchFamily="18" charset="0"/>
                              </a:rPr>
                              <m:t>9</m:t>
                            </m:r>
                          </m:den>
                        </m:f>
                        <m:r>
                          <a:rPr lang="en-US" altLang="en-US" sz="2200" b="0" i="1" smtClean="0">
                            <a:latin typeface="Cambria Math" panose="02040503050406030204" pitchFamily="18" charset="0"/>
                          </a:rPr>
                          <m:t> </m:t>
                        </m:r>
                      </m:e>
                    </m:d>
                  </m:oMath>
                </a14:m>
                <a:r>
                  <a:rPr lang="en-US" altLang="en-US" sz="2200" dirty="0"/>
                  <a:t> since the second derivative changes from negative to positive.</a:t>
                </a:r>
              </a:p>
            </p:txBody>
          </p:sp>
        </mc:Choice>
        <mc:Fallback xmlns="">
          <p:sp>
            <p:nvSpPr>
              <p:cNvPr id="37" name="Text Box 8">
                <a:extLst>
                  <a:ext uri="{FF2B5EF4-FFF2-40B4-BE49-F238E27FC236}">
                    <a16:creationId xmlns:a16="http://schemas.microsoft.com/office/drawing/2014/main" id="{1B7116FC-15FD-D618-BA8C-AE7B5232FF32}"/>
                  </a:ext>
                </a:extLst>
              </p:cNvPr>
              <p:cNvSpPr txBox="1">
                <a:spLocks noRot="1" noChangeAspect="1" noMove="1" noResize="1" noEditPoints="1" noAdjustHandles="1" noChangeArrowheads="1" noChangeShapeType="1" noTextEdit="1"/>
              </p:cNvSpPr>
              <p:nvPr/>
            </p:nvSpPr>
            <p:spPr bwMode="auto">
              <a:xfrm>
                <a:off x="6303708" y="5189723"/>
                <a:ext cx="5274183" cy="1288366"/>
              </a:xfrm>
              <a:prstGeom prst="rect">
                <a:avLst/>
              </a:prstGeom>
              <a:blipFill>
                <a:blip r:embed="rId26"/>
                <a:stretch>
                  <a:fillRect l="-1503" b="-80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38" name="Object 37">
            <a:extLst>
              <a:ext uri="{FF2B5EF4-FFF2-40B4-BE49-F238E27FC236}">
                <a16:creationId xmlns:a16="http://schemas.microsoft.com/office/drawing/2014/main" id="{72D7304D-0ED6-7D16-A0BB-3B68D2D3F303}"/>
              </a:ext>
            </a:extLst>
          </p:cNvPr>
          <p:cNvGraphicFramePr>
            <a:graphicFrameLocks noChangeAspect="1"/>
          </p:cNvGraphicFramePr>
          <p:nvPr>
            <p:extLst>
              <p:ext uri="{D42A27DB-BD31-4B8C-83A1-F6EECF244321}">
                <p14:modId xmlns:p14="http://schemas.microsoft.com/office/powerpoint/2010/main" val="2249833056"/>
              </p:ext>
            </p:extLst>
          </p:nvPr>
        </p:nvGraphicFramePr>
        <p:xfrm>
          <a:off x="6478111" y="2952599"/>
          <a:ext cx="4545012" cy="1306513"/>
        </p:xfrm>
        <a:graphic>
          <a:graphicData uri="http://schemas.openxmlformats.org/presentationml/2006/ole">
            <mc:AlternateContent xmlns:mc="http://schemas.openxmlformats.org/markup-compatibility/2006">
              <mc:Choice xmlns:v="urn:schemas-microsoft-com:vml" Requires="v">
                <p:oleObj name="Equation" r:id="rId27" imgW="2514600" imgH="723600" progId="Equation.DSMT4">
                  <p:embed/>
                </p:oleObj>
              </mc:Choice>
              <mc:Fallback>
                <p:oleObj name="Equation" r:id="rId27" imgW="2514600" imgH="723600" progId="Equation.DSMT4">
                  <p:embed/>
                  <p:pic>
                    <p:nvPicPr>
                      <p:cNvPr id="59" name="Object 58">
                        <a:extLst>
                          <a:ext uri="{FF2B5EF4-FFF2-40B4-BE49-F238E27FC236}">
                            <a16:creationId xmlns:a16="http://schemas.microsoft.com/office/drawing/2014/main" id="{7AFFAB65-0B52-4B7B-CA23-2081D59096FD}"/>
                          </a:ext>
                        </a:extLst>
                      </p:cNvPr>
                      <p:cNvPicPr>
                        <a:picLocks noChangeAspect="1" noChangeArrowheads="1"/>
                      </p:cNvPicPr>
                      <p:nvPr/>
                    </p:nvPicPr>
                    <p:blipFill>
                      <a:blip r:embed="rId28"/>
                      <a:srcRect/>
                      <a:stretch>
                        <a:fillRect/>
                      </a:stretch>
                    </p:blipFill>
                    <p:spPr bwMode="auto">
                      <a:xfrm>
                        <a:off x="6478111" y="2952599"/>
                        <a:ext cx="4545012" cy="130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9" name="Picture 38">
            <a:extLst>
              <a:ext uri="{FF2B5EF4-FFF2-40B4-BE49-F238E27FC236}">
                <a16:creationId xmlns:a16="http://schemas.microsoft.com/office/drawing/2014/main" id="{FDE33B10-9FA8-FD7C-B8B2-F64D767FC54C}"/>
              </a:ext>
            </a:extLst>
          </p:cNvPr>
          <p:cNvPicPr>
            <a:picLocks noChangeAspect="1"/>
          </p:cNvPicPr>
          <p:nvPr/>
        </p:nvPicPr>
        <p:blipFill>
          <a:blip r:embed="rId29"/>
          <a:stretch>
            <a:fillRect/>
          </a:stretch>
        </p:blipFill>
        <p:spPr>
          <a:xfrm>
            <a:off x="6445929" y="3350227"/>
            <a:ext cx="2086277" cy="385886"/>
          </a:xfrm>
          <a:prstGeom prst="rect">
            <a:avLst/>
          </a:prstGeom>
        </p:spPr>
      </p:pic>
      <p:pic>
        <p:nvPicPr>
          <p:cNvPr id="40" name="Picture 39">
            <a:extLst>
              <a:ext uri="{FF2B5EF4-FFF2-40B4-BE49-F238E27FC236}">
                <a16:creationId xmlns:a16="http://schemas.microsoft.com/office/drawing/2014/main" id="{0AFCDF39-BF4E-C2CC-7785-A90A3B6BBC28}"/>
              </a:ext>
            </a:extLst>
          </p:cNvPr>
          <p:cNvPicPr>
            <a:picLocks noChangeAspect="1"/>
          </p:cNvPicPr>
          <p:nvPr/>
        </p:nvPicPr>
        <p:blipFill>
          <a:blip r:embed="rId29"/>
          <a:stretch>
            <a:fillRect/>
          </a:stretch>
        </p:blipFill>
        <p:spPr>
          <a:xfrm>
            <a:off x="8616787" y="3383903"/>
            <a:ext cx="1281113" cy="385886"/>
          </a:xfrm>
          <a:prstGeom prst="rect">
            <a:avLst/>
          </a:prstGeom>
        </p:spPr>
      </p:pic>
      <p:pic>
        <p:nvPicPr>
          <p:cNvPr id="41" name="Picture 40">
            <a:extLst>
              <a:ext uri="{FF2B5EF4-FFF2-40B4-BE49-F238E27FC236}">
                <a16:creationId xmlns:a16="http://schemas.microsoft.com/office/drawing/2014/main" id="{C156A919-93CC-46E8-1B75-AFF015DF3D0B}"/>
              </a:ext>
            </a:extLst>
          </p:cNvPr>
          <p:cNvPicPr>
            <a:picLocks noChangeAspect="1"/>
          </p:cNvPicPr>
          <p:nvPr/>
        </p:nvPicPr>
        <p:blipFill>
          <a:blip r:embed="rId29"/>
          <a:stretch>
            <a:fillRect/>
          </a:stretch>
        </p:blipFill>
        <p:spPr>
          <a:xfrm>
            <a:off x="6425631" y="3827272"/>
            <a:ext cx="2479824" cy="385886"/>
          </a:xfrm>
          <a:prstGeom prst="rect">
            <a:avLst/>
          </a:prstGeom>
        </p:spPr>
      </p:pic>
      <p:pic>
        <p:nvPicPr>
          <p:cNvPr id="42" name="Picture 41">
            <a:extLst>
              <a:ext uri="{FF2B5EF4-FFF2-40B4-BE49-F238E27FC236}">
                <a16:creationId xmlns:a16="http://schemas.microsoft.com/office/drawing/2014/main" id="{D81D0442-EF19-CF1D-F6B2-A93F3D4A0929}"/>
              </a:ext>
            </a:extLst>
          </p:cNvPr>
          <p:cNvPicPr>
            <a:picLocks noChangeAspect="1"/>
          </p:cNvPicPr>
          <p:nvPr/>
        </p:nvPicPr>
        <p:blipFill>
          <a:blip r:embed="rId29"/>
          <a:stretch>
            <a:fillRect/>
          </a:stretch>
        </p:blipFill>
        <p:spPr>
          <a:xfrm>
            <a:off x="8895578" y="3805930"/>
            <a:ext cx="1281113" cy="407228"/>
          </a:xfrm>
          <a:prstGeom prst="rect">
            <a:avLst/>
          </a:prstGeom>
        </p:spPr>
      </p:pic>
      <p:pic>
        <p:nvPicPr>
          <p:cNvPr id="43" name="Picture 42">
            <a:extLst>
              <a:ext uri="{FF2B5EF4-FFF2-40B4-BE49-F238E27FC236}">
                <a16:creationId xmlns:a16="http://schemas.microsoft.com/office/drawing/2014/main" id="{86F2783B-BD32-A534-1E2D-48346DBCAA6F}"/>
              </a:ext>
            </a:extLst>
          </p:cNvPr>
          <p:cNvPicPr>
            <a:picLocks noChangeAspect="1"/>
          </p:cNvPicPr>
          <p:nvPr/>
        </p:nvPicPr>
        <p:blipFill>
          <a:blip r:embed="rId29"/>
          <a:stretch>
            <a:fillRect/>
          </a:stretch>
        </p:blipFill>
        <p:spPr>
          <a:xfrm>
            <a:off x="10176691" y="3827272"/>
            <a:ext cx="1281113" cy="385886"/>
          </a:xfrm>
          <a:prstGeom prst="rect">
            <a:avLst/>
          </a:prstGeom>
        </p:spPr>
      </p:pic>
      <p:graphicFrame>
        <p:nvGraphicFramePr>
          <p:cNvPr id="44" name="Object 14">
            <a:extLst>
              <a:ext uri="{FF2B5EF4-FFF2-40B4-BE49-F238E27FC236}">
                <a16:creationId xmlns:a16="http://schemas.microsoft.com/office/drawing/2014/main" id="{E714C7F2-ACCB-0B47-4638-AEDCE21DE2F2}"/>
              </a:ext>
            </a:extLst>
          </p:cNvPr>
          <p:cNvGraphicFramePr>
            <a:graphicFrameLocks noChangeAspect="1"/>
          </p:cNvGraphicFramePr>
          <p:nvPr>
            <p:extLst>
              <p:ext uri="{D42A27DB-BD31-4B8C-83A1-F6EECF244321}">
                <p14:modId xmlns:p14="http://schemas.microsoft.com/office/powerpoint/2010/main" val="49216836"/>
              </p:ext>
            </p:extLst>
          </p:nvPr>
        </p:nvGraphicFramePr>
        <p:xfrm>
          <a:off x="6366002" y="4367126"/>
          <a:ext cx="2366963" cy="688975"/>
        </p:xfrm>
        <a:graphic>
          <a:graphicData uri="http://schemas.openxmlformats.org/presentationml/2006/ole">
            <mc:AlternateContent xmlns:mc="http://schemas.openxmlformats.org/markup-compatibility/2006">
              <mc:Choice xmlns:v="urn:schemas-microsoft-com:vml" Requires="v">
                <p:oleObj name="Equation" r:id="rId30" imgW="1346040" imgH="393480" progId="Equation.DSMT4">
                  <p:embed/>
                </p:oleObj>
              </mc:Choice>
              <mc:Fallback>
                <p:oleObj name="Equation" r:id="rId30" imgW="1346040" imgH="393480" progId="Equation.DSMT4">
                  <p:embed/>
                  <p:pic>
                    <p:nvPicPr>
                      <p:cNvPr id="29" name="Object 14">
                        <a:extLst>
                          <a:ext uri="{FF2B5EF4-FFF2-40B4-BE49-F238E27FC236}">
                            <a16:creationId xmlns:a16="http://schemas.microsoft.com/office/drawing/2014/main" id="{C07E9504-E431-DCB8-E8E3-3513E4CB5857}"/>
                          </a:ext>
                        </a:extLst>
                      </p:cNvPr>
                      <p:cNvPicPr>
                        <a:picLocks noChangeAspect="1" noChangeArrowheads="1"/>
                      </p:cNvPicPr>
                      <p:nvPr/>
                    </p:nvPicPr>
                    <p:blipFill>
                      <a:blip r:embed="rId31"/>
                      <a:srcRect/>
                      <a:stretch>
                        <a:fillRect/>
                      </a:stretch>
                    </p:blipFill>
                    <p:spPr bwMode="auto">
                      <a:xfrm>
                        <a:off x="6366002" y="4367126"/>
                        <a:ext cx="2366963" cy="688975"/>
                      </a:xfrm>
                      <a:prstGeom prst="rect">
                        <a:avLst/>
                      </a:prstGeom>
                      <a:noFill/>
                      <a:ln>
                        <a:noFill/>
                      </a:ln>
                      <a:effectLst/>
                    </p:spPr>
                  </p:pic>
                </p:oleObj>
              </mc:Fallback>
            </mc:AlternateContent>
          </a:graphicData>
        </a:graphic>
      </p:graphicFrame>
      <p:pic>
        <p:nvPicPr>
          <p:cNvPr id="45" name="Picture 44">
            <a:extLst>
              <a:ext uri="{FF2B5EF4-FFF2-40B4-BE49-F238E27FC236}">
                <a16:creationId xmlns:a16="http://schemas.microsoft.com/office/drawing/2014/main" id="{59AD2E89-D8C4-6E13-3636-76F4D34D8314}"/>
              </a:ext>
            </a:extLst>
          </p:cNvPr>
          <p:cNvPicPr>
            <a:picLocks noChangeAspect="1"/>
          </p:cNvPicPr>
          <p:nvPr/>
        </p:nvPicPr>
        <p:blipFill>
          <a:blip r:embed="rId29"/>
          <a:stretch>
            <a:fillRect/>
          </a:stretch>
        </p:blipFill>
        <p:spPr>
          <a:xfrm>
            <a:off x="8220121" y="4405982"/>
            <a:ext cx="567371" cy="688974"/>
          </a:xfrm>
          <a:prstGeom prst="rect">
            <a:avLst/>
          </a:prstGeom>
        </p:spPr>
      </p:pic>
    </p:spTree>
    <p:extLst>
      <p:ext uri="{BB962C8B-B14F-4D97-AF65-F5344CB8AC3E}">
        <p14:creationId xmlns:p14="http://schemas.microsoft.com/office/powerpoint/2010/main" val="21455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anim calcmode="lin" valueType="num">
                                      <p:cBhvr>
                                        <p:cTn id="50" dur="2000" fill="hold"/>
                                        <p:tgtEl>
                                          <p:spTgt spid="20"/>
                                        </p:tgtEl>
                                        <p:attrNameLst>
                                          <p:attrName>ppt_w</p:attrName>
                                        </p:attrNameLst>
                                      </p:cBhvr>
                                      <p:tavLst>
                                        <p:tav tm="0" fmla="#ppt_w*sin(2.5*pi*$)">
                                          <p:val>
                                            <p:fltVal val="0"/>
                                          </p:val>
                                        </p:tav>
                                        <p:tav tm="100000">
                                          <p:val>
                                            <p:fltVal val="1"/>
                                          </p:val>
                                        </p:tav>
                                      </p:tavLst>
                                    </p:anim>
                                    <p:anim calcmode="lin" valueType="num">
                                      <p:cBhvr>
                                        <p:cTn id="51"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80">
                                          <p:stCondLst>
                                            <p:cond delay="0"/>
                                          </p:stCondLst>
                                        </p:cTn>
                                        <p:tgtEl>
                                          <p:spTgt spid="28"/>
                                        </p:tgtEl>
                                      </p:cBhvr>
                                    </p:animEffect>
                                    <p:anim calcmode="lin" valueType="num">
                                      <p:cBhvr>
                                        <p:cTn id="5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2" dur="26">
                                          <p:stCondLst>
                                            <p:cond delay="650"/>
                                          </p:stCondLst>
                                        </p:cTn>
                                        <p:tgtEl>
                                          <p:spTgt spid="28"/>
                                        </p:tgtEl>
                                      </p:cBhvr>
                                      <p:to x="100000" y="60000"/>
                                    </p:animScale>
                                    <p:animScale>
                                      <p:cBhvr>
                                        <p:cTn id="63" dur="166" decel="50000">
                                          <p:stCondLst>
                                            <p:cond delay="676"/>
                                          </p:stCondLst>
                                        </p:cTn>
                                        <p:tgtEl>
                                          <p:spTgt spid="28"/>
                                        </p:tgtEl>
                                      </p:cBhvr>
                                      <p:to x="100000" y="100000"/>
                                    </p:animScale>
                                    <p:animScale>
                                      <p:cBhvr>
                                        <p:cTn id="64" dur="26">
                                          <p:stCondLst>
                                            <p:cond delay="1312"/>
                                          </p:stCondLst>
                                        </p:cTn>
                                        <p:tgtEl>
                                          <p:spTgt spid="28"/>
                                        </p:tgtEl>
                                      </p:cBhvr>
                                      <p:to x="100000" y="80000"/>
                                    </p:animScale>
                                    <p:animScale>
                                      <p:cBhvr>
                                        <p:cTn id="65" dur="166" decel="50000">
                                          <p:stCondLst>
                                            <p:cond delay="1338"/>
                                          </p:stCondLst>
                                        </p:cTn>
                                        <p:tgtEl>
                                          <p:spTgt spid="28"/>
                                        </p:tgtEl>
                                      </p:cBhvr>
                                      <p:to x="100000" y="100000"/>
                                    </p:animScale>
                                    <p:animScale>
                                      <p:cBhvr>
                                        <p:cTn id="66" dur="26">
                                          <p:stCondLst>
                                            <p:cond delay="1642"/>
                                          </p:stCondLst>
                                        </p:cTn>
                                        <p:tgtEl>
                                          <p:spTgt spid="28"/>
                                        </p:tgtEl>
                                      </p:cBhvr>
                                      <p:to x="100000" y="90000"/>
                                    </p:animScale>
                                    <p:animScale>
                                      <p:cBhvr>
                                        <p:cTn id="67" dur="166" decel="50000">
                                          <p:stCondLst>
                                            <p:cond delay="1668"/>
                                          </p:stCondLst>
                                        </p:cTn>
                                        <p:tgtEl>
                                          <p:spTgt spid="28"/>
                                        </p:tgtEl>
                                      </p:cBhvr>
                                      <p:to x="100000" y="100000"/>
                                    </p:animScale>
                                    <p:animScale>
                                      <p:cBhvr>
                                        <p:cTn id="68" dur="26">
                                          <p:stCondLst>
                                            <p:cond delay="1808"/>
                                          </p:stCondLst>
                                        </p:cTn>
                                        <p:tgtEl>
                                          <p:spTgt spid="28"/>
                                        </p:tgtEl>
                                      </p:cBhvr>
                                      <p:to x="100000" y="95000"/>
                                    </p:animScale>
                                    <p:animScale>
                                      <p:cBhvr>
                                        <p:cTn id="69" dur="166" decel="50000">
                                          <p:stCondLst>
                                            <p:cond delay="1834"/>
                                          </p:stCondLst>
                                        </p:cTn>
                                        <p:tgtEl>
                                          <p:spTgt spid="28"/>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80">
                                          <p:stCondLst>
                                            <p:cond delay="0"/>
                                          </p:stCondLst>
                                        </p:cTn>
                                        <p:tgtEl>
                                          <p:spTgt spid="15"/>
                                        </p:tgtEl>
                                      </p:cBhvr>
                                    </p:animEffect>
                                    <p:anim calcmode="lin" valueType="num">
                                      <p:cBhvr>
                                        <p:cTn id="7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0" dur="26">
                                          <p:stCondLst>
                                            <p:cond delay="650"/>
                                          </p:stCondLst>
                                        </p:cTn>
                                        <p:tgtEl>
                                          <p:spTgt spid="15"/>
                                        </p:tgtEl>
                                      </p:cBhvr>
                                      <p:to x="100000" y="60000"/>
                                    </p:animScale>
                                    <p:animScale>
                                      <p:cBhvr>
                                        <p:cTn id="81" dur="166" decel="50000">
                                          <p:stCondLst>
                                            <p:cond delay="676"/>
                                          </p:stCondLst>
                                        </p:cTn>
                                        <p:tgtEl>
                                          <p:spTgt spid="15"/>
                                        </p:tgtEl>
                                      </p:cBhvr>
                                      <p:to x="100000" y="100000"/>
                                    </p:animScale>
                                    <p:animScale>
                                      <p:cBhvr>
                                        <p:cTn id="82" dur="26">
                                          <p:stCondLst>
                                            <p:cond delay="1312"/>
                                          </p:stCondLst>
                                        </p:cTn>
                                        <p:tgtEl>
                                          <p:spTgt spid="15"/>
                                        </p:tgtEl>
                                      </p:cBhvr>
                                      <p:to x="100000" y="80000"/>
                                    </p:animScale>
                                    <p:animScale>
                                      <p:cBhvr>
                                        <p:cTn id="83" dur="166" decel="50000">
                                          <p:stCondLst>
                                            <p:cond delay="1338"/>
                                          </p:stCondLst>
                                        </p:cTn>
                                        <p:tgtEl>
                                          <p:spTgt spid="15"/>
                                        </p:tgtEl>
                                      </p:cBhvr>
                                      <p:to x="100000" y="100000"/>
                                    </p:animScale>
                                    <p:animScale>
                                      <p:cBhvr>
                                        <p:cTn id="84" dur="26">
                                          <p:stCondLst>
                                            <p:cond delay="1642"/>
                                          </p:stCondLst>
                                        </p:cTn>
                                        <p:tgtEl>
                                          <p:spTgt spid="15"/>
                                        </p:tgtEl>
                                      </p:cBhvr>
                                      <p:to x="100000" y="90000"/>
                                    </p:animScale>
                                    <p:animScale>
                                      <p:cBhvr>
                                        <p:cTn id="85" dur="166" decel="50000">
                                          <p:stCondLst>
                                            <p:cond delay="1668"/>
                                          </p:stCondLst>
                                        </p:cTn>
                                        <p:tgtEl>
                                          <p:spTgt spid="15"/>
                                        </p:tgtEl>
                                      </p:cBhvr>
                                      <p:to x="100000" y="100000"/>
                                    </p:animScale>
                                    <p:animScale>
                                      <p:cBhvr>
                                        <p:cTn id="86" dur="26">
                                          <p:stCondLst>
                                            <p:cond delay="1808"/>
                                          </p:stCondLst>
                                        </p:cTn>
                                        <p:tgtEl>
                                          <p:spTgt spid="15"/>
                                        </p:tgtEl>
                                      </p:cBhvr>
                                      <p:to x="100000" y="95000"/>
                                    </p:animScale>
                                    <p:animScale>
                                      <p:cBhvr>
                                        <p:cTn id="87" dur="166" decel="50000">
                                          <p:stCondLst>
                                            <p:cond delay="1834"/>
                                          </p:stCondLst>
                                        </p:cTn>
                                        <p:tgtEl>
                                          <p:spTgt spid="15"/>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5"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000"/>
                                        <p:tgtEl>
                                          <p:spTgt spid="16"/>
                                        </p:tgtEl>
                                      </p:cBhvr>
                                    </p:animEffect>
                                    <p:anim calcmode="lin" valueType="num">
                                      <p:cBhvr>
                                        <p:cTn id="93" dur="2000" fill="hold"/>
                                        <p:tgtEl>
                                          <p:spTgt spid="16"/>
                                        </p:tgtEl>
                                        <p:attrNameLst>
                                          <p:attrName>ppt_w</p:attrName>
                                        </p:attrNameLst>
                                      </p:cBhvr>
                                      <p:tavLst>
                                        <p:tav tm="0" fmla="#ppt_w*sin(2.5*pi*$)">
                                          <p:val>
                                            <p:fltVal val="0"/>
                                          </p:val>
                                        </p:tav>
                                        <p:tav tm="100000">
                                          <p:val>
                                            <p:fltVal val="1"/>
                                          </p:val>
                                        </p:tav>
                                      </p:tavLst>
                                    </p:anim>
                                    <p:anim calcmode="lin" valueType="num">
                                      <p:cBhvr>
                                        <p:cTn id="9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2000"/>
                                        <p:tgtEl>
                                          <p:spTgt spid="17"/>
                                        </p:tgtEl>
                                      </p:cBhvr>
                                    </p:animEffect>
                                    <p:anim calcmode="lin" valueType="num">
                                      <p:cBhvr>
                                        <p:cTn id="100" dur="2000" fill="hold"/>
                                        <p:tgtEl>
                                          <p:spTgt spid="17"/>
                                        </p:tgtEl>
                                        <p:attrNameLst>
                                          <p:attrName>ppt_w</p:attrName>
                                        </p:attrNameLst>
                                      </p:cBhvr>
                                      <p:tavLst>
                                        <p:tav tm="0" fmla="#ppt_w*sin(2.5*pi*$)">
                                          <p:val>
                                            <p:fltVal val="0"/>
                                          </p:val>
                                        </p:tav>
                                        <p:tav tm="100000">
                                          <p:val>
                                            <p:fltVal val="1"/>
                                          </p:val>
                                        </p:tav>
                                      </p:tavLst>
                                    </p:anim>
                                    <p:anim calcmode="lin" valueType="num">
                                      <p:cBhvr>
                                        <p:cTn id="10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2000"/>
                                        <p:tgtEl>
                                          <p:spTgt spid="31"/>
                                        </p:tgtEl>
                                      </p:cBhvr>
                                    </p:animEffect>
                                    <p:anim calcmode="lin" valueType="num">
                                      <p:cBhvr>
                                        <p:cTn id="107" dur="2000" fill="hold"/>
                                        <p:tgtEl>
                                          <p:spTgt spid="31"/>
                                        </p:tgtEl>
                                        <p:attrNameLst>
                                          <p:attrName>ppt_w</p:attrName>
                                        </p:attrNameLst>
                                      </p:cBhvr>
                                      <p:tavLst>
                                        <p:tav tm="0" fmla="#ppt_w*sin(2.5*pi*$)">
                                          <p:val>
                                            <p:fltVal val="0"/>
                                          </p:val>
                                        </p:tav>
                                        <p:tav tm="100000">
                                          <p:val>
                                            <p:fltVal val="1"/>
                                          </p:val>
                                        </p:tav>
                                      </p:tavLst>
                                    </p:anim>
                                    <p:anim calcmode="lin" valueType="num">
                                      <p:cBhvr>
                                        <p:cTn id="108"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down)">
                                      <p:cBhvr>
                                        <p:cTn id="113" dur="580">
                                          <p:stCondLst>
                                            <p:cond delay="0"/>
                                          </p:stCondLst>
                                        </p:cTn>
                                        <p:tgtEl>
                                          <p:spTgt spid="27"/>
                                        </p:tgtEl>
                                      </p:cBhvr>
                                    </p:animEffect>
                                    <p:anim calcmode="lin" valueType="num">
                                      <p:cBhvr>
                                        <p:cTn id="11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7"/>
                                        </p:tgtEl>
                                      </p:cBhvr>
                                      <p:to x="100000" y="60000"/>
                                    </p:animScale>
                                    <p:animScale>
                                      <p:cBhvr>
                                        <p:cTn id="120" dur="166" decel="50000">
                                          <p:stCondLst>
                                            <p:cond delay="676"/>
                                          </p:stCondLst>
                                        </p:cTn>
                                        <p:tgtEl>
                                          <p:spTgt spid="27"/>
                                        </p:tgtEl>
                                      </p:cBhvr>
                                      <p:to x="100000" y="100000"/>
                                    </p:animScale>
                                    <p:animScale>
                                      <p:cBhvr>
                                        <p:cTn id="121" dur="26">
                                          <p:stCondLst>
                                            <p:cond delay="1312"/>
                                          </p:stCondLst>
                                        </p:cTn>
                                        <p:tgtEl>
                                          <p:spTgt spid="27"/>
                                        </p:tgtEl>
                                      </p:cBhvr>
                                      <p:to x="100000" y="80000"/>
                                    </p:animScale>
                                    <p:animScale>
                                      <p:cBhvr>
                                        <p:cTn id="122" dur="166" decel="50000">
                                          <p:stCondLst>
                                            <p:cond delay="1338"/>
                                          </p:stCondLst>
                                        </p:cTn>
                                        <p:tgtEl>
                                          <p:spTgt spid="27"/>
                                        </p:tgtEl>
                                      </p:cBhvr>
                                      <p:to x="100000" y="100000"/>
                                    </p:animScale>
                                    <p:animScale>
                                      <p:cBhvr>
                                        <p:cTn id="123" dur="26">
                                          <p:stCondLst>
                                            <p:cond delay="1642"/>
                                          </p:stCondLst>
                                        </p:cTn>
                                        <p:tgtEl>
                                          <p:spTgt spid="27"/>
                                        </p:tgtEl>
                                      </p:cBhvr>
                                      <p:to x="100000" y="90000"/>
                                    </p:animScale>
                                    <p:animScale>
                                      <p:cBhvr>
                                        <p:cTn id="124" dur="166" decel="50000">
                                          <p:stCondLst>
                                            <p:cond delay="1668"/>
                                          </p:stCondLst>
                                        </p:cTn>
                                        <p:tgtEl>
                                          <p:spTgt spid="27"/>
                                        </p:tgtEl>
                                      </p:cBhvr>
                                      <p:to x="100000" y="100000"/>
                                    </p:animScale>
                                    <p:animScale>
                                      <p:cBhvr>
                                        <p:cTn id="125" dur="26">
                                          <p:stCondLst>
                                            <p:cond delay="1808"/>
                                          </p:stCondLst>
                                        </p:cTn>
                                        <p:tgtEl>
                                          <p:spTgt spid="27"/>
                                        </p:tgtEl>
                                      </p:cBhvr>
                                      <p:to x="100000" y="95000"/>
                                    </p:animScale>
                                    <p:animScale>
                                      <p:cBhvr>
                                        <p:cTn id="126" dur="166" decel="50000">
                                          <p:stCondLst>
                                            <p:cond delay="1834"/>
                                          </p:stCondLst>
                                        </p:cTn>
                                        <p:tgtEl>
                                          <p:spTgt spid="27"/>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2000"/>
                                        <p:tgtEl>
                                          <p:spTgt spid="35"/>
                                        </p:tgtEl>
                                      </p:cBhvr>
                                    </p:animEffect>
                                    <p:anim calcmode="lin" valueType="num">
                                      <p:cBhvr>
                                        <p:cTn id="132" dur="2000" fill="hold"/>
                                        <p:tgtEl>
                                          <p:spTgt spid="35"/>
                                        </p:tgtEl>
                                        <p:attrNameLst>
                                          <p:attrName>ppt_w</p:attrName>
                                        </p:attrNameLst>
                                      </p:cBhvr>
                                      <p:tavLst>
                                        <p:tav tm="0" fmla="#ppt_w*sin(2.5*pi*$)">
                                          <p:val>
                                            <p:fltVal val="0"/>
                                          </p:val>
                                        </p:tav>
                                        <p:tav tm="100000">
                                          <p:val>
                                            <p:fltVal val="1"/>
                                          </p:val>
                                        </p:tav>
                                      </p:tavLst>
                                    </p:anim>
                                    <p:anim calcmode="lin" valueType="num">
                                      <p:cBhvr>
                                        <p:cTn id="133"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down)">
                                      <p:cBhvr>
                                        <p:cTn id="138" dur="580">
                                          <p:stCondLst>
                                            <p:cond delay="0"/>
                                          </p:stCondLst>
                                        </p:cTn>
                                        <p:tgtEl>
                                          <p:spTgt spid="32"/>
                                        </p:tgtEl>
                                      </p:cBhvr>
                                    </p:animEffect>
                                    <p:anim calcmode="lin" valueType="num">
                                      <p:cBhvr>
                                        <p:cTn id="13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44" dur="26">
                                          <p:stCondLst>
                                            <p:cond delay="650"/>
                                          </p:stCondLst>
                                        </p:cTn>
                                        <p:tgtEl>
                                          <p:spTgt spid="32"/>
                                        </p:tgtEl>
                                      </p:cBhvr>
                                      <p:to x="100000" y="60000"/>
                                    </p:animScale>
                                    <p:animScale>
                                      <p:cBhvr>
                                        <p:cTn id="145" dur="166" decel="50000">
                                          <p:stCondLst>
                                            <p:cond delay="676"/>
                                          </p:stCondLst>
                                        </p:cTn>
                                        <p:tgtEl>
                                          <p:spTgt spid="32"/>
                                        </p:tgtEl>
                                      </p:cBhvr>
                                      <p:to x="100000" y="100000"/>
                                    </p:animScale>
                                    <p:animScale>
                                      <p:cBhvr>
                                        <p:cTn id="146" dur="26">
                                          <p:stCondLst>
                                            <p:cond delay="1312"/>
                                          </p:stCondLst>
                                        </p:cTn>
                                        <p:tgtEl>
                                          <p:spTgt spid="32"/>
                                        </p:tgtEl>
                                      </p:cBhvr>
                                      <p:to x="100000" y="80000"/>
                                    </p:animScale>
                                    <p:animScale>
                                      <p:cBhvr>
                                        <p:cTn id="147" dur="166" decel="50000">
                                          <p:stCondLst>
                                            <p:cond delay="1338"/>
                                          </p:stCondLst>
                                        </p:cTn>
                                        <p:tgtEl>
                                          <p:spTgt spid="32"/>
                                        </p:tgtEl>
                                      </p:cBhvr>
                                      <p:to x="100000" y="100000"/>
                                    </p:animScale>
                                    <p:animScale>
                                      <p:cBhvr>
                                        <p:cTn id="148" dur="26">
                                          <p:stCondLst>
                                            <p:cond delay="1642"/>
                                          </p:stCondLst>
                                        </p:cTn>
                                        <p:tgtEl>
                                          <p:spTgt spid="32"/>
                                        </p:tgtEl>
                                      </p:cBhvr>
                                      <p:to x="100000" y="90000"/>
                                    </p:animScale>
                                    <p:animScale>
                                      <p:cBhvr>
                                        <p:cTn id="149" dur="166" decel="50000">
                                          <p:stCondLst>
                                            <p:cond delay="1668"/>
                                          </p:stCondLst>
                                        </p:cTn>
                                        <p:tgtEl>
                                          <p:spTgt spid="32"/>
                                        </p:tgtEl>
                                      </p:cBhvr>
                                      <p:to x="100000" y="100000"/>
                                    </p:animScale>
                                    <p:animScale>
                                      <p:cBhvr>
                                        <p:cTn id="150" dur="26">
                                          <p:stCondLst>
                                            <p:cond delay="1808"/>
                                          </p:stCondLst>
                                        </p:cTn>
                                        <p:tgtEl>
                                          <p:spTgt spid="32"/>
                                        </p:tgtEl>
                                      </p:cBhvr>
                                      <p:to x="100000" y="95000"/>
                                    </p:animScale>
                                    <p:animScale>
                                      <p:cBhvr>
                                        <p:cTn id="151" dur="166" decel="50000">
                                          <p:stCondLst>
                                            <p:cond delay="1834"/>
                                          </p:stCondLst>
                                        </p:cTn>
                                        <p:tgtEl>
                                          <p:spTgt spid="32"/>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nodeType="clickEffect">
                                  <p:stCondLst>
                                    <p:cond delay="0"/>
                                  </p:stCondLst>
                                  <p:childTnLst>
                                    <p:set>
                                      <p:cBhvr>
                                        <p:cTn id="155" dur="1" fill="hold">
                                          <p:stCondLst>
                                            <p:cond delay="0"/>
                                          </p:stCondLst>
                                        </p:cTn>
                                        <p:tgtEl>
                                          <p:spTgt spid="18"/>
                                        </p:tgtEl>
                                        <p:attrNameLst>
                                          <p:attrName>style.visibility</p:attrName>
                                        </p:attrNameLst>
                                      </p:cBhvr>
                                      <p:to>
                                        <p:strVal val="visible"/>
                                      </p:to>
                                    </p:set>
                                    <p:animEffect transition="in" filter="wipe(down)">
                                      <p:cBhvr>
                                        <p:cTn id="156" dur="580">
                                          <p:stCondLst>
                                            <p:cond delay="0"/>
                                          </p:stCondLst>
                                        </p:cTn>
                                        <p:tgtEl>
                                          <p:spTgt spid="18"/>
                                        </p:tgtEl>
                                      </p:cBhvr>
                                    </p:animEffect>
                                    <p:anim calcmode="lin" valueType="num">
                                      <p:cBhvr>
                                        <p:cTn id="15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2" dur="26">
                                          <p:stCondLst>
                                            <p:cond delay="650"/>
                                          </p:stCondLst>
                                        </p:cTn>
                                        <p:tgtEl>
                                          <p:spTgt spid="18"/>
                                        </p:tgtEl>
                                      </p:cBhvr>
                                      <p:to x="100000" y="60000"/>
                                    </p:animScale>
                                    <p:animScale>
                                      <p:cBhvr>
                                        <p:cTn id="163" dur="166" decel="50000">
                                          <p:stCondLst>
                                            <p:cond delay="676"/>
                                          </p:stCondLst>
                                        </p:cTn>
                                        <p:tgtEl>
                                          <p:spTgt spid="18"/>
                                        </p:tgtEl>
                                      </p:cBhvr>
                                      <p:to x="100000" y="100000"/>
                                    </p:animScale>
                                    <p:animScale>
                                      <p:cBhvr>
                                        <p:cTn id="164" dur="26">
                                          <p:stCondLst>
                                            <p:cond delay="1312"/>
                                          </p:stCondLst>
                                        </p:cTn>
                                        <p:tgtEl>
                                          <p:spTgt spid="18"/>
                                        </p:tgtEl>
                                      </p:cBhvr>
                                      <p:to x="100000" y="80000"/>
                                    </p:animScale>
                                    <p:animScale>
                                      <p:cBhvr>
                                        <p:cTn id="165" dur="166" decel="50000">
                                          <p:stCondLst>
                                            <p:cond delay="1338"/>
                                          </p:stCondLst>
                                        </p:cTn>
                                        <p:tgtEl>
                                          <p:spTgt spid="18"/>
                                        </p:tgtEl>
                                      </p:cBhvr>
                                      <p:to x="100000" y="100000"/>
                                    </p:animScale>
                                    <p:animScale>
                                      <p:cBhvr>
                                        <p:cTn id="166" dur="26">
                                          <p:stCondLst>
                                            <p:cond delay="1642"/>
                                          </p:stCondLst>
                                        </p:cTn>
                                        <p:tgtEl>
                                          <p:spTgt spid="18"/>
                                        </p:tgtEl>
                                      </p:cBhvr>
                                      <p:to x="100000" y="90000"/>
                                    </p:animScale>
                                    <p:animScale>
                                      <p:cBhvr>
                                        <p:cTn id="167" dur="166" decel="50000">
                                          <p:stCondLst>
                                            <p:cond delay="1668"/>
                                          </p:stCondLst>
                                        </p:cTn>
                                        <p:tgtEl>
                                          <p:spTgt spid="18"/>
                                        </p:tgtEl>
                                      </p:cBhvr>
                                      <p:to x="100000" y="100000"/>
                                    </p:animScale>
                                    <p:animScale>
                                      <p:cBhvr>
                                        <p:cTn id="168" dur="26">
                                          <p:stCondLst>
                                            <p:cond delay="1808"/>
                                          </p:stCondLst>
                                        </p:cTn>
                                        <p:tgtEl>
                                          <p:spTgt spid="18"/>
                                        </p:tgtEl>
                                      </p:cBhvr>
                                      <p:to x="100000" y="95000"/>
                                    </p:animScale>
                                    <p:animScale>
                                      <p:cBhvr>
                                        <p:cTn id="169" dur="166" decel="50000">
                                          <p:stCondLst>
                                            <p:cond delay="1834"/>
                                          </p:stCondLst>
                                        </p:cTn>
                                        <p:tgtEl>
                                          <p:spTgt spid="18"/>
                                        </p:tgtEl>
                                      </p:cBhvr>
                                      <p:to x="100000" y="100000"/>
                                    </p:animScale>
                                  </p:childTnLst>
                                </p:cTn>
                              </p:par>
                            </p:childTnLst>
                          </p:cTn>
                        </p:par>
                      </p:childTnLst>
                    </p:cTn>
                  </p:par>
                  <p:par>
                    <p:cTn id="170" fill="hold">
                      <p:stCondLst>
                        <p:cond delay="indefinite"/>
                      </p:stCondLst>
                      <p:childTnLst>
                        <p:par>
                          <p:cTn id="171" fill="hold">
                            <p:stCondLst>
                              <p:cond delay="0"/>
                            </p:stCondLst>
                            <p:childTnLst>
                              <p:par>
                                <p:cTn id="172" presetID="45" presetClass="entr" presetSubtype="0" fill="hold" grpId="0" nodeType="click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fade">
                                      <p:cBhvr>
                                        <p:cTn id="174" dur="2000"/>
                                        <p:tgtEl>
                                          <p:spTgt spid="36"/>
                                        </p:tgtEl>
                                      </p:cBhvr>
                                    </p:animEffect>
                                    <p:anim calcmode="lin" valueType="num">
                                      <p:cBhvr>
                                        <p:cTn id="175" dur="2000" fill="hold"/>
                                        <p:tgtEl>
                                          <p:spTgt spid="36"/>
                                        </p:tgtEl>
                                        <p:attrNameLst>
                                          <p:attrName>ppt_w</p:attrName>
                                        </p:attrNameLst>
                                      </p:cBhvr>
                                      <p:tavLst>
                                        <p:tav tm="0" fmla="#ppt_w*sin(2.5*pi*$)">
                                          <p:val>
                                            <p:fltVal val="0"/>
                                          </p:val>
                                        </p:tav>
                                        <p:tav tm="100000">
                                          <p:val>
                                            <p:fltVal val="1"/>
                                          </p:val>
                                        </p:tav>
                                      </p:tavLst>
                                    </p:anim>
                                    <p:anim calcmode="lin" valueType="num">
                                      <p:cBhvr>
                                        <p:cTn id="176"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26" presetClass="entr" presetSubtype="0" fill="hold"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26" presetClass="entr" presetSubtype="0" fill="hold" nodeType="clickEffect">
                                  <p:stCondLst>
                                    <p:cond delay="0"/>
                                  </p:stCondLst>
                                  <p:childTnLst>
                                    <p:set>
                                      <p:cBhvr>
                                        <p:cTn id="198" dur="1" fill="hold">
                                          <p:stCondLst>
                                            <p:cond delay="0"/>
                                          </p:stCondLst>
                                        </p:cTn>
                                        <p:tgtEl>
                                          <p:spTgt spid="29"/>
                                        </p:tgtEl>
                                        <p:attrNameLst>
                                          <p:attrName>style.visibility</p:attrName>
                                        </p:attrNameLst>
                                      </p:cBhvr>
                                      <p:to>
                                        <p:strVal val="visible"/>
                                      </p:to>
                                    </p:set>
                                    <p:animEffect transition="in" filter="wipe(down)">
                                      <p:cBhvr>
                                        <p:cTn id="199" dur="580">
                                          <p:stCondLst>
                                            <p:cond delay="0"/>
                                          </p:stCondLst>
                                        </p:cTn>
                                        <p:tgtEl>
                                          <p:spTgt spid="29"/>
                                        </p:tgtEl>
                                      </p:cBhvr>
                                    </p:animEffect>
                                    <p:anim calcmode="lin" valueType="num">
                                      <p:cBhvr>
                                        <p:cTn id="2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05" dur="26">
                                          <p:stCondLst>
                                            <p:cond delay="650"/>
                                          </p:stCondLst>
                                        </p:cTn>
                                        <p:tgtEl>
                                          <p:spTgt spid="29"/>
                                        </p:tgtEl>
                                      </p:cBhvr>
                                      <p:to x="100000" y="60000"/>
                                    </p:animScale>
                                    <p:animScale>
                                      <p:cBhvr>
                                        <p:cTn id="206" dur="166" decel="50000">
                                          <p:stCondLst>
                                            <p:cond delay="676"/>
                                          </p:stCondLst>
                                        </p:cTn>
                                        <p:tgtEl>
                                          <p:spTgt spid="29"/>
                                        </p:tgtEl>
                                      </p:cBhvr>
                                      <p:to x="100000" y="100000"/>
                                    </p:animScale>
                                    <p:animScale>
                                      <p:cBhvr>
                                        <p:cTn id="207" dur="26">
                                          <p:stCondLst>
                                            <p:cond delay="1312"/>
                                          </p:stCondLst>
                                        </p:cTn>
                                        <p:tgtEl>
                                          <p:spTgt spid="29"/>
                                        </p:tgtEl>
                                      </p:cBhvr>
                                      <p:to x="100000" y="80000"/>
                                    </p:animScale>
                                    <p:animScale>
                                      <p:cBhvr>
                                        <p:cTn id="208" dur="166" decel="50000">
                                          <p:stCondLst>
                                            <p:cond delay="1338"/>
                                          </p:stCondLst>
                                        </p:cTn>
                                        <p:tgtEl>
                                          <p:spTgt spid="29"/>
                                        </p:tgtEl>
                                      </p:cBhvr>
                                      <p:to x="100000" y="100000"/>
                                    </p:animScale>
                                    <p:animScale>
                                      <p:cBhvr>
                                        <p:cTn id="209" dur="26">
                                          <p:stCondLst>
                                            <p:cond delay="1642"/>
                                          </p:stCondLst>
                                        </p:cTn>
                                        <p:tgtEl>
                                          <p:spTgt spid="29"/>
                                        </p:tgtEl>
                                      </p:cBhvr>
                                      <p:to x="100000" y="90000"/>
                                    </p:animScale>
                                    <p:animScale>
                                      <p:cBhvr>
                                        <p:cTn id="210" dur="166" decel="50000">
                                          <p:stCondLst>
                                            <p:cond delay="1668"/>
                                          </p:stCondLst>
                                        </p:cTn>
                                        <p:tgtEl>
                                          <p:spTgt spid="29"/>
                                        </p:tgtEl>
                                      </p:cBhvr>
                                      <p:to x="100000" y="100000"/>
                                    </p:animScale>
                                    <p:animScale>
                                      <p:cBhvr>
                                        <p:cTn id="211" dur="26">
                                          <p:stCondLst>
                                            <p:cond delay="1808"/>
                                          </p:stCondLst>
                                        </p:cTn>
                                        <p:tgtEl>
                                          <p:spTgt spid="29"/>
                                        </p:tgtEl>
                                      </p:cBhvr>
                                      <p:to x="100000" y="95000"/>
                                    </p:animScale>
                                    <p:animScale>
                                      <p:cBhvr>
                                        <p:cTn id="212" dur="166" decel="50000">
                                          <p:stCondLst>
                                            <p:cond delay="1834"/>
                                          </p:stCondLst>
                                        </p:cTn>
                                        <p:tgtEl>
                                          <p:spTgt spid="29"/>
                                        </p:tgtEl>
                                      </p:cBhvr>
                                      <p:to x="100000" y="100000"/>
                                    </p:animScale>
                                  </p:childTnLst>
                                </p:cTn>
                              </p:par>
                            </p:childTnLst>
                          </p:cTn>
                        </p:par>
                      </p:childTnLst>
                    </p:cTn>
                  </p:par>
                  <p:par>
                    <p:cTn id="213" fill="hold">
                      <p:stCondLst>
                        <p:cond delay="indefinite"/>
                      </p:stCondLst>
                      <p:childTnLst>
                        <p:par>
                          <p:cTn id="214" fill="hold">
                            <p:stCondLst>
                              <p:cond delay="0"/>
                            </p:stCondLst>
                            <p:childTnLst>
                              <p:par>
                                <p:cTn id="215" presetID="45" presetClass="entr" presetSubtype="0" fill="hold" grpId="0" nodeType="clickEffect">
                                  <p:stCondLst>
                                    <p:cond delay="0"/>
                                  </p:stCondLst>
                                  <p:childTnLst>
                                    <p:set>
                                      <p:cBhvr>
                                        <p:cTn id="216" dur="1" fill="hold">
                                          <p:stCondLst>
                                            <p:cond delay="0"/>
                                          </p:stCondLst>
                                        </p:cTn>
                                        <p:tgtEl>
                                          <p:spTgt spid="34"/>
                                        </p:tgtEl>
                                        <p:attrNameLst>
                                          <p:attrName>style.visibility</p:attrName>
                                        </p:attrNameLst>
                                      </p:cBhvr>
                                      <p:to>
                                        <p:strVal val="visible"/>
                                      </p:to>
                                    </p:set>
                                    <p:animEffect transition="in" filter="fade">
                                      <p:cBhvr>
                                        <p:cTn id="217" dur="2000"/>
                                        <p:tgtEl>
                                          <p:spTgt spid="34"/>
                                        </p:tgtEl>
                                      </p:cBhvr>
                                    </p:animEffect>
                                    <p:anim calcmode="lin" valueType="num">
                                      <p:cBhvr>
                                        <p:cTn id="218" dur="2000" fill="hold"/>
                                        <p:tgtEl>
                                          <p:spTgt spid="34"/>
                                        </p:tgtEl>
                                        <p:attrNameLst>
                                          <p:attrName>ppt_w</p:attrName>
                                        </p:attrNameLst>
                                      </p:cBhvr>
                                      <p:tavLst>
                                        <p:tav tm="0" fmla="#ppt_w*sin(2.5*pi*$)">
                                          <p:val>
                                            <p:fltVal val="0"/>
                                          </p:val>
                                        </p:tav>
                                        <p:tav tm="100000">
                                          <p:val>
                                            <p:fltVal val="1"/>
                                          </p:val>
                                        </p:tav>
                                      </p:tavLst>
                                    </p:anim>
                                    <p:anim calcmode="lin" valueType="num">
                                      <p:cBhvr>
                                        <p:cTn id="219"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38"/>
                                        </p:tgtEl>
                                        <p:attrNameLst>
                                          <p:attrName>style.visibility</p:attrName>
                                        </p:attrNameLst>
                                      </p:cBhvr>
                                      <p:to>
                                        <p:strVal val="visible"/>
                                      </p:to>
                                    </p:set>
                                    <p:animEffect transition="in" filter="fade">
                                      <p:cBhvr>
                                        <p:cTn id="224" dur="500"/>
                                        <p:tgtEl>
                                          <p:spTgt spid="38"/>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39"/>
                                        </p:tgtEl>
                                      </p:cBhvr>
                                    </p:animEffect>
                                    <p:set>
                                      <p:cBhvr>
                                        <p:cTn id="229" dur="1" fill="hold">
                                          <p:stCondLst>
                                            <p:cond delay="499"/>
                                          </p:stCondLst>
                                        </p:cTn>
                                        <p:tgtEl>
                                          <p:spTgt spid="39"/>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nodeType="clickEffect">
                                  <p:stCondLst>
                                    <p:cond delay="0"/>
                                  </p:stCondLst>
                                  <p:childTnLst>
                                    <p:animEffect transition="out" filter="fade">
                                      <p:cBhvr>
                                        <p:cTn id="233" dur="500"/>
                                        <p:tgtEl>
                                          <p:spTgt spid="40"/>
                                        </p:tgtEl>
                                      </p:cBhvr>
                                    </p:animEffect>
                                    <p:set>
                                      <p:cBhvr>
                                        <p:cTn id="234" dur="1" fill="hold">
                                          <p:stCondLst>
                                            <p:cond delay="499"/>
                                          </p:stCondLst>
                                        </p:cTn>
                                        <p:tgtEl>
                                          <p:spTgt spid="40"/>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nodeType="clickEffect">
                                  <p:stCondLst>
                                    <p:cond delay="0"/>
                                  </p:stCondLst>
                                  <p:childTnLst>
                                    <p:animEffect transition="out" filter="fade">
                                      <p:cBhvr>
                                        <p:cTn id="238" dur="500"/>
                                        <p:tgtEl>
                                          <p:spTgt spid="41"/>
                                        </p:tgtEl>
                                      </p:cBhvr>
                                    </p:animEffect>
                                    <p:set>
                                      <p:cBhvr>
                                        <p:cTn id="239" dur="1" fill="hold">
                                          <p:stCondLst>
                                            <p:cond delay="499"/>
                                          </p:stCondLst>
                                        </p:cTn>
                                        <p:tgtEl>
                                          <p:spTgt spid="41"/>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10" presetClass="exit" presetSubtype="0" fill="hold" nodeType="clickEffect">
                                  <p:stCondLst>
                                    <p:cond delay="0"/>
                                  </p:stCondLst>
                                  <p:childTnLst>
                                    <p:animEffect transition="out" filter="fade">
                                      <p:cBhvr>
                                        <p:cTn id="243" dur="500"/>
                                        <p:tgtEl>
                                          <p:spTgt spid="42"/>
                                        </p:tgtEl>
                                      </p:cBhvr>
                                    </p:animEffect>
                                    <p:set>
                                      <p:cBhvr>
                                        <p:cTn id="244" dur="1" fill="hold">
                                          <p:stCondLst>
                                            <p:cond delay="499"/>
                                          </p:stCondLst>
                                        </p:cTn>
                                        <p:tgtEl>
                                          <p:spTgt spid="42"/>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nodeType="clickEffect">
                                  <p:stCondLst>
                                    <p:cond delay="0"/>
                                  </p:stCondLst>
                                  <p:childTnLst>
                                    <p:animEffect transition="out" filter="fade">
                                      <p:cBhvr>
                                        <p:cTn id="248" dur="500"/>
                                        <p:tgtEl>
                                          <p:spTgt spid="43"/>
                                        </p:tgtEl>
                                      </p:cBhvr>
                                    </p:animEffect>
                                    <p:set>
                                      <p:cBhvr>
                                        <p:cTn id="249" dur="1" fill="hold">
                                          <p:stCondLst>
                                            <p:cond delay="499"/>
                                          </p:stCondLst>
                                        </p:cTn>
                                        <p:tgtEl>
                                          <p:spTgt spid="43"/>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nodeType="clickEffect">
                                  <p:stCondLst>
                                    <p:cond delay="0"/>
                                  </p:stCondLst>
                                  <p:childTnLst>
                                    <p:set>
                                      <p:cBhvr>
                                        <p:cTn id="253" dur="1" fill="hold">
                                          <p:stCondLst>
                                            <p:cond delay="0"/>
                                          </p:stCondLst>
                                        </p:cTn>
                                        <p:tgtEl>
                                          <p:spTgt spid="44"/>
                                        </p:tgtEl>
                                        <p:attrNameLst>
                                          <p:attrName>style.visibility</p:attrName>
                                        </p:attrNameLst>
                                      </p:cBhvr>
                                      <p:to>
                                        <p:strVal val="visible"/>
                                      </p:to>
                                    </p:set>
                                    <p:animEffect transition="in" filter="dissolve">
                                      <p:cBhvr>
                                        <p:cTn id="254" dur="500"/>
                                        <p:tgtEl>
                                          <p:spTgt spid="44"/>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500"/>
                                        <p:tgtEl>
                                          <p:spTgt spid="45"/>
                                        </p:tgtEl>
                                      </p:cBhvr>
                                    </p:animEffect>
                                    <p:set>
                                      <p:cBhvr>
                                        <p:cTn id="259" dur="1" fill="hold">
                                          <p:stCondLst>
                                            <p:cond delay="499"/>
                                          </p:stCondLst>
                                        </p:cTn>
                                        <p:tgtEl>
                                          <p:spTgt spid="45"/>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37"/>
                                        </p:tgtEl>
                                        <p:attrNameLst>
                                          <p:attrName>style.visibility</p:attrName>
                                        </p:attrNameLst>
                                      </p:cBhvr>
                                      <p:to>
                                        <p:strVal val="visible"/>
                                      </p:to>
                                    </p:set>
                                    <p:animEffect transition="in" filter="fade">
                                      <p:cBhvr>
                                        <p:cTn id="2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4" grpId="0" animBg="1"/>
      <p:bldP spid="35" grpId="0" animBg="1"/>
      <p:bldP spid="36" grpId="0" animBg="1"/>
      <p:bldP spid="3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53F50-ED6F-F0F0-50BA-23631107AA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0295D2-A807-99B4-DBCB-B99A3CA8111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FF8457-3BF8-E381-24E2-16D0A25D2285}"/>
              </a:ext>
            </a:extLst>
          </p:cNvPr>
          <p:cNvSpPr txBox="1"/>
          <p:nvPr/>
        </p:nvSpPr>
        <p:spPr>
          <a:xfrm>
            <a:off x="271359" y="749112"/>
            <a:ext cx="8024025" cy="430887"/>
          </a:xfrm>
          <a:prstGeom prst="rect">
            <a:avLst/>
          </a:prstGeom>
          <a:noFill/>
        </p:spPr>
        <p:txBody>
          <a:bodyPr wrap="square">
            <a:spAutoFit/>
          </a:bodyPr>
          <a:lstStyle/>
          <a:p>
            <a:pPr algn="l"/>
            <a:r>
              <a:rPr lang="en-US" sz="2200" b="0" i="0" u="none" strike="noStrike" baseline="0" dirty="0">
                <a:latin typeface="TimesLTStd-Roman"/>
              </a:rPr>
              <a:t>(e) Use the information from parts (a) – (d) to sketch the graph of </a:t>
            </a:r>
            <a:r>
              <a:rPr lang="en-US" sz="2200" b="0" i="1" u="none" strike="noStrike" baseline="0" dirty="0">
                <a:latin typeface="TimesLTStd-Italic"/>
              </a:rPr>
              <a:t>f</a:t>
            </a:r>
            <a:r>
              <a:rPr lang="en-US" sz="2200" b="0" i="0" u="none" strike="noStrike" baseline="0" dirty="0">
                <a:latin typeface="TimesLTStd-Roman"/>
              </a:rPr>
              <a:t>.</a:t>
            </a:r>
            <a:endParaRPr lang="en-US" sz="2200" dirty="0"/>
          </a:p>
        </p:txBody>
      </p:sp>
      <p:sp>
        <p:nvSpPr>
          <p:cNvPr id="5" name="Text Box 9">
            <a:extLst>
              <a:ext uri="{FF2B5EF4-FFF2-40B4-BE49-F238E27FC236}">
                <a16:creationId xmlns:a16="http://schemas.microsoft.com/office/drawing/2014/main" id="{668D8FEC-9A76-5EBE-51AD-1BF3EF087CD4}"/>
              </a:ext>
            </a:extLst>
          </p:cNvPr>
          <p:cNvSpPr txBox="1">
            <a:spLocks noChangeArrowheads="1"/>
          </p:cNvSpPr>
          <p:nvPr/>
        </p:nvSpPr>
        <p:spPr bwMode="auto">
          <a:xfrm>
            <a:off x="275824" y="24876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6" name="Picture 5">
            <a:extLst>
              <a:ext uri="{FF2B5EF4-FFF2-40B4-BE49-F238E27FC236}">
                <a16:creationId xmlns:a16="http://schemas.microsoft.com/office/drawing/2014/main" id="{BDE07EE4-D733-785B-414C-9B2618BA13E9}"/>
              </a:ext>
            </a:extLst>
          </p:cNvPr>
          <p:cNvPicPr>
            <a:picLocks noChangeAspect="1"/>
          </p:cNvPicPr>
          <p:nvPr/>
        </p:nvPicPr>
        <p:blipFill>
          <a:blip r:embed="rId2"/>
          <a:stretch>
            <a:fillRect/>
          </a:stretch>
        </p:blipFill>
        <p:spPr>
          <a:xfrm>
            <a:off x="529288" y="1133331"/>
            <a:ext cx="2552921" cy="800169"/>
          </a:xfrm>
          <a:prstGeom prst="rect">
            <a:avLst/>
          </a:prstGeom>
        </p:spPr>
      </p:pic>
      <p:sp>
        <p:nvSpPr>
          <p:cNvPr id="7" name="TextBox 6">
            <a:extLst>
              <a:ext uri="{FF2B5EF4-FFF2-40B4-BE49-F238E27FC236}">
                <a16:creationId xmlns:a16="http://schemas.microsoft.com/office/drawing/2014/main" id="{659835EC-7DA9-8D74-0F8C-C0084DE5CB27}"/>
              </a:ext>
            </a:extLst>
          </p:cNvPr>
          <p:cNvSpPr txBox="1"/>
          <p:nvPr/>
        </p:nvSpPr>
        <p:spPr>
          <a:xfrm>
            <a:off x="499081" y="1834200"/>
            <a:ext cx="2428998" cy="430887"/>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y</a:t>
            </a:r>
            <a:r>
              <a:rPr lang="en-US" sz="2200" b="0" i="0" u="none" strike="noStrike" baseline="0" dirty="0">
                <a:latin typeface="Times New Roman" panose="02020603050405020304" pitchFamily="18" charset="0"/>
                <a:cs typeface="Times New Roman" panose="02020603050405020304" pitchFamily="18" charset="0"/>
              </a:rPr>
              <a:t> = 1 is a HA.</a:t>
            </a:r>
            <a:endParaRPr lang="en-US" sz="2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626EA9E-C392-2973-9995-9BADD2B9681D}"/>
              </a:ext>
            </a:extLst>
          </p:cNvPr>
          <p:cNvSpPr txBox="1"/>
          <p:nvPr/>
        </p:nvSpPr>
        <p:spPr>
          <a:xfrm>
            <a:off x="496398" y="2284403"/>
            <a:ext cx="2427577"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x</a:t>
            </a:r>
            <a:r>
              <a:rPr lang="en-US" sz="2200" b="0" i="0" u="none" strike="noStrike" baseline="0" dirty="0">
                <a:latin typeface="Times New Roman" panose="02020603050405020304" pitchFamily="18" charset="0"/>
                <a:cs typeface="Times New Roman" panose="02020603050405020304" pitchFamily="18" charset="0"/>
              </a:rPr>
              <a:t> = 0 is a VA.</a:t>
            </a:r>
            <a:endParaRPr lang="en-US" sz="2200" dirty="0">
              <a:latin typeface="Times New Roman" panose="02020603050405020304" pitchFamily="18" charset="0"/>
              <a:cs typeface="Times New Roman" panose="02020603050405020304" pitchFamily="18" charset="0"/>
            </a:endParaRPr>
          </a:p>
        </p:txBody>
      </p:sp>
      <p:pic>
        <p:nvPicPr>
          <p:cNvPr id="16" name="Picture 15" descr="A graph of a function&#10;&#10;Description automatically generated">
            <a:extLst>
              <a:ext uri="{FF2B5EF4-FFF2-40B4-BE49-F238E27FC236}">
                <a16:creationId xmlns:a16="http://schemas.microsoft.com/office/drawing/2014/main" id="{09C1286A-0BE2-2128-5B42-D36BEFE40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606" y="1508768"/>
            <a:ext cx="4897632" cy="4897632"/>
          </a:xfrm>
          <a:prstGeom prst="rect">
            <a:avLst/>
          </a:prstGeom>
        </p:spPr>
      </p:pic>
      <p:pic>
        <p:nvPicPr>
          <p:cNvPr id="18" name="Picture 17" descr="A graph of a function&#10;&#10;Description automatically generated">
            <a:extLst>
              <a:ext uri="{FF2B5EF4-FFF2-40B4-BE49-F238E27FC236}">
                <a16:creationId xmlns:a16="http://schemas.microsoft.com/office/drawing/2014/main" id="{7B0D554B-379A-5128-17C1-52328CD1C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110" y="1508768"/>
            <a:ext cx="4894128" cy="489412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37097B-2D72-FBCA-A637-033B1B060641}"/>
                  </a:ext>
                </a:extLst>
              </p:cNvPr>
              <p:cNvSpPr txBox="1"/>
              <p:nvPr/>
            </p:nvSpPr>
            <p:spPr>
              <a:xfrm>
                <a:off x="436669" y="2734238"/>
                <a:ext cx="4628712" cy="769441"/>
              </a:xfrm>
              <a:prstGeom prst="rect">
                <a:avLst/>
              </a:prstGeom>
              <a:noFill/>
            </p:spPr>
            <p:txBody>
              <a:bodyPr wrap="square">
                <a:spAutoFit/>
              </a:bodyPr>
              <a:lstStyle/>
              <a:p>
                <a:r>
                  <a:rPr lang="en-US" sz="2200" i="1" dirty="0">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is below </a:t>
                </a:r>
                <a:r>
                  <a:rPr lang="en-US" sz="2200" i="1" dirty="0">
                    <a:latin typeface="Times New Roman" panose="02020603050405020304" pitchFamily="18" charset="0"/>
                    <a:cs typeface="Times New Roman" panose="02020603050405020304" pitchFamily="18" charset="0"/>
                  </a:rPr>
                  <a:t>y </a:t>
                </a:r>
                <a:r>
                  <a:rPr lang="en-US" sz="2200" dirty="0">
                    <a:latin typeface="Times New Roman" panose="02020603050405020304" pitchFamily="18" charset="0"/>
                    <a:cs typeface="Times New Roman" panose="02020603050405020304" pitchFamily="18" charset="0"/>
                  </a:rPr>
                  <a:t>= 1 as </a:t>
                </a:r>
                <a14:m>
                  <m:oMath xmlns:m="http://schemas.openxmlformats.org/officeDocument/2006/math">
                    <m:r>
                      <a:rPr lang="en-US" sz="2200" b="0" i="1" smtClean="0">
                        <a:latin typeface="Cambria Math" panose="02040503050406030204" pitchFamily="18" charset="0"/>
                        <a:cs typeface="Times New Roman" panose="02020603050405020304" pitchFamily="18" charset="0"/>
                      </a:rPr>
                      <m:t>𝑥</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above </a:t>
                </a:r>
                <a:r>
                  <a:rPr lang="en-US" sz="2200" i="1" dirty="0">
                    <a:latin typeface="Times New Roman" panose="02020603050405020304" pitchFamily="18" charset="0"/>
                    <a:cs typeface="Times New Roman" panose="02020603050405020304" pitchFamily="18" charset="0"/>
                  </a:rPr>
                  <a:t>y</a:t>
                </a:r>
                <a:r>
                  <a:rPr lang="en-US" sz="2200" dirty="0">
                    <a:latin typeface="Times New Roman" panose="02020603050405020304" pitchFamily="18" charset="0"/>
                    <a:cs typeface="Times New Roman" panose="02020603050405020304" pitchFamily="18" charset="0"/>
                  </a:rPr>
                  <a:t> =1 as </a:t>
                </a:r>
                <a14:m>
                  <m:oMath xmlns:m="http://schemas.openxmlformats.org/officeDocument/2006/math">
                    <m:r>
                      <a:rPr lang="en-US" sz="2200" i="1">
                        <a:latin typeface="Cambria Math" panose="02040503050406030204" pitchFamily="18" charset="0"/>
                        <a:cs typeface="Times New Roman" panose="02020603050405020304" pitchFamily="18" charset="0"/>
                      </a:rPr>
                      <m:t>𝑥</m:t>
                    </m:r>
                    <m:r>
                      <a:rPr 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200" i="1"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4B37097B-2D72-FBCA-A637-033B1B060641}"/>
                  </a:ext>
                </a:extLst>
              </p:cNvPr>
              <p:cNvSpPr txBox="1">
                <a:spLocks noRot="1" noChangeAspect="1" noMove="1" noResize="1" noEditPoints="1" noAdjustHandles="1" noChangeArrowheads="1" noChangeShapeType="1" noTextEdit="1"/>
              </p:cNvSpPr>
              <p:nvPr/>
            </p:nvSpPr>
            <p:spPr>
              <a:xfrm>
                <a:off x="436669" y="2734238"/>
                <a:ext cx="4628712" cy="769441"/>
              </a:xfrm>
              <a:prstGeom prst="rect">
                <a:avLst/>
              </a:prstGeom>
              <a:blipFill>
                <a:blip r:embed="rId5"/>
                <a:stretch>
                  <a:fillRect l="-1713" t="-5556" b="-15079"/>
                </a:stretch>
              </a:blipFill>
            </p:spPr>
            <p:txBody>
              <a:bodyPr/>
              <a:lstStyle/>
              <a:p>
                <a:r>
                  <a:rPr lang="en-US">
                    <a:noFill/>
                  </a:rPr>
                  <a:t> </a:t>
                </a:r>
              </a:p>
            </p:txBody>
          </p:sp>
        </mc:Fallback>
      </mc:AlternateContent>
      <p:graphicFrame>
        <p:nvGraphicFramePr>
          <p:cNvPr id="20" name="Object 19">
            <a:extLst>
              <a:ext uri="{FF2B5EF4-FFF2-40B4-BE49-F238E27FC236}">
                <a16:creationId xmlns:a16="http://schemas.microsoft.com/office/drawing/2014/main" id="{87485332-D875-CD4C-04E4-E959BE8593FF}"/>
              </a:ext>
            </a:extLst>
          </p:cNvPr>
          <p:cNvGraphicFramePr>
            <a:graphicFrameLocks noChangeAspect="1"/>
          </p:cNvGraphicFramePr>
          <p:nvPr>
            <p:extLst>
              <p:ext uri="{D42A27DB-BD31-4B8C-83A1-F6EECF244321}">
                <p14:modId xmlns:p14="http://schemas.microsoft.com/office/powerpoint/2010/main" val="3968434813"/>
              </p:ext>
            </p:extLst>
          </p:nvPr>
        </p:nvGraphicFramePr>
        <p:xfrm>
          <a:off x="436563" y="3565119"/>
          <a:ext cx="3263900" cy="827087"/>
        </p:xfrm>
        <a:graphic>
          <a:graphicData uri="http://schemas.openxmlformats.org/presentationml/2006/ole">
            <mc:AlternateContent xmlns:mc="http://schemas.openxmlformats.org/markup-compatibility/2006">
              <mc:Choice xmlns:v="urn:schemas-microsoft-com:vml" Requires="v">
                <p:oleObj name="Equation" r:id="rId6" imgW="2006280" imgH="507960" progId="Equation.DSMT4">
                  <p:embed/>
                </p:oleObj>
              </mc:Choice>
              <mc:Fallback>
                <p:oleObj name="Equation" r:id="rId6" imgW="2006280" imgH="507960" progId="Equation.DSMT4">
                  <p:embed/>
                  <p:pic>
                    <p:nvPicPr>
                      <p:cNvPr id="49" name="Object 48">
                        <a:extLst>
                          <a:ext uri="{FF2B5EF4-FFF2-40B4-BE49-F238E27FC236}">
                            <a16:creationId xmlns:a16="http://schemas.microsoft.com/office/drawing/2014/main" id="{C983E6DC-E286-FEFB-F8ED-8C80455CAB5E}"/>
                          </a:ext>
                        </a:extLst>
                      </p:cNvPr>
                      <p:cNvPicPr>
                        <a:picLocks noChangeAspect="1" noChangeArrowheads="1"/>
                      </p:cNvPicPr>
                      <p:nvPr/>
                    </p:nvPicPr>
                    <p:blipFill>
                      <a:blip r:embed="rId7"/>
                      <a:srcRect/>
                      <a:stretch>
                        <a:fillRect/>
                      </a:stretch>
                    </p:blipFill>
                    <p:spPr bwMode="auto">
                      <a:xfrm>
                        <a:off x="436563" y="3565119"/>
                        <a:ext cx="3263900" cy="827087"/>
                      </a:xfrm>
                      <a:prstGeom prst="rect">
                        <a:avLst/>
                      </a:prstGeom>
                      <a:noFill/>
                      <a:ln>
                        <a:noFill/>
                      </a:ln>
                    </p:spPr>
                  </p:pic>
                </p:oleObj>
              </mc:Fallback>
            </mc:AlternateContent>
          </a:graphicData>
        </a:graphic>
      </p:graphicFrame>
      <p:graphicFrame>
        <p:nvGraphicFramePr>
          <p:cNvPr id="21" name="Object 14">
            <a:extLst>
              <a:ext uri="{FF2B5EF4-FFF2-40B4-BE49-F238E27FC236}">
                <a16:creationId xmlns:a16="http://schemas.microsoft.com/office/drawing/2014/main" id="{3E4EF7DC-1B42-FA9A-3C05-DD1ABF3ECA47}"/>
              </a:ext>
            </a:extLst>
          </p:cNvPr>
          <p:cNvGraphicFramePr>
            <a:graphicFrameLocks noChangeAspect="1"/>
          </p:cNvGraphicFramePr>
          <p:nvPr>
            <p:extLst>
              <p:ext uri="{D42A27DB-BD31-4B8C-83A1-F6EECF244321}">
                <p14:modId xmlns:p14="http://schemas.microsoft.com/office/powerpoint/2010/main" val="2620085415"/>
              </p:ext>
            </p:extLst>
          </p:nvPr>
        </p:nvGraphicFramePr>
        <p:xfrm>
          <a:off x="460375" y="4392824"/>
          <a:ext cx="4087813" cy="755650"/>
        </p:xfrm>
        <a:graphic>
          <a:graphicData uri="http://schemas.openxmlformats.org/presentationml/2006/ole">
            <mc:AlternateContent xmlns:mc="http://schemas.openxmlformats.org/markup-compatibility/2006">
              <mc:Choice xmlns:v="urn:schemas-microsoft-com:vml" Requires="v">
                <p:oleObj name="Equation" r:id="rId8" imgW="2323800" imgH="431640" progId="Equation.DSMT4">
                  <p:embed/>
                </p:oleObj>
              </mc:Choice>
              <mc:Fallback>
                <p:oleObj name="Equation" r:id="rId8" imgW="2323800" imgH="431640" progId="Equation.DSMT4">
                  <p:embed/>
                  <p:pic>
                    <p:nvPicPr>
                      <p:cNvPr id="39" name="Object 14">
                        <a:extLst>
                          <a:ext uri="{FF2B5EF4-FFF2-40B4-BE49-F238E27FC236}">
                            <a16:creationId xmlns:a16="http://schemas.microsoft.com/office/drawing/2014/main" id="{92F639AA-84AF-9793-3F79-41B9D90A7D2E}"/>
                          </a:ext>
                        </a:extLst>
                      </p:cNvPr>
                      <p:cNvPicPr>
                        <a:picLocks noChangeAspect="1" noChangeArrowheads="1"/>
                      </p:cNvPicPr>
                      <p:nvPr/>
                    </p:nvPicPr>
                    <p:blipFill>
                      <a:blip r:embed="rId9"/>
                      <a:srcRect/>
                      <a:stretch>
                        <a:fillRect/>
                      </a:stretch>
                    </p:blipFill>
                    <p:spPr bwMode="auto">
                      <a:xfrm>
                        <a:off x="460375" y="4392824"/>
                        <a:ext cx="4087813" cy="755650"/>
                      </a:xfrm>
                      <a:prstGeom prst="rect">
                        <a:avLst/>
                      </a:prstGeom>
                      <a:noFill/>
                      <a:ln>
                        <a:noFill/>
                      </a:ln>
                      <a:effectLst/>
                    </p:spPr>
                  </p:pic>
                </p:oleObj>
              </mc:Fallback>
            </mc:AlternateContent>
          </a:graphicData>
        </a:graphic>
      </p:graphicFrame>
      <p:graphicFrame>
        <p:nvGraphicFramePr>
          <p:cNvPr id="22" name="Object 21">
            <a:extLst>
              <a:ext uri="{FF2B5EF4-FFF2-40B4-BE49-F238E27FC236}">
                <a16:creationId xmlns:a16="http://schemas.microsoft.com/office/drawing/2014/main" id="{52784C78-F8BB-C572-6E5F-DD7A1CC9A982}"/>
              </a:ext>
            </a:extLst>
          </p:cNvPr>
          <p:cNvGraphicFramePr>
            <a:graphicFrameLocks noChangeAspect="1"/>
          </p:cNvGraphicFramePr>
          <p:nvPr>
            <p:extLst>
              <p:ext uri="{D42A27DB-BD31-4B8C-83A1-F6EECF244321}">
                <p14:modId xmlns:p14="http://schemas.microsoft.com/office/powerpoint/2010/main" val="761278284"/>
              </p:ext>
            </p:extLst>
          </p:nvPr>
        </p:nvGraphicFramePr>
        <p:xfrm>
          <a:off x="446663" y="5169607"/>
          <a:ext cx="4545013" cy="915987"/>
        </p:xfrm>
        <a:graphic>
          <a:graphicData uri="http://schemas.openxmlformats.org/presentationml/2006/ole">
            <mc:AlternateContent xmlns:mc="http://schemas.openxmlformats.org/markup-compatibility/2006">
              <mc:Choice xmlns:v="urn:schemas-microsoft-com:vml" Requires="v">
                <p:oleObj name="Equation" r:id="rId10" imgW="2514600" imgH="507960" progId="Equation.DSMT4">
                  <p:embed/>
                </p:oleObj>
              </mc:Choice>
              <mc:Fallback>
                <p:oleObj name="Equation" r:id="rId10" imgW="2514600" imgH="507960" progId="Equation.DSMT4">
                  <p:embed/>
                  <p:pic>
                    <p:nvPicPr>
                      <p:cNvPr id="38" name="Object 37">
                        <a:extLst>
                          <a:ext uri="{FF2B5EF4-FFF2-40B4-BE49-F238E27FC236}">
                            <a16:creationId xmlns:a16="http://schemas.microsoft.com/office/drawing/2014/main" id="{72D7304D-0ED6-7D16-A0BB-3B68D2D3F303}"/>
                          </a:ext>
                        </a:extLst>
                      </p:cNvPr>
                      <p:cNvPicPr>
                        <a:picLocks noChangeAspect="1" noChangeArrowheads="1"/>
                      </p:cNvPicPr>
                      <p:nvPr/>
                    </p:nvPicPr>
                    <p:blipFill>
                      <a:blip r:embed="rId11"/>
                      <a:srcRect/>
                      <a:stretch>
                        <a:fillRect/>
                      </a:stretch>
                    </p:blipFill>
                    <p:spPr bwMode="auto">
                      <a:xfrm>
                        <a:off x="446663" y="5169607"/>
                        <a:ext cx="4545013"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C5A9F99-D726-8712-179F-588845749B6B}"/>
                  </a:ext>
                </a:extLst>
              </p:cNvPr>
              <p:cNvSpPr txBox="1"/>
              <p:nvPr/>
            </p:nvSpPr>
            <p:spPr>
              <a:xfrm>
                <a:off x="443774" y="6069434"/>
                <a:ext cx="3085859" cy="599010"/>
              </a:xfrm>
              <a:prstGeom prst="rect">
                <a:avLst/>
              </a:prstGeom>
              <a:noFill/>
            </p:spPr>
            <p:txBody>
              <a:bodyPr wrap="square">
                <a:spAutoFit/>
              </a:bodyPr>
              <a:lstStyle/>
              <a:p>
                <a:r>
                  <a:rPr lang="en-US" altLang="en-US" sz="2200" dirty="0">
                    <a:latin typeface="Times New Roman" panose="02020603050405020304" pitchFamily="18" charset="0"/>
                    <a:cs typeface="Times New Roman" panose="02020603050405020304" pitchFamily="18" charset="0"/>
                  </a:rPr>
                  <a:t>Inflection point at </a:t>
                </a:r>
                <a14:m>
                  <m:oMath xmlns:m="http://schemas.openxmlformats.org/officeDocument/2006/math">
                    <m:d>
                      <m:dPr>
                        <m:ctrlPr>
                          <a:rPr lang="en-US" altLang="en-US" sz="2200" i="1" smtClean="0">
                            <a:latin typeface="Cambria Math" panose="02040503050406030204" pitchFamily="18" charset="0"/>
                          </a:rPr>
                        </m:ctrlPr>
                      </m:dPr>
                      <m:e>
                        <m:r>
                          <a:rPr lang="en-US" altLang="en-US" sz="2200" b="0" i="1" smtClean="0">
                            <a:latin typeface="Cambria Math" panose="02040503050406030204" pitchFamily="18" charset="0"/>
                          </a:rPr>
                          <m:t>3,</m:t>
                        </m:r>
                        <m:f>
                          <m:fPr>
                            <m:ctrlPr>
                              <a:rPr lang="en-US" altLang="en-US" sz="2200" b="0" i="1" smtClean="0">
                                <a:latin typeface="Cambria Math" panose="02040503050406030204" pitchFamily="18" charset="0"/>
                              </a:rPr>
                            </m:ctrlPr>
                          </m:fPr>
                          <m:num>
                            <m:r>
                              <a:rPr lang="en-US" altLang="en-US" sz="2200" b="0" i="1" smtClean="0">
                                <a:latin typeface="Cambria Math" panose="02040503050406030204" pitchFamily="18" charset="0"/>
                              </a:rPr>
                              <m:t>11</m:t>
                            </m:r>
                          </m:num>
                          <m:den>
                            <m:r>
                              <a:rPr lang="en-US" altLang="en-US" sz="2200" b="0" i="1" smtClean="0">
                                <a:latin typeface="Cambria Math" panose="02040503050406030204" pitchFamily="18" charset="0"/>
                              </a:rPr>
                              <m:t>9</m:t>
                            </m:r>
                          </m:den>
                        </m:f>
                        <m:r>
                          <a:rPr lang="en-US" altLang="en-US" sz="2200" b="0" i="1" smtClean="0">
                            <a:latin typeface="Cambria Math" panose="02040503050406030204" pitchFamily="18" charset="0"/>
                          </a:rPr>
                          <m:t> </m:t>
                        </m:r>
                      </m:e>
                    </m:d>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EC5A9F99-D726-8712-179F-588845749B6B}"/>
                  </a:ext>
                </a:extLst>
              </p:cNvPr>
              <p:cNvSpPr txBox="1">
                <a:spLocks noRot="1" noChangeAspect="1" noMove="1" noResize="1" noEditPoints="1" noAdjustHandles="1" noChangeArrowheads="1" noChangeShapeType="1" noTextEdit="1"/>
              </p:cNvSpPr>
              <p:nvPr/>
            </p:nvSpPr>
            <p:spPr>
              <a:xfrm>
                <a:off x="443774" y="6069434"/>
                <a:ext cx="3085859" cy="599010"/>
              </a:xfrm>
              <a:prstGeom prst="rect">
                <a:avLst/>
              </a:prstGeom>
              <a:blipFill>
                <a:blip r:embed="rId12"/>
                <a:stretch>
                  <a:fillRect l="-2569" b="-6122"/>
                </a:stretch>
              </a:blipFill>
            </p:spPr>
            <p:txBody>
              <a:bodyPr/>
              <a:lstStyle/>
              <a:p>
                <a:r>
                  <a:rPr lang="en-US">
                    <a:noFill/>
                  </a:rPr>
                  <a:t> </a:t>
                </a:r>
              </a:p>
            </p:txBody>
          </p:sp>
        </mc:Fallback>
      </mc:AlternateContent>
      <p:pic>
        <p:nvPicPr>
          <p:cNvPr id="26" name="Picture 25" descr="A graph of a function&#10;&#10;Description automatically generated">
            <a:extLst>
              <a:ext uri="{FF2B5EF4-FFF2-40B4-BE49-F238E27FC236}">
                <a16:creationId xmlns:a16="http://schemas.microsoft.com/office/drawing/2014/main" id="{F30066F2-9105-6F78-ADC4-3ABBC449F0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0950" y="1508768"/>
            <a:ext cx="4896288" cy="4896288"/>
          </a:xfrm>
          <a:prstGeom prst="rect">
            <a:avLst/>
          </a:prstGeom>
        </p:spPr>
      </p:pic>
      <p:pic>
        <p:nvPicPr>
          <p:cNvPr id="28" name="Picture 27" descr="A graph of a function&#10;&#10;Description automatically generated">
            <a:extLst>
              <a:ext uri="{FF2B5EF4-FFF2-40B4-BE49-F238E27FC236}">
                <a16:creationId xmlns:a16="http://schemas.microsoft.com/office/drawing/2014/main" id="{FFD3FDFD-2CA4-3B47-A65A-DB52D19FE2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60604" y="1506029"/>
            <a:ext cx="4894128" cy="4894128"/>
          </a:xfrm>
          <a:prstGeom prst="rect">
            <a:avLst/>
          </a:prstGeom>
        </p:spPr>
      </p:pic>
      <p:pic>
        <p:nvPicPr>
          <p:cNvPr id="30" name="Picture 29" descr="A graph of a function&#10;&#10;Description automatically generated">
            <a:extLst>
              <a:ext uri="{FF2B5EF4-FFF2-40B4-BE49-F238E27FC236}">
                <a16:creationId xmlns:a16="http://schemas.microsoft.com/office/drawing/2014/main" id="{756A5233-D152-724F-E397-733BDACC27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53533" y="1505912"/>
            <a:ext cx="4903705" cy="4903705"/>
          </a:xfrm>
          <a:prstGeom prst="rect">
            <a:avLst/>
          </a:prstGeom>
        </p:spPr>
      </p:pic>
      <p:pic>
        <p:nvPicPr>
          <p:cNvPr id="32" name="Picture 31" descr="A graph of a function&#10;&#10;Description automatically generated">
            <a:hlinkClick r:id="rId16"/>
            <a:extLst>
              <a:ext uri="{FF2B5EF4-FFF2-40B4-BE49-F238E27FC236}">
                <a16:creationId xmlns:a16="http://schemas.microsoft.com/office/drawing/2014/main" id="{5E2C90B6-0014-B254-BC9A-4CE04A02FC5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51560" y="1507103"/>
            <a:ext cx="4910243" cy="4910243"/>
          </a:xfrm>
          <a:prstGeom prst="rect">
            <a:avLst/>
          </a:prstGeom>
        </p:spPr>
      </p:pic>
      <p:grpSp>
        <p:nvGrpSpPr>
          <p:cNvPr id="37" name="Group 36">
            <a:extLst>
              <a:ext uri="{FF2B5EF4-FFF2-40B4-BE49-F238E27FC236}">
                <a16:creationId xmlns:a16="http://schemas.microsoft.com/office/drawing/2014/main" id="{F0B26AB8-31B7-0810-8F41-2538BF7A4C66}"/>
              </a:ext>
            </a:extLst>
          </p:cNvPr>
          <p:cNvGrpSpPr/>
          <p:nvPr/>
        </p:nvGrpSpPr>
        <p:grpSpPr>
          <a:xfrm>
            <a:off x="8788936" y="3562189"/>
            <a:ext cx="303225" cy="366431"/>
            <a:chOff x="8788936" y="3562189"/>
            <a:chExt cx="303225" cy="366431"/>
          </a:xfrm>
        </p:grpSpPr>
        <p:sp>
          <p:nvSpPr>
            <p:cNvPr id="34" name="Line 51">
              <a:extLst>
                <a:ext uri="{FF2B5EF4-FFF2-40B4-BE49-F238E27FC236}">
                  <a16:creationId xmlns:a16="http://schemas.microsoft.com/office/drawing/2014/main" id="{632E67FC-F0E1-368A-CBEE-7D15950760C2}"/>
                </a:ext>
              </a:extLst>
            </p:cNvPr>
            <p:cNvSpPr>
              <a:spLocks noChangeShapeType="1"/>
            </p:cNvSpPr>
            <p:nvPr/>
          </p:nvSpPr>
          <p:spPr bwMode="auto">
            <a:xfrm>
              <a:off x="8929212" y="3562189"/>
              <a:ext cx="0" cy="1040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Box 35">
              <a:extLst>
                <a:ext uri="{FF2B5EF4-FFF2-40B4-BE49-F238E27FC236}">
                  <a16:creationId xmlns:a16="http://schemas.microsoft.com/office/drawing/2014/main" id="{69260D76-D89D-8B20-9EFF-FF929A3FB96B}"/>
                </a:ext>
              </a:extLst>
            </p:cNvPr>
            <p:cNvSpPr txBox="1"/>
            <p:nvPr/>
          </p:nvSpPr>
          <p:spPr>
            <a:xfrm>
              <a:off x="8788936" y="3620843"/>
              <a:ext cx="303225"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2</a:t>
              </a:r>
            </a:p>
          </p:txBody>
        </p:sp>
      </p:grpSp>
      <p:grpSp>
        <p:nvGrpSpPr>
          <p:cNvPr id="38" name="Group 37">
            <a:extLst>
              <a:ext uri="{FF2B5EF4-FFF2-40B4-BE49-F238E27FC236}">
                <a16:creationId xmlns:a16="http://schemas.microsoft.com/office/drawing/2014/main" id="{E8418F77-9092-D812-52FE-42C1AAE0BEBE}"/>
              </a:ext>
            </a:extLst>
          </p:cNvPr>
          <p:cNvGrpSpPr/>
          <p:nvPr/>
        </p:nvGrpSpPr>
        <p:grpSpPr>
          <a:xfrm>
            <a:off x="9032020" y="3564275"/>
            <a:ext cx="303225" cy="359504"/>
            <a:chOff x="8788936" y="3562189"/>
            <a:chExt cx="303225" cy="359504"/>
          </a:xfrm>
        </p:grpSpPr>
        <p:sp>
          <p:nvSpPr>
            <p:cNvPr id="39" name="Line 51">
              <a:extLst>
                <a:ext uri="{FF2B5EF4-FFF2-40B4-BE49-F238E27FC236}">
                  <a16:creationId xmlns:a16="http://schemas.microsoft.com/office/drawing/2014/main" id="{402DB42D-B076-202F-2EE9-6B0176182530}"/>
                </a:ext>
              </a:extLst>
            </p:cNvPr>
            <p:cNvSpPr>
              <a:spLocks noChangeShapeType="1"/>
            </p:cNvSpPr>
            <p:nvPr/>
          </p:nvSpPr>
          <p:spPr bwMode="auto">
            <a:xfrm>
              <a:off x="8929212" y="3562189"/>
              <a:ext cx="0" cy="1040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Box 39">
              <a:extLst>
                <a:ext uri="{FF2B5EF4-FFF2-40B4-BE49-F238E27FC236}">
                  <a16:creationId xmlns:a16="http://schemas.microsoft.com/office/drawing/2014/main" id="{EECF976C-1E67-7EE9-03B5-0113B201EC38}"/>
                </a:ext>
              </a:extLst>
            </p:cNvPr>
            <p:cNvSpPr txBox="1"/>
            <p:nvPr/>
          </p:nvSpPr>
          <p:spPr>
            <a:xfrm>
              <a:off x="8788936" y="3613916"/>
              <a:ext cx="303225"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3</a:t>
              </a:r>
            </a:p>
          </p:txBody>
        </p:sp>
      </p:grpSp>
      <p:graphicFrame>
        <p:nvGraphicFramePr>
          <p:cNvPr id="41" name="Object 14">
            <a:extLst>
              <a:ext uri="{FF2B5EF4-FFF2-40B4-BE49-F238E27FC236}">
                <a16:creationId xmlns:a16="http://schemas.microsoft.com/office/drawing/2014/main" id="{274DB57B-FB20-E43A-3C0F-4F74055008F2}"/>
              </a:ext>
            </a:extLst>
          </p:cNvPr>
          <p:cNvGraphicFramePr>
            <a:graphicFrameLocks noChangeAspect="1"/>
          </p:cNvGraphicFramePr>
          <p:nvPr>
            <p:extLst>
              <p:ext uri="{D42A27DB-BD31-4B8C-83A1-F6EECF244321}">
                <p14:modId xmlns:p14="http://schemas.microsoft.com/office/powerpoint/2010/main" val="1589135211"/>
              </p:ext>
            </p:extLst>
          </p:nvPr>
        </p:nvGraphicFramePr>
        <p:xfrm>
          <a:off x="8574768" y="2683194"/>
          <a:ext cx="428336" cy="426545"/>
        </p:xfrm>
        <a:graphic>
          <a:graphicData uri="http://schemas.openxmlformats.org/presentationml/2006/ole">
            <mc:AlternateContent xmlns:mc="http://schemas.openxmlformats.org/markup-compatibility/2006">
              <mc:Choice xmlns:v="urn:schemas-microsoft-com:vml" Requires="v">
                <p:oleObj name="Equation" r:id="rId18" imgW="431640" imgH="431640" progId="Equation.DSMT4">
                  <p:embed/>
                </p:oleObj>
              </mc:Choice>
              <mc:Fallback>
                <p:oleObj name="Equation" r:id="rId18" imgW="431640" imgH="431640" progId="Equation.DSMT4">
                  <p:embed/>
                  <p:pic>
                    <p:nvPicPr>
                      <p:cNvPr id="21" name="Object 14">
                        <a:extLst>
                          <a:ext uri="{FF2B5EF4-FFF2-40B4-BE49-F238E27FC236}">
                            <a16:creationId xmlns:a16="http://schemas.microsoft.com/office/drawing/2014/main" id="{3E4EF7DC-1B42-FA9A-3C05-DD1ABF3ECA47}"/>
                          </a:ext>
                        </a:extLst>
                      </p:cNvPr>
                      <p:cNvPicPr>
                        <a:picLocks noChangeAspect="1" noChangeArrowheads="1"/>
                      </p:cNvPicPr>
                      <p:nvPr/>
                    </p:nvPicPr>
                    <p:blipFill>
                      <a:blip r:embed="rId19"/>
                      <a:srcRect/>
                      <a:stretch>
                        <a:fillRect/>
                      </a:stretch>
                    </p:blipFill>
                    <p:spPr bwMode="auto">
                      <a:xfrm>
                        <a:off x="8574768" y="2683194"/>
                        <a:ext cx="428336" cy="426545"/>
                      </a:xfrm>
                      <a:prstGeom prst="rect">
                        <a:avLst/>
                      </a:prstGeom>
                      <a:noFill/>
                      <a:ln>
                        <a:noFill/>
                      </a:ln>
                      <a:effectLst/>
                    </p:spPr>
                  </p:pic>
                </p:oleObj>
              </mc:Fallback>
            </mc:AlternateContent>
          </a:graphicData>
        </a:graphic>
      </p:graphicFrame>
      <p:graphicFrame>
        <p:nvGraphicFramePr>
          <p:cNvPr id="42" name="Object 14">
            <a:extLst>
              <a:ext uri="{FF2B5EF4-FFF2-40B4-BE49-F238E27FC236}">
                <a16:creationId xmlns:a16="http://schemas.microsoft.com/office/drawing/2014/main" id="{D5A37B84-20A3-8244-26A9-82877CE232A4}"/>
              </a:ext>
            </a:extLst>
          </p:cNvPr>
          <p:cNvGraphicFramePr>
            <a:graphicFrameLocks noChangeAspect="1"/>
          </p:cNvGraphicFramePr>
          <p:nvPr>
            <p:extLst>
              <p:ext uri="{D42A27DB-BD31-4B8C-83A1-F6EECF244321}">
                <p14:modId xmlns:p14="http://schemas.microsoft.com/office/powerpoint/2010/main" val="1495954744"/>
              </p:ext>
            </p:extLst>
          </p:nvPr>
        </p:nvGraphicFramePr>
        <p:xfrm>
          <a:off x="9172296" y="2715290"/>
          <a:ext cx="466725" cy="425450"/>
        </p:xfrm>
        <a:graphic>
          <a:graphicData uri="http://schemas.openxmlformats.org/presentationml/2006/ole">
            <mc:AlternateContent xmlns:mc="http://schemas.openxmlformats.org/markup-compatibility/2006">
              <mc:Choice xmlns:v="urn:schemas-microsoft-com:vml" Requires="v">
                <p:oleObj name="Equation" r:id="rId20" imgW="469800" imgH="431640" progId="Equation.DSMT4">
                  <p:embed/>
                </p:oleObj>
              </mc:Choice>
              <mc:Fallback>
                <p:oleObj name="Equation" r:id="rId20" imgW="469800" imgH="431640" progId="Equation.DSMT4">
                  <p:embed/>
                  <p:pic>
                    <p:nvPicPr>
                      <p:cNvPr id="41" name="Object 14">
                        <a:extLst>
                          <a:ext uri="{FF2B5EF4-FFF2-40B4-BE49-F238E27FC236}">
                            <a16:creationId xmlns:a16="http://schemas.microsoft.com/office/drawing/2014/main" id="{274DB57B-FB20-E43A-3C0F-4F74055008F2}"/>
                          </a:ext>
                        </a:extLst>
                      </p:cNvPr>
                      <p:cNvPicPr>
                        <a:picLocks noChangeAspect="1" noChangeArrowheads="1"/>
                      </p:cNvPicPr>
                      <p:nvPr/>
                    </p:nvPicPr>
                    <p:blipFill>
                      <a:blip r:embed="rId21"/>
                      <a:srcRect/>
                      <a:stretch>
                        <a:fillRect/>
                      </a:stretch>
                    </p:blipFill>
                    <p:spPr bwMode="auto">
                      <a:xfrm>
                        <a:off x="9172296" y="2715290"/>
                        <a:ext cx="466725" cy="425450"/>
                      </a:xfrm>
                      <a:prstGeom prst="rect">
                        <a:avLst/>
                      </a:prstGeom>
                      <a:noFill/>
                      <a:ln>
                        <a:noFill/>
                      </a:ln>
                      <a:effectLst/>
                    </p:spPr>
                  </p:pic>
                </p:oleObj>
              </mc:Fallback>
            </mc:AlternateContent>
          </a:graphicData>
        </a:graphic>
      </p:graphicFrame>
      <p:graphicFrame>
        <p:nvGraphicFramePr>
          <p:cNvPr id="43" name="Object 14">
            <a:extLst>
              <a:ext uri="{FF2B5EF4-FFF2-40B4-BE49-F238E27FC236}">
                <a16:creationId xmlns:a16="http://schemas.microsoft.com/office/drawing/2014/main" id="{1421D059-7C9B-3BDB-8CAE-7AFCF566F0B3}"/>
              </a:ext>
            </a:extLst>
          </p:cNvPr>
          <p:cNvGraphicFramePr>
            <a:graphicFrameLocks noChangeAspect="1"/>
          </p:cNvGraphicFramePr>
          <p:nvPr>
            <p:extLst>
              <p:ext uri="{D42A27DB-BD31-4B8C-83A1-F6EECF244321}">
                <p14:modId xmlns:p14="http://schemas.microsoft.com/office/powerpoint/2010/main" val="833390129"/>
              </p:ext>
            </p:extLst>
          </p:nvPr>
        </p:nvGraphicFramePr>
        <p:xfrm>
          <a:off x="6027040" y="2928015"/>
          <a:ext cx="481120" cy="295181"/>
        </p:xfrm>
        <a:graphic>
          <a:graphicData uri="http://schemas.openxmlformats.org/presentationml/2006/ole">
            <mc:AlternateContent xmlns:mc="http://schemas.openxmlformats.org/markup-compatibility/2006">
              <mc:Choice xmlns:v="urn:schemas-microsoft-com:vml" Requires="v">
                <p:oleObj name="Equation" r:id="rId22" imgW="330120" imgH="203040" progId="Equation.DSMT4">
                  <p:embed/>
                </p:oleObj>
              </mc:Choice>
              <mc:Fallback>
                <p:oleObj name="Equation" r:id="rId22" imgW="330120" imgH="203040" progId="Equation.DSMT4">
                  <p:embed/>
                  <p:pic>
                    <p:nvPicPr>
                      <p:cNvPr id="42" name="Object 14">
                        <a:extLst>
                          <a:ext uri="{FF2B5EF4-FFF2-40B4-BE49-F238E27FC236}">
                            <a16:creationId xmlns:a16="http://schemas.microsoft.com/office/drawing/2014/main" id="{D5A37B84-20A3-8244-26A9-82877CE232A4}"/>
                          </a:ext>
                        </a:extLst>
                      </p:cNvPr>
                      <p:cNvPicPr>
                        <a:picLocks noChangeAspect="1" noChangeArrowheads="1"/>
                      </p:cNvPicPr>
                      <p:nvPr/>
                    </p:nvPicPr>
                    <p:blipFill>
                      <a:blip r:embed="rId23"/>
                      <a:srcRect/>
                      <a:stretch>
                        <a:fillRect/>
                      </a:stretch>
                    </p:blipFill>
                    <p:spPr bwMode="auto">
                      <a:xfrm>
                        <a:off x="6027040" y="2928015"/>
                        <a:ext cx="481120" cy="295181"/>
                      </a:xfrm>
                      <a:prstGeom prst="rect">
                        <a:avLst/>
                      </a:prstGeom>
                      <a:noFill/>
                      <a:ln>
                        <a:noFill/>
                      </a:ln>
                      <a:effectLst/>
                    </p:spPr>
                  </p:pic>
                </p:oleObj>
              </mc:Fallback>
            </mc:AlternateContent>
          </a:graphicData>
        </a:graphic>
      </p:graphicFrame>
      <p:graphicFrame>
        <p:nvGraphicFramePr>
          <p:cNvPr id="44" name="Object 14">
            <a:extLst>
              <a:ext uri="{FF2B5EF4-FFF2-40B4-BE49-F238E27FC236}">
                <a16:creationId xmlns:a16="http://schemas.microsoft.com/office/drawing/2014/main" id="{914DBB80-71C9-D79B-3F44-B3995800830E}"/>
              </a:ext>
            </a:extLst>
          </p:cNvPr>
          <p:cNvGraphicFramePr>
            <a:graphicFrameLocks noChangeAspect="1"/>
          </p:cNvGraphicFramePr>
          <p:nvPr>
            <p:extLst>
              <p:ext uri="{D42A27DB-BD31-4B8C-83A1-F6EECF244321}">
                <p14:modId xmlns:p14="http://schemas.microsoft.com/office/powerpoint/2010/main" val="144377638"/>
              </p:ext>
            </p:extLst>
          </p:nvPr>
        </p:nvGraphicFramePr>
        <p:xfrm>
          <a:off x="8529380" y="1602913"/>
          <a:ext cx="519112" cy="258763"/>
        </p:xfrm>
        <a:graphic>
          <a:graphicData uri="http://schemas.openxmlformats.org/presentationml/2006/ole">
            <mc:AlternateContent xmlns:mc="http://schemas.openxmlformats.org/markup-compatibility/2006">
              <mc:Choice xmlns:v="urn:schemas-microsoft-com:vml" Requires="v">
                <p:oleObj name="Equation" r:id="rId24" imgW="355320" imgH="177480" progId="Equation.DSMT4">
                  <p:embed/>
                </p:oleObj>
              </mc:Choice>
              <mc:Fallback>
                <p:oleObj name="Equation" r:id="rId24" imgW="355320" imgH="177480" progId="Equation.DSMT4">
                  <p:embed/>
                  <p:pic>
                    <p:nvPicPr>
                      <p:cNvPr id="43" name="Object 14">
                        <a:extLst>
                          <a:ext uri="{FF2B5EF4-FFF2-40B4-BE49-F238E27FC236}">
                            <a16:creationId xmlns:a16="http://schemas.microsoft.com/office/drawing/2014/main" id="{1421D059-7C9B-3BDB-8CAE-7AFCF566F0B3}"/>
                          </a:ext>
                        </a:extLst>
                      </p:cNvPr>
                      <p:cNvPicPr>
                        <a:picLocks noChangeAspect="1" noChangeArrowheads="1"/>
                      </p:cNvPicPr>
                      <p:nvPr/>
                    </p:nvPicPr>
                    <p:blipFill>
                      <a:blip r:embed="rId25"/>
                      <a:srcRect/>
                      <a:stretch>
                        <a:fillRect/>
                      </a:stretch>
                    </p:blipFill>
                    <p:spPr bwMode="auto">
                      <a:xfrm>
                        <a:off x="8529380" y="1602913"/>
                        <a:ext cx="519112" cy="2587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37915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dissolv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dissolv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80">
                                          <p:stCondLst>
                                            <p:cond delay="0"/>
                                          </p:stCondLst>
                                        </p:cTn>
                                        <p:tgtEl>
                                          <p:spTgt spid="37"/>
                                        </p:tgtEl>
                                      </p:cBhvr>
                                    </p:animEffect>
                                    <p:anim calcmode="lin" valueType="num">
                                      <p:cBhvr>
                                        <p:cTn id="8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3" dur="26">
                                          <p:stCondLst>
                                            <p:cond delay="650"/>
                                          </p:stCondLst>
                                        </p:cTn>
                                        <p:tgtEl>
                                          <p:spTgt spid="37"/>
                                        </p:tgtEl>
                                      </p:cBhvr>
                                      <p:to x="100000" y="60000"/>
                                    </p:animScale>
                                    <p:animScale>
                                      <p:cBhvr>
                                        <p:cTn id="94" dur="166" decel="50000">
                                          <p:stCondLst>
                                            <p:cond delay="676"/>
                                          </p:stCondLst>
                                        </p:cTn>
                                        <p:tgtEl>
                                          <p:spTgt spid="37"/>
                                        </p:tgtEl>
                                      </p:cBhvr>
                                      <p:to x="100000" y="100000"/>
                                    </p:animScale>
                                    <p:animScale>
                                      <p:cBhvr>
                                        <p:cTn id="95" dur="26">
                                          <p:stCondLst>
                                            <p:cond delay="1312"/>
                                          </p:stCondLst>
                                        </p:cTn>
                                        <p:tgtEl>
                                          <p:spTgt spid="37"/>
                                        </p:tgtEl>
                                      </p:cBhvr>
                                      <p:to x="100000" y="80000"/>
                                    </p:animScale>
                                    <p:animScale>
                                      <p:cBhvr>
                                        <p:cTn id="96" dur="166" decel="50000">
                                          <p:stCondLst>
                                            <p:cond delay="1338"/>
                                          </p:stCondLst>
                                        </p:cTn>
                                        <p:tgtEl>
                                          <p:spTgt spid="37"/>
                                        </p:tgtEl>
                                      </p:cBhvr>
                                      <p:to x="100000" y="100000"/>
                                    </p:animScale>
                                    <p:animScale>
                                      <p:cBhvr>
                                        <p:cTn id="97" dur="26">
                                          <p:stCondLst>
                                            <p:cond delay="1642"/>
                                          </p:stCondLst>
                                        </p:cTn>
                                        <p:tgtEl>
                                          <p:spTgt spid="37"/>
                                        </p:tgtEl>
                                      </p:cBhvr>
                                      <p:to x="100000" y="90000"/>
                                    </p:animScale>
                                    <p:animScale>
                                      <p:cBhvr>
                                        <p:cTn id="98" dur="166" decel="50000">
                                          <p:stCondLst>
                                            <p:cond delay="1668"/>
                                          </p:stCondLst>
                                        </p:cTn>
                                        <p:tgtEl>
                                          <p:spTgt spid="37"/>
                                        </p:tgtEl>
                                      </p:cBhvr>
                                      <p:to x="100000" y="100000"/>
                                    </p:animScale>
                                    <p:animScale>
                                      <p:cBhvr>
                                        <p:cTn id="99" dur="26">
                                          <p:stCondLst>
                                            <p:cond delay="1808"/>
                                          </p:stCondLst>
                                        </p:cTn>
                                        <p:tgtEl>
                                          <p:spTgt spid="37"/>
                                        </p:tgtEl>
                                      </p:cBhvr>
                                      <p:to x="100000" y="95000"/>
                                    </p:animScale>
                                    <p:animScale>
                                      <p:cBhvr>
                                        <p:cTn id="100" dur="166" decel="50000">
                                          <p:stCondLst>
                                            <p:cond delay="1834"/>
                                          </p:stCondLst>
                                        </p:cTn>
                                        <p:tgtEl>
                                          <p:spTgt spid="3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dissolve">
                                      <p:cBhvr>
                                        <p:cTn id="105" dur="500"/>
                                        <p:tgtEl>
                                          <p:spTgt spid="4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down)">
                                      <p:cBhvr>
                                        <p:cTn id="115" dur="580">
                                          <p:stCondLst>
                                            <p:cond delay="0"/>
                                          </p:stCondLst>
                                        </p:cTn>
                                        <p:tgtEl>
                                          <p:spTgt spid="38"/>
                                        </p:tgtEl>
                                      </p:cBhvr>
                                    </p:animEffect>
                                    <p:anim calcmode="lin" valueType="num">
                                      <p:cBhvr>
                                        <p:cTn id="11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21" dur="26">
                                          <p:stCondLst>
                                            <p:cond delay="650"/>
                                          </p:stCondLst>
                                        </p:cTn>
                                        <p:tgtEl>
                                          <p:spTgt spid="38"/>
                                        </p:tgtEl>
                                      </p:cBhvr>
                                      <p:to x="100000" y="60000"/>
                                    </p:animScale>
                                    <p:animScale>
                                      <p:cBhvr>
                                        <p:cTn id="122" dur="166" decel="50000">
                                          <p:stCondLst>
                                            <p:cond delay="676"/>
                                          </p:stCondLst>
                                        </p:cTn>
                                        <p:tgtEl>
                                          <p:spTgt spid="38"/>
                                        </p:tgtEl>
                                      </p:cBhvr>
                                      <p:to x="100000" y="100000"/>
                                    </p:animScale>
                                    <p:animScale>
                                      <p:cBhvr>
                                        <p:cTn id="123" dur="26">
                                          <p:stCondLst>
                                            <p:cond delay="1312"/>
                                          </p:stCondLst>
                                        </p:cTn>
                                        <p:tgtEl>
                                          <p:spTgt spid="38"/>
                                        </p:tgtEl>
                                      </p:cBhvr>
                                      <p:to x="100000" y="80000"/>
                                    </p:animScale>
                                    <p:animScale>
                                      <p:cBhvr>
                                        <p:cTn id="124" dur="166" decel="50000">
                                          <p:stCondLst>
                                            <p:cond delay="1338"/>
                                          </p:stCondLst>
                                        </p:cTn>
                                        <p:tgtEl>
                                          <p:spTgt spid="38"/>
                                        </p:tgtEl>
                                      </p:cBhvr>
                                      <p:to x="100000" y="100000"/>
                                    </p:animScale>
                                    <p:animScale>
                                      <p:cBhvr>
                                        <p:cTn id="125" dur="26">
                                          <p:stCondLst>
                                            <p:cond delay="1642"/>
                                          </p:stCondLst>
                                        </p:cTn>
                                        <p:tgtEl>
                                          <p:spTgt spid="38"/>
                                        </p:tgtEl>
                                      </p:cBhvr>
                                      <p:to x="100000" y="90000"/>
                                    </p:animScale>
                                    <p:animScale>
                                      <p:cBhvr>
                                        <p:cTn id="126" dur="166" decel="50000">
                                          <p:stCondLst>
                                            <p:cond delay="1668"/>
                                          </p:stCondLst>
                                        </p:cTn>
                                        <p:tgtEl>
                                          <p:spTgt spid="38"/>
                                        </p:tgtEl>
                                      </p:cBhvr>
                                      <p:to x="100000" y="100000"/>
                                    </p:animScale>
                                    <p:animScale>
                                      <p:cBhvr>
                                        <p:cTn id="127" dur="26">
                                          <p:stCondLst>
                                            <p:cond delay="1808"/>
                                          </p:stCondLst>
                                        </p:cTn>
                                        <p:tgtEl>
                                          <p:spTgt spid="38"/>
                                        </p:tgtEl>
                                      </p:cBhvr>
                                      <p:to x="100000" y="95000"/>
                                    </p:animScale>
                                    <p:animScale>
                                      <p:cBhvr>
                                        <p:cTn id="128" dur="166" decel="50000">
                                          <p:stCondLst>
                                            <p:cond delay="1834"/>
                                          </p:stCondLst>
                                        </p:cTn>
                                        <p:tgtEl>
                                          <p:spTgt spid="38"/>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dissolve">
                                      <p:cBhvr>
                                        <p:cTn id="133" dur="500"/>
                                        <p:tgtEl>
                                          <p:spTgt spid="4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P spid="19"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0E68ED-627F-1155-4A9D-EA6933B8B604}"/>
              </a:ext>
            </a:extLst>
          </p:cNvPr>
          <p:cNvPicPr>
            <a:picLocks noChangeAspect="1"/>
          </p:cNvPicPr>
          <p:nvPr/>
        </p:nvPicPr>
        <p:blipFill>
          <a:blip r:embed="rId2"/>
          <a:stretch>
            <a:fillRect/>
          </a:stretch>
        </p:blipFill>
        <p:spPr>
          <a:xfrm>
            <a:off x="141332" y="141093"/>
            <a:ext cx="4011868" cy="459759"/>
          </a:xfrm>
          <a:prstGeom prst="rect">
            <a:avLst/>
          </a:prstGeom>
        </p:spPr>
      </p:pic>
      <p:pic>
        <p:nvPicPr>
          <p:cNvPr id="6" name="Picture 5">
            <a:extLst>
              <a:ext uri="{FF2B5EF4-FFF2-40B4-BE49-F238E27FC236}">
                <a16:creationId xmlns:a16="http://schemas.microsoft.com/office/drawing/2014/main" id="{B32CAB46-1218-04A9-BB98-01C4525AF14F}"/>
              </a:ext>
            </a:extLst>
          </p:cNvPr>
          <p:cNvPicPr>
            <a:picLocks noChangeAspect="1"/>
          </p:cNvPicPr>
          <p:nvPr/>
        </p:nvPicPr>
        <p:blipFill>
          <a:blip r:embed="rId3"/>
          <a:stretch>
            <a:fillRect/>
          </a:stretch>
        </p:blipFill>
        <p:spPr>
          <a:xfrm>
            <a:off x="1312232" y="5041760"/>
            <a:ext cx="9302244" cy="1517834"/>
          </a:xfrm>
          <a:prstGeom prst="rect">
            <a:avLst/>
          </a:prstGeom>
        </p:spPr>
      </p:pic>
      <p:pic>
        <p:nvPicPr>
          <p:cNvPr id="7" name="Picture 6" descr="Chart, line chart&#10;&#10;Description automatically generated">
            <a:hlinkClick r:id="rId4"/>
            <a:extLst>
              <a:ext uri="{FF2B5EF4-FFF2-40B4-BE49-F238E27FC236}">
                <a16:creationId xmlns:a16="http://schemas.microsoft.com/office/drawing/2014/main" id="{A003C746-5348-FCE6-F18A-38A6DC275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9402" y="760635"/>
            <a:ext cx="3305132" cy="3305132"/>
          </a:xfrm>
          <a:prstGeom prst="rect">
            <a:avLst/>
          </a:prstGeom>
        </p:spPr>
      </p:pic>
      <p:pic>
        <p:nvPicPr>
          <p:cNvPr id="8" name="Picture 7" descr="Chart, line chart&#10;&#10;Description automatically generated">
            <a:hlinkClick r:id="rId6"/>
            <a:extLst>
              <a:ext uri="{FF2B5EF4-FFF2-40B4-BE49-F238E27FC236}">
                <a16:creationId xmlns:a16="http://schemas.microsoft.com/office/drawing/2014/main" id="{ED3A41EE-CAF4-3DA8-FDFB-6413759130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1019" y="981698"/>
            <a:ext cx="3028115" cy="302811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93618F-CF00-B37E-30DF-D587ACFC7214}"/>
                  </a:ext>
                </a:extLst>
              </p:cNvPr>
              <p:cNvSpPr txBox="1"/>
              <p:nvPr/>
            </p:nvSpPr>
            <p:spPr>
              <a:xfrm>
                <a:off x="153071" y="4202819"/>
                <a:ext cx="11072741" cy="769441"/>
              </a:xfrm>
              <a:prstGeom prst="rect">
                <a:avLst/>
              </a:prstGeom>
              <a:noFill/>
            </p:spPr>
            <p:txBody>
              <a:bodyPr wrap="square">
                <a:spAutoFit/>
              </a:bodyPr>
              <a:lstStyle/>
              <a:p>
                <a:r>
                  <a:rPr lang="en-US" sz="2200" b="0" i="0" u="none" strike="noStrike" baseline="0" dirty="0">
                    <a:latin typeface="TimesLTStd-Roman"/>
                  </a:rPr>
                  <a:t>Thus, it appears that </a:t>
                </a:r>
                <a:r>
                  <a:rPr lang="en-US" sz="2200" b="0" i="1" u="none" strike="noStrike" baseline="0" dirty="0">
                    <a:latin typeface="TimesLTStd-Italic"/>
                  </a:rPr>
                  <a:t>f </a:t>
                </a:r>
                <a:r>
                  <a:rPr lang="en-US" sz="2200" b="0" i="0" u="none" strike="noStrike" baseline="0" dirty="0">
                    <a:latin typeface="TimesLTStd-Roman"/>
                  </a:rPr>
                  <a:t>increases when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oMath>
                </a14:m>
                <a:r>
                  <a:rPr lang="en-US" sz="2200" b="0" i="0" u="none" strike="noStrike" baseline="0" dirty="0">
                    <a:latin typeface="TimesLTStd-Roman"/>
                  </a:rPr>
                  <a:t> is positive and decreases when </a:t>
                </a:r>
                <a14:m>
                  <m:oMath xmlns:m="http://schemas.openxmlformats.org/officeDocument/2006/math">
                    <m:r>
                      <a:rPr lang="en-US" sz="2200" i="1">
                        <a:latin typeface="Cambria Math" panose="02040503050406030204" pitchFamily="18" charset="0"/>
                      </a:rPr>
                      <m:t>𝑓</m:t>
                    </m:r>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oMath>
                </a14:m>
                <a:r>
                  <a:rPr lang="en-US" sz="2200" b="0" i="0" u="none" strike="noStrike" baseline="0" dirty="0">
                    <a:latin typeface="TimesLTStd-Roman"/>
                  </a:rPr>
                  <a:t> is negative. We get the following theorem.</a:t>
                </a:r>
                <a:endParaRPr lang="en-US" sz="2200" dirty="0"/>
              </a:p>
            </p:txBody>
          </p:sp>
        </mc:Choice>
        <mc:Fallback xmlns="">
          <p:sp>
            <p:nvSpPr>
              <p:cNvPr id="10" name="TextBox 9">
                <a:extLst>
                  <a:ext uri="{FF2B5EF4-FFF2-40B4-BE49-F238E27FC236}">
                    <a16:creationId xmlns:a16="http://schemas.microsoft.com/office/drawing/2014/main" id="{7A93618F-CF00-B37E-30DF-D587ACFC7214}"/>
                  </a:ext>
                </a:extLst>
              </p:cNvPr>
              <p:cNvSpPr txBox="1">
                <a:spLocks noRot="1" noChangeAspect="1" noMove="1" noResize="1" noEditPoints="1" noAdjustHandles="1" noChangeArrowheads="1" noChangeShapeType="1" noTextEdit="1"/>
              </p:cNvSpPr>
              <p:nvPr/>
            </p:nvSpPr>
            <p:spPr>
              <a:xfrm>
                <a:off x="153071" y="4202819"/>
                <a:ext cx="11072741" cy="769441"/>
              </a:xfrm>
              <a:prstGeom prst="rect">
                <a:avLst/>
              </a:prstGeom>
              <a:blipFill>
                <a:blip r:embed="rId8"/>
                <a:stretch>
                  <a:fillRect l="-715" t="-4724" r="-660" b="-1417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58F6450-24BB-0522-6B80-BB84F1050EA4}"/>
              </a:ext>
            </a:extLst>
          </p:cNvPr>
          <p:cNvPicPr>
            <a:picLocks noChangeAspect="1"/>
          </p:cNvPicPr>
          <p:nvPr/>
        </p:nvPicPr>
        <p:blipFill>
          <a:blip r:embed="rId9"/>
          <a:stretch>
            <a:fillRect/>
          </a:stretch>
        </p:blipFill>
        <p:spPr>
          <a:xfrm>
            <a:off x="1440202" y="5644282"/>
            <a:ext cx="7730112" cy="348656"/>
          </a:xfrm>
          <a:prstGeom prst="rect">
            <a:avLst/>
          </a:prstGeom>
        </p:spPr>
      </p:pic>
      <p:pic>
        <p:nvPicPr>
          <p:cNvPr id="12" name="Picture 11">
            <a:extLst>
              <a:ext uri="{FF2B5EF4-FFF2-40B4-BE49-F238E27FC236}">
                <a16:creationId xmlns:a16="http://schemas.microsoft.com/office/drawing/2014/main" id="{39E03B53-FB74-2262-6D80-8C7936716383}"/>
              </a:ext>
            </a:extLst>
          </p:cNvPr>
          <p:cNvPicPr>
            <a:picLocks noChangeAspect="1"/>
          </p:cNvPicPr>
          <p:nvPr/>
        </p:nvPicPr>
        <p:blipFill>
          <a:blip r:embed="rId9"/>
          <a:stretch>
            <a:fillRect/>
          </a:stretch>
        </p:blipFill>
        <p:spPr>
          <a:xfrm>
            <a:off x="1388670" y="6012672"/>
            <a:ext cx="7730112" cy="348656"/>
          </a:xfrm>
          <a:prstGeom prst="rect">
            <a:avLst/>
          </a:prstGeom>
        </p:spPr>
      </p:pic>
      <p:sp>
        <p:nvSpPr>
          <p:cNvPr id="14" name="TextBox 13">
            <a:extLst>
              <a:ext uri="{FF2B5EF4-FFF2-40B4-BE49-F238E27FC236}">
                <a16:creationId xmlns:a16="http://schemas.microsoft.com/office/drawing/2014/main" id="{3506DEB1-7E5C-7F45-E308-99F481A480AB}"/>
              </a:ext>
            </a:extLst>
          </p:cNvPr>
          <p:cNvSpPr txBox="1"/>
          <p:nvPr/>
        </p:nvSpPr>
        <p:spPr>
          <a:xfrm>
            <a:off x="5044441" y="5172039"/>
            <a:ext cx="1017694" cy="430887"/>
          </a:xfrm>
          <a:prstGeom prst="rect">
            <a:avLst/>
          </a:prstGeom>
          <a:noFill/>
        </p:spPr>
        <p:txBody>
          <a:bodyPr wrap="square">
            <a:spAutoFit/>
          </a:bodyPr>
          <a:lstStyle/>
          <a:p>
            <a:r>
              <a:rPr lang="en-US" sz="2200" b="1" i="0" u="none" strike="noStrike" baseline="0" dirty="0">
                <a:solidFill>
                  <a:srgbClr val="FF0000"/>
                </a:solidFill>
                <a:latin typeface="TimesLTStd-Roman"/>
              </a:rPr>
              <a:t>(IDT)</a:t>
            </a:r>
            <a:endParaRPr lang="en-US" sz="2200" b="1" dirty="0">
              <a:solidFill>
                <a:srgbClr val="FF0000"/>
              </a:solidFill>
            </a:endParaRPr>
          </a:p>
        </p:txBody>
      </p:sp>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58CBC6-349A-13AA-94AA-8AFE29837701}"/>
              </a:ext>
            </a:extLst>
          </p:cNvPr>
          <p:cNvPicPr>
            <a:picLocks noChangeAspect="1"/>
          </p:cNvPicPr>
          <p:nvPr/>
        </p:nvPicPr>
        <p:blipFill>
          <a:blip r:embed="rId2"/>
          <a:stretch>
            <a:fillRect/>
          </a:stretch>
        </p:blipFill>
        <p:spPr>
          <a:xfrm>
            <a:off x="181970" y="173956"/>
            <a:ext cx="3438745" cy="352692"/>
          </a:xfrm>
          <a:prstGeom prst="rect">
            <a:avLst/>
          </a:prstGeom>
        </p:spPr>
      </p:pic>
      <p:sp>
        <p:nvSpPr>
          <p:cNvPr id="6" name="TextBox 5">
            <a:extLst>
              <a:ext uri="{FF2B5EF4-FFF2-40B4-BE49-F238E27FC236}">
                <a16:creationId xmlns:a16="http://schemas.microsoft.com/office/drawing/2014/main" id="{B243209A-EA09-8DB6-4D55-891B51181539}"/>
              </a:ext>
            </a:extLst>
          </p:cNvPr>
          <p:cNvSpPr txBox="1"/>
          <p:nvPr/>
        </p:nvSpPr>
        <p:spPr>
          <a:xfrm>
            <a:off x="181970" y="498838"/>
            <a:ext cx="11705230" cy="1015663"/>
          </a:xfrm>
          <a:prstGeom prst="rect">
            <a:avLst/>
          </a:prstGeom>
          <a:noFill/>
        </p:spPr>
        <p:txBody>
          <a:bodyPr wrap="square">
            <a:spAutoFit/>
          </a:bodyPr>
          <a:lstStyle/>
          <a:p>
            <a:pPr algn="l"/>
            <a:r>
              <a:rPr lang="en-US" sz="2000" b="0" i="0" u="none" strike="noStrike" baseline="0" dirty="0">
                <a:latin typeface="TimesLTStd-Roman"/>
              </a:rPr>
              <a:t>Recall from Section 4.1 that if </a:t>
            </a:r>
            <a:r>
              <a:rPr lang="en-US" sz="2000" b="0" i="1" u="none" strike="noStrike" baseline="0" dirty="0">
                <a:latin typeface="TimesLTStd-Italic"/>
              </a:rPr>
              <a:t>f </a:t>
            </a:r>
            <a:r>
              <a:rPr lang="en-US" sz="2000" b="0" i="0" u="none" strike="noStrike" baseline="0" dirty="0">
                <a:latin typeface="TimesLTStd-Roman"/>
              </a:rPr>
              <a:t>has a local maximum or minimum at </a:t>
            </a:r>
            <a:r>
              <a:rPr lang="en-US" sz="2000" b="0" i="1" u="none" strike="noStrike" baseline="0" dirty="0">
                <a:latin typeface="TimesLTStd-Italic"/>
              </a:rPr>
              <a:t>c</a:t>
            </a:r>
            <a:r>
              <a:rPr lang="en-US" sz="2000" b="0" i="0" u="none" strike="noStrike" baseline="0" dirty="0">
                <a:latin typeface="TimesLTStd-Roman"/>
              </a:rPr>
              <a:t>, then </a:t>
            </a:r>
            <a:r>
              <a:rPr lang="en-US" sz="2000" b="0" i="1" u="none" strike="noStrike" baseline="0" dirty="0">
                <a:latin typeface="TimesLTStd-Italic"/>
              </a:rPr>
              <a:t>c </a:t>
            </a:r>
            <a:r>
              <a:rPr lang="en-US" sz="2000" b="0" i="0" u="none" strike="noStrike" baseline="0" dirty="0">
                <a:latin typeface="TimesLTStd-Roman"/>
              </a:rPr>
              <a:t>must be a critical number of </a:t>
            </a:r>
            <a:r>
              <a:rPr lang="en-US" sz="2000" b="0" i="1" u="none" strike="noStrike" baseline="0" dirty="0">
                <a:latin typeface="TimesLTStd-Italic"/>
              </a:rPr>
              <a:t>f </a:t>
            </a:r>
            <a:r>
              <a:rPr lang="en-US" sz="2000" b="0" i="0" u="none" strike="noStrike" baseline="0" dirty="0">
                <a:latin typeface="TimesLTStd-Roman"/>
              </a:rPr>
              <a:t>(by Fermat’s Theorem), but not every critical number gives rise to a maximum or a minimum. We therefore need a test that will tell us whether or not </a:t>
            </a:r>
            <a:r>
              <a:rPr lang="en-US" sz="2000" b="0" i="1" u="none" strike="noStrike" baseline="0" dirty="0">
                <a:latin typeface="TimesLTStd-Italic"/>
              </a:rPr>
              <a:t>f </a:t>
            </a:r>
            <a:r>
              <a:rPr lang="en-US" sz="2000" b="0" i="0" u="none" strike="noStrike" baseline="0" dirty="0">
                <a:latin typeface="TimesLTStd-Roman"/>
              </a:rPr>
              <a:t>has a local maximum or minimum at a critical number.</a:t>
            </a:r>
            <a:endParaRPr lang="en-US" sz="2000" dirty="0"/>
          </a:p>
        </p:txBody>
      </p:sp>
      <p:pic>
        <p:nvPicPr>
          <p:cNvPr id="8" name="Picture 7">
            <a:extLst>
              <a:ext uri="{FF2B5EF4-FFF2-40B4-BE49-F238E27FC236}">
                <a16:creationId xmlns:a16="http://schemas.microsoft.com/office/drawing/2014/main" id="{1B13959E-59A5-EF39-8F08-F9657D97904A}"/>
              </a:ext>
            </a:extLst>
          </p:cNvPr>
          <p:cNvPicPr>
            <a:picLocks noChangeAspect="1"/>
          </p:cNvPicPr>
          <p:nvPr/>
        </p:nvPicPr>
        <p:blipFill>
          <a:blip r:embed="rId3"/>
          <a:stretch>
            <a:fillRect/>
          </a:stretch>
        </p:blipFill>
        <p:spPr>
          <a:xfrm>
            <a:off x="1445157" y="1553334"/>
            <a:ext cx="9314841" cy="2475141"/>
          </a:xfrm>
          <a:prstGeom prst="rect">
            <a:avLst/>
          </a:prstGeom>
        </p:spPr>
      </p:pic>
      <p:pic>
        <p:nvPicPr>
          <p:cNvPr id="10" name="Picture 9">
            <a:extLst>
              <a:ext uri="{FF2B5EF4-FFF2-40B4-BE49-F238E27FC236}">
                <a16:creationId xmlns:a16="http://schemas.microsoft.com/office/drawing/2014/main" id="{52D9B5FF-0390-DE0E-199F-D75DE7F0FF74}"/>
              </a:ext>
            </a:extLst>
          </p:cNvPr>
          <p:cNvPicPr>
            <a:picLocks noChangeAspect="1"/>
          </p:cNvPicPr>
          <p:nvPr/>
        </p:nvPicPr>
        <p:blipFill>
          <a:blip r:embed="rId4"/>
          <a:stretch>
            <a:fillRect/>
          </a:stretch>
        </p:blipFill>
        <p:spPr>
          <a:xfrm>
            <a:off x="1657288" y="2423805"/>
            <a:ext cx="8822129" cy="348656"/>
          </a:xfrm>
          <a:prstGeom prst="rect">
            <a:avLst/>
          </a:prstGeom>
        </p:spPr>
      </p:pic>
      <p:pic>
        <p:nvPicPr>
          <p:cNvPr id="11" name="Picture 10">
            <a:extLst>
              <a:ext uri="{FF2B5EF4-FFF2-40B4-BE49-F238E27FC236}">
                <a16:creationId xmlns:a16="http://schemas.microsoft.com/office/drawing/2014/main" id="{73A3B97F-7530-DC82-38A7-2F2C43DFFFCC}"/>
              </a:ext>
            </a:extLst>
          </p:cNvPr>
          <p:cNvPicPr>
            <a:picLocks noChangeAspect="1"/>
          </p:cNvPicPr>
          <p:nvPr/>
        </p:nvPicPr>
        <p:blipFill>
          <a:blip r:embed="rId4"/>
          <a:stretch>
            <a:fillRect/>
          </a:stretch>
        </p:blipFill>
        <p:spPr>
          <a:xfrm>
            <a:off x="1691512" y="2787604"/>
            <a:ext cx="8822129" cy="348656"/>
          </a:xfrm>
          <a:prstGeom prst="rect">
            <a:avLst/>
          </a:prstGeom>
        </p:spPr>
      </p:pic>
      <p:pic>
        <p:nvPicPr>
          <p:cNvPr id="12" name="Picture 11">
            <a:extLst>
              <a:ext uri="{FF2B5EF4-FFF2-40B4-BE49-F238E27FC236}">
                <a16:creationId xmlns:a16="http://schemas.microsoft.com/office/drawing/2014/main" id="{CAEE4010-8CD5-4478-7E16-EFF99AF8EE0B}"/>
              </a:ext>
            </a:extLst>
          </p:cNvPr>
          <p:cNvPicPr>
            <a:picLocks noChangeAspect="1"/>
          </p:cNvPicPr>
          <p:nvPr/>
        </p:nvPicPr>
        <p:blipFill>
          <a:blip r:embed="rId4"/>
          <a:stretch>
            <a:fillRect/>
          </a:stretch>
        </p:blipFill>
        <p:spPr>
          <a:xfrm>
            <a:off x="1655119" y="3151403"/>
            <a:ext cx="8822129" cy="683814"/>
          </a:xfrm>
          <a:prstGeom prst="rect">
            <a:avLst/>
          </a:prstGeom>
        </p:spPr>
      </p:pic>
      <p:pic>
        <p:nvPicPr>
          <p:cNvPr id="14" name="Picture 13">
            <a:extLst>
              <a:ext uri="{FF2B5EF4-FFF2-40B4-BE49-F238E27FC236}">
                <a16:creationId xmlns:a16="http://schemas.microsoft.com/office/drawing/2014/main" id="{720D56D2-64AB-DF91-9510-A566CDFA1539}"/>
              </a:ext>
            </a:extLst>
          </p:cNvPr>
          <p:cNvPicPr>
            <a:picLocks noChangeAspect="1"/>
          </p:cNvPicPr>
          <p:nvPr/>
        </p:nvPicPr>
        <p:blipFill>
          <a:blip r:embed="rId5"/>
          <a:stretch>
            <a:fillRect/>
          </a:stretch>
        </p:blipFill>
        <p:spPr>
          <a:xfrm>
            <a:off x="185735" y="4074774"/>
            <a:ext cx="2794051" cy="2565031"/>
          </a:xfrm>
          <a:prstGeom prst="rect">
            <a:avLst/>
          </a:prstGeom>
        </p:spPr>
      </p:pic>
      <p:pic>
        <p:nvPicPr>
          <p:cNvPr id="16" name="Picture 15">
            <a:extLst>
              <a:ext uri="{FF2B5EF4-FFF2-40B4-BE49-F238E27FC236}">
                <a16:creationId xmlns:a16="http://schemas.microsoft.com/office/drawing/2014/main" id="{A95220B2-9903-EF14-156B-160A14D1AA26}"/>
              </a:ext>
            </a:extLst>
          </p:cNvPr>
          <p:cNvPicPr>
            <a:picLocks noChangeAspect="1"/>
          </p:cNvPicPr>
          <p:nvPr/>
        </p:nvPicPr>
        <p:blipFill>
          <a:blip r:embed="rId6"/>
          <a:stretch>
            <a:fillRect/>
          </a:stretch>
        </p:blipFill>
        <p:spPr>
          <a:xfrm>
            <a:off x="3134773" y="4114893"/>
            <a:ext cx="2725345" cy="2536404"/>
          </a:xfrm>
          <a:prstGeom prst="rect">
            <a:avLst/>
          </a:prstGeom>
        </p:spPr>
      </p:pic>
      <p:pic>
        <p:nvPicPr>
          <p:cNvPr id="18" name="Picture 17">
            <a:extLst>
              <a:ext uri="{FF2B5EF4-FFF2-40B4-BE49-F238E27FC236}">
                <a16:creationId xmlns:a16="http://schemas.microsoft.com/office/drawing/2014/main" id="{36500ACF-C218-869F-7322-EC9CDF08495D}"/>
              </a:ext>
            </a:extLst>
          </p:cNvPr>
          <p:cNvPicPr>
            <a:picLocks noChangeAspect="1"/>
          </p:cNvPicPr>
          <p:nvPr/>
        </p:nvPicPr>
        <p:blipFill>
          <a:blip r:embed="rId7"/>
          <a:stretch>
            <a:fillRect/>
          </a:stretch>
        </p:blipFill>
        <p:spPr>
          <a:xfrm>
            <a:off x="5940848" y="4154361"/>
            <a:ext cx="2862757" cy="2479148"/>
          </a:xfrm>
          <a:prstGeom prst="rect">
            <a:avLst/>
          </a:prstGeom>
        </p:spPr>
      </p:pic>
      <p:pic>
        <p:nvPicPr>
          <p:cNvPr id="20" name="Picture 19">
            <a:extLst>
              <a:ext uri="{FF2B5EF4-FFF2-40B4-BE49-F238E27FC236}">
                <a16:creationId xmlns:a16="http://schemas.microsoft.com/office/drawing/2014/main" id="{7F6B5C44-AF2B-40EC-78A5-93393FB092C7}"/>
              </a:ext>
            </a:extLst>
          </p:cNvPr>
          <p:cNvPicPr>
            <a:picLocks noChangeAspect="1"/>
          </p:cNvPicPr>
          <p:nvPr/>
        </p:nvPicPr>
        <p:blipFill>
          <a:blip r:embed="rId8"/>
          <a:stretch>
            <a:fillRect/>
          </a:stretch>
        </p:blipFill>
        <p:spPr>
          <a:xfrm>
            <a:off x="8989500" y="4147974"/>
            <a:ext cx="2857032" cy="2467697"/>
          </a:xfrm>
          <a:prstGeom prst="rect">
            <a:avLst/>
          </a:prstGeom>
        </p:spPr>
      </p:pic>
      <p:sp>
        <p:nvSpPr>
          <p:cNvPr id="21" name="TextBox 20">
            <a:extLst>
              <a:ext uri="{FF2B5EF4-FFF2-40B4-BE49-F238E27FC236}">
                <a16:creationId xmlns:a16="http://schemas.microsoft.com/office/drawing/2014/main" id="{2B2FAAFC-6EE2-2CE9-73A8-2F28CCE9840A}"/>
              </a:ext>
            </a:extLst>
          </p:cNvPr>
          <p:cNvSpPr txBox="1"/>
          <p:nvPr/>
        </p:nvSpPr>
        <p:spPr>
          <a:xfrm>
            <a:off x="3014837" y="1921481"/>
            <a:ext cx="1017694" cy="430887"/>
          </a:xfrm>
          <a:prstGeom prst="rect">
            <a:avLst/>
          </a:prstGeom>
          <a:noFill/>
        </p:spPr>
        <p:txBody>
          <a:bodyPr wrap="square">
            <a:spAutoFit/>
          </a:bodyPr>
          <a:lstStyle/>
          <a:p>
            <a:r>
              <a:rPr lang="en-US" sz="2200" b="1" i="0" u="none" strike="noStrike" baseline="0" dirty="0">
                <a:solidFill>
                  <a:srgbClr val="FF0000"/>
                </a:solidFill>
                <a:latin typeface="TimesLTStd-Roman"/>
              </a:rPr>
              <a:t>(FDT)</a:t>
            </a:r>
            <a:endParaRPr lang="en-US" sz="2200" b="1" dirty="0">
              <a:solidFill>
                <a:srgbClr val="FF0000"/>
              </a:solidFill>
            </a:endParaRPr>
          </a:p>
        </p:txBody>
      </p:sp>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80">
                                          <p:stCondLst>
                                            <p:cond delay="0"/>
                                          </p:stCondLst>
                                        </p:cTn>
                                        <p:tgtEl>
                                          <p:spTgt spid="21"/>
                                        </p:tgtEl>
                                      </p:cBhvr>
                                    </p:animEffect>
                                    <p:anim calcmode="lin" valueType="num">
                                      <p:cBhvr>
                                        <p:cTn id="3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3" dur="26">
                                          <p:stCondLst>
                                            <p:cond delay="650"/>
                                          </p:stCondLst>
                                        </p:cTn>
                                        <p:tgtEl>
                                          <p:spTgt spid="21"/>
                                        </p:tgtEl>
                                      </p:cBhvr>
                                      <p:to x="100000" y="60000"/>
                                    </p:animScale>
                                    <p:animScale>
                                      <p:cBhvr>
                                        <p:cTn id="44" dur="166" decel="50000">
                                          <p:stCondLst>
                                            <p:cond delay="676"/>
                                          </p:stCondLst>
                                        </p:cTn>
                                        <p:tgtEl>
                                          <p:spTgt spid="21"/>
                                        </p:tgtEl>
                                      </p:cBhvr>
                                      <p:to x="100000" y="100000"/>
                                    </p:animScale>
                                    <p:animScale>
                                      <p:cBhvr>
                                        <p:cTn id="45" dur="26">
                                          <p:stCondLst>
                                            <p:cond delay="1312"/>
                                          </p:stCondLst>
                                        </p:cTn>
                                        <p:tgtEl>
                                          <p:spTgt spid="21"/>
                                        </p:tgtEl>
                                      </p:cBhvr>
                                      <p:to x="100000" y="80000"/>
                                    </p:animScale>
                                    <p:animScale>
                                      <p:cBhvr>
                                        <p:cTn id="46" dur="166" decel="50000">
                                          <p:stCondLst>
                                            <p:cond delay="1338"/>
                                          </p:stCondLst>
                                        </p:cTn>
                                        <p:tgtEl>
                                          <p:spTgt spid="21"/>
                                        </p:tgtEl>
                                      </p:cBhvr>
                                      <p:to x="100000" y="100000"/>
                                    </p:animScale>
                                    <p:animScale>
                                      <p:cBhvr>
                                        <p:cTn id="47" dur="26">
                                          <p:stCondLst>
                                            <p:cond delay="1642"/>
                                          </p:stCondLst>
                                        </p:cTn>
                                        <p:tgtEl>
                                          <p:spTgt spid="21"/>
                                        </p:tgtEl>
                                      </p:cBhvr>
                                      <p:to x="100000" y="90000"/>
                                    </p:animScale>
                                    <p:animScale>
                                      <p:cBhvr>
                                        <p:cTn id="48" dur="166" decel="50000">
                                          <p:stCondLst>
                                            <p:cond delay="1668"/>
                                          </p:stCondLst>
                                        </p:cTn>
                                        <p:tgtEl>
                                          <p:spTgt spid="21"/>
                                        </p:tgtEl>
                                      </p:cBhvr>
                                      <p:to x="100000" y="100000"/>
                                    </p:animScale>
                                    <p:animScale>
                                      <p:cBhvr>
                                        <p:cTn id="49" dur="26">
                                          <p:stCondLst>
                                            <p:cond delay="1808"/>
                                          </p:stCondLst>
                                        </p:cTn>
                                        <p:tgtEl>
                                          <p:spTgt spid="21"/>
                                        </p:tgtEl>
                                      </p:cBhvr>
                                      <p:to x="100000" y="95000"/>
                                    </p:animScale>
                                    <p:animScale>
                                      <p:cBhvr>
                                        <p:cTn id="50" dur="166" decel="50000">
                                          <p:stCondLst>
                                            <p:cond delay="1834"/>
                                          </p:stCondLst>
                                        </p:cTn>
                                        <p:tgtEl>
                                          <p:spTgt spid="2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ppt_w</p:attrName>
                                        </p:attrNameLst>
                                      </p:cBhvr>
                                      <p:tavLst>
                                        <p:tav tm="0" fmla="#ppt_w*sin(2.5*pi*$)">
                                          <p:val>
                                            <p:fltVal val="0"/>
                                          </p:val>
                                        </p:tav>
                                        <p:tav tm="100000">
                                          <p:val>
                                            <p:fltVal val="1"/>
                                          </p:val>
                                        </p:tav>
                                      </p:tavLst>
                                    </p:anim>
                                    <p:anim calcmode="lin" valueType="num">
                                      <p:cBhvr>
                                        <p:cTn id="5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heel(1)">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90"/>
                                          </p:val>
                                        </p:tav>
                                        <p:tav tm="100000">
                                          <p:val>
                                            <p:fltVal val="0"/>
                                          </p:val>
                                        </p:tav>
                                      </p:tavLst>
                                    </p:anim>
                                    <p:animEffect transition="in" filter="fade">
                                      <p:cBhvr>
                                        <p:cTn id="70" dur="1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circle(in)">
                                      <p:cBhvr>
                                        <p:cTn id="7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5">
            <a:extLst>
              <a:ext uri="{FF2B5EF4-FFF2-40B4-BE49-F238E27FC236}">
                <a16:creationId xmlns:a16="http://schemas.microsoft.com/office/drawing/2014/main" id="{087F74D8-86DF-997D-88CC-4A4D45BF305E}"/>
              </a:ext>
            </a:extLst>
          </p:cNvPr>
          <p:cNvGraphicFramePr>
            <a:graphicFrameLocks noChangeAspect="1"/>
          </p:cNvGraphicFramePr>
          <p:nvPr>
            <p:extLst>
              <p:ext uri="{D42A27DB-BD31-4B8C-83A1-F6EECF244321}">
                <p14:modId xmlns:p14="http://schemas.microsoft.com/office/powerpoint/2010/main" val="788641304"/>
              </p:ext>
            </p:extLst>
          </p:nvPr>
        </p:nvGraphicFramePr>
        <p:xfrm>
          <a:off x="1742530" y="256836"/>
          <a:ext cx="9042400" cy="1651000"/>
        </p:xfrm>
        <a:graphic>
          <a:graphicData uri="http://schemas.openxmlformats.org/presentationml/2006/ole">
            <mc:AlternateContent xmlns:mc="http://schemas.openxmlformats.org/markup-compatibility/2006">
              <mc:Choice xmlns:v="urn:schemas-microsoft-com:vml" Requires="v">
                <p:oleObj name="Equation" r:id="rId2" imgW="5130720" imgH="939600" progId="Equation.DSMT4">
                  <p:embed/>
                </p:oleObj>
              </mc:Choice>
              <mc:Fallback>
                <p:oleObj name="Equation" r:id="rId2" imgW="5130720" imgH="939600" progId="Equation.DSMT4">
                  <p:embed/>
                  <p:pic>
                    <p:nvPicPr>
                      <p:cNvPr id="3" name="Object 5"/>
                      <p:cNvPicPr>
                        <a:picLocks noChangeAspect="1" noChangeArrowheads="1"/>
                      </p:cNvPicPr>
                      <p:nvPr/>
                    </p:nvPicPr>
                    <p:blipFill>
                      <a:blip r:embed="rId3"/>
                      <a:srcRect/>
                      <a:stretch>
                        <a:fillRect/>
                      </a:stretch>
                    </p:blipFill>
                    <p:spPr bwMode="auto">
                      <a:xfrm>
                        <a:off x="1742530" y="256836"/>
                        <a:ext cx="9042400" cy="1651000"/>
                      </a:xfrm>
                      <a:prstGeom prst="rect">
                        <a:avLst/>
                      </a:prstGeom>
                      <a:noFill/>
                      <a:ln>
                        <a:noFill/>
                      </a:ln>
                      <a:effectLst/>
                    </p:spPr>
                  </p:pic>
                </p:oleObj>
              </mc:Fallback>
            </mc:AlternateContent>
          </a:graphicData>
        </a:graphic>
      </p:graphicFrame>
      <p:graphicFrame>
        <p:nvGraphicFramePr>
          <p:cNvPr id="3" name="Object 10">
            <a:extLst>
              <a:ext uri="{FF2B5EF4-FFF2-40B4-BE49-F238E27FC236}">
                <a16:creationId xmlns:a16="http://schemas.microsoft.com/office/drawing/2014/main" id="{031BCCF6-5117-6E62-3FD3-762AAC2C807F}"/>
              </a:ext>
            </a:extLst>
          </p:cNvPr>
          <p:cNvGraphicFramePr>
            <a:graphicFrameLocks noChangeAspect="1"/>
          </p:cNvGraphicFramePr>
          <p:nvPr>
            <p:extLst>
              <p:ext uri="{D42A27DB-BD31-4B8C-83A1-F6EECF244321}">
                <p14:modId xmlns:p14="http://schemas.microsoft.com/office/powerpoint/2010/main" val="3394506069"/>
              </p:ext>
            </p:extLst>
          </p:nvPr>
        </p:nvGraphicFramePr>
        <p:xfrm>
          <a:off x="356723" y="3125322"/>
          <a:ext cx="2408237" cy="400198"/>
        </p:xfrm>
        <a:graphic>
          <a:graphicData uri="http://schemas.openxmlformats.org/presentationml/2006/ole">
            <mc:AlternateContent xmlns:mc="http://schemas.openxmlformats.org/markup-compatibility/2006">
              <mc:Choice xmlns:v="urn:schemas-microsoft-com:vml" Requires="v">
                <p:oleObj name="Equation" r:id="rId4" imgW="1371600" imgH="228600" progId="Equation.DSMT4">
                  <p:embed/>
                </p:oleObj>
              </mc:Choice>
              <mc:Fallback>
                <p:oleObj name="Equation" r:id="rId4" imgW="1371600" imgH="228600" progId="Equation.DSMT4">
                  <p:embed/>
                  <p:pic>
                    <p:nvPicPr>
                      <p:cNvPr id="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723" y="3125322"/>
                        <a:ext cx="2408237" cy="400198"/>
                      </a:xfrm>
                      <a:prstGeom prst="rect">
                        <a:avLst/>
                      </a:prstGeom>
                      <a:noFill/>
                      <a:ln>
                        <a:noFill/>
                      </a:ln>
                      <a:effectLst/>
                    </p:spPr>
                  </p:pic>
                </p:oleObj>
              </mc:Fallback>
            </mc:AlternateContent>
          </a:graphicData>
        </a:graphic>
      </p:graphicFrame>
      <p:graphicFrame>
        <p:nvGraphicFramePr>
          <p:cNvPr id="5" name="Object 11">
            <a:extLst>
              <a:ext uri="{FF2B5EF4-FFF2-40B4-BE49-F238E27FC236}">
                <a16:creationId xmlns:a16="http://schemas.microsoft.com/office/drawing/2014/main" id="{18D091F8-ED67-E62C-EEAB-3E38E21080B6}"/>
              </a:ext>
            </a:extLst>
          </p:cNvPr>
          <p:cNvGraphicFramePr>
            <a:graphicFrameLocks noChangeAspect="1"/>
          </p:cNvGraphicFramePr>
          <p:nvPr>
            <p:extLst>
              <p:ext uri="{D42A27DB-BD31-4B8C-83A1-F6EECF244321}">
                <p14:modId xmlns:p14="http://schemas.microsoft.com/office/powerpoint/2010/main" val="2047218265"/>
              </p:ext>
            </p:extLst>
          </p:nvPr>
        </p:nvGraphicFramePr>
        <p:xfrm>
          <a:off x="423398" y="4150618"/>
          <a:ext cx="2209800" cy="335262"/>
        </p:xfrm>
        <a:graphic>
          <a:graphicData uri="http://schemas.openxmlformats.org/presentationml/2006/ole">
            <mc:AlternateContent xmlns:mc="http://schemas.openxmlformats.org/markup-compatibility/2006">
              <mc:Choice xmlns:v="urn:schemas-microsoft-com:vml" Requires="v">
                <p:oleObj name="Equation" r:id="rId6" imgW="1333500" imgH="203200" progId="Equation.DSMT4">
                  <p:embed/>
                </p:oleObj>
              </mc:Choice>
              <mc:Fallback>
                <p:oleObj name="Equation" r:id="rId6" imgW="1333500" imgH="203200" progId="Equation.DSMT4">
                  <p:embed/>
                  <p:pic>
                    <p:nvPicPr>
                      <p:cNvPr id="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98" y="4150618"/>
                        <a:ext cx="2209800" cy="335262"/>
                      </a:xfrm>
                      <a:prstGeom prst="rect">
                        <a:avLst/>
                      </a:prstGeom>
                      <a:noFill/>
                      <a:ln>
                        <a:noFill/>
                      </a:ln>
                      <a:effectLst/>
                    </p:spPr>
                  </p:pic>
                </p:oleObj>
              </mc:Fallback>
            </mc:AlternateContent>
          </a:graphicData>
        </a:graphic>
      </p:graphicFrame>
      <p:graphicFrame>
        <p:nvGraphicFramePr>
          <p:cNvPr id="6" name="Object 12">
            <a:extLst>
              <a:ext uri="{FF2B5EF4-FFF2-40B4-BE49-F238E27FC236}">
                <a16:creationId xmlns:a16="http://schemas.microsoft.com/office/drawing/2014/main" id="{351C09F3-EE46-DB32-6B15-239A24E5F739}"/>
              </a:ext>
            </a:extLst>
          </p:cNvPr>
          <p:cNvGraphicFramePr>
            <a:graphicFrameLocks noChangeAspect="1"/>
          </p:cNvGraphicFramePr>
          <p:nvPr>
            <p:extLst>
              <p:ext uri="{D42A27DB-BD31-4B8C-83A1-F6EECF244321}">
                <p14:modId xmlns:p14="http://schemas.microsoft.com/office/powerpoint/2010/main" val="1080548878"/>
              </p:ext>
            </p:extLst>
          </p:nvPr>
        </p:nvGraphicFramePr>
        <p:xfrm>
          <a:off x="345611" y="3648142"/>
          <a:ext cx="1106487" cy="339215"/>
        </p:xfrm>
        <a:graphic>
          <a:graphicData uri="http://schemas.openxmlformats.org/presentationml/2006/ole">
            <mc:AlternateContent xmlns:mc="http://schemas.openxmlformats.org/markup-compatibility/2006">
              <mc:Choice xmlns:v="urn:schemas-microsoft-com:vml" Requires="v">
                <p:oleObj name="Equation" r:id="rId8" imgW="660113" imgH="203112" progId="Equation.DSMT4">
                  <p:embed/>
                </p:oleObj>
              </mc:Choice>
              <mc:Fallback>
                <p:oleObj name="Equation" r:id="rId8" imgW="660113" imgH="203112" progId="Equation.DSMT4">
                  <p:embed/>
                  <p:pic>
                    <p:nvPicPr>
                      <p:cNvPr id="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611" y="3648142"/>
                        <a:ext cx="1106487" cy="339215"/>
                      </a:xfrm>
                      <a:prstGeom prst="rect">
                        <a:avLst/>
                      </a:prstGeom>
                      <a:noFill/>
                      <a:ln>
                        <a:noFill/>
                      </a:ln>
                      <a:effectLst/>
                    </p:spPr>
                  </p:pic>
                </p:oleObj>
              </mc:Fallback>
            </mc:AlternateContent>
          </a:graphicData>
        </a:graphic>
      </p:graphicFrame>
      <p:graphicFrame>
        <p:nvGraphicFramePr>
          <p:cNvPr id="7" name="Object 13">
            <a:extLst>
              <a:ext uri="{FF2B5EF4-FFF2-40B4-BE49-F238E27FC236}">
                <a16:creationId xmlns:a16="http://schemas.microsoft.com/office/drawing/2014/main" id="{F2D529A4-539D-9A90-2C38-D9F27EEAF0BA}"/>
              </a:ext>
            </a:extLst>
          </p:cNvPr>
          <p:cNvGraphicFramePr>
            <a:graphicFrameLocks noChangeAspect="1"/>
          </p:cNvGraphicFramePr>
          <p:nvPr>
            <p:extLst>
              <p:ext uri="{D42A27DB-BD31-4B8C-83A1-F6EECF244321}">
                <p14:modId xmlns:p14="http://schemas.microsoft.com/office/powerpoint/2010/main" val="2762153636"/>
              </p:ext>
            </p:extLst>
          </p:nvPr>
        </p:nvGraphicFramePr>
        <p:xfrm>
          <a:off x="423398" y="4702830"/>
          <a:ext cx="1981200" cy="389632"/>
        </p:xfrm>
        <a:graphic>
          <a:graphicData uri="http://schemas.openxmlformats.org/presentationml/2006/ole">
            <mc:AlternateContent xmlns:mc="http://schemas.openxmlformats.org/markup-compatibility/2006">
              <mc:Choice xmlns:v="urn:schemas-microsoft-com:vml" Requires="v">
                <p:oleObj name="Equation" r:id="rId10" imgW="1155700" imgH="228600" progId="Equation.DSMT4">
                  <p:embed/>
                </p:oleObj>
              </mc:Choice>
              <mc:Fallback>
                <p:oleObj name="Equation" r:id="rId10" imgW="1155700" imgH="228600" progId="Equation.DSMT4">
                  <p:embed/>
                  <p:pic>
                    <p:nvPicPr>
                      <p:cNvPr id="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398" y="4702830"/>
                        <a:ext cx="1981200" cy="389632"/>
                      </a:xfrm>
                      <a:prstGeom prst="rect">
                        <a:avLst/>
                      </a:prstGeom>
                      <a:noFill/>
                      <a:ln>
                        <a:noFill/>
                      </a:ln>
                      <a:effectLst/>
                    </p:spPr>
                  </p:pic>
                </p:oleObj>
              </mc:Fallback>
            </mc:AlternateContent>
          </a:graphicData>
        </a:graphic>
      </p:graphicFrame>
      <p:graphicFrame>
        <p:nvGraphicFramePr>
          <p:cNvPr id="8" name="Object 14">
            <a:extLst>
              <a:ext uri="{FF2B5EF4-FFF2-40B4-BE49-F238E27FC236}">
                <a16:creationId xmlns:a16="http://schemas.microsoft.com/office/drawing/2014/main" id="{E7E7FFDE-EC46-5FB2-AB26-C3079C55F67E}"/>
              </a:ext>
            </a:extLst>
          </p:cNvPr>
          <p:cNvGraphicFramePr>
            <a:graphicFrameLocks noChangeAspect="1"/>
          </p:cNvGraphicFramePr>
          <p:nvPr>
            <p:extLst>
              <p:ext uri="{D42A27DB-BD31-4B8C-83A1-F6EECF244321}">
                <p14:modId xmlns:p14="http://schemas.microsoft.com/office/powerpoint/2010/main" val="752111868"/>
              </p:ext>
            </p:extLst>
          </p:nvPr>
        </p:nvGraphicFramePr>
        <p:xfrm>
          <a:off x="423398" y="5324748"/>
          <a:ext cx="2209800" cy="355827"/>
        </p:xfrm>
        <a:graphic>
          <a:graphicData uri="http://schemas.openxmlformats.org/presentationml/2006/ole">
            <mc:AlternateContent xmlns:mc="http://schemas.openxmlformats.org/markup-compatibility/2006">
              <mc:Choice xmlns:v="urn:schemas-microsoft-com:vml" Requires="v">
                <p:oleObj name="Equation" r:id="rId12" imgW="1256755" imgH="203112" progId="Equation.DSMT4">
                  <p:embed/>
                </p:oleObj>
              </mc:Choice>
              <mc:Fallback>
                <p:oleObj name="Equation" r:id="rId12" imgW="1256755" imgH="203112" progId="Equation.DSMT4">
                  <p:embed/>
                  <p:pic>
                    <p:nvPicPr>
                      <p:cNvPr id="1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398" y="5324748"/>
                        <a:ext cx="2209800" cy="355827"/>
                      </a:xfrm>
                      <a:prstGeom prst="rect">
                        <a:avLst/>
                      </a:prstGeom>
                      <a:noFill/>
                      <a:ln>
                        <a:noFill/>
                      </a:ln>
                      <a:effectLst/>
                    </p:spPr>
                  </p:pic>
                </p:oleObj>
              </mc:Fallback>
            </mc:AlternateContent>
          </a:graphicData>
        </a:graphic>
      </p:graphicFrame>
      <p:graphicFrame>
        <p:nvGraphicFramePr>
          <p:cNvPr id="9" name="Object 15">
            <a:extLst>
              <a:ext uri="{FF2B5EF4-FFF2-40B4-BE49-F238E27FC236}">
                <a16:creationId xmlns:a16="http://schemas.microsoft.com/office/drawing/2014/main" id="{45615342-41D1-2007-4E0B-D35ACC713E88}"/>
              </a:ext>
            </a:extLst>
          </p:cNvPr>
          <p:cNvGraphicFramePr>
            <a:graphicFrameLocks noChangeAspect="1"/>
          </p:cNvGraphicFramePr>
          <p:nvPr>
            <p:extLst>
              <p:ext uri="{D42A27DB-BD31-4B8C-83A1-F6EECF244321}">
                <p14:modId xmlns:p14="http://schemas.microsoft.com/office/powerpoint/2010/main" val="749017665"/>
              </p:ext>
            </p:extLst>
          </p:nvPr>
        </p:nvGraphicFramePr>
        <p:xfrm>
          <a:off x="311083" y="5912861"/>
          <a:ext cx="4187030" cy="362713"/>
        </p:xfrm>
        <a:graphic>
          <a:graphicData uri="http://schemas.openxmlformats.org/presentationml/2006/ole">
            <mc:AlternateContent xmlns:mc="http://schemas.openxmlformats.org/markup-compatibility/2006">
              <mc:Choice xmlns:v="urn:schemas-microsoft-com:vml" Requires="v">
                <p:oleObj name="Equation" r:id="rId14" imgW="2336800" imgH="203200" progId="Equation.DSMT4">
                  <p:embed/>
                </p:oleObj>
              </mc:Choice>
              <mc:Fallback>
                <p:oleObj name="Equation" r:id="rId14" imgW="2336800" imgH="203200" progId="Equation.DSMT4">
                  <p:embed/>
                  <p:pic>
                    <p:nvPicPr>
                      <p:cNvPr id="11"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083" y="5912861"/>
                        <a:ext cx="4187030" cy="362713"/>
                      </a:xfrm>
                      <a:prstGeom prst="rect">
                        <a:avLst/>
                      </a:prstGeom>
                      <a:noFill/>
                      <a:ln>
                        <a:noFill/>
                      </a:ln>
                      <a:effectLst/>
                    </p:spPr>
                  </p:pic>
                </p:oleObj>
              </mc:Fallback>
            </mc:AlternateContent>
          </a:graphicData>
        </a:graphic>
      </p:graphicFrame>
      <p:graphicFrame>
        <p:nvGraphicFramePr>
          <p:cNvPr id="10" name="Object 38">
            <a:extLst>
              <a:ext uri="{FF2B5EF4-FFF2-40B4-BE49-F238E27FC236}">
                <a16:creationId xmlns:a16="http://schemas.microsoft.com/office/drawing/2014/main" id="{D37A4643-175E-72C4-0220-75487ECEA5FF}"/>
              </a:ext>
            </a:extLst>
          </p:cNvPr>
          <p:cNvGraphicFramePr>
            <a:graphicFrameLocks noChangeAspect="1"/>
          </p:cNvGraphicFramePr>
          <p:nvPr>
            <p:extLst>
              <p:ext uri="{D42A27DB-BD31-4B8C-83A1-F6EECF244321}">
                <p14:modId xmlns:p14="http://schemas.microsoft.com/office/powerpoint/2010/main" val="186552805"/>
              </p:ext>
            </p:extLst>
          </p:nvPr>
        </p:nvGraphicFramePr>
        <p:xfrm>
          <a:off x="6127792" y="3611783"/>
          <a:ext cx="274637" cy="384175"/>
        </p:xfrm>
        <a:graphic>
          <a:graphicData uri="http://schemas.openxmlformats.org/presentationml/2006/ole">
            <mc:AlternateContent xmlns:mc="http://schemas.openxmlformats.org/markup-compatibility/2006">
              <mc:Choice xmlns:v="urn:schemas-microsoft-com:vml" Requires="v">
                <p:oleObj name="Equation" r:id="rId16" imgW="126725" imgH="177415" progId="Equation.DSMT4">
                  <p:embed/>
                </p:oleObj>
              </mc:Choice>
              <mc:Fallback>
                <p:oleObj name="Equation" r:id="rId16" imgW="126725" imgH="177415" progId="Equation.DSMT4">
                  <p:embed/>
                  <p:pic>
                    <p:nvPicPr>
                      <p:cNvPr id="12" name="Object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27792" y="3611783"/>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9">
            <a:extLst>
              <a:ext uri="{FF2B5EF4-FFF2-40B4-BE49-F238E27FC236}">
                <a16:creationId xmlns:a16="http://schemas.microsoft.com/office/drawing/2014/main" id="{F0229ACB-97C8-5836-2706-43FB391027B4}"/>
              </a:ext>
            </a:extLst>
          </p:cNvPr>
          <p:cNvGraphicFramePr>
            <a:graphicFrameLocks noChangeAspect="1"/>
          </p:cNvGraphicFramePr>
          <p:nvPr>
            <p:extLst>
              <p:ext uri="{D42A27DB-BD31-4B8C-83A1-F6EECF244321}">
                <p14:modId xmlns:p14="http://schemas.microsoft.com/office/powerpoint/2010/main" val="36497517"/>
              </p:ext>
            </p:extLst>
          </p:nvPr>
        </p:nvGraphicFramePr>
        <p:xfrm>
          <a:off x="7499392" y="3611041"/>
          <a:ext cx="274637" cy="357188"/>
        </p:xfrm>
        <a:graphic>
          <a:graphicData uri="http://schemas.openxmlformats.org/presentationml/2006/ole">
            <mc:AlternateContent xmlns:mc="http://schemas.openxmlformats.org/markup-compatibility/2006">
              <mc:Choice xmlns:v="urn:schemas-microsoft-com:vml" Requires="v">
                <p:oleObj name="Equation" r:id="rId18" imgW="126780" imgH="164814" progId="Equation.DSMT4">
                  <p:embed/>
                </p:oleObj>
              </mc:Choice>
              <mc:Fallback>
                <p:oleObj name="Equation" r:id="rId18" imgW="126780" imgH="164814" progId="Equation.DSMT4">
                  <p:embed/>
                  <p:pic>
                    <p:nvPicPr>
                      <p:cNvPr id="13" name="Object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99392" y="3611041"/>
                        <a:ext cx="274637"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0">
            <a:extLst>
              <a:ext uri="{FF2B5EF4-FFF2-40B4-BE49-F238E27FC236}">
                <a16:creationId xmlns:a16="http://schemas.microsoft.com/office/drawing/2014/main" id="{598A018B-00B2-DC9F-D5F6-AB46EE5BC11C}"/>
              </a:ext>
            </a:extLst>
          </p:cNvPr>
          <p:cNvGraphicFramePr>
            <a:graphicFrameLocks noChangeAspect="1"/>
          </p:cNvGraphicFramePr>
          <p:nvPr>
            <p:extLst>
              <p:ext uri="{D42A27DB-BD31-4B8C-83A1-F6EECF244321}">
                <p14:modId xmlns:p14="http://schemas.microsoft.com/office/powerpoint/2010/main" val="3989185930"/>
              </p:ext>
            </p:extLst>
          </p:nvPr>
        </p:nvGraphicFramePr>
        <p:xfrm>
          <a:off x="6127792" y="2961326"/>
          <a:ext cx="274637" cy="384175"/>
        </p:xfrm>
        <a:graphic>
          <a:graphicData uri="http://schemas.openxmlformats.org/presentationml/2006/ole">
            <mc:AlternateContent xmlns:mc="http://schemas.openxmlformats.org/markup-compatibility/2006">
              <mc:Choice xmlns:v="urn:schemas-microsoft-com:vml" Requires="v">
                <p:oleObj name="Equation" r:id="rId20" imgW="126725" imgH="177415" progId="Equation.DSMT4">
                  <p:embed/>
                </p:oleObj>
              </mc:Choice>
              <mc:Fallback>
                <p:oleObj name="Equation" r:id="rId20" imgW="126725" imgH="177415" progId="Equation.DSMT4">
                  <p:embed/>
                  <p:pic>
                    <p:nvPicPr>
                      <p:cNvPr id="14"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27792" y="2961326"/>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1">
            <a:extLst>
              <a:ext uri="{FF2B5EF4-FFF2-40B4-BE49-F238E27FC236}">
                <a16:creationId xmlns:a16="http://schemas.microsoft.com/office/drawing/2014/main" id="{41204937-EA7D-7AEE-0C44-2150140BC1CB}"/>
              </a:ext>
            </a:extLst>
          </p:cNvPr>
          <p:cNvGraphicFramePr>
            <a:graphicFrameLocks noChangeAspect="1"/>
          </p:cNvGraphicFramePr>
          <p:nvPr>
            <p:extLst>
              <p:ext uri="{D42A27DB-BD31-4B8C-83A1-F6EECF244321}">
                <p14:modId xmlns:p14="http://schemas.microsoft.com/office/powerpoint/2010/main" val="2290685865"/>
              </p:ext>
            </p:extLst>
          </p:nvPr>
        </p:nvGraphicFramePr>
        <p:xfrm>
          <a:off x="7499392" y="2987044"/>
          <a:ext cx="274637" cy="384175"/>
        </p:xfrm>
        <a:graphic>
          <a:graphicData uri="http://schemas.openxmlformats.org/presentationml/2006/ole">
            <mc:AlternateContent xmlns:mc="http://schemas.openxmlformats.org/markup-compatibility/2006">
              <mc:Choice xmlns:v="urn:schemas-microsoft-com:vml" Requires="v">
                <p:oleObj name="Equation" r:id="rId20" imgW="126725" imgH="177415" progId="Equation.DSMT4">
                  <p:embed/>
                </p:oleObj>
              </mc:Choice>
              <mc:Fallback>
                <p:oleObj name="Equation" r:id="rId20" imgW="126725" imgH="177415" progId="Equation.DSMT4">
                  <p:embed/>
                  <p:pic>
                    <p:nvPicPr>
                      <p:cNvPr id="15" name="Object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99392" y="2987044"/>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42">
            <a:extLst>
              <a:ext uri="{FF2B5EF4-FFF2-40B4-BE49-F238E27FC236}">
                <a16:creationId xmlns:a16="http://schemas.microsoft.com/office/drawing/2014/main" id="{1BE8C6BF-7341-FCB1-FA1C-6C97E78AAE66}"/>
              </a:ext>
            </a:extLst>
          </p:cNvPr>
          <p:cNvGraphicFramePr>
            <a:graphicFrameLocks noChangeAspect="1"/>
          </p:cNvGraphicFramePr>
          <p:nvPr>
            <p:extLst>
              <p:ext uri="{D42A27DB-BD31-4B8C-83A1-F6EECF244321}">
                <p14:modId xmlns:p14="http://schemas.microsoft.com/office/powerpoint/2010/main" val="3345397790"/>
              </p:ext>
            </p:extLst>
          </p:nvPr>
        </p:nvGraphicFramePr>
        <p:xfrm>
          <a:off x="6783429" y="3088326"/>
          <a:ext cx="274638" cy="220662"/>
        </p:xfrm>
        <a:graphic>
          <a:graphicData uri="http://schemas.openxmlformats.org/presentationml/2006/ole">
            <mc:AlternateContent xmlns:mc="http://schemas.openxmlformats.org/markup-compatibility/2006">
              <mc:Choice xmlns:v="urn:schemas-microsoft-com:vml" Requires="v">
                <p:oleObj name="Equation" r:id="rId21" imgW="126780" imgH="101424" progId="Equation.DSMT4">
                  <p:embed/>
                </p:oleObj>
              </mc:Choice>
              <mc:Fallback>
                <p:oleObj name="Equation" r:id="rId21" imgW="126780" imgH="101424" progId="Equation.DSMT4">
                  <p:embed/>
                  <p:pic>
                    <p:nvPicPr>
                      <p:cNvPr id="16" name="Object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83429" y="3088326"/>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43">
            <a:extLst>
              <a:ext uri="{FF2B5EF4-FFF2-40B4-BE49-F238E27FC236}">
                <a16:creationId xmlns:a16="http://schemas.microsoft.com/office/drawing/2014/main" id="{8993CE81-98D9-3880-CA7E-3C4C2A61BEF0}"/>
              </a:ext>
            </a:extLst>
          </p:cNvPr>
          <p:cNvGraphicFramePr>
            <a:graphicFrameLocks noChangeAspect="1"/>
          </p:cNvGraphicFramePr>
          <p:nvPr>
            <p:extLst>
              <p:ext uri="{D42A27DB-BD31-4B8C-83A1-F6EECF244321}">
                <p14:modId xmlns:p14="http://schemas.microsoft.com/office/powerpoint/2010/main" val="2006353361"/>
              </p:ext>
            </p:extLst>
          </p:nvPr>
        </p:nvGraphicFramePr>
        <p:xfrm>
          <a:off x="7850229" y="3000063"/>
          <a:ext cx="301625" cy="301625"/>
        </p:xfrm>
        <a:graphic>
          <a:graphicData uri="http://schemas.openxmlformats.org/presentationml/2006/ole">
            <mc:AlternateContent xmlns:mc="http://schemas.openxmlformats.org/markup-compatibility/2006">
              <mc:Choice xmlns:v="urn:schemas-microsoft-com:vml" Requires="v">
                <p:oleObj name="Equation" r:id="rId23" imgW="139700" imgH="139700" progId="Equation.DSMT4">
                  <p:embed/>
                </p:oleObj>
              </mc:Choice>
              <mc:Fallback>
                <p:oleObj name="Equation" r:id="rId23" imgW="139700" imgH="139700" progId="Equation.DSMT4">
                  <p:embed/>
                  <p:pic>
                    <p:nvPicPr>
                      <p:cNvPr id="17" name="Object 4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50229" y="3000063"/>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44">
            <a:extLst>
              <a:ext uri="{FF2B5EF4-FFF2-40B4-BE49-F238E27FC236}">
                <a16:creationId xmlns:a16="http://schemas.microsoft.com/office/drawing/2014/main" id="{6B5FB88F-8246-C4A5-D1CF-53CA4EC61129}"/>
              </a:ext>
            </a:extLst>
          </p:cNvPr>
          <p:cNvGraphicFramePr>
            <a:graphicFrameLocks noChangeAspect="1"/>
          </p:cNvGraphicFramePr>
          <p:nvPr>
            <p:extLst>
              <p:ext uri="{D42A27DB-BD31-4B8C-83A1-F6EECF244321}">
                <p14:modId xmlns:p14="http://schemas.microsoft.com/office/powerpoint/2010/main" val="320093344"/>
              </p:ext>
            </p:extLst>
          </p:nvPr>
        </p:nvGraphicFramePr>
        <p:xfrm>
          <a:off x="5796004" y="3037526"/>
          <a:ext cx="301625" cy="301625"/>
        </p:xfrm>
        <a:graphic>
          <a:graphicData uri="http://schemas.openxmlformats.org/presentationml/2006/ole">
            <mc:AlternateContent xmlns:mc="http://schemas.openxmlformats.org/markup-compatibility/2006">
              <mc:Choice xmlns:v="urn:schemas-microsoft-com:vml" Requires="v">
                <p:oleObj name="Equation" r:id="rId25" imgW="139700" imgH="139700" progId="Equation.DSMT4">
                  <p:embed/>
                </p:oleObj>
              </mc:Choice>
              <mc:Fallback>
                <p:oleObj name="Equation" r:id="rId25" imgW="139700" imgH="139700" progId="Equation.DSMT4">
                  <p:embed/>
                  <p:pic>
                    <p:nvPicPr>
                      <p:cNvPr id="18" name="Object 4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96004" y="3037526"/>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45">
            <a:extLst>
              <a:ext uri="{FF2B5EF4-FFF2-40B4-BE49-F238E27FC236}">
                <a16:creationId xmlns:a16="http://schemas.microsoft.com/office/drawing/2014/main" id="{2B05628D-4844-691F-4F77-D905B8B67646}"/>
              </a:ext>
            </a:extLst>
          </p:cNvPr>
          <p:cNvSpPr>
            <a:spLocks noChangeShapeType="1"/>
          </p:cNvSpPr>
          <p:nvPr/>
        </p:nvSpPr>
        <p:spPr bwMode="auto">
          <a:xfrm flipV="1">
            <a:off x="5792829" y="3632206"/>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46">
            <a:extLst>
              <a:ext uri="{FF2B5EF4-FFF2-40B4-BE49-F238E27FC236}">
                <a16:creationId xmlns:a16="http://schemas.microsoft.com/office/drawing/2014/main" id="{5E5BCAF1-8B54-319F-02D7-7C206D1D8735}"/>
              </a:ext>
            </a:extLst>
          </p:cNvPr>
          <p:cNvSpPr>
            <a:spLocks noChangeShapeType="1"/>
          </p:cNvSpPr>
          <p:nvPr/>
        </p:nvSpPr>
        <p:spPr bwMode="auto">
          <a:xfrm>
            <a:off x="6859629" y="3632206"/>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47">
            <a:extLst>
              <a:ext uri="{FF2B5EF4-FFF2-40B4-BE49-F238E27FC236}">
                <a16:creationId xmlns:a16="http://schemas.microsoft.com/office/drawing/2014/main" id="{BD3C3262-C669-ED51-2D2C-168EC2908440}"/>
              </a:ext>
            </a:extLst>
          </p:cNvPr>
          <p:cNvSpPr>
            <a:spLocks noChangeShapeType="1"/>
          </p:cNvSpPr>
          <p:nvPr/>
        </p:nvSpPr>
        <p:spPr bwMode="auto">
          <a:xfrm flipV="1">
            <a:off x="7850229" y="3632206"/>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48">
            <a:extLst>
              <a:ext uri="{FF2B5EF4-FFF2-40B4-BE49-F238E27FC236}">
                <a16:creationId xmlns:a16="http://schemas.microsoft.com/office/drawing/2014/main" id="{9D41BD5C-5B60-E1B2-0C84-B9EA2EB6AD30}"/>
              </a:ext>
            </a:extLst>
          </p:cNvPr>
          <p:cNvGrpSpPr>
            <a:grpSpLocks/>
          </p:cNvGrpSpPr>
          <p:nvPr/>
        </p:nvGrpSpPr>
        <p:grpSpPr bwMode="auto">
          <a:xfrm>
            <a:off x="4946692" y="2879731"/>
            <a:ext cx="3665537" cy="823913"/>
            <a:chOff x="3403" y="3347"/>
            <a:chExt cx="2309" cy="519"/>
          </a:xfrm>
        </p:grpSpPr>
        <p:graphicFrame>
          <p:nvGraphicFramePr>
            <p:cNvPr id="21" name="Object 49">
              <a:extLst>
                <a:ext uri="{FF2B5EF4-FFF2-40B4-BE49-F238E27FC236}">
                  <a16:creationId xmlns:a16="http://schemas.microsoft.com/office/drawing/2014/main" id="{EC2839D7-028F-4C71-ED3D-1B7A2C156F7E}"/>
                </a:ext>
              </a:extLst>
            </p:cNvPr>
            <p:cNvGraphicFramePr>
              <a:graphicFrameLocks noChangeAspect="1"/>
            </p:cNvGraphicFramePr>
            <p:nvPr>
              <p:extLst>
                <p:ext uri="{D42A27DB-BD31-4B8C-83A1-F6EECF244321}">
                  <p14:modId xmlns:p14="http://schemas.microsoft.com/office/powerpoint/2010/main" val="1965781250"/>
                </p:ext>
              </p:extLst>
            </p:nvPr>
          </p:nvGraphicFramePr>
          <p:xfrm>
            <a:off x="5487" y="3347"/>
            <a:ext cx="225" cy="277"/>
          </p:xfrm>
          <a:graphic>
            <a:graphicData uri="http://schemas.openxmlformats.org/presentationml/2006/ole">
              <mc:AlternateContent xmlns:mc="http://schemas.openxmlformats.org/markup-compatibility/2006">
                <mc:Choice xmlns:v="urn:schemas-microsoft-com:vml" Requires="v">
                  <p:oleObj name="Equation" r:id="rId26" imgW="164957" imgH="203024" progId="Equation.DSMT4">
                    <p:embed/>
                  </p:oleObj>
                </mc:Choice>
                <mc:Fallback>
                  <p:oleObj name="Equation" r:id="rId26" imgW="164957" imgH="203024" progId="Equation.DSMT4">
                    <p:embed/>
                    <p:pic>
                      <p:nvPicPr>
                        <p:cNvPr id="23" name="Object 4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87" y="3347"/>
                          <a:ext cx="225"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Line 50">
              <a:extLst>
                <a:ext uri="{FF2B5EF4-FFF2-40B4-BE49-F238E27FC236}">
                  <a16:creationId xmlns:a16="http://schemas.microsoft.com/office/drawing/2014/main" id="{F892FC1D-3760-88E7-0D41-8721C0C3CC23}"/>
                </a:ext>
              </a:extLst>
            </p:cNvPr>
            <p:cNvSpPr>
              <a:spLocks noChangeShapeType="1"/>
            </p:cNvSpPr>
            <p:nvPr/>
          </p:nvSpPr>
          <p:spPr bwMode="auto">
            <a:xfrm>
              <a:off x="3403" y="3725"/>
              <a:ext cx="2064"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 name="Line 51">
              <a:extLst>
                <a:ext uri="{FF2B5EF4-FFF2-40B4-BE49-F238E27FC236}">
                  <a16:creationId xmlns:a16="http://schemas.microsoft.com/office/drawing/2014/main" id="{A36B2DC4-C293-4987-586C-7E0EE6E0CC81}"/>
                </a:ext>
              </a:extLst>
            </p:cNvPr>
            <p:cNvSpPr>
              <a:spLocks noChangeShapeType="1"/>
            </p:cNvSpPr>
            <p:nvPr/>
          </p:nvSpPr>
          <p:spPr bwMode="auto">
            <a:xfrm>
              <a:off x="4224" y="367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2">
              <a:extLst>
                <a:ext uri="{FF2B5EF4-FFF2-40B4-BE49-F238E27FC236}">
                  <a16:creationId xmlns:a16="http://schemas.microsoft.com/office/drawing/2014/main" id="{C686E861-F691-6E9D-18DA-BDD34B5144A7}"/>
                </a:ext>
              </a:extLst>
            </p:cNvPr>
            <p:cNvSpPr>
              <a:spLocks noChangeShapeType="1"/>
            </p:cNvSpPr>
            <p:nvPr/>
          </p:nvSpPr>
          <p:spPr bwMode="auto">
            <a:xfrm>
              <a:off x="5088" y="367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53">
              <a:extLst>
                <a:ext uri="{FF2B5EF4-FFF2-40B4-BE49-F238E27FC236}">
                  <a16:creationId xmlns:a16="http://schemas.microsoft.com/office/drawing/2014/main" id="{0BED8B94-0175-AE2F-7D8E-CD956FEB5701}"/>
                </a:ext>
              </a:extLst>
            </p:cNvPr>
            <p:cNvSpPr txBox="1">
              <a:spLocks noChangeArrowheads="1"/>
            </p:cNvSpPr>
            <p:nvPr/>
          </p:nvSpPr>
          <p:spPr bwMode="auto">
            <a:xfrm>
              <a:off x="5477" y="357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x</a:t>
              </a:r>
            </a:p>
          </p:txBody>
        </p:sp>
        <p:sp>
          <p:nvSpPr>
            <p:cNvPr id="26" name="Line 54">
              <a:extLst>
                <a:ext uri="{FF2B5EF4-FFF2-40B4-BE49-F238E27FC236}">
                  <a16:creationId xmlns:a16="http://schemas.microsoft.com/office/drawing/2014/main" id="{28C342D3-3F44-89A0-0D0A-BA7AA8B46F37}"/>
                </a:ext>
              </a:extLst>
            </p:cNvPr>
            <p:cNvSpPr>
              <a:spLocks noChangeShapeType="1"/>
            </p:cNvSpPr>
            <p:nvPr/>
          </p:nvSpPr>
          <p:spPr bwMode="auto">
            <a:xfrm>
              <a:off x="3792" y="368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 name="Text Box 55">
            <a:extLst>
              <a:ext uri="{FF2B5EF4-FFF2-40B4-BE49-F238E27FC236}">
                <a16:creationId xmlns:a16="http://schemas.microsoft.com/office/drawing/2014/main" id="{B902ADE5-8927-7BBC-2CBC-9C17FBE9E14A}"/>
              </a:ext>
            </a:extLst>
          </p:cNvPr>
          <p:cNvSpPr txBox="1">
            <a:spLocks noChangeArrowheads="1"/>
          </p:cNvSpPr>
          <p:nvPr/>
        </p:nvSpPr>
        <p:spPr bwMode="auto">
          <a:xfrm>
            <a:off x="5335629" y="3552304"/>
            <a:ext cx="506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Symbol" panose="05050102010706020507" pitchFamily="18" charset="2"/>
              </a:rPr>
              <a:t>-</a:t>
            </a:r>
            <a:r>
              <a:rPr lang="en-US" altLang="en-US" sz="2400" dirty="0"/>
              <a:t>1</a:t>
            </a:r>
          </a:p>
        </p:txBody>
      </p:sp>
      <p:graphicFrame>
        <p:nvGraphicFramePr>
          <p:cNvPr id="28" name="Object 56">
            <a:extLst>
              <a:ext uri="{FF2B5EF4-FFF2-40B4-BE49-F238E27FC236}">
                <a16:creationId xmlns:a16="http://schemas.microsoft.com/office/drawing/2014/main" id="{A3F2FC8E-2B18-2E9B-7C46-B549914AF0EB}"/>
              </a:ext>
            </a:extLst>
          </p:cNvPr>
          <p:cNvGraphicFramePr>
            <a:graphicFrameLocks noChangeAspect="1"/>
          </p:cNvGraphicFramePr>
          <p:nvPr>
            <p:extLst>
              <p:ext uri="{D42A27DB-BD31-4B8C-83A1-F6EECF244321}">
                <p14:modId xmlns:p14="http://schemas.microsoft.com/office/powerpoint/2010/main" val="1368570790"/>
              </p:ext>
            </p:extLst>
          </p:nvPr>
        </p:nvGraphicFramePr>
        <p:xfrm>
          <a:off x="5441992" y="2961326"/>
          <a:ext cx="274637" cy="384175"/>
        </p:xfrm>
        <a:graphic>
          <a:graphicData uri="http://schemas.openxmlformats.org/presentationml/2006/ole">
            <mc:AlternateContent xmlns:mc="http://schemas.openxmlformats.org/markup-compatibility/2006">
              <mc:Choice xmlns:v="urn:schemas-microsoft-com:vml" Requires="v">
                <p:oleObj name="Equation" r:id="rId28" imgW="126725" imgH="177415" progId="Equation.DSMT4">
                  <p:embed/>
                </p:oleObj>
              </mc:Choice>
              <mc:Fallback>
                <p:oleObj name="Equation" r:id="rId28" imgW="126725" imgH="177415" progId="Equation.DSMT4">
                  <p:embed/>
                  <p:pic>
                    <p:nvPicPr>
                      <p:cNvPr id="30" name="Object 5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41992" y="2961326"/>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Line 57">
            <a:extLst>
              <a:ext uri="{FF2B5EF4-FFF2-40B4-BE49-F238E27FC236}">
                <a16:creationId xmlns:a16="http://schemas.microsoft.com/office/drawing/2014/main" id="{BB50263B-7211-C4DC-0A85-D5A8EF386CB0}"/>
              </a:ext>
            </a:extLst>
          </p:cNvPr>
          <p:cNvSpPr>
            <a:spLocks noChangeShapeType="1"/>
          </p:cNvSpPr>
          <p:nvPr/>
        </p:nvSpPr>
        <p:spPr bwMode="auto">
          <a:xfrm>
            <a:off x="5107029" y="3662369"/>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0" name="Object 58">
            <a:extLst>
              <a:ext uri="{FF2B5EF4-FFF2-40B4-BE49-F238E27FC236}">
                <a16:creationId xmlns:a16="http://schemas.microsoft.com/office/drawing/2014/main" id="{C354D84B-FE57-6BD8-D2EB-F0193C42E145}"/>
              </a:ext>
            </a:extLst>
          </p:cNvPr>
          <p:cNvGraphicFramePr>
            <a:graphicFrameLocks noChangeAspect="1"/>
          </p:cNvGraphicFramePr>
          <p:nvPr>
            <p:extLst>
              <p:ext uri="{D42A27DB-BD31-4B8C-83A1-F6EECF244321}">
                <p14:modId xmlns:p14="http://schemas.microsoft.com/office/powerpoint/2010/main" val="472944695"/>
              </p:ext>
            </p:extLst>
          </p:nvPr>
        </p:nvGraphicFramePr>
        <p:xfrm>
          <a:off x="5030829" y="3113726"/>
          <a:ext cx="274638" cy="220662"/>
        </p:xfrm>
        <a:graphic>
          <a:graphicData uri="http://schemas.openxmlformats.org/presentationml/2006/ole">
            <mc:AlternateContent xmlns:mc="http://schemas.openxmlformats.org/markup-compatibility/2006">
              <mc:Choice xmlns:v="urn:schemas-microsoft-com:vml" Requires="v">
                <p:oleObj name="Equation" r:id="rId29" imgW="126780" imgH="101424" progId="Equation.DSMT4">
                  <p:embed/>
                </p:oleObj>
              </mc:Choice>
              <mc:Fallback>
                <p:oleObj name="Equation" r:id="rId29" imgW="126780" imgH="101424" progId="Equation.DSMT4">
                  <p:embed/>
                  <p:pic>
                    <p:nvPicPr>
                      <p:cNvPr id="32" name="Object 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30829" y="3113726"/>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1" name="Picture 30" descr="Diagram&#10;&#10;Description automatically generated">
            <a:extLst>
              <a:ext uri="{FF2B5EF4-FFF2-40B4-BE49-F238E27FC236}">
                <a16:creationId xmlns:a16="http://schemas.microsoft.com/office/drawing/2014/main" id="{E009E762-17A9-1EEE-529A-2849254B61E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199605" y="3475044"/>
            <a:ext cx="2597331" cy="2597331"/>
          </a:xfrm>
          <a:prstGeom prst="rect">
            <a:avLst/>
          </a:prstGeom>
        </p:spPr>
      </p:pic>
      <p:sp>
        <p:nvSpPr>
          <p:cNvPr id="32" name="TextBox 31">
            <a:extLst>
              <a:ext uri="{FF2B5EF4-FFF2-40B4-BE49-F238E27FC236}">
                <a16:creationId xmlns:a16="http://schemas.microsoft.com/office/drawing/2014/main" id="{B045566A-DDF3-DC28-5AEF-F78064D7425F}"/>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3" name="Text Box 9">
            <a:extLst>
              <a:ext uri="{FF2B5EF4-FFF2-40B4-BE49-F238E27FC236}">
                <a16:creationId xmlns:a16="http://schemas.microsoft.com/office/drawing/2014/main" id="{3D73BC19-F676-6F49-883A-45375B0830D4}"/>
              </a:ext>
            </a:extLst>
          </p:cNvPr>
          <p:cNvSpPr txBox="1">
            <a:spLocks noChangeArrowheads="1"/>
          </p:cNvSpPr>
          <p:nvPr/>
        </p:nvSpPr>
        <p:spPr bwMode="auto">
          <a:xfrm>
            <a:off x="195683" y="204184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34" name="Object 33">
            <a:extLst>
              <a:ext uri="{FF2B5EF4-FFF2-40B4-BE49-F238E27FC236}">
                <a16:creationId xmlns:a16="http://schemas.microsoft.com/office/drawing/2014/main" id="{E7847FB4-B73A-F1D4-6E44-08A9B380EB9F}"/>
              </a:ext>
            </a:extLst>
          </p:cNvPr>
          <p:cNvGraphicFramePr>
            <a:graphicFrameLocks noChangeAspect="1"/>
          </p:cNvGraphicFramePr>
          <p:nvPr>
            <p:extLst>
              <p:ext uri="{D42A27DB-BD31-4B8C-83A1-F6EECF244321}">
                <p14:modId xmlns:p14="http://schemas.microsoft.com/office/powerpoint/2010/main" val="2099981375"/>
              </p:ext>
            </p:extLst>
          </p:nvPr>
        </p:nvGraphicFramePr>
        <p:xfrm>
          <a:off x="5073619" y="4394858"/>
          <a:ext cx="3325091" cy="1156819"/>
        </p:xfrm>
        <a:graphic>
          <a:graphicData uri="http://schemas.openxmlformats.org/presentationml/2006/ole">
            <mc:AlternateContent xmlns:mc="http://schemas.openxmlformats.org/markup-compatibility/2006">
              <mc:Choice xmlns:v="urn:schemas-microsoft-com:vml" Requires="v">
                <p:oleObj name="Equation" r:id="rId31" imgW="2044700" imgH="711200" progId="Equation.DSMT4">
                  <p:embed/>
                </p:oleObj>
              </mc:Choice>
              <mc:Fallback>
                <p:oleObj name="Equation" r:id="rId31" imgW="2044700" imgH="711200" progId="Equation.DSMT4">
                  <p:embed/>
                  <p:pic>
                    <p:nvPicPr>
                      <p:cNvPr id="33" name="Object 3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73619" y="4394858"/>
                        <a:ext cx="3325091" cy="1156819"/>
                      </a:xfrm>
                      <a:prstGeom prst="rect">
                        <a:avLst/>
                      </a:prstGeom>
                      <a:noFill/>
                      <a:ln>
                        <a:noFill/>
                      </a:ln>
                    </p:spPr>
                  </p:pic>
                </p:oleObj>
              </mc:Fallback>
            </mc:AlternateContent>
          </a:graphicData>
        </a:graphic>
      </p:graphicFrame>
      <p:cxnSp>
        <p:nvCxnSpPr>
          <p:cNvPr id="35" name="Straight Connector 34">
            <a:extLst>
              <a:ext uri="{FF2B5EF4-FFF2-40B4-BE49-F238E27FC236}">
                <a16:creationId xmlns:a16="http://schemas.microsoft.com/office/drawing/2014/main" id="{A0FDE901-9CE1-71B0-9A44-230D7C4E6508}"/>
              </a:ext>
            </a:extLst>
          </p:cNvPr>
          <p:cNvCxnSpPr/>
          <p:nvPr/>
        </p:nvCxnSpPr>
        <p:spPr>
          <a:xfrm>
            <a:off x="4607344" y="2273427"/>
            <a:ext cx="0" cy="41116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6" name="Object 5">
            <a:extLst>
              <a:ext uri="{FF2B5EF4-FFF2-40B4-BE49-F238E27FC236}">
                <a16:creationId xmlns:a16="http://schemas.microsoft.com/office/drawing/2014/main" id="{5AC379B6-180E-6ED0-CBC9-1D761B173775}"/>
              </a:ext>
            </a:extLst>
          </p:cNvPr>
          <p:cNvGraphicFramePr>
            <a:graphicFrameLocks noChangeAspect="1"/>
          </p:cNvGraphicFramePr>
          <p:nvPr>
            <p:extLst>
              <p:ext uri="{D42A27DB-BD31-4B8C-83A1-F6EECF244321}">
                <p14:modId xmlns:p14="http://schemas.microsoft.com/office/powerpoint/2010/main" val="2126415821"/>
              </p:ext>
            </p:extLst>
          </p:nvPr>
        </p:nvGraphicFramePr>
        <p:xfrm>
          <a:off x="181970" y="2678610"/>
          <a:ext cx="3648075" cy="357187"/>
        </p:xfrm>
        <a:graphic>
          <a:graphicData uri="http://schemas.openxmlformats.org/presentationml/2006/ole">
            <mc:AlternateContent xmlns:mc="http://schemas.openxmlformats.org/markup-compatibility/2006">
              <mc:Choice xmlns:v="urn:schemas-microsoft-com:vml" Requires="v">
                <p:oleObj name="Equation" r:id="rId33" imgW="2070000" imgH="203040" progId="Equation.DSMT4">
                  <p:embed/>
                </p:oleObj>
              </mc:Choice>
              <mc:Fallback>
                <p:oleObj name="Equation" r:id="rId33" imgW="2070000" imgH="203040" progId="Equation.DSMT4">
                  <p:embed/>
                  <p:pic>
                    <p:nvPicPr>
                      <p:cNvPr id="2" name="Object 5">
                        <a:extLst>
                          <a:ext uri="{FF2B5EF4-FFF2-40B4-BE49-F238E27FC236}">
                            <a16:creationId xmlns:a16="http://schemas.microsoft.com/office/drawing/2014/main" id="{087F74D8-86DF-997D-88CC-4A4D45BF305E}"/>
                          </a:ext>
                        </a:extLst>
                      </p:cNvPr>
                      <p:cNvPicPr>
                        <a:picLocks noChangeAspect="1" noChangeArrowheads="1"/>
                      </p:cNvPicPr>
                      <p:nvPr/>
                    </p:nvPicPr>
                    <p:blipFill>
                      <a:blip r:embed="rId34"/>
                      <a:srcRect/>
                      <a:stretch>
                        <a:fillRect/>
                      </a:stretch>
                    </p:blipFill>
                    <p:spPr bwMode="auto">
                      <a:xfrm>
                        <a:off x="181970" y="2678610"/>
                        <a:ext cx="3648075" cy="357187"/>
                      </a:xfrm>
                      <a:prstGeom prst="rect">
                        <a:avLst/>
                      </a:prstGeom>
                      <a:noFill/>
                      <a:ln>
                        <a:noFill/>
                      </a:ln>
                      <a:effectLst/>
                    </p:spPr>
                  </p:pic>
                </p:oleObj>
              </mc:Fallback>
            </mc:AlternateContent>
          </a:graphicData>
        </a:graphic>
      </p:graphicFrame>
      <p:graphicFrame>
        <p:nvGraphicFramePr>
          <p:cNvPr id="37" name="Object 14">
            <a:extLst>
              <a:ext uri="{FF2B5EF4-FFF2-40B4-BE49-F238E27FC236}">
                <a16:creationId xmlns:a16="http://schemas.microsoft.com/office/drawing/2014/main" id="{CFAE69D8-9574-C972-0024-A97063CFB8AD}"/>
              </a:ext>
            </a:extLst>
          </p:cNvPr>
          <p:cNvGraphicFramePr>
            <a:graphicFrameLocks noChangeAspect="1"/>
          </p:cNvGraphicFramePr>
          <p:nvPr>
            <p:extLst>
              <p:ext uri="{D42A27DB-BD31-4B8C-83A1-F6EECF244321}">
                <p14:modId xmlns:p14="http://schemas.microsoft.com/office/powerpoint/2010/main" val="1162262458"/>
              </p:ext>
            </p:extLst>
          </p:nvPr>
        </p:nvGraphicFramePr>
        <p:xfrm>
          <a:off x="4923705" y="2757953"/>
          <a:ext cx="518287" cy="212520"/>
        </p:xfrm>
        <a:graphic>
          <a:graphicData uri="http://schemas.openxmlformats.org/presentationml/2006/ole">
            <mc:AlternateContent xmlns:mc="http://schemas.openxmlformats.org/markup-compatibility/2006">
              <mc:Choice xmlns:v="urn:schemas-microsoft-com:vml" Requires="v">
                <p:oleObj name="Equation" r:id="rId35" imgW="431640" imgH="177480" progId="Equation.DSMT4">
                  <p:embed/>
                </p:oleObj>
              </mc:Choice>
              <mc:Fallback>
                <p:oleObj name="Equation" r:id="rId35" imgW="431640" imgH="177480" progId="Equation.DSMT4">
                  <p:embed/>
                  <p:pic>
                    <p:nvPicPr>
                      <p:cNvPr id="8" name="Object 14">
                        <a:extLst>
                          <a:ext uri="{FF2B5EF4-FFF2-40B4-BE49-F238E27FC236}">
                            <a16:creationId xmlns:a16="http://schemas.microsoft.com/office/drawing/2014/main" id="{E7E7FFDE-EC46-5FB2-AB26-C3079C55F67E}"/>
                          </a:ext>
                        </a:extLst>
                      </p:cNvPr>
                      <p:cNvPicPr>
                        <a:picLocks noChangeAspect="1" noChangeArrowheads="1"/>
                      </p:cNvPicPr>
                      <p:nvPr/>
                    </p:nvPicPr>
                    <p:blipFill>
                      <a:blip r:embed="rId36"/>
                      <a:srcRect/>
                      <a:stretch>
                        <a:fillRect/>
                      </a:stretch>
                    </p:blipFill>
                    <p:spPr bwMode="auto">
                      <a:xfrm>
                        <a:off x="4923705" y="2757953"/>
                        <a:ext cx="518287" cy="212520"/>
                      </a:xfrm>
                      <a:prstGeom prst="rect">
                        <a:avLst/>
                      </a:prstGeom>
                      <a:noFill/>
                      <a:ln>
                        <a:noFill/>
                      </a:ln>
                      <a:effectLst/>
                    </p:spPr>
                  </p:pic>
                </p:oleObj>
              </mc:Fallback>
            </mc:AlternateContent>
          </a:graphicData>
        </a:graphic>
      </p:graphicFrame>
      <p:graphicFrame>
        <p:nvGraphicFramePr>
          <p:cNvPr id="38" name="Object 14">
            <a:extLst>
              <a:ext uri="{FF2B5EF4-FFF2-40B4-BE49-F238E27FC236}">
                <a16:creationId xmlns:a16="http://schemas.microsoft.com/office/drawing/2014/main" id="{276B9DBD-C51A-DDD2-8B94-C46198D8E176}"/>
              </a:ext>
            </a:extLst>
          </p:cNvPr>
          <p:cNvGraphicFramePr>
            <a:graphicFrameLocks noChangeAspect="1"/>
          </p:cNvGraphicFramePr>
          <p:nvPr>
            <p:extLst>
              <p:ext uri="{D42A27DB-BD31-4B8C-83A1-F6EECF244321}">
                <p14:modId xmlns:p14="http://schemas.microsoft.com/office/powerpoint/2010/main" val="2491778534"/>
              </p:ext>
            </p:extLst>
          </p:nvPr>
        </p:nvGraphicFramePr>
        <p:xfrm>
          <a:off x="5631143" y="2739056"/>
          <a:ext cx="547688" cy="273050"/>
        </p:xfrm>
        <a:graphic>
          <a:graphicData uri="http://schemas.openxmlformats.org/presentationml/2006/ole">
            <mc:AlternateContent xmlns:mc="http://schemas.openxmlformats.org/markup-compatibility/2006">
              <mc:Choice xmlns:v="urn:schemas-microsoft-com:vml" Requires="v">
                <p:oleObj name="Equation" r:id="rId37" imgW="457200" imgH="228600" progId="Equation.DSMT4">
                  <p:embed/>
                </p:oleObj>
              </mc:Choice>
              <mc:Fallback>
                <p:oleObj name="Equation" r:id="rId37" imgW="457200" imgH="228600" progId="Equation.DSMT4">
                  <p:embed/>
                  <p:pic>
                    <p:nvPicPr>
                      <p:cNvPr id="37" name="Object 14">
                        <a:extLst>
                          <a:ext uri="{FF2B5EF4-FFF2-40B4-BE49-F238E27FC236}">
                            <a16:creationId xmlns:a16="http://schemas.microsoft.com/office/drawing/2014/main" id="{CFAE69D8-9574-C972-0024-A97063CFB8AD}"/>
                          </a:ext>
                        </a:extLst>
                      </p:cNvPr>
                      <p:cNvPicPr>
                        <a:picLocks noChangeAspect="1" noChangeArrowheads="1"/>
                      </p:cNvPicPr>
                      <p:nvPr/>
                    </p:nvPicPr>
                    <p:blipFill>
                      <a:blip r:embed="rId38"/>
                      <a:srcRect/>
                      <a:stretch>
                        <a:fillRect/>
                      </a:stretch>
                    </p:blipFill>
                    <p:spPr bwMode="auto">
                      <a:xfrm>
                        <a:off x="5631143" y="2739056"/>
                        <a:ext cx="547688" cy="273050"/>
                      </a:xfrm>
                      <a:prstGeom prst="rect">
                        <a:avLst/>
                      </a:prstGeom>
                      <a:noFill/>
                      <a:ln>
                        <a:noFill/>
                      </a:ln>
                      <a:effectLst/>
                    </p:spPr>
                  </p:pic>
                </p:oleObj>
              </mc:Fallback>
            </mc:AlternateContent>
          </a:graphicData>
        </a:graphic>
      </p:graphicFrame>
      <p:graphicFrame>
        <p:nvGraphicFramePr>
          <p:cNvPr id="39" name="Object 14">
            <a:extLst>
              <a:ext uri="{FF2B5EF4-FFF2-40B4-BE49-F238E27FC236}">
                <a16:creationId xmlns:a16="http://schemas.microsoft.com/office/drawing/2014/main" id="{6EE9C144-1F72-1203-3E43-5C42260E0713}"/>
              </a:ext>
            </a:extLst>
          </p:cNvPr>
          <p:cNvGraphicFramePr>
            <a:graphicFrameLocks noChangeAspect="1"/>
          </p:cNvGraphicFramePr>
          <p:nvPr>
            <p:extLst>
              <p:ext uri="{D42A27DB-BD31-4B8C-83A1-F6EECF244321}">
                <p14:modId xmlns:p14="http://schemas.microsoft.com/office/powerpoint/2010/main" val="4058351274"/>
              </p:ext>
            </p:extLst>
          </p:nvPr>
        </p:nvGraphicFramePr>
        <p:xfrm>
          <a:off x="6690765" y="2762115"/>
          <a:ext cx="395287" cy="212725"/>
        </p:xfrm>
        <a:graphic>
          <a:graphicData uri="http://schemas.openxmlformats.org/presentationml/2006/ole">
            <mc:AlternateContent xmlns:mc="http://schemas.openxmlformats.org/markup-compatibility/2006">
              <mc:Choice xmlns:v="urn:schemas-microsoft-com:vml" Requires="v">
                <p:oleObj name="Equation" r:id="rId39" imgW="330120" imgH="177480" progId="Equation.DSMT4">
                  <p:embed/>
                </p:oleObj>
              </mc:Choice>
              <mc:Fallback>
                <p:oleObj name="Equation" r:id="rId39" imgW="330120" imgH="177480" progId="Equation.DSMT4">
                  <p:embed/>
                  <p:pic>
                    <p:nvPicPr>
                      <p:cNvPr id="38" name="Object 14">
                        <a:extLst>
                          <a:ext uri="{FF2B5EF4-FFF2-40B4-BE49-F238E27FC236}">
                            <a16:creationId xmlns:a16="http://schemas.microsoft.com/office/drawing/2014/main" id="{276B9DBD-C51A-DDD2-8B94-C46198D8E176}"/>
                          </a:ext>
                        </a:extLst>
                      </p:cNvPr>
                      <p:cNvPicPr>
                        <a:picLocks noChangeAspect="1" noChangeArrowheads="1"/>
                      </p:cNvPicPr>
                      <p:nvPr/>
                    </p:nvPicPr>
                    <p:blipFill>
                      <a:blip r:embed="rId40"/>
                      <a:srcRect/>
                      <a:stretch>
                        <a:fillRect/>
                      </a:stretch>
                    </p:blipFill>
                    <p:spPr bwMode="auto">
                      <a:xfrm>
                        <a:off x="6690765" y="2762115"/>
                        <a:ext cx="395287" cy="212725"/>
                      </a:xfrm>
                      <a:prstGeom prst="rect">
                        <a:avLst/>
                      </a:prstGeom>
                      <a:noFill/>
                      <a:ln>
                        <a:noFill/>
                      </a:ln>
                      <a:effectLst/>
                    </p:spPr>
                  </p:pic>
                </p:oleObj>
              </mc:Fallback>
            </mc:AlternateContent>
          </a:graphicData>
        </a:graphic>
      </p:graphicFrame>
      <p:graphicFrame>
        <p:nvGraphicFramePr>
          <p:cNvPr id="40" name="Object 14">
            <a:extLst>
              <a:ext uri="{FF2B5EF4-FFF2-40B4-BE49-F238E27FC236}">
                <a16:creationId xmlns:a16="http://schemas.microsoft.com/office/drawing/2014/main" id="{6A2A0A85-371F-5DE7-C64D-26774C3A38E4}"/>
              </a:ext>
            </a:extLst>
          </p:cNvPr>
          <p:cNvGraphicFramePr>
            <a:graphicFrameLocks noChangeAspect="1"/>
          </p:cNvGraphicFramePr>
          <p:nvPr>
            <p:extLst>
              <p:ext uri="{D42A27DB-BD31-4B8C-83A1-F6EECF244321}">
                <p14:modId xmlns:p14="http://schemas.microsoft.com/office/powerpoint/2010/main" val="96072044"/>
              </p:ext>
            </p:extLst>
          </p:nvPr>
        </p:nvGraphicFramePr>
        <p:xfrm>
          <a:off x="7794244" y="2775064"/>
          <a:ext cx="411162" cy="212725"/>
        </p:xfrm>
        <a:graphic>
          <a:graphicData uri="http://schemas.openxmlformats.org/presentationml/2006/ole">
            <mc:AlternateContent xmlns:mc="http://schemas.openxmlformats.org/markup-compatibility/2006">
              <mc:Choice xmlns:v="urn:schemas-microsoft-com:vml" Requires="v">
                <p:oleObj name="Equation" r:id="rId41" imgW="342720" imgH="177480" progId="Equation.DSMT4">
                  <p:embed/>
                </p:oleObj>
              </mc:Choice>
              <mc:Fallback>
                <p:oleObj name="Equation" r:id="rId41" imgW="342720" imgH="177480" progId="Equation.DSMT4">
                  <p:embed/>
                  <p:pic>
                    <p:nvPicPr>
                      <p:cNvPr id="38" name="Object 14">
                        <a:extLst>
                          <a:ext uri="{FF2B5EF4-FFF2-40B4-BE49-F238E27FC236}">
                            <a16:creationId xmlns:a16="http://schemas.microsoft.com/office/drawing/2014/main" id="{276B9DBD-C51A-DDD2-8B94-C46198D8E176}"/>
                          </a:ext>
                        </a:extLst>
                      </p:cNvPr>
                      <p:cNvPicPr>
                        <a:picLocks noChangeAspect="1" noChangeArrowheads="1"/>
                      </p:cNvPicPr>
                      <p:nvPr/>
                    </p:nvPicPr>
                    <p:blipFill>
                      <a:blip r:embed="rId42"/>
                      <a:srcRect/>
                      <a:stretch>
                        <a:fillRect/>
                      </a:stretch>
                    </p:blipFill>
                    <p:spPr bwMode="auto">
                      <a:xfrm>
                        <a:off x="7794244" y="2775064"/>
                        <a:ext cx="411162" cy="212725"/>
                      </a:xfrm>
                      <a:prstGeom prst="rect">
                        <a:avLst/>
                      </a:prstGeom>
                      <a:noFill/>
                      <a:ln>
                        <a:noFill/>
                      </a:ln>
                      <a:effectLst/>
                    </p:spPr>
                  </p:pic>
                </p:oleObj>
              </mc:Fallback>
            </mc:AlternateContent>
          </a:graphicData>
        </a:graphic>
      </p:graphicFrame>
      <p:pic>
        <p:nvPicPr>
          <p:cNvPr id="41" name="Picture 40">
            <a:extLst>
              <a:ext uri="{FF2B5EF4-FFF2-40B4-BE49-F238E27FC236}">
                <a16:creationId xmlns:a16="http://schemas.microsoft.com/office/drawing/2014/main" id="{1527E2CC-D0C9-FD21-3269-7C49E51BA613}"/>
              </a:ext>
            </a:extLst>
          </p:cNvPr>
          <p:cNvPicPr>
            <a:picLocks noChangeAspect="1"/>
          </p:cNvPicPr>
          <p:nvPr/>
        </p:nvPicPr>
        <p:blipFill>
          <a:blip r:embed="rId43"/>
          <a:stretch>
            <a:fillRect/>
          </a:stretch>
        </p:blipFill>
        <p:spPr>
          <a:xfrm>
            <a:off x="4969075" y="4735219"/>
            <a:ext cx="1239520" cy="407337"/>
          </a:xfrm>
          <a:prstGeom prst="rect">
            <a:avLst/>
          </a:prstGeom>
        </p:spPr>
      </p:pic>
      <p:pic>
        <p:nvPicPr>
          <p:cNvPr id="42" name="Picture 41">
            <a:extLst>
              <a:ext uri="{FF2B5EF4-FFF2-40B4-BE49-F238E27FC236}">
                <a16:creationId xmlns:a16="http://schemas.microsoft.com/office/drawing/2014/main" id="{5BCCB60C-4FD9-E8D4-07E3-BB72A83B4462}"/>
              </a:ext>
            </a:extLst>
          </p:cNvPr>
          <p:cNvPicPr>
            <a:picLocks noChangeAspect="1"/>
          </p:cNvPicPr>
          <p:nvPr/>
        </p:nvPicPr>
        <p:blipFill>
          <a:blip r:embed="rId43"/>
          <a:stretch>
            <a:fillRect/>
          </a:stretch>
        </p:blipFill>
        <p:spPr>
          <a:xfrm>
            <a:off x="6280441" y="4706541"/>
            <a:ext cx="1056459" cy="407337"/>
          </a:xfrm>
          <a:prstGeom prst="rect">
            <a:avLst/>
          </a:prstGeom>
        </p:spPr>
      </p:pic>
      <p:pic>
        <p:nvPicPr>
          <p:cNvPr id="43" name="Picture 42">
            <a:extLst>
              <a:ext uri="{FF2B5EF4-FFF2-40B4-BE49-F238E27FC236}">
                <a16:creationId xmlns:a16="http://schemas.microsoft.com/office/drawing/2014/main" id="{0A6747FA-5F8B-8208-966B-758C9DD3C01B}"/>
              </a:ext>
            </a:extLst>
          </p:cNvPr>
          <p:cNvPicPr>
            <a:picLocks noChangeAspect="1"/>
          </p:cNvPicPr>
          <p:nvPr/>
        </p:nvPicPr>
        <p:blipFill>
          <a:blip r:embed="rId43"/>
          <a:stretch>
            <a:fillRect/>
          </a:stretch>
        </p:blipFill>
        <p:spPr>
          <a:xfrm>
            <a:off x="7336900" y="4729858"/>
            <a:ext cx="1056459" cy="407337"/>
          </a:xfrm>
          <a:prstGeom prst="rect">
            <a:avLst/>
          </a:prstGeom>
        </p:spPr>
      </p:pic>
      <p:pic>
        <p:nvPicPr>
          <p:cNvPr id="44" name="Picture 43">
            <a:extLst>
              <a:ext uri="{FF2B5EF4-FFF2-40B4-BE49-F238E27FC236}">
                <a16:creationId xmlns:a16="http://schemas.microsoft.com/office/drawing/2014/main" id="{9E5EEDBE-605A-8E7F-D572-887C1DA1254C}"/>
              </a:ext>
            </a:extLst>
          </p:cNvPr>
          <p:cNvPicPr>
            <a:picLocks noChangeAspect="1"/>
          </p:cNvPicPr>
          <p:nvPr/>
        </p:nvPicPr>
        <p:blipFill>
          <a:blip r:embed="rId43"/>
          <a:stretch>
            <a:fillRect/>
          </a:stretch>
        </p:blipFill>
        <p:spPr>
          <a:xfrm>
            <a:off x="5074020" y="5185812"/>
            <a:ext cx="1239520" cy="407337"/>
          </a:xfrm>
          <a:prstGeom prst="rect">
            <a:avLst/>
          </a:prstGeom>
        </p:spPr>
      </p:pic>
      <p:pic>
        <p:nvPicPr>
          <p:cNvPr id="45" name="Picture 44">
            <a:extLst>
              <a:ext uri="{FF2B5EF4-FFF2-40B4-BE49-F238E27FC236}">
                <a16:creationId xmlns:a16="http://schemas.microsoft.com/office/drawing/2014/main" id="{3CF65290-58F2-2FA0-1E03-2DAF14A26120}"/>
              </a:ext>
            </a:extLst>
          </p:cNvPr>
          <p:cNvPicPr>
            <a:picLocks noChangeAspect="1"/>
          </p:cNvPicPr>
          <p:nvPr/>
        </p:nvPicPr>
        <p:blipFill>
          <a:blip r:embed="rId43"/>
          <a:stretch>
            <a:fillRect/>
          </a:stretch>
        </p:blipFill>
        <p:spPr>
          <a:xfrm>
            <a:off x="6360178" y="5111431"/>
            <a:ext cx="1239520" cy="407337"/>
          </a:xfrm>
          <a:prstGeom prst="rect">
            <a:avLst/>
          </a:prstGeom>
        </p:spPr>
      </p:pic>
      <p:pic>
        <p:nvPicPr>
          <p:cNvPr id="46" name="Picture 45">
            <a:extLst>
              <a:ext uri="{FF2B5EF4-FFF2-40B4-BE49-F238E27FC236}">
                <a16:creationId xmlns:a16="http://schemas.microsoft.com/office/drawing/2014/main" id="{7C0C0BC7-E7D0-E041-D101-536B3DC386CE}"/>
              </a:ext>
            </a:extLst>
          </p:cNvPr>
          <p:cNvPicPr>
            <a:picLocks noChangeAspect="1"/>
          </p:cNvPicPr>
          <p:nvPr/>
        </p:nvPicPr>
        <p:blipFill>
          <a:blip r:embed="rId43"/>
          <a:stretch>
            <a:fillRect/>
          </a:stretch>
        </p:blipFill>
        <p:spPr>
          <a:xfrm>
            <a:off x="7626349" y="5150519"/>
            <a:ext cx="1239520" cy="407337"/>
          </a:xfrm>
          <a:prstGeom prst="rect">
            <a:avLst/>
          </a:prstGeom>
        </p:spPr>
      </p:pic>
      <p:graphicFrame>
        <p:nvGraphicFramePr>
          <p:cNvPr id="47" name="Object 5">
            <a:extLst>
              <a:ext uri="{FF2B5EF4-FFF2-40B4-BE49-F238E27FC236}">
                <a16:creationId xmlns:a16="http://schemas.microsoft.com/office/drawing/2014/main" id="{29F0517D-9151-38ED-4373-3D900D620FC5}"/>
              </a:ext>
            </a:extLst>
          </p:cNvPr>
          <p:cNvGraphicFramePr>
            <a:graphicFrameLocks noChangeAspect="1"/>
          </p:cNvGraphicFramePr>
          <p:nvPr>
            <p:extLst>
              <p:ext uri="{D42A27DB-BD31-4B8C-83A1-F6EECF244321}">
                <p14:modId xmlns:p14="http://schemas.microsoft.com/office/powerpoint/2010/main" val="538273778"/>
              </p:ext>
            </p:extLst>
          </p:nvPr>
        </p:nvGraphicFramePr>
        <p:xfrm>
          <a:off x="4702168" y="2236328"/>
          <a:ext cx="5035550" cy="357187"/>
        </p:xfrm>
        <a:graphic>
          <a:graphicData uri="http://schemas.openxmlformats.org/presentationml/2006/ole">
            <mc:AlternateContent xmlns:mc="http://schemas.openxmlformats.org/markup-compatibility/2006">
              <mc:Choice xmlns:v="urn:schemas-microsoft-com:vml" Requires="v">
                <p:oleObj name="Equation" r:id="rId44" imgW="2857320" imgH="203040" progId="Equation.DSMT4">
                  <p:embed/>
                </p:oleObj>
              </mc:Choice>
              <mc:Fallback>
                <p:oleObj name="Equation" r:id="rId44" imgW="2857320" imgH="203040" progId="Equation.DSMT4">
                  <p:embed/>
                  <p:pic>
                    <p:nvPicPr>
                      <p:cNvPr id="2" name="Object 5">
                        <a:extLst>
                          <a:ext uri="{FF2B5EF4-FFF2-40B4-BE49-F238E27FC236}">
                            <a16:creationId xmlns:a16="http://schemas.microsoft.com/office/drawing/2014/main" id="{087F74D8-86DF-997D-88CC-4A4D45BF305E}"/>
                          </a:ext>
                        </a:extLst>
                      </p:cNvPr>
                      <p:cNvPicPr>
                        <a:picLocks noChangeAspect="1" noChangeArrowheads="1"/>
                      </p:cNvPicPr>
                      <p:nvPr/>
                    </p:nvPicPr>
                    <p:blipFill>
                      <a:blip r:embed="rId45"/>
                      <a:srcRect/>
                      <a:stretch>
                        <a:fillRect/>
                      </a:stretch>
                    </p:blipFill>
                    <p:spPr bwMode="auto">
                      <a:xfrm>
                        <a:off x="4702168" y="2236328"/>
                        <a:ext cx="5035550" cy="3571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dissolv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dissolv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dissolv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dissolve">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dissolve">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dissolve">
                                      <p:cBhvr>
                                        <p:cTn id="99" dur="5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dissolve">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dissolve">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dissolve">
                                      <p:cBhvr>
                                        <p:cTn id="114" dur="500"/>
                                        <p:tgtEl>
                                          <p:spTgt spid="29"/>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dissolve">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dissolve">
                                      <p:cBhvr>
                                        <p:cTn id="124" dur="500"/>
                                        <p:tgtEl>
                                          <p:spTgt spid="1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dissolve">
                                      <p:cBhvr>
                                        <p:cTn id="129" dur="500"/>
                                        <p:tgtEl>
                                          <p:spTgt spid="17"/>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nodeType="click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dissolve">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nodeType="click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dissolve">
                                      <p:cBhvr>
                                        <p:cTn id="139" dur="500"/>
                                        <p:tgtEl>
                                          <p:spTgt spid="14"/>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dissolve">
                                      <p:cBhvr>
                                        <p:cTn id="144" dur="500"/>
                                        <p:tgtEl>
                                          <p:spTgt spid="18"/>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dissolve">
                                      <p:cBhvr>
                                        <p:cTn id="149" dur="500"/>
                                        <p:tgtEl>
                                          <p:spTgt spid="40"/>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nodeType="click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dissolve">
                                      <p:cBhvr>
                                        <p:cTn id="154" dur="500"/>
                                        <p:tgtEl>
                                          <p:spTgt spid="15"/>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grpId="0" nodeType="click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dissolve">
                                      <p:cBhvr>
                                        <p:cTn id="159" dur="500"/>
                                        <p:tgtEl>
                                          <p:spTgt spid="1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34"/>
                                        </p:tgtEl>
                                        <p:attrNameLst>
                                          <p:attrName>style.visibility</p:attrName>
                                        </p:attrNameLst>
                                      </p:cBhvr>
                                      <p:to>
                                        <p:strVal val="visible"/>
                                      </p:to>
                                    </p:set>
                                    <p:animEffect transition="in" filter="fade">
                                      <p:cBhvr>
                                        <p:cTn id="164" dur="500"/>
                                        <p:tgtEl>
                                          <p:spTgt spid="34"/>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500"/>
                                        <p:tgtEl>
                                          <p:spTgt spid="41"/>
                                        </p:tgtEl>
                                      </p:cBhvr>
                                    </p:animEffect>
                                    <p:set>
                                      <p:cBhvr>
                                        <p:cTn id="169" dur="1" fill="hold">
                                          <p:stCondLst>
                                            <p:cond delay="499"/>
                                          </p:stCondLst>
                                        </p:cTn>
                                        <p:tgtEl>
                                          <p:spTgt spid="41"/>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42"/>
                                        </p:tgtEl>
                                      </p:cBhvr>
                                    </p:animEffect>
                                    <p:set>
                                      <p:cBhvr>
                                        <p:cTn id="174" dur="1" fill="hold">
                                          <p:stCondLst>
                                            <p:cond delay="499"/>
                                          </p:stCondLst>
                                        </p:cTn>
                                        <p:tgtEl>
                                          <p:spTgt spid="4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43"/>
                                        </p:tgtEl>
                                      </p:cBhvr>
                                    </p:animEffect>
                                    <p:set>
                                      <p:cBhvr>
                                        <p:cTn id="179" dur="1" fill="hold">
                                          <p:stCondLst>
                                            <p:cond delay="499"/>
                                          </p:stCondLst>
                                        </p:cTn>
                                        <p:tgtEl>
                                          <p:spTgt spid="43"/>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44"/>
                                        </p:tgtEl>
                                      </p:cBhvr>
                                    </p:animEffect>
                                    <p:set>
                                      <p:cBhvr>
                                        <p:cTn id="184" dur="1" fill="hold">
                                          <p:stCondLst>
                                            <p:cond delay="499"/>
                                          </p:stCondLst>
                                        </p:cTn>
                                        <p:tgtEl>
                                          <p:spTgt spid="44"/>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500"/>
                                        <p:tgtEl>
                                          <p:spTgt spid="45"/>
                                        </p:tgtEl>
                                      </p:cBhvr>
                                    </p:animEffect>
                                    <p:set>
                                      <p:cBhvr>
                                        <p:cTn id="189" dur="1" fill="hold">
                                          <p:stCondLst>
                                            <p:cond delay="499"/>
                                          </p:stCondLst>
                                        </p:cTn>
                                        <p:tgtEl>
                                          <p:spTgt spid="45"/>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10" presetClass="exit" presetSubtype="0" fill="hold" nodeType="clickEffect">
                                  <p:stCondLst>
                                    <p:cond delay="0"/>
                                  </p:stCondLst>
                                  <p:childTnLst>
                                    <p:animEffect transition="out" filter="fade">
                                      <p:cBhvr>
                                        <p:cTn id="193" dur="500"/>
                                        <p:tgtEl>
                                          <p:spTgt spid="46"/>
                                        </p:tgtEl>
                                      </p:cBhvr>
                                    </p:animEffect>
                                    <p:set>
                                      <p:cBhvr>
                                        <p:cTn id="194" dur="1" fill="hold">
                                          <p:stCondLst>
                                            <p:cond delay="499"/>
                                          </p:stCondLst>
                                        </p:cTn>
                                        <p:tgtEl>
                                          <p:spTgt spid="46"/>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45" presetClass="entr" presetSubtype="0" fill="hold" nodeType="clickEffect">
                                  <p:stCondLst>
                                    <p:cond delay="0"/>
                                  </p:stCondLst>
                                  <p:childTnLst>
                                    <p:set>
                                      <p:cBhvr>
                                        <p:cTn id="198" dur="1" fill="hold">
                                          <p:stCondLst>
                                            <p:cond delay="0"/>
                                          </p:stCondLst>
                                        </p:cTn>
                                        <p:tgtEl>
                                          <p:spTgt spid="31"/>
                                        </p:tgtEl>
                                        <p:attrNameLst>
                                          <p:attrName>style.visibility</p:attrName>
                                        </p:attrNameLst>
                                      </p:cBhvr>
                                      <p:to>
                                        <p:strVal val="visible"/>
                                      </p:to>
                                    </p:set>
                                    <p:animEffect transition="in" filter="fade">
                                      <p:cBhvr>
                                        <p:cTn id="199" dur="2000"/>
                                        <p:tgtEl>
                                          <p:spTgt spid="31"/>
                                        </p:tgtEl>
                                      </p:cBhvr>
                                    </p:animEffect>
                                    <p:anim calcmode="lin" valueType="num">
                                      <p:cBhvr>
                                        <p:cTn id="200" dur="2000" fill="hold"/>
                                        <p:tgtEl>
                                          <p:spTgt spid="31"/>
                                        </p:tgtEl>
                                        <p:attrNameLst>
                                          <p:attrName>ppt_w</p:attrName>
                                        </p:attrNameLst>
                                      </p:cBhvr>
                                      <p:tavLst>
                                        <p:tav tm="0" fmla="#ppt_w*sin(2.5*pi*$)">
                                          <p:val>
                                            <p:fltVal val="0"/>
                                          </p:val>
                                        </p:tav>
                                        <p:tav tm="100000">
                                          <p:val>
                                            <p:fltVal val="1"/>
                                          </p:val>
                                        </p:tav>
                                      </p:tavLst>
                                    </p:anim>
                                    <p:anim calcmode="lin" valueType="num">
                                      <p:cBhvr>
                                        <p:cTn id="201"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7" grpId="0"/>
      <p:bldP spid="29"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5">
            <a:extLst>
              <a:ext uri="{FF2B5EF4-FFF2-40B4-BE49-F238E27FC236}">
                <a16:creationId xmlns:a16="http://schemas.microsoft.com/office/drawing/2014/main" id="{36AA8018-6CB3-5B53-C2D1-B3085A4C1F0C}"/>
              </a:ext>
            </a:extLst>
          </p:cNvPr>
          <p:cNvGraphicFramePr>
            <a:graphicFrameLocks noChangeAspect="1"/>
          </p:cNvGraphicFramePr>
          <p:nvPr>
            <p:extLst>
              <p:ext uri="{D42A27DB-BD31-4B8C-83A1-F6EECF244321}">
                <p14:modId xmlns:p14="http://schemas.microsoft.com/office/powerpoint/2010/main" val="787268378"/>
              </p:ext>
            </p:extLst>
          </p:nvPr>
        </p:nvGraphicFramePr>
        <p:xfrm>
          <a:off x="194303" y="233680"/>
          <a:ext cx="9042400" cy="355600"/>
        </p:xfrm>
        <a:graphic>
          <a:graphicData uri="http://schemas.openxmlformats.org/presentationml/2006/ole">
            <mc:AlternateContent xmlns:mc="http://schemas.openxmlformats.org/markup-compatibility/2006">
              <mc:Choice xmlns:v="urn:schemas-microsoft-com:vml" Requires="v">
                <p:oleObj name="Equation" r:id="rId2" imgW="5130720" imgH="203040" progId="Equation.DSMT4">
                  <p:embed/>
                </p:oleObj>
              </mc:Choice>
              <mc:Fallback>
                <p:oleObj name="Equation" r:id="rId2" imgW="5130720" imgH="203040" progId="Equation.DSMT4">
                  <p:embed/>
                  <p:pic>
                    <p:nvPicPr>
                      <p:cNvPr id="2" name="Object 5">
                        <a:extLst>
                          <a:ext uri="{FF2B5EF4-FFF2-40B4-BE49-F238E27FC236}">
                            <a16:creationId xmlns:a16="http://schemas.microsoft.com/office/drawing/2014/main" id="{087F74D8-86DF-997D-88CC-4A4D45BF305E}"/>
                          </a:ext>
                        </a:extLst>
                      </p:cNvPr>
                      <p:cNvPicPr>
                        <a:picLocks noChangeAspect="1" noChangeArrowheads="1"/>
                      </p:cNvPicPr>
                      <p:nvPr/>
                    </p:nvPicPr>
                    <p:blipFill>
                      <a:blip r:embed="rId3"/>
                      <a:srcRect/>
                      <a:stretch>
                        <a:fillRect/>
                      </a:stretch>
                    </p:blipFill>
                    <p:spPr bwMode="auto">
                      <a:xfrm>
                        <a:off x="194303" y="233680"/>
                        <a:ext cx="9042400" cy="355600"/>
                      </a:xfrm>
                      <a:prstGeom prst="rect">
                        <a:avLst/>
                      </a:prstGeom>
                      <a:noFill/>
                      <a:ln>
                        <a:noFill/>
                      </a:ln>
                      <a:effectLst/>
                    </p:spPr>
                  </p:pic>
                </p:oleObj>
              </mc:Fallback>
            </mc:AlternateContent>
          </a:graphicData>
        </a:graphic>
      </p:graphicFrame>
      <p:sp>
        <p:nvSpPr>
          <p:cNvPr id="5" name="Text Box 9">
            <a:extLst>
              <a:ext uri="{FF2B5EF4-FFF2-40B4-BE49-F238E27FC236}">
                <a16:creationId xmlns:a16="http://schemas.microsoft.com/office/drawing/2014/main" id="{111E95A7-F335-F613-0631-39874418FEB7}"/>
              </a:ext>
            </a:extLst>
          </p:cNvPr>
          <p:cNvSpPr txBox="1">
            <a:spLocks noChangeArrowheads="1"/>
          </p:cNvSpPr>
          <p:nvPr/>
        </p:nvSpPr>
        <p:spPr bwMode="auto">
          <a:xfrm>
            <a:off x="241716" y="73976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6" name="Object 9">
            <a:extLst>
              <a:ext uri="{FF2B5EF4-FFF2-40B4-BE49-F238E27FC236}">
                <a16:creationId xmlns:a16="http://schemas.microsoft.com/office/drawing/2014/main" id="{119381FA-E70E-FBC3-0302-99EA0FEA1FB3}"/>
              </a:ext>
            </a:extLst>
          </p:cNvPr>
          <p:cNvGraphicFramePr>
            <a:graphicFrameLocks noChangeAspect="1"/>
          </p:cNvGraphicFramePr>
          <p:nvPr>
            <p:extLst>
              <p:ext uri="{D42A27DB-BD31-4B8C-83A1-F6EECF244321}">
                <p14:modId xmlns:p14="http://schemas.microsoft.com/office/powerpoint/2010/main" val="1366698253"/>
              </p:ext>
            </p:extLst>
          </p:nvPr>
        </p:nvGraphicFramePr>
        <p:xfrm>
          <a:off x="241716" y="1270770"/>
          <a:ext cx="2887663" cy="450850"/>
        </p:xfrm>
        <a:graphic>
          <a:graphicData uri="http://schemas.openxmlformats.org/presentationml/2006/ole">
            <mc:AlternateContent xmlns:mc="http://schemas.openxmlformats.org/markup-compatibility/2006">
              <mc:Choice xmlns:v="urn:schemas-microsoft-com:vml" Requires="v">
                <p:oleObj name="Equation" r:id="rId4" imgW="1460500" imgH="228600" progId="Equation.DSMT4">
                  <p:embed/>
                </p:oleObj>
              </mc:Choice>
              <mc:Fallback>
                <p:oleObj name="Equation" r:id="rId4" imgW="1460500" imgH="228600" progId="Equation.DSMT4">
                  <p:embed/>
                  <p:pic>
                    <p:nvPicPr>
                      <p:cNvPr id="7"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716" y="1270770"/>
                        <a:ext cx="28876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E3D03C35-1A49-F700-0988-7B7822973F36}"/>
              </a:ext>
            </a:extLst>
          </p:cNvPr>
          <p:cNvGraphicFramePr>
            <a:graphicFrameLocks noChangeAspect="1"/>
          </p:cNvGraphicFramePr>
          <p:nvPr>
            <p:extLst>
              <p:ext uri="{D42A27DB-BD31-4B8C-83A1-F6EECF244321}">
                <p14:modId xmlns:p14="http://schemas.microsoft.com/office/powerpoint/2010/main" val="724961776"/>
              </p:ext>
            </p:extLst>
          </p:nvPr>
        </p:nvGraphicFramePr>
        <p:xfrm>
          <a:off x="254416" y="1762258"/>
          <a:ext cx="3894138" cy="901700"/>
        </p:xfrm>
        <a:graphic>
          <a:graphicData uri="http://schemas.openxmlformats.org/presentationml/2006/ole">
            <mc:AlternateContent xmlns:mc="http://schemas.openxmlformats.org/markup-compatibility/2006">
              <mc:Choice xmlns:v="urn:schemas-microsoft-com:vml" Requires="v">
                <p:oleObj name="Equation" r:id="rId6" imgW="1968500" imgH="457200" progId="Equation.DSMT4">
                  <p:embed/>
                </p:oleObj>
              </mc:Choice>
              <mc:Fallback>
                <p:oleObj name="Equation" r:id="rId6" imgW="1968500" imgH="457200" progId="Equation.DSMT4">
                  <p:embed/>
                  <p:pic>
                    <p:nvPicPr>
                      <p:cNvPr id="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16" y="1762258"/>
                        <a:ext cx="3894138"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167A977F-A41A-114D-23E3-F2FF25571B5A}"/>
              </a:ext>
            </a:extLst>
          </p:cNvPr>
          <p:cNvGraphicFramePr>
            <a:graphicFrameLocks noChangeAspect="1"/>
          </p:cNvGraphicFramePr>
          <p:nvPr>
            <p:extLst>
              <p:ext uri="{D42A27DB-BD31-4B8C-83A1-F6EECF244321}">
                <p14:modId xmlns:p14="http://schemas.microsoft.com/office/powerpoint/2010/main" val="3814912172"/>
              </p:ext>
            </p:extLst>
          </p:nvPr>
        </p:nvGraphicFramePr>
        <p:xfrm>
          <a:off x="241716" y="2736183"/>
          <a:ext cx="3441700" cy="901700"/>
        </p:xfrm>
        <a:graphic>
          <a:graphicData uri="http://schemas.openxmlformats.org/presentationml/2006/ole">
            <mc:AlternateContent xmlns:mc="http://schemas.openxmlformats.org/markup-compatibility/2006">
              <mc:Choice xmlns:v="urn:schemas-microsoft-com:vml" Requires="v">
                <p:oleObj name="Equation" r:id="rId8" imgW="1739900" imgH="457200" progId="Equation.DSMT4">
                  <p:embed/>
                </p:oleObj>
              </mc:Choice>
              <mc:Fallback>
                <p:oleObj name="Equation" r:id="rId8" imgW="1739900" imgH="457200" progId="Equation.DSMT4">
                  <p:embed/>
                  <p:pic>
                    <p:nvPicPr>
                      <p:cNvPr id="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16" y="2736183"/>
                        <a:ext cx="34417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AC3D35C3-248F-7CDD-CFC2-D7E6C5F47E80}"/>
              </a:ext>
            </a:extLst>
          </p:cNvPr>
          <p:cNvGraphicFramePr>
            <a:graphicFrameLocks noChangeAspect="1"/>
          </p:cNvGraphicFramePr>
          <p:nvPr>
            <p:extLst>
              <p:ext uri="{D42A27DB-BD31-4B8C-83A1-F6EECF244321}">
                <p14:modId xmlns:p14="http://schemas.microsoft.com/office/powerpoint/2010/main" val="1268081131"/>
              </p:ext>
            </p:extLst>
          </p:nvPr>
        </p:nvGraphicFramePr>
        <p:xfrm>
          <a:off x="258965" y="3740794"/>
          <a:ext cx="3792538" cy="901700"/>
        </p:xfrm>
        <a:graphic>
          <a:graphicData uri="http://schemas.openxmlformats.org/presentationml/2006/ole">
            <mc:AlternateContent xmlns:mc="http://schemas.openxmlformats.org/markup-compatibility/2006">
              <mc:Choice xmlns:v="urn:schemas-microsoft-com:vml" Requires="v">
                <p:oleObj name="Equation" r:id="rId10" imgW="1917700" imgH="457200" progId="Equation.DSMT4">
                  <p:embed/>
                </p:oleObj>
              </mc:Choice>
              <mc:Fallback>
                <p:oleObj name="Equation" r:id="rId10" imgW="1917700" imgH="457200" progId="Equation.DSMT4">
                  <p:embed/>
                  <p:pic>
                    <p:nvPicPr>
                      <p:cNvPr id="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965" y="3740794"/>
                        <a:ext cx="3792538"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8" name="Group 37">
            <a:extLst>
              <a:ext uri="{FF2B5EF4-FFF2-40B4-BE49-F238E27FC236}">
                <a16:creationId xmlns:a16="http://schemas.microsoft.com/office/drawing/2014/main" id="{C0CB0FEB-F6FF-EDDA-A4BD-92607E36E996}"/>
              </a:ext>
            </a:extLst>
          </p:cNvPr>
          <p:cNvGrpSpPr/>
          <p:nvPr/>
        </p:nvGrpSpPr>
        <p:grpSpPr>
          <a:xfrm>
            <a:off x="396333" y="5026436"/>
            <a:ext cx="3786187" cy="1275210"/>
            <a:chOff x="396333" y="5026436"/>
            <a:chExt cx="3786187" cy="1275210"/>
          </a:xfrm>
        </p:grpSpPr>
        <p:graphicFrame>
          <p:nvGraphicFramePr>
            <p:cNvPr id="10" name="Object 38">
              <a:extLst>
                <a:ext uri="{FF2B5EF4-FFF2-40B4-BE49-F238E27FC236}">
                  <a16:creationId xmlns:a16="http://schemas.microsoft.com/office/drawing/2014/main" id="{040B7C43-0DC3-B9B1-6850-F71CACBA7FF9}"/>
                </a:ext>
              </a:extLst>
            </p:cNvPr>
            <p:cNvGraphicFramePr>
              <a:graphicFrameLocks noChangeAspect="1"/>
            </p:cNvGraphicFramePr>
            <p:nvPr>
              <p:extLst>
                <p:ext uri="{D42A27DB-BD31-4B8C-83A1-F6EECF244321}">
                  <p14:modId xmlns:p14="http://schemas.microsoft.com/office/powerpoint/2010/main" val="3182988968"/>
                </p:ext>
              </p:extLst>
            </p:nvPr>
          </p:nvGraphicFramePr>
          <p:xfrm>
            <a:off x="1698083" y="5899163"/>
            <a:ext cx="274637" cy="384175"/>
          </p:xfrm>
          <a:graphic>
            <a:graphicData uri="http://schemas.openxmlformats.org/presentationml/2006/ole">
              <mc:AlternateContent xmlns:mc="http://schemas.openxmlformats.org/markup-compatibility/2006">
                <mc:Choice xmlns:v="urn:schemas-microsoft-com:vml" Requires="v">
                  <p:oleObj name="Equation" r:id="rId12" imgW="126725" imgH="177415" progId="Equation.DSMT4">
                    <p:embed/>
                  </p:oleObj>
                </mc:Choice>
                <mc:Fallback>
                  <p:oleObj name="Equation" r:id="rId12" imgW="126725" imgH="177415" progId="Equation.DSMT4">
                    <p:embed/>
                    <p:pic>
                      <p:nvPicPr>
                        <p:cNvPr id="10" name="Object 38">
                          <a:extLst>
                            <a:ext uri="{FF2B5EF4-FFF2-40B4-BE49-F238E27FC236}">
                              <a16:creationId xmlns:a16="http://schemas.microsoft.com/office/drawing/2014/main" id="{D37A4643-175E-72C4-0220-75487ECEA5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8083" y="5899163"/>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9">
              <a:extLst>
                <a:ext uri="{FF2B5EF4-FFF2-40B4-BE49-F238E27FC236}">
                  <a16:creationId xmlns:a16="http://schemas.microsoft.com/office/drawing/2014/main" id="{F8888EAA-2B6F-B3E8-957D-D3492E8DB877}"/>
                </a:ext>
              </a:extLst>
            </p:cNvPr>
            <p:cNvGraphicFramePr>
              <a:graphicFrameLocks noChangeAspect="1"/>
            </p:cNvGraphicFramePr>
            <p:nvPr>
              <p:extLst>
                <p:ext uri="{D42A27DB-BD31-4B8C-83A1-F6EECF244321}">
                  <p14:modId xmlns:p14="http://schemas.microsoft.com/office/powerpoint/2010/main" val="908682815"/>
                </p:ext>
              </p:extLst>
            </p:nvPr>
          </p:nvGraphicFramePr>
          <p:xfrm>
            <a:off x="3069683" y="5898421"/>
            <a:ext cx="274637" cy="357188"/>
          </p:xfrm>
          <a:graphic>
            <a:graphicData uri="http://schemas.openxmlformats.org/presentationml/2006/ole">
              <mc:AlternateContent xmlns:mc="http://schemas.openxmlformats.org/markup-compatibility/2006">
                <mc:Choice xmlns:v="urn:schemas-microsoft-com:vml" Requires="v">
                  <p:oleObj name="Equation" r:id="rId14" imgW="126780" imgH="164814" progId="Equation.DSMT4">
                    <p:embed/>
                  </p:oleObj>
                </mc:Choice>
                <mc:Fallback>
                  <p:oleObj name="Equation" r:id="rId14" imgW="126780" imgH="164814" progId="Equation.DSMT4">
                    <p:embed/>
                    <p:pic>
                      <p:nvPicPr>
                        <p:cNvPr id="11" name="Object 39">
                          <a:extLst>
                            <a:ext uri="{FF2B5EF4-FFF2-40B4-BE49-F238E27FC236}">
                              <a16:creationId xmlns:a16="http://schemas.microsoft.com/office/drawing/2014/main" id="{F0229ACB-97C8-5836-2706-43FB391027B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9683" y="5898421"/>
                          <a:ext cx="274637"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0">
              <a:extLst>
                <a:ext uri="{FF2B5EF4-FFF2-40B4-BE49-F238E27FC236}">
                  <a16:creationId xmlns:a16="http://schemas.microsoft.com/office/drawing/2014/main" id="{85723743-17F6-2235-F83C-FFED9BB66307}"/>
                </a:ext>
              </a:extLst>
            </p:cNvPr>
            <p:cNvGraphicFramePr>
              <a:graphicFrameLocks noChangeAspect="1"/>
            </p:cNvGraphicFramePr>
            <p:nvPr>
              <p:extLst>
                <p:ext uri="{D42A27DB-BD31-4B8C-83A1-F6EECF244321}">
                  <p14:modId xmlns:p14="http://schemas.microsoft.com/office/powerpoint/2010/main" val="867067351"/>
                </p:ext>
              </p:extLst>
            </p:nvPr>
          </p:nvGraphicFramePr>
          <p:xfrm>
            <a:off x="1698083" y="5248706"/>
            <a:ext cx="274637" cy="384175"/>
          </p:xfrm>
          <a:graphic>
            <a:graphicData uri="http://schemas.openxmlformats.org/presentationml/2006/ole">
              <mc:AlternateContent xmlns:mc="http://schemas.openxmlformats.org/markup-compatibility/2006">
                <mc:Choice xmlns:v="urn:schemas-microsoft-com:vml" Requires="v">
                  <p:oleObj name="Equation" r:id="rId16" imgW="126725" imgH="177415" progId="Equation.DSMT4">
                    <p:embed/>
                  </p:oleObj>
                </mc:Choice>
                <mc:Fallback>
                  <p:oleObj name="Equation" r:id="rId16" imgW="126725" imgH="177415" progId="Equation.DSMT4">
                    <p:embed/>
                    <p:pic>
                      <p:nvPicPr>
                        <p:cNvPr id="12" name="Object 40">
                          <a:extLst>
                            <a:ext uri="{FF2B5EF4-FFF2-40B4-BE49-F238E27FC236}">
                              <a16:creationId xmlns:a16="http://schemas.microsoft.com/office/drawing/2014/main" id="{598A018B-00B2-DC9F-D5F6-AB46EE5BC1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8083" y="5248706"/>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1">
              <a:extLst>
                <a:ext uri="{FF2B5EF4-FFF2-40B4-BE49-F238E27FC236}">
                  <a16:creationId xmlns:a16="http://schemas.microsoft.com/office/drawing/2014/main" id="{1C4C1B9A-AF15-6D60-2A22-9144B9CBB0A6}"/>
                </a:ext>
              </a:extLst>
            </p:cNvPr>
            <p:cNvGraphicFramePr>
              <a:graphicFrameLocks noChangeAspect="1"/>
            </p:cNvGraphicFramePr>
            <p:nvPr>
              <p:extLst>
                <p:ext uri="{D42A27DB-BD31-4B8C-83A1-F6EECF244321}">
                  <p14:modId xmlns:p14="http://schemas.microsoft.com/office/powerpoint/2010/main" val="3593002316"/>
                </p:ext>
              </p:extLst>
            </p:nvPr>
          </p:nvGraphicFramePr>
          <p:xfrm>
            <a:off x="3069683" y="5274424"/>
            <a:ext cx="274637" cy="384175"/>
          </p:xfrm>
          <a:graphic>
            <a:graphicData uri="http://schemas.openxmlformats.org/presentationml/2006/ole">
              <mc:AlternateContent xmlns:mc="http://schemas.openxmlformats.org/markup-compatibility/2006">
                <mc:Choice xmlns:v="urn:schemas-microsoft-com:vml" Requires="v">
                  <p:oleObj name="Equation" r:id="rId16" imgW="126725" imgH="177415" progId="Equation.DSMT4">
                    <p:embed/>
                  </p:oleObj>
                </mc:Choice>
                <mc:Fallback>
                  <p:oleObj name="Equation" r:id="rId16" imgW="126725" imgH="177415" progId="Equation.DSMT4">
                    <p:embed/>
                    <p:pic>
                      <p:nvPicPr>
                        <p:cNvPr id="13" name="Object 41">
                          <a:extLst>
                            <a:ext uri="{FF2B5EF4-FFF2-40B4-BE49-F238E27FC236}">
                              <a16:creationId xmlns:a16="http://schemas.microsoft.com/office/drawing/2014/main" id="{41204937-EA7D-7AEE-0C44-2150140BC1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9683" y="5274424"/>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42">
              <a:extLst>
                <a:ext uri="{FF2B5EF4-FFF2-40B4-BE49-F238E27FC236}">
                  <a16:creationId xmlns:a16="http://schemas.microsoft.com/office/drawing/2014/main" id="{68296ED1-A5A7-C45C-577A-6B68F533CC9B}"/>
                </a:ext>
              </a:extLst>
            </p:cNvPr>
            <p:cNvGraphicFramePr>
              <a:graphicFrameLocks noChangeAspect="1"/>
            </p:cNvGraphicFramePr>
            <p:nvPr>
              <p:extLst>
                <p:ext uri="{D42A27DB-BD31-4B8C-83A1-F6EECF244321}">
                  <p14:modId xmlns:p14="http://schemas.microsoft.com/office/powerpoint/2010/main" val="978521062"/>
                </p:ext>
              </p:extLst>
            </p:nvPr>
          </p:nvGraphicFramePr>
          <p:xfrm>
            <a:off x="2353720" y="5375706"/>
            <a:ext cx="274638" cy="220662"/>
          </p:xfrm>
          <a:graphic>
            <a:graphicData uri="http://schemas.openxmlformats.org/presentationml/2006/ole">
              <mc:AlternateContent xmlns:mc="http://schemas.openxmlformats.org/markup-compatibility/2006">
                <mc:Choice xmlns:v="urn:schemas-microsoft-com:vml" Requires="v">
                  <p:oleObj name="Equation" r:id="rId17" imgW="126780" imgH="101424" progId="Equation.DSMT4">
                    <p:embed/>
                  </p:oleObj>
                </mc:Choice>
                <mc:Fallback>
                  <p:oleObj name="Equation" r:id="rId17" imgW="126780" imgH="101424" progId="Equation.DSMT4">
                    <p:embed/>
                    <p:pic>
                      <p:nvPicPr>
                        <p:cNvPr id="14" name="Object 42">
                          <a:extLst>
                            <a:ext uri="{FF2B5EF4-FFF2-40B4-BE49-F238E27FC236}">
                              <a16:creationId xmlns:a16="http://schemas.microsoft.com/office/drawing/2014/main" id="{1BE8C6BF-7341-FCB1-FA1C-6C97E78AAE6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53720" y="5375706"/>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43">
              <a:extLst>
                <a:ext uri="{FF2B5EF4-FFF2-40B4-BE49-F238E27FC236}">
                  <a16:creationId xmlns:a16="http://schemas.microsoft.com/office/drawing/2014/main" id="{1519034B-CF87-19F2-B8D6-DEDFFBBAEF69}"/>
                </a:ext>
              </a:extLst>
            </p:cNvPr>
            <p:cNvGraphicFramePr>
              <a:graphicFrameLocks noChangeAspect="1"/>
            </p:cNvGraphicFramePr>
            <p:nvPr>
              <p:extLst>
                <p:ext uri="{D42A27DB-BD31-4B8C-83A1-F6EECF244321}">
                  <p14:modId xmlns:p14="http://schemas.microsoft.com/office/powerpoint/2010/main" val="2211104138"/>
                </p:ext>
              </p:extLst>
            </p:nvPr>
          </p:nvGraphicFramePr>
          <p:xfrm>
            <a:off x="3420520" y="5287443"/>
            <a:ext cx="301625" cy="301625"/>
          </p:xfrm>
          <a:graphic>
            <a:graphicData uri="http://schemas.openxmlformats.org/presentationml/2006/ole">
              <mc:AlternateContent xmlns:mc="http://schemas.openxmlformats.org/markup-compatibility/2006">
                <mc:Choice xmlns:v="urn:schemas-microsoft-com:vml" Requires="v">
                  <p:oleObj name="Equation" r:id="rId19" imgW="139700" imgH="139700" progId="Equation.DSMT4">
                    <p:embed/>
                  </p:oleObj>
                </mc:Choice>
                <mc:Fallback>
                  <p:oleObj name="Equation" r:id="rId19" imgW="139700" imgH="139700" progId="Equation.DSMT4">
                    <p:embed/>
                    <p:pic>
                      <p:nvPicPr>
                        <p:cNvPr id="15" name="Object 43">
                          <a:extLst>
                            <a:ext uri="{FF2B5EF4-FFF2-40B4-BE49-F238E27FC236}">
                              <a16:creationId xmlns:a16="http://schemas.microsoft.com/office/drawing/2014/main" id="{8993CE81-98D9-3880-CA7E-3C4C2A61BEF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20520" y="5287443"/>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44">
              <a:extLst>
                <a:ext uri="{FF2B5EF4-FFF2-40B4-BE49-F238E27FC236}">
                  <a16:creationId xmlns:a16="http://schemas.microsoft.com/office/drawing/2014/main" id="{795D2C0A-50B5-AE2A-2A2C-C3DEB7C0575D}"/>
                </a:ext>
              </a:extLst>
            </p:cNvPr>
            <p:cNvGraphicFramePr>
              <a:graphicFrameLocks noChangeAspect="1"/>
            </p:cNvGraphicFramePr>
            <p:nvPr>
              <p:extLst>
                <p:ext uri="{D42A27DB-BD31-4B8C-83A1-F6EECF244321}">
                  <p14:modId xmlns:p14="http://schemas.microsoft.com/office/powerpoint/2010/main" val="1451411169"/>
                </p:ext>
              </p:extLst>
            </p:nvPr>
          </p:nvGraphicFramePr>
          <p:xfrm>
            <a:off x="1366295" y="5324906"/>
            <a:ext cx="301625" cy="301625"/>
          </p:xfrm>
          <a:graphic>
            <a:graphicData uri="http://schemas.openxmlformats.org/presentationml/2006/ole">
              <mc:AlternateContent xmlns:mc="http://schemas.openxmlformats.org/markup-compatibility/2006">
                <mc:Choice xmlns:v="urn:schemas-microsoft-com:vml" Requires="v">
                  <p:oleObj name="Equation" r:id="rId21" imgW="139700" imgH="139700" progId="Equation.DSMT4">
                    <p:embed/>
                  </p:oleObj>
                </mc:Choice>
                <mc:Fallback>
                  <p:oleObj name="Equation" r:id="rId21" imgW="139700" imgH="139700" progId="Equation.DSMT4">
                    <p:embed/>
                    <p:pic>
                      <p:nvPicPr>
                        <p:cNvPr id="16" name="Object 44">
                          <a:extLst>
                            <a:ext uri="{FF2B5EF4-FFF2-40B4-BE49-F238E27FC236}">
                              <a16:creationId xmlns:a16="http://schemas.microsoft.com/office/drawing/2014/main" id="{6B5FB88F-8246-C4A5-D1CF-53CA4EC6112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66295" y="5324906"/>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45">
              <a:extLst>
                <a:ext uri="{FF2B5EF4-FFF2-40B4-BE49-F238E27FC236}">
                  <a16:creationId xmlns:a16="http://schemas.microsoft.com/office/drawing/2014/main" id="{58EDBCCD-2FFE-6502-CDC2-A6059189E76F}"/>
                </a:ext>
              </a:extLst>
            </p:cNvPr>
            <p:cNvSpPr>
              <a:spLocks noChangeShapeType="1"/>
            </p:cNvSpPr>
            <p:nvPr/>
          </p:nvSpPr>
          <p:spPr bwMode="auto">
            <a:xfrm flipV="1">
              <a:off x="1363120" y="5919586"/>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46">
              <a:extLst>
                <a:ext uri="{FF2B5EF4-FFF2-40B4-BE49-F238E27FC236}">
                  <a16:creationId xmlns:a16="http://schemas.microsoft.com/office/drawing/2014/main" id="{5172C5F5-F2E2-74A9-3224-74FB26751784}"/>
                </a:ext>
              </a:extLst>
            </p:cNvPr>
            <p:cNvSpPr>
              <a:spLocks noChangeShapeType="1"/>
            </p:cNvSpPr>
            <p:nvPr/>
          </p:nvSpPr>
          <p:spPr bwMode="auto">
            <a:xfrm>
              <a:off x="2429920" y="5919586"/>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47">
              <a:extLst>
                <a:ext uri="{FF2B5EF4-FFF2-40B4-BE49-F238E27FC236}">
                  <a16:creationId xmlns:a16="http://schemas.microsoft.com/office/drawing/2014/main" id="{CE22C70D-27F1-7653-018D-B5E6C9A817BE}"/>
                </a:ext>
              </a:extLst>
            </p:cNvPr>
            <p:cNvSpPr>
              <a:spLocks noChangeShapeType="1"/>
            </p:cNvSpPr>
            <p:nvPr/>
          </p:nvSpPr>
          <p:spPr bwMode="auto">
            <a:xfrm flipV="1">
              <a:off x="3420520" y="5919586"/>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48">
              <a:extLst>
                <a:ext uri="{FF2B5EF4-FFF2-40B4-BE49-F238E27FC236}">
                  <a16:creationId xmlns:a16="http://schemas.microsoft.com/office/drawing/2014/main" id="{A99ED738-72AF-04A9-23C7-E773144C5DBE}"/>
                </a:ext>
              </a:extLst>
            </p:cNvPr>
            <p:cNvGrpSpPr>
              <a:grpSpLocks/>
            </p:cNvGrpSpPr>
            <p:nvPr/>
          </p:nvGrpSpPr>
          <p:grpSpPr bwMode="auto">
            <a:xfrm>
              <a:off x="396333" y="5167111"/>
              <a:ext cx="3786187" cy="823913"/>
              <a:chOff x="3327" y="3347"/>
              <a:chExt cx="2385" cy="519"/>
            </a:xfrm>
          </p:grpSpPr>
          <p:graphicFrame>
            <p:nvGraphicFramePr>
              <p:cNvPr id="21" name="Object 49">
                <a:extLst>
                  <a:ext uri="{FF2B5EF4-FFF2-40B4-BE49-F238E27FC236}">
                    <a16:creationId xmlns:a16="http://schemas.microsoft.com/office/drawing/2014/main" id="{9AEA56FF-B1F3-D18E-0F8E-14F5364435E5}"/>
                  </a:ext>
                </a:extLst>
              </p:cNvPr>
              <p:cNvGraphicFramePr>
                <a:graphicFrameLocks noChangeAspect="1"/>
              </p:cNvGraphicFramePr>
              <p:nvPr>
                <p:extLst>
                  <p:ext uri="{D42A27DB-BD31-4B8C-83A1-F6EECF244321}">
                    <p14:modId xmlns:p14="http://schemas.microsoft.com/office/powerpoint/2010/main" val="3689471696"/>
                  </p:ext>
                </p:extLst>
              </p:nvPr>
            </p:nvGraphicFramePr>
            <p:xfrm>
              <a:off x="5487" y="3347"/>
              <a:ext cx="225" cy="277"/>
            </p:xfrm>
            <a:graphic>
              <a:graphicData uri="http://schemas.openxmlformats.org/presentationml/2006/ole">
                <mc:AlternateContent xmlns:mc="http://schemas.openxmlformats.org/markup-compatibility/2006">
                  <mc:Choice xmlns:v="urn:schemas-microsoft-com:vml" Requires="v">
                    <p:oleObj name="Equation" r:id="rId22" imgW="164957" imgH="203024" progId="Equation.DSMT4">
                      <p:embed/>
                    </p:oleObj>
                  </mc:Choice>
                  <mc:Fallback>
                    <p:oleObj name="Equation" r:id="rId22" imgW="164957" imgH="203024" progId="Equation.DSMT4">
                      <p:embed/>
                      <p:pic>
                        <p:nvPicPr>
                          <p:cNvPr id="21" name="Object 49">
                            <a:extLst>
                              <a:ext uri="{FF2B5EF4-FFF2-40B4-BE49-F238E27FC236}">
                                <a16:creationId xmlns:a16="http://schemas.microsoft.com/office/drawing/2014/main" id="{EC2839D7-028F-4C71-ED3D-1B7A2C156F7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87" y="3347"/>
                            <a:ext cx="225"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Line 50">
                <a:extLst>
                  <a:ext uri="{FF2B5EF4-FFF2-40B4-BE49-F238E27FC236}">
                    <a16:creationId xmlns:a16="http://schemas.microsoft.com/office/drawing/2014/main" id="{798CEC3A-EA29-B38C-6BA7-49D59DA57F02}"/>
                  </a:ext>
                </a:extLst>
              </p:cNvPr>
              <p:cNvSpPr>
                <a:spLocks noChangeShapeType="1"/>
              </p:cNvSpPr>
              <p:nvPr/>
            </p:nvSpPr>
            <p:spPr bwMode="auto">
              <a:xfrm>
                <a:off x="3327" y="3725"/>
                <a:ext cx="2064"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 name="Line 51">
                <a:extLst>
                  <a:ext uri="{FF2B5EF4-FFF2-40B4-BE49-F238E27FC236}">
                    <a16:creationId xmlns:a16="http://schemas.microsoft.com/office/drawing/2014/main" id="{C6E17ADC-3FE1-CD45-0858-6B74281C6D81}"/>
                  </a:ext>
                </a:extLst>
              </p:cNvPr>
              <p:cNvSpPr>
                <a:spLocks noChangeShapeType="1"/>
              </p:cNvSpPr>
              <p:nvPr/>
            </p:nvSpPr>
            <p:spPr bwMode="auto">
              <a:xfrm>
                <a:off x="4224" y="367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2">
                <a:extLst>
                  <a:ext uri="{FF2B5EF4-FFF2-40B4-BE49-F238E27FC236}">
                    <a16:creationId xmlns:a16="http://schemas.microsoft.com/office/drawing/2014/main" id="{BEF8890A-A8D7-8AC7-6ACB-93FFC8948140}"/>
                  </a:ext>
                </a:extLst>
              </p:cNvPr>
              <p:cNvSpPr>
                <a:spLocks noChangeShapeType="1"/>
              </p:cNvSpPr>
              <p:nvPr/>
            </p:nvSpPr>
            <p:spPr bwMode="auto">
              <a:xfrm>
                <a:off x="5088" y="3677"/>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53">
                <a:extLst>
                  <a:ext uri="{FF2B5EF4-FFF2-40B4-BE49-F238E27FC236}">
                    <a16:creationId xmlns:a16="http://schemas.microsoft.com/office/drawing/2014/main" id="{46C1CAB6-D740-17ED-A5B5-30AE966A8744}"/>
                  </a:ext>
                </a:extLst>
              </p:cNvPr>
              <p:cNvSpPr txBox="1">
                <a:spLocks noChangeArrowheads="1"/>
              </p:cNvSpPr>
              <p:nvPr/>
            </p:nvSpPr>
            <p:spPr bwMode="auto">
              <a:xfrm>
                <a:off x="5477" y="357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t>x</a:t>
                </a:r>
              </a:p>
            </p:txBody>
          </p:sp>
          <p:sp>
            <p:nvSpPr>
              <p:cNvPr id="26" name="Line 54">
                <a:extLst>
                  <a:ext uri="{FF2B5EF4-FFF2-40B4-BE49-F238E27FC236}">
                    <a16:creationId xmlns:a16="http://schemas.microsoft.com/office/drawing/2014/main" id="{FB2D342A-0226-C0A7-7243-7F63A8D4298C}"/>
                  </a:ext>
                </a:extLst>
              </p:cNvPr>
              <p:cNvSpPr>
                <a:spLocks noChangeShapeType="1"/>
              </p:cNvSpPr>
              <p:nvPr/>
            </p:nvSpPr>
            <p:spPr bwMode="auto">
              <a:xfrm>
                <a:off x="3792" y="368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 name="Text Box 55">
              <a:extLst>
                <a:ext uri="{FF2B5EF4-FFF2-40B4-BE49-F238E27FC236}">
                  <a16:creationId xmlns:a16="http://schemas.microsoft.com/office/drawing/2014/main" id="{2B1FF264-D8CA-2A98-D5D8-382C953B5D8A}"/>
                </a:ext>
              </a:extLst>
            </p:cNvPr>
            <p:cNvSpPr txBox="1">
              <a:spLocks noChangeArrowheads="1"/>
            </p:cNvSpPr>
            <p:nvPr/>
          </p:nvSpPr>
          <p:spPr bwMode="auto">
            <a:xfrm>
              <a:off x="905920" y="5839684"/>
              <a:ext cx="506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Symbol" panose="05050102010706020507" pitchFamily="18" charset="2"/>
                </a:rPr>
                <a:t>-</a:t>
              </a:r>
              <a:r>
                <a:rPr lang="en-US" altLang="en-US" sz="2400" dirty="0"/>
                <a:t>1</a:t>
              </a:r>
            </a:p>
          </p:txBody>
        </p:sp>
        <p:graphicFrame>
          <p:nvGraphicFramePr>
            <p:cNvPr id="28" name="Object 56">
              <a:extLst>
                <a:ext uri="{FF2B5EF4-FFF2-40B4-BE49-F238E27FC236}">
                  <a16:creationId xmlns:a16="http://schemas.microsoft.com/office/drawing/2014/main" id="{FCE5229B-0497-C3EB-7127-1016D6A984E4}"/>
                </a:ext>
              </a:extLst>
            </p:cNvPr>
            <p:cNvGraphicFramePr>
              <a:graphicFrameLocks noChangeAspect="1"/>
            </p:cNvGraphicFramePr>
            <p:nvPr>
              <p:extLst>
                <p:ext uri="{D42A27DB-BD31-4B8C-83A1-F6EECF244321}">
                  <p14:modId xmlns:p14="http://schemas.microsoft.com/office/powerpoint/2010/main" val="628778945"/>
                </p:ext>
              </p:extLst>
            </p:nvPr>
          </p:nvGraphicFramePr>
          <p:xfrm>
            <a:off x="1012283" y="5248706"/>
            <a:ext cx="274637" cy="384175"/>
          </p:xfrm>
          <a:graphic>
            <a:graphicData uri="http://schemas.openxmlformats.org/presentationml/2006/ole">
              <mc:AlternateContent xmlns:mc="http://schemas.openxmlformats.org/markup-compatibility/2006">
                <mc:Choice xmlns:v="urn:schemas-microsoft-com:vml" Requires="v">
                  <p:oleObj name="Equation" r:id="rId24" imgW="126725" imgH="177415" progId="Equation.DSMT4">
                    <p:embed/>
                  </p:oleObj>
                </mc:Choice>
                <mc:Fallback>
                  <p:oleObj name="Equation" r:id="rId24" imgW="126725" imgH="177415" progId="Equation.DSMT4">
                    <p:embed/>
                    <p:pic>
                      <p:nvPicPr>
                        <p:cNvPr id="28" name="Object 56">
                          <a:extLst>
                            <a:ext uri="{FF2B5EF4-FFF2-40B4-BE49-F238E27FC236}">
                              <a16:creationId xmlns:a16="http://schemas.microsoft.com/office/drawing/2014/main" id="{A3F2FC8E-2B18-2E9B-7C46-B549914AF0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2283" y="5248706"/>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Line 57">
              <a:extLst>
                <a:ext uri="{FF2B5EF4-FFF2-40B4-BE49-F238E27FC236}">
                  <a16:creationId xmlns:a16="http://schemas.microsoft.com/office/drawing/2014/main" id="{1E2835C1-44FE-8E81-13EF-B23BC6CE6160}"/>
                </a:ext>
              </a:extLst>
            </p:cNvPr>
            <p:cNvSpPr>
              <a:spLocks noChangeShapeType="1"/>
            </p:cNvSpPr>
            <p:nvPr/>
          </p:nvSpPr>
          <p:spPr bwMode="auto">
            <a:xfrm>
              <a:off x="677320" y="5949749"/>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0" name="Object 58">
              <a:extLst>
                <a:ext uri="{FF2B5EF4-FFF2-40B4-BE49-F238E27FC236}">
                  <a16:creationId xmlns:a16="http://schemas.microsoft.com/office/drawing/2014/main" id="{76FE1019-C917-E991-9E10-192C5849E3CC}"/>
                </a:ext>
              </a:extLst>
            </p:cNvPr>
            <p:cNvGraphicFramePr>
              <a:graphicFrameLocks noChangeAspect="1"/>
            </p:cNvGraphicFramePr>
            <p:nvPr>
              <p:extLst>
                <p:ext uri="{D42A27DB-BD31-4B8C-83A1-F6EECF244321}">
                  <p14:modId xmlns:p14="http://schemas.microsoft.com/office/powerpoint/2010/main" val="601217943"/>
                </p:ext>
              </p:extLst>
            </p:nvPr>
          </p:nvGraphicFramePr>
          <p:xfrm>
            <a:off x="601120" y="5401106"/>
            <a:ext cx="274638" cy="220662"/>
          </p:xfrm>
          <a:graphic>
            <a:graphicData uri="http://schemas.openxmlformats.org/presentationml/2006/ole">
              <mc:AlternateContent xmlns:mc="http://schemas.openxmlformats.org/markup-compatibility/2006">
                <mc:Choice xmlns:v="urn:schemas-microsoft-com:vml" Requires="v">
                  <p:oleObj name="Equation" r:id="rId25" imgW="126780" imgH="101424" progId="Equation.DSMT4">
                    <p:embed/>
                  </p:oleObj>
                </mc:Choice>
                <mc:Fallback>
                  <p:oleObj name="Equation" r:id="rId25" imgW="126780" imgH="101424" progId="Equation.DSMT4">
                    <p:embed/>
                    <p:pic>
                      <p:nvPicPr>
                        <p:cNvPr id="30" name="Object 58">
                          <a:extLst>
                            <a:ext uri="{FF2B5EF4-FFF2-40B4-BE49-F238E27FC236}">
                              <a16:creationId xmlns:a16="http://schemas.microsoft.com/office/drawing/2014/main" id="{C354D84B-FE57-6BD8-D2EB-F0193C42E1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120" y="5401106"/>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14">
              <a:extLst>
                <a:ext uri="{FF2B5EF4-FFF2-40B4-BE49-F238E27FC236}">
                  <a16:creationId xmlns:a16="http://schemas.microsoft.com/office/drawing/2014/main" id="{7F4C4D37-D883-BFB3-D108-B19F0A05CEC9}"/>
                </a:ext>
              </a:extLst>
            </p:cNvPr>
            <p:cNvGraphicFramePr>
              <a:graphicFrameLocks noChangeAspect="1"/>
            </p:cNvGraphicFramePr>
            <p:nvPr>
              <p:extLst>
                <p:ext uri="{D42A27DB-BD31-4B8C-83A1-F6EECF244321}">
                  <p14:modId xmlns:p14="http://schemas.microsoft.com/office/powerpoint/2010/main" val="1431173010"/>
                </p:ext>
              </p:extLst>
            </p:nvPr>
          </p:nvGraphicFramePr>
          <p:xfrm>
            <a:off x="493996" y="5045333"/>
            <a:ext cx="518287" cy="212520"/>
          </p:xfrm>
          <a:graphic>
            <a:graphicData uri="http://schemas.openxmlformats.org/presentationml/2006/ole">
              <mc:AlternateContent xmlns:mc="http://schemas.openxmlformats.org/markup-compatibility/2006">
                <mc:Choice xmlns:v="urn:schemas-microsoft-com:vml" Requires="v">
                  <p:oleObj name="Equation" r:id="rId26" imgW="431640" imgH="177480" progId="Equation.DSMT4">
                    <p:embed/>
                  </p:oleObj>
                </mc:Choice>
                <mc:Fallback>
                  <p:oleObj name="Equation" r:id="rId26" imgW="431640" imgH="177480" progId="Equation.DSMT4">
                    <p:embed/>
                    <p:pic>
                      <p:nvPicPr>
                        <p:cNvPr id="37" name="Object 14">
                          <a:extLst>
                            <a:ext uri="{FF2B5EF4-FFF2-40B4-BE49-F238E27FC236}">
                              <a16:creationId xmlns:a16="http://schemas.microsoft.com/office/drawing/2014/main" id="{CFAE69D8-9574-C972-0024-A97063CFB8AD}"/>
                            </a:ext>
                          </a:extLst>
                        </p:cNvPr>
                        <p:cNvPicPr>
                          <a:picLocks noChangeAspect="1" noChangeArrowheads="1"/>
                        </p:cNvPicPr>
                        <p:nvPr/>
                      </p:nvPicPr>
                      <p:blipFill>
                        <a:blip r:embed="rId27"/>
                        <a:srcRect/>
                        <a:stretch>
                          <a:fillRect/>
                        </a:stretch>
                      </p:blipFill>
                      <p:spPr bwMode="auto">
                        <a:xfrm>
                          <a:off x="493996" y="5045333"/>
                          <a:ext cx="518287" cy="212520"/>
                        </a:xfrm>
                        <a:prstGeom prst="rect">
                          <a:avLst/>
                        </a:prstGeom>
                        <a:noFill/>
                        <a:ln>
                          <a:noFill/>
                        </a:ln>
                        <a:effectLst/>
                      </p:spPr>
                    </p:pic>
                  </p:oleObj>
                </mc:Fallback>
              </mc:AlternateContent>
            </a:graphicData>
          </a:graphic>
        </p:graphicFrame>
        <p:graphicFrame>
          <p:nvGraphicFramePr>
            <p:cNvPr id="32" name="Object 14">
              <a:extLst>
                <a:ext uri="{FF2B5EF4-FFF2-40B4-BE49-F238E27FC236}">
                  <a16:creationId xmlns:a16="http://schemas.microsoft.com/office/drawing/2014/main" id="{87A73AD8-3E3C-6BBF-B075-6A6466B17A4B}"/>
                </a:ext>
              </a:extLst>
            </p:cNvPr>
            <p:cNvGraphicFramePr>
              <a:graphicFrameLocks noChangeAspect="1"/>
            </p:cNvGraphicFramePr>
            <p:nvPr>
              <p:extLst>
                <p:ext uri="{D42A27DB-BD31-4B8C-83A1-F6EECF244321}">
                  <p14:modId xmlns:p14="http://schemas.microsoft.com/office/powerpoint/2010/main" val="1078263848"/>
                </p:ext>
              </p:extLst>
            </p:nvPr>
          </p:nvGraphicFramePr>
          <p:xfrm>
            <a:off x="1201434" y="5026436"/>
            <a:ext cx="547688" cy="273050"/>
          </p:xfrm>
          <a:graphic>
            <a:graphicData uri="http://schemas.openxmlformats.org/presentationml/2006/ole">
              <mc:AlternateContent xmlns:mc="http://schemas.openxmlformats.org/markup-compatibility/2006">
                <mc:Choice xmlns:v="urn:schemas-microsoft-com:vml" Requires="v">
                  <p:oleObj name="Equation" r:id="rId28" imgW="457200" imgH="228600" progId="Equation.DSMT4">
                    <p:embed/>
                  </p:oleObj>
                </mc:Choice>
                <mc:Fallback>
                  <p:oleObj name="Equation" r:id="rId28" imgW="457200" imgH="228600" progId="Equation.DSMT4">
                    <p:embed/>
                    <p:pic>
                      <p:nvPicPr>
                        <p:cNvPr id="38" name="Object 14">
                          <a:extLst>
                            <a:ext uri="{FF2B5EF4-FFF2-40B4-BE49-F238E27FC236}">
                              <a16:creationId xmlns:a16="http://schemas.microsoft.com/office/drawing/2014/main" id="{276B9DBD-C51A-DDD2-8B94-C46198D8E176}"/>
                            </a:ext>
                          </a:extLst>
                        </p:cNvPr>
                        <p:cNvPicPr>
                          <a:picLocks noChangeAspect="1" noChangeArrowheads="1"/>
                        </p:cNvPicPr>
                        <p:nvPr/>
                      </p:nvPicPr>
                      <p:blipFill>
                        <a:blip r:embed="rId29"/>
                        <a:srcRect/>
                        <a:stretch>
                          <a:fillRect/>
                        </a:stretch>
                      </p:blipFill>
                      <p:spPr bwMode="auto">
                        <a:xfrm>
                          <a:off x="1201434" y="5026436"/>
                          <a:ext cx="547688" cy="273050"/>
                        </a:xfrm>
                        <a:prstGeom prst="rect">
                          <a:avLst/>
                        </a:prstGeom>
                        <a:noFill/>
                        <a:ln>
                          <a:noFill/>
                        </a:ln>
                        <a:effectLst/>
                      </p:spPr>
                    </p:pic>
                  </p:oleObj>
                </mc:Fallback>
              </mc:AlternateContent>
            </a:graphicData>
          </a:graphic>
        </p:graphicFrame>
        <p:graphicFrame>
          <p:nvGraphicFramePr>
            <p:cNvPr id="33" name="Object 14">
              <a:extLst>
                <a:ext uri="{FF2B5EF4-FFF2-40B4-BE49-F238E27FC236}">
                  <a16:creationId xmlns:a16="http://schemas.microsoft.com/office/drawing/2014/main" id="{785EF918-7AB2-9A47-9E12-60B6B1EC9226}"/>
                </a:ext>
              </a:extLst>
            </p:cNvPr>
            <p:cNvGraphicFramePr>
              <a:graphicFrameLocks noChangeAspect="1"/>
            </p:cNvGraphicFramePr>
            <p:nvPr>
              <p:extLst>
                <p:ext uri="{D42A27DB-BD31-4B8C-83A1-F6EECF244321}">
                  <p14:modId xmlns:p14="http://schemas.microsoft.com/office/powerpoint/2010/main" val="775321152"/>
                </p:ext>
              </p:extLst>
            </p:nvPr>
          </p:nvGraphicFramePr>
          <p:xfrm>
            <a:off x="2261056" y="5049495"/>
            <a:ext cx="395287" cy="212725"/>
          </p:xfrm>
          <a:graphic>
            <a:graphicData uri="http://schemas.openxmlformats.org/presentationml/2006/ole">
              <mc:AlternateContent xmlns:mc="http://schemas.openxmlformats.org/markup-compatibility/2006">
                <mc:Choice xmlns:v="urn:schemas-microsoft-com:vml" Requires="v">
                  <p:oleObj name="Equation" r:id="rId30" imgW="330120" imgH="177480" progId="Equation.DSMT4">
                    <p:embed/>
                  </p:oleObj>
                </mc:Choice>
                <mc:Fallback>
                  <p:oleObj name="Equation" r:id="rId30" imgW="330120" imgH="177480" progId="Equation.DSMT4">
                    <p:embed/>
                    <p:pic>
                      <p:nvPicPr>
                        <p:cNvPr id="39" name="Object 14">
                          <a:extLst>
                            <a:ext uri="{FF2B5EF4-FFF2-40B4-BE49-F238E27FC236}">
                              <a16:creationId xmlns:a16="http://schemas.microsoft.com/office/drawing/2014/main" id="{6EE9C144-1F72-1203-3E43-5C42260E0713}"/>
                            </a:ext>
                          </a:extLst>
                        </p:cNvPr>
                        <p:cNvPicPr>
                          <a:picLocks noChangeAspect="1" noChangeArrowheads="1"/>
                        </p:cNvPicPr>
                        <p:nvPr/>
                      </p:nvPicPr>
                      <p:blipFill>
                        <a:blip r:embed="rId31"/>
                        <a:srcRect/>
                        <a:stretch>
                          <a:fillRect/>
                        </a:stretch>
                      </p:blipFill>
                      <p:spPr bwMode="auto">
                        <a:xfrm>
                          <a:off x="2261056" y="5049495"/>
                          <a:ext cx="395287" cy="212725"/>
                        </a:xfrm>
                        <a:prstGeom prst="rect">
                          <a:avLst/>
                        </a:prstGeom>
                        <a:noFill/>
                        <a:ln>
                          <a:noFill/>
                        </a:ln>
                        <a:effectLst/>
                      </p:spPr>
                    </p:pic>
                  </p:oleObj>
                </mc:Fallback>
              </mc:AlternateContent>
            </a:graphicData>
          </a:graphic>
        </p:graphicFrame>
        <p:graphicFrame>
          <p:nvGraphicFramePr>
            <p:cNvPr id="34" name="Object 14">
              <a:extLst>
                <a:ext uri="{FF2B5EF4-FFF2-40B4-BE49-F238E27FC236}">
                  <a16:creationId xmlns:a16="http://schemas.microsoft.com/office/drawing/2014/main" id="{C1DEE6D6-5A12-64FE-888E-A54406467542}"/>
                </a:ext>
              </a:extLst>
            </p:cNvPr>
            <p:cNvGraphicFramePr>
              <a:graphicFrameLocks noChangeAspect="1"/>
            </p:cNvGraphicFramePr>
            <p:nvPr>
              <p:extLst>
                <p:ext uri="{D42A27DB-BD31-4B8C-83A1-F6EECF244321}">
                  <p14:modId xmlns:p14="http://schemas.microsoft.com/office/powerpoint/2010/main" val="1276759273"/>
                </p:ext>
              </p:extLst>
            </p:nvPr>
          </p:nvGraphicFramePr>
          <p:xfrm>
            <a:off x="3364535" y="5062444"/>
            <a:ext cx="411162" cy="212725"/>
          </p:xfrm>
          <a:graphic>
            <a:graphicData uri="http://schemas.openxmlformats.org/presentationml/2006/ole">
              <mc:AlternateContent xmlns:mc="http://schemas.openxmlformats.org/markup-compatibility/2006">
                <mc:Choice xmlns:v="urn:schemas-microsoft-com:vml" Requires="v">
                  <p:oleObj name="Equation" r:id="rId32" imgW="342720" imgH="177480" progId="Equation.DSMT4">
                    <p:embed/>
                  </p:oleObj>
                </mc:Choice>
                <mc:Fallback>
                  <p:oleObj name="Equation" r:id="rId32" imgW="342720" imgH="177480" progId="Equation.DSMT4">
                    <p:embed/>
                    <p:pic>
                      <p:nvPicPr>
                        <p:cNvPr id="40" name="Object 14">
                          <a:extLst>
                            <a:ext uri="{FF2B5EF4-FFF2-40B4-BE49-F238E27FC236}">
                              <a16:creationId xmlns:a16="http://schemas.microsoft.com/office/drawing/2014/main" id="{6A2A0A85-371F-5DE7-C64D-26774C3A38E4}"/>
                            </a:ext>
                          </a:extLst>
                        </p:cNvPr>
                        <p:cNvPicPr>
                          <a:picLocks noChangeAspect="1" noChangeArrowheads="1"/>
                        </p:cNvPicPr>
                        <p:nvPr/>
                      </p:nvPicPr>
                      <p:blipFill>
                        <a:blip r:embed="rId33"/>
                        <a:srcRect/>
                        <a:stretch>
                          <a:fillRect/>
                        </a:stretch>
                      </p:blipFill>
                      <p:spPr bwMode="auto">
                        <a:xfrm>
                          <a:off x="3364535" y="5062444"/>
                          <a:ext cx="411162" cy="212725"/>
                        </a:xfrm>
                        <a:prstGeom prst="rect">
                          <a:avLst/>
                        </a:prstGeom>
                        <a:noFill/>
                        <a:ln>
                          <a:noFill/>
                        </a:ln>
                        <a:effectLst/>
                      </p:spPr>
                    </p:pic>
                  </p:oleObj>
                </mc:Fallback>
              </mc:AlternateContent>
            </a:graphicData>
          </a:graphic>
        </p:graphicFrame>
      </p:grpSp>
      <p:pic>
        <p:nvPicPr>
          <p:cNvPr id="35" name="Picture 34">
            <a:extLst>
              <a:ext uri="{FF2B5EF4-FFF2-40B4-BE49-F238E27FC236}">
                <a16:creationId xmlns:a16="http://schemas.microsoft.com/office/drawing/2014/main" id="{89471D49-53BF-F361-BD7E-F1C4F5299387}"/>
              </a:ext>
            </a:extLst>
          </p:cNvPr>
          <p:cNvPicPr>
            <a:picLocks noChangeAspect="1"/>
          </p:cNvPicPr>
          <p:nvPr/>
        </p:nvPicPr>
        <p:blipFill>
          <a:blip r:embed="rId34"/>
          <a:stretch>
            <a:fillRect/>
          </a:stretch>
        </p:blipFill>
        <p:spPr>
          <a:xfrm>
            <a:off x="241716" y="2237565"/>
            <a:ext cx="4045804" cy="407337"/>
          </a:xfrm>
          <a:prstGeom prst="rect">
            <a:avLst/>
          </a:prstGeom>
        </p:spPr>
      </p:pic>
      <p:pic>
        <p:nvPicPr>
          <p:cNvPr id="36" name="Picture 35">
            <a:extLst>
              <a:ext uri="{FF2B5EF4-FFF2-40B4-BE49-F238E27FC236}">
                <a16:creationId xmlns:a16="http://schemas.microsoft.com/office/drawing/2014/main" id="{E9D336F6-0BCA-DE13-958D-B9D8562774D1}"/>
              </a:ext>
            </a:extLst>
          </p:cNvPr>
          <p:cNvPicPr>
            <a:picLocks noChangeAspect="1"/>
          </p:cNvPicPr>
          <p:nvPr/>
        </p:nvPicPr>
        <p:blipFill>
          <a:blip r:embed="rId34"/>
          <a:stretch>
            <a:fillRect/>
          </a:stretch>
        </p:blipFill>
        <p:spPr>
          <a:xfrm>
            <a:off x="198890" y="3210160"/>
            <a:ext cx="4045804" cy="407337"/>
          </a:xfrm>
          <a:prstGeom prst="rect">
            <a:avLst/>
          </a:prstGeom>
        </p:spPr>
      </p:pic>
      <p:pic>
        <p:nvPicPr>
          <p:cNvPr id="37" name="Picture 36">
            <a:extLst>
              <a:ext uri="{FF2B5EF4-FFF2-40B4-BE49-F238E27FC236}">
                <a16:creationId xmlns:a16="http://schemas.microsoft.com/office/drawing/2014/main" id="{4AB8BB9B-8D2B-6F43-395B-E47F94D49EC2}"/>
              </a:ext>
            </a:extLst>
          </p:cNvPr>
          <p:cNvPicPr>
            <a:picLocks noChangeAspect="1"/>
          </p:cNvPicPr>
          <p:nvPr/>
        </p:nvPicPr>
        <p:blipFill>
          <a:blip r:embed="rId34"/>
          <a:stretch>
            <a:fillRect/>
          </a:stretch>
        </p:blipFill>
        <p:spPr>
          <a:xfrm>
            <a:off x="256018" y="4196680"/>
            <a:ext cx="4045804" cy="407337"/>
          </a:xfrm>
          <a:prstGeom prst="rect">
            <a:avLst/>
          </a:prstGeom>
        </p:spPr>
      </p:pic>
      <p:cxnSp>
        <p:nvCxnSpPr>
          <p:cNvPr id="39" name="Straight Connector 38">
            <a:extLst>
              <a:ext uri="{FF2B5EF4-FFF2-40B4-BE49-F238E27FC236}">
                <a16:creationId xmlns:a16="http://schemas.microsoft.com/office/drawing/2014/main" id="{CD384416-3E10-9791-3046-0FD2127C4A3E}"/>
              </a:ext>
            </a:extLst>
          </p:cNvPr>
          <p:cNvCxnSpPr/>
          <p:nvPr/>
        </p:nvCxnSpPr>
        <p:spPr>
          <a:xfrm>
            <a:off x="4457466" y="988998"/>
            <a:ext cx="0" cy="547254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0" name="Object 5">
            <a:extLst>
              <a:ext uri="{FF2B5EF4-FFF2-40B4-BE49-F238E27FC236}">
                <a16:creationId xmlns:a16="http://schemas.microsoft.com/office/drawing/2014/main" id="{560971B2-31B7-45C1-A2B2-1D0341453F31}"/>
              </a:ext>
            </a:extLst>
          </p:cNvPr>
          <p:cNvGraphicFramePr>
            <a:graphicFrameLocks noChangeAspect="1"/>
          </p:cNvGraphicFramePr>
          <p:nvPr>
            <p:extLst>
              <p:ext uri="{D42A27DB-BD31-4B8C-83A1-F6EECF244321}">
                <p14:modId xmlns:p14="http://schemas.microsoft.com/office/powerpoint/2010/main" val="782376456"/>
              </p:ext>
            </p:extLst>
          </p:nvPr>
        </p:nvGraphicFramePr>
        <p:xfrm>
          <a:off x="4634413" y="939800"/>
          <a:ext cx="6773863" cy="1166813"/>
        </p:xfrm>
        <a:graphic>
          <a:graphicData uri="http://schemas.openxmlformats.org/presentationml/2006/ole">
            <mc:AlternateContent xmlns:mc="http://schemas.openxmlformats.org/markup-compatibility/2006">
              <mc:Choice xmlns:v="urn:schemas-microsoft-com:vml" Requires="v">
                <p:oleObj name="Equation" r:id="rId35" imgW="3860640" imgH="660240" progId="Equation.DSMT4">
                  <p:embed/>
                </p:oleObj>
              </mc:Choice>
              <mc:Fallback>
                <p:oleObj name="Equation" r:id="rId35" imgW="3860640" imgH="660240" progId="Equation.DSMT4">
                  <p:embed/>
                  <p:pic>
                    <p:nvPicPr>
                      <p:cNvPr id="3" name="Object 5"/>
                      <p:cNvPicPr>
                        <a:picLocks noChangeAspect="1" noChangeArrowheads="1"/>
                      </p:cNvPicPr>
                      <p:nvPr/>
                    </p:nvPicPr>
                    <p:blipFill>
                      <a:blip r:embed="rId36"/>
                      <a:srcRect/>
                      <a:stretch>
                        <a:fillRect/>
                      </a:stretch>
                    </p:blipFill>
                    <p:spPr bwMode="auto">
                      <a:xfrm>
                        <a:off x="4634413" y="939800"/>
                        <a:ext cx="6773863" cy="1166813"/>
                      </a:xfrm>
                      <a:prstGeom prst="rect">
                        <a:avLst/>
                      </a:prstGeom>
                      <a:noFill/>
                      <a:ln>
                        <a:noFill/>
                      </a:ln>
                      <a:effectLst/>
                    </p:spPr>
                  </p:pic>
                </p:oleObj>
              </mc:Fallback>
            </mc:AlternateContent>
          </a:graphicData>
        </a:graphic>
      </p:graphicFrame>
      <p:graphicFrame>
        <p:nvGraphicFramePr>
          <p:cNvPr id="41" name="Object 10">
            <a:extLst>
              <a:ext uri="{FF2B5EF4-FFF2-40B4-BE49-F238E27FC236}">
                <a16:creationId xmlns:a16="http://schemas.microsoft.com/office/drawing/2014/main" id="{DCF383D3-F03C-3AED-F196-3272C690DB1F}"/>
              </a:ext>
            </a:extLst>
          </p:cNvPr>
          <p:cNvGraphicFramePr>
            <a:graphicFrameLocks noChangeAspect="1"/>
          </p:cNvGraphicFramePr>
          <p:nvPr>
            <p:extLst>
              <p:ext uri="{D42A27DB-BD31-4B8C-83A1-F6EECF244321}">
                <p14:modId xmlns:p14="http://schemas.microsoft.com/office/powerpoint/2010/main" val="3898412061"/>
              </p:ext>
            </p:extLst>
          </p:nvPr>
        </p:nvGraphicFramePr>
        <p:xfrm>
          <a:off x="4613111" y="2192441"/>
          <a:ext cx="6764193" cy="822614"/>
        </p:xfrm>
        <a:graphic>
          <a:graphicData uri="http://schemas.openxmlformats.org/presentationml/2006/ole">
            <mc:AlternateContent xmlns:mc="http://schemas.openxmlformats.org/markup-compatibility/2006">
              <mc:Choice xmlns:v="urn:schemas-microsoft-com:vml" Requires="v">
                <p:oleObj name="Equation" r:id="rId37" imgW="3568700" imgH="431800" progId="Equation.DSMT4">
                  <p:embed/>
                </p:oleObj>
              </mc:Choice>
              <mc:Fallback>
                <p:oleObj name="Equation" r:id="rId37" imgW="3568700" imgH="431800" progId="Equation.DSMT4">
                  <p:embed/>
                  <p:pic>
                    <p:nvPicPr>
                      <p:cNvPr id="8" name="Object 1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613111" y="2192441"/>
                        <a:ext cx="6764193" cy="822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2" name="Picture 41" descr="Diagram&#10;&#10;Description automatically generated">
            <a:extLst>
              <a:ext uri="{FF2B5EF4-FFF2-40B4-BE49-F238E27FC236}">
                <a16:creationId xmlns:a16="http://schemas.microsoft.com/office/drawing/2014/main" id="{EEC736C7-D85A-7404-FFCD-CFB9D2313054}"/>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400258" y="3150696"/>
            <a:ext cx="3309296" cy="3309296"/>
          </a:xfrm>
          <a:prstGeom prst="rect">
            <a:avLst/>
          </a:prstGeom>
        </p:spPr>
      </p:pic>
      <p:graphicFrame>
        <p:nvGraphicFramePr>
          <p:cNvPr id="43" name="Object 5">
            <a:extLst>
              <a:ext uri="{FF2B5EF4-FFF2-40B4-BE49-F238E27FC236}">
                <a16:creationId xmlns:a16="http://schemas.microsoft.com/office/drawing/2014/main" id="{06B4336E-6610-3D97-BBB3-2C575BDD2A6A}"/>
              </a:ext>
            </a:extLst>
          </p:cNvPr>
          <p:cNvGraphicFramePr>
            <a:graphicFrameLocks noChangeAspect="1"/>
          </p:cNvGraphicFramePr>
          <p:nvPr>
            <p:extLst>
              <p:ext uri="{D42A27DB-BD31-4B8C-83A1-F6EECF244321}">
                <p14:modId xmlns:p14="http://schemas.microsoft.com/office/powerpoint/2010/main" val="1235751382"/>
              </p:ext>
            </p:extLst>
          </p:nvPr>
        </p:nvGraphicFramePr>
        <p:xfrm>
          <a:off x="8752130" y="4747070"/>
          <a:ext cx="533400" cy="252984"/>
        </p:xfrm>
        <a:graphic>
          <a:graphicData uri="http://schemas.openxmlformats.org/presentationml/2006/ole">
            <mc:AlternateContent xmlns:mc="http://schemas.openxmlformats.org/markup-compatibility/2006">
              <mc:Choice xmlns:v="urn:schemas-microsoft-com:vml" Requires="v">
                <p:oleObj name="Equation" r:id="rId40" imgW="431640" imgH="203040" progId="Equation.DSMT4">
                  <p:embed/>
                </p:oleObj>
              </mc:Choice>
              <mc:Fallback>
                <p:oleObj name="Equation" r:id="rId40" imgW="431640" imgH="203040" progId="Equation.DSMT4">
                  <p:embed/>
                  <p:pic>
                    <p:nvPicPr>
                      <p:cNvPr id="11" name="Object 5">
                        <a:extLst>
                          <a:ext uri="{FF2B5EF4-FFF2-40B4-BE49-F238E27FC236}">
                            <a16:creationId xmlns:a16="http://schemas.microsoft.com/office/drawing/2014/main" id="{F324CBAE-A191-4AD1-B4F0-04C94918F5B1}"/>
                          </a:ext>
                        </a:extLst>
                      </p:cNvPr>
                      <p:cNvPicPr>
                        <a:picLocks noChangeAspect="1" noChangeArrowheads="1"/>
                      </p:cNvPicPr>
                      <p:nvPr/>
                    </p:nvPicPr>
                    <p:blipFill>
                      <a:blip r:embed="rId41"/>
                      <a:srcRect/>
                      <a:stretch>
                        <a:fillRect/>
                      </a:stretch>
                    </p:blipFill>
                    <p:spPr bwMode="auto">
                      <a:xfrm>
                        <a:off x="8752130" y="4747070"/>
                        <a:ext cx="533400" cy="252984"/>
                      </a:xfrm>
                      <a:prstGeom prst="rect">
                        <a:avLst/>
                      </a:prstGeom>
                      <a:noFill/>
                      <a:ln>
                        <a:noFill/>
                      </a:ln>
                      <a:effectLst/>
                    </p:spPr>
                  </p:pic>
                </p:oleObj>
              </mc:Fallback>
            </mc:AlternateContent>
          </a:graphicData>
        </a:graphic>
      </p:graphicFrame>
      <p:graphicFrame>
        <p:nvGraphicFramePr>
          <p:cNvPr id="44" name="Object 5">
            <a:extLst>
              <a:ext uri="{FF2B5EF4-FFF2-40B4-BE49-F238E27FC236}">
                <a16:creationId xmlns:a16="http://schemas.microsoft.com/office/drawing/2014/main" id="{0958EDA3-5AD5-6B9F-52A2-635078FD4776}"/>
              </a:ext>
            </a:extLst>
          </p:cNvPr>
          <p:cNvGraphicFramePr>
            <a:graphicFrameLocks noChangeAspect="1"/>
          </p:cNvGraphicFramePr>
          <p:nvPr>
            <p:extLst>
              <p:ext uri="{D42A27DB-BD31-4B8C-83A1-F6EECF244321}">
                <p14:modId xmlns:p14="http://schemas.microsoft.com/office/powerpoint/2010/main" val="2951570543"/>
              </p:ext>
            </p:extLst>
          </p:nvPr>
        </p:nvGraphicFramePr>
        <p:xfrm>
          <a:off x="9770750" y="4063888"/>
          <a:ext cx="439738" cy="252412"/>
        </p:xfrm>
        <a:graphic>
          <a:graphicData uri="http://schemas.openxmlformats.org/presentationml/2006/ole">
            <mc:AlternateContent xmlns:mc="http://schemas.openxmlformats.org/markup-compatibility/2006">
              <mc:Choice xmlns:v="urn:schemas-microsoft-com:vml" Requires="v">
                <p:oleObj name="Equation" r:id="rId42" imgW="355320" imgH="203040" progId="Equation.DSMT4">
                  <p:embed/>
                </p:oleObj>
              </mc:Choice>
              <mc:Fallback>
                <p:oleObj name="Equation" r:id="rId42" imgW="355320" imgH="203040" progId="Equation.DSMT4">
                  <p:embed/>
                  <p:pic>
                    <p:nvPicPr>
                      <p:cNvPr id="12" name="Object 5">
                        <a:extLst>
                          <a:ext uri="{FF2B5EF4-FFF2-40B4-BE49-F238E27FC236}">
                            <a16:creationId xmlns:a16="http://schemas.microsoft.com/office/drawing/2014/main" id="{88351F72-B358-4B17-8A56-911A94CB0231}"/>
                          </a:ext>
                        </a:extLst>
                      </p:cNvPr>
                      <p:cNvPicPr>
                        <a:picLocks noChangeAspect="1" noChangeArrowheads="1"/>
                      </p:cNvPicPr>
                      <p:nvPr/>
                    </p:nvPicPr>
                    <p:blipFill>
                      <a:blip r:embed="rId43"/>
                      <a:srcRect/>
                      <a:stretch>
                        <a:fillRect/>
                      </a:stretch>
                    </p:blipFill>
                    <p:spPr bwMode="auto">
                      <a:xfrm>
                        <a:off x="9770750" y="4063888"/>
                        <a:ext cx="439738" cy="252412"/>
                      </a:xfrm>
                      <a:prstGeom prst="rect">
                        <a:avLst/>
                      </a:prstGeom>
                      <a:noFill/>
                      <a:ln>
                        <a:noFill/>
                      </a:ln>
                      <a:effectLst/>
                    </p:spPr>
                  </p:pic>
                </p:oleObj>
              </mc:Fallback>
            </mc:AlternateContent>
          </a:graphicData>
        </a:graphic>
      </p:graphicFrame>
      <p:graphicFrame>
        <p:nvGraphicFramePr>
          <p:cNvPr id="45" name="Object 5">
            <a:extLst>
              <a:ext uri="{FF2B5EF4-FFF2-40B4-BE49-F238E27FC236}">
                <a16:creationId xmlns:a16="http://schemas.microsoft.com/office/drawing/2014/main" id="{6424E0DE-6011-CF32-2FF0-E49643CE3DC7}"/>
              </a:ext>
            </a:extLst>
          </p:cNvPr>
          <p:cNvGraphicFramePr>
            <a:graphicFrameLocks noChangeAspect="1"/>
          </p:cNvGraphicFramePr>
          <p:nvPr>
            <p:extLst>
              <p:ext uri="{D42A27DB-BD31-4B8C-83A1-F6EECF244321}">
                <p14:modId xmlns:p14="http://schemas.microsoft.com/office/powerpoint/2010/main" val="3635039124"/>
              </p:ext>
            </p:extLst>
          </p:nvPr>
        </p:nvGraphicFramePr>
        <p:xfrm>
          <a:off x="10777170" y="6325981"/>
          <a:ext cx="644525" cy="252413"/>
        </p:xfrm>
        <a:graphic>
          <a:graphicData uri="http://schemas.openxmlformats.org/presentationml/2006/ole">
            <mc:AlternateContent xmlns:mc="http://schemas.openxmlformats.org/markup-compatibility/2006">
              <mc:Choice xmlns:v="urn:schemas-microsoft-com:vml" Requires="v">
                <p:oleObj name="Equation" r:id="rId44" imgW="520560" imgH="203040" progId="Equation.DSMT4">
                  <p:embed/>
                </p:oleObj>
              </mc:Choice>
              <mc:Fallback>
                <p:oleObj name="Equation" r:id="rId44" imgW="520560" imgH="203040" progId="Equation.DSMT4">
                  <p:embed/>
                  <p:pic>
                    <p:nvPicPr>
                      <p:cNvPr id="13" name="Object 5">
                        <a:extLst>
                          <a:ext uri="{FF2B5EF4-FFF2-40B4-BE49-F238E27FC236}">
                            <a16:creationId xmlns:a16="http://schemas.microsoft.com/office/drawing/2014/main" id="{B648C330-BE30-4964-A8E6-9D0C7E0A2C4A}"/>
                          </a:ext>
                        </a:extLst>
                      </p:cNvPr>
                      <p:cNvPicPr>
                        <a:picLocks noChangeAspect="1" noChangeArrowheads="1"/>
                      </p:cNvPicPr>
                      <p:nvPr/>
                    </p:nvPicPr>
                    <p:blipFill>
                      <a:blip r:embed="rId45"/>
                      <a:srcRect/>
                      <a:stretch>
                        <a:fillRect/>
                      </a:stretch>
                    </p:blipFill>
                    <p:spPr bwMode="auto">
                      <a:xfrm>
                        <a:off x="10777170" y="6325981"/>
                        <a:ext cx="644525" cy="252413"/>
                      </a:xfrm>
                      <a:prstGeom prst="rect">
                        <a:avLst/>
                      </a:prstGeom>
                      <a:noFill/>
                      <a:ln>
                        <a:noFill/>
                      </a:ln>
                      <a:effectLst/>
                    </p:spPr>
                  </p:pic>
                </p:oleObj>
              </mc:Fallback>
            </mc:AlternateContent>
          </a:graphicData>
        </a:graphic>
      </p:graphicFrame>
      <p:graphicFrame>
        <p:nvGraphicFramePr>
          <p:cNvPr id="3" name="Object 6">
            <a:extLst>
              <a:ext uri="{FF2B5EF4-FFF2-40B4-BE49-F238E27FC236}">
                <a16:creationId xmlns:a16="http://schemas.microsoft.com/office/drawing/2014/main" id="{63BC9682-CA14-299E-1274-2B94D3CA8962}"/>
              </a:ext>
            </a:extLst>
          </p:cNvPr>
          <p:cNvGraphicFramePr>
            <a:graphicFrameLocks noChangeAspect="1"/>
          </p:cNvGraphicFramePr>
          <p:nvPr>
            <p:extLst>
              <p:ext uri="{D42A27DB-BD31-4B8C-83A1-F6EECF244321}">
                <p14:modId xmlns:p14="http://schemas.microsoft.com/office/powerpoint/2010/main" val="170030634"/>
              </p:ext>
            </p:extLst>
          </p:nvPr>
        </p:nvGraphicFramePr>
        <p:xfrm>
          <a:off x="4529802" y="3150696"/>
          <a:ext cx="3457575" cy="543084"/>
        </p:xfrm>
        <a:graphic>
          <a:graphicData uri="http://schemas.openxmlformats.org/presentationml/2006/ole">
            <mc:AlternateContent xmlns:mc="http://schemas.openxmlformats.org/markup-compatibility/2006">
              <mc:Choice xmlns:v="urn:schemas-microsoft-com:vml" Requires="v">
                <p:oleObj name="Equation" r:id="rId46" imgW="1854000" imgH="291960" progId="Equation.DSMT4">
                  <p:embed/>
                </p:oleObj>
              </mc:Choice>
              <mc:Fallback>
                <p:oleObj name="Equation" r:id="rId46" imgW="1854000" imgH="291960" progId="Equation.DSMT4">
                  <p:embed/>
                  <p:pic>
                    <p:nvPicPr>
                      <p:cNvPr id="3" name="Object 6">
                        <a:extLst>
                          <a:ext uri="{FF2B5EF4-FFF2-40B4-BE49-F238E27FC236}">
                            <a16:creationId xmlns:a16="http://schemas.microsoft.com/office/drawing/2014/main" id="{53087C35-75B6-DC86-1B42-7DBF64CD7B15}"/>
                          </a:ext>
                        </a:extLst>
                      </p:cNvPr>
                      <p:cNvPicPr>
                        <a:picLocks noChangeAspect="1" noChangeArrowheads="1"/>
                      </p:cNvPicPr>
                      <p:nvPr/>
                    </p:nvPicPr>
                    <p:blipFill>
                      <a:blip r:embed="rId47"/>
                      <a:srcRect/>
                      <a:stretch>
                        <a:fillRect/>
                      </a:stretch>
                    </p:blipFill>
                    <p:spPr bwMode="auto">
                      <a:xfrm>
                        <a:off x="4529802" y="3150696"/>
                        <a:ext cx="3457575" cy="543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6">
            <a:extLst>
              <a:ext uri="{FF2B5EF4-FFF2-40B4-BE49-F238E27FC236}">
                <a16:creationId xmlns:a16="http://schemas.microsoft.com/office/drawing/2014/main" id="{3AE05EF5-2210-FBFE-4DD2-AC41B2237F61}"/>
              </a:ext>
            </a:extLst>
          </p:cNvPr>
          <p:cNvGraphicFramePr>
            <a:graphicFrameLocks noChangeAspect="1"/>
          </p:cNvGraphicFramePr>
          <p:nvPr>
            <p:extLst>
              <p:ext uri="{D42A27DB-BD31-4B8C-83A1-F6EECF244321}">
                <p14:modId xmlns:p14="http://schemas.microsoft.com/office/powerpoint/2010/main" val="42296723"/>
              </p:ext>
            </p:extLst>
          </p:nvPr>
        </p:nvGraphicFramePr>
        <p:xfrm>
          <a:off x="4544430" y="3740794"/>
          <a:ext cx="3457575" cy="543084"/>
        </p:xfrm>
        <a:graphic>
          <a:graphicData uri="http://schemas.openxmlformats.org/presentationml/2006/ole">
            <mc:AlternateContent xmlns:mc="http://schemas.openxmlformats.org/markup-compatibility/2006">
              <mc:Choice xmlns:v="urn:schemas-microsoft-com:vml" Requires="v">
                <p:oleObj name="Equation" r:id="rId48" imgW="1854000" imgH="291960" progId="Equation.DSMT4">
                  <p:embed/>
                </p:oleObj>
              </mc:Choice>
              <mc:Fallback>
                <p:oleObj name="Equation" r:id="rId48" imgW="1854000" imgH="291960" progId="Equation.DSMT4">
                  <p:embed/>
                  <p:pic>
                    <p:nvPicPr>
                      <p:cNvPr id="3" name="Object 6">
                        <a:extLst>
                          <a:ext uri="{FF2B5EF4-FFF2-40B4-BE49-F238E27FC236}">
                            <a16:creationId xmlns:a16="http://schemas.microsoft.com/office/drawing/2014/main" id="{63BC9682-CA14-299E-1274-2B94D3CA8962}"/>
                          </a:ext>
                        </a:extLst>
                      </p:cNvPr>
                      <p:cNvPicPr>
                        <a:picLocks noChangeAspect="1" noChangeArrowheads="1"/>
                      </p:cNvPicPr>
                      <p:nvPr/>
                    </p:nvPicPr>
                    <p:blipFill>
                      <a:blip r:embed="rId49"/>
                      <a:srcRect/>
                      <a:stretch>
                        <a:fillRect/>
                      </a:stretch>
                    </p:blipFill>
                    <p:spPr bwMode="auto">
                      <a:xfrm>
                        <a:off x="4544430" y="3740794"/>
                        <a:ext cx="3457575" cy="543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anim calcmode="lin" valueType="num">
                                      <p:cBhvr>
                                        <p:cTn id="53" dur="2000" fill="hold"/>
                                        <p:tgtEl>
                                          <p:spTgt spid="38"/>
                                        </p:tgtEl>
                                        <p:attrNameLst>
                                          <p:attrName>ppt_w</p:attrName>
                                        </p:attrNameLst>
                                      </p:cBhvr>
                                      <p:tavLst>
                                        <p:tav tm="0" fmla="#ppt_w*sin(2.5*pi*$)">
                                          <p:val>
                                            <p:fltVal val="0"/>
                                          </p:val>
                                        </p:tav>
                                        <p:tav tm="100000">
                                          <p:val>
                                            <p:fltVal val="1"/>
                                          </p:val>
                                        </p:tav>
                                      </p:tavLst>
                                    </p:anim>
                                    <p:anim calcmode="lin" valueType="num">
                                      <p:cBhvr>
                                        <p:cTn id="54"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ppt_x</p:attrName>
                                        </p:attrNameLst>
                                      </p:cBhvr>
                                      <p:tavLst>
                                        <p:tav tm="0">
                                          <p:val>
                                            <p:strVal val="#ppt_x"/>
                                          </p:val>
                                        </p:tav>
                                        <p:tav tm="100000">
                                          <p:val>
                                            <p:strVal val="#ppt_x"/>
                                          </p:val>
                                        </p:tav>
                                      </p:tavLst>
                                    </p:anim>
                                    <p:anim calcmode="lin" valueType="num">
                                      <p:cBhvr>
                                        <p:cTn id="6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4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2000"/>
                                        <p:tgtEl>
                                          <p:spTgt spid="42"/>
                                        </p:tgtEl>
                                      </p:cBhvr>
                                    </p:animEffect>
                                    <p:anim calcmode="lin" valueType="num">
                                      <p:cBhvr>
                                        <p:cTn id="87" dur="2000" fill="hold"/>
                                        <p:tgtEl>
                                          <p:spTgt spid="42"/>
                                        </p:tgtEl>
                                        <p:attrNameLst>
                                          <p:attrName>ppt_w</p:attrName>
                                        </p:attrNameLst>
                                      </p:cBhvr>
                                      <p:tavLst>
                                        <p:tav tm="0" fmla="#ppt_w*sin(2.5*pi*$)">
                                          <p:val>
                                            <p:fltVal val="0"/>
                                          </p:val>
                                        </p:tav>
                                        <p:tav tm="100000">
                                          <p:val>
                                            <p:fltVal val="1"/>
                                          </p:val>
                                        </p:tav>
                                      </p:tavLst>
                                    </p:anim>
                                    <p:anim calcmode="lin" valueType="num">
                                      <p:cBhvr>
                                        <p:cTn id="88" dur="2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80">
                                          <p:stCondLst>
                                            <p:cond delay="0"/>
                                          </p:stCondLst>
                                        </p:cTn>
                                        <p:tgtEl>
                                          <p:spTgt spid="43"/>
                                        </p:tgtEl>
                                      </p:cBhvr>
                                    </p:animEffect>
                                    <p:anim calcmode="lin" valueType="num">
                                      <p:cBhvr>
                                        <p:cTn id="9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99" dur="26">
                                          <p:stCondLst>
                                            <p:cond delay="650"/>
                                          </p:stCondLst>
                                        </p:cTn>
                                        <p:tgtEl>
                                          <p:spTgt spid="43"/>
                                        </p:tgtEl>
                                      </p:cBhvr>
                                      <p:to x="100000" y="60000"/>
                                    </p:animScale>
                                    <p:animScale>
                                      <p:cBhvr>
                                        <p:cTn id="100" dur="166" decel="50000">
                                          <p:stCondLst>
                                            <p:cond delay="676"/>
                                          </p:stCondLst>
                                        </p:cTn>
                                        <p:tgtEl>
                                          <p:spTgt spid="43"/>
                                        </p:tgtEl>
                                      </p:cBhvr>
                                      <p:to x="100000" y="100000"/>
                                    </p:animScale>
                                    <p:animScale>
                                      <p:cBhvr>
                                        <p:cTn id="101" dur="26">
                                          <p:stCondLst>
                                            <p:cond delay="1312"/>
                                          </p:stCondLst>
                                        </p:cTn>
                                        <p:tgtEl>
                                          <p:spTgt spid="43"/>
                                        </p:tgtEl>
                                      </p:cBhvr>
                                      <p:to x="100000" y="80000"/>
                                    </p:animScale>
                                    <p:animScale>
                                      <p:cBhvr>
                                        <p:cTn id="102" dur="166" decel="50000">
                                          <p:stCondLst>
                                            <p:cond delay="1338"/>
                                          </p:stCondLst>
                                        </p:cTn>
                                        <p:tgtEl>
                                          <p:spTgt spid="43"/>
                                        </p:tgtEl>
                                      </p:cBhvr>
                                      <p:to x="100000" y="100000"/>
                                    </p:animScale>
                                    <p:animScale>
                                      <p:cBhvr>
                                        <p:cTn id="103" dur="26">
                                          <p:stCondLst>
                                            <p:cond delay="1642"/>
                                          </p:stCondLst>
                                        </p:cTn>
                                        <p:tgtEl>
                                          <p:spTgt spid="43"/>
                                        </p:tgtEl>
                                      </p:cBhvr>
                                      <p:to x="100000" y="90000"/>
                                    </p:animScale>
                                    <p:animScale>
                                      <p:cBhvr>
                                        <p:cTn id="104" dur="166" decel="50000">
                                          <p:stCondLst>
                                            <p:cond delay="1668"/>
                                          </p:stCondLst>
                                        </p:cTn>
                                        <p:tgtEl>
                                          <p:spTgt spid="43"/>
                                        </p:tgtEl>
                                      </p:cBhvr>
                                      <p:to x="100000" y="100000"/>
                                    </p:animScale>
                                    <p:animScale>
                                      <p:cBhvr>
                                        <p:cTn id="105" dur="26">
                                          <p:stCondLst>
                                            <p:cond delay="1808"/>
                                          </p:stCondLst>
                                        </p:cTn>
                                        <p:tgtEl>
                                          <p:spTgt spid="43"/>
                                        </p:tgtEl>
                                      </p:cBhvr>
                                      <p:to x="100000" y="95000"/>
                                    </p:animScale>
                                    <p:animScale>
                                      <p:cBhvr>
                                        <p:cTn id="106" dur="166" decel="50000">
                                          <p:stCondLst>
                                            <p:cond delay="1834"/>
                                          </p:stCondLst>
                                        </p:cTn>
                                        <p:tgtEl>
                                          <p:spTgt spid="43"/>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down)">
                                      <p:cBhvr>
                                        <p:cTn id="111" dur="580">
                                          <p:stCondLst>
                                            <p:cond delay="0"/>
                                          </p:stCondLst>
                                        </p:cTn>
                                        <p:tgtEl>
                                          <p:spTgt spid="44"/>
                                        </p:tgtEl>
                                      </p:cBhvr>
                                    </p:animEffect>
                                    <p:anim calcmode="lin" valueType="num">
                                      <p:cBhvr>
                                        <p:cTn id="112"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17" dur="26">
                                          <p:stCondLst>
                                            <p:cond delay="650"/>
                                          </p:stCondLst>
                                        </p:cTn>
                                        <p:tgtEl>
                                          <p:spTgt spid="44"/>
                                        </p:tgtEl>
                                      </p:cBhvr>
                                      <p:to x="100000" y="60000"/>
                                    </p:animScale>
                                    <p:animScale>
                                      <p:cBhvr>
                                        <p:cTn id="118" dur="166" decel="50000">
                                          <p:stCondLst>
                                            <p:cond delay="676"/>
                                          </p:stCondLst>
                                        </p:cTn>
                                        <p:tgtEl>
                                          <p:spTgt spid="44"/>
                                        </p:tgtEl>
                                      </p:cBhvr>
                                      <p:to x="100000" y="100000"/>
                                    </p:animScale>
                                    <p:animScale>
                                      <p:cBhvr>
                                        <p:cTn id="119" dur="26">
                                          <p:stCondLst>
                                            <p:cond delay="1312"/>
                                          </p:stCondLst>
                                        </p:cTn>
                                        <p:tgtEl>
                                          <p:spTgt spid="44"/>
                                        </p:tgtEl>
                                      </p:cBhvr>
                                      <p:to x="100000" y="80000"/>
                                    </p:animScale>
                                    <p:animScale>
                                      <p:cBhvr>
                                        <p:cTn id="120" dur="166" decel="50000">
                                          <p:stCondLst>
                                            <p:cond delay="1338"/>
                                          </p:stCondLst>
                                        </p:cTn>
                                        <p:tgtEl>
                                          <p:spTgt spid="44"/>
                                        </p:tgtEl>
                                      </p:cBhvr>
                                      <p:to x="100000" y="100000"/>
                                    </p:animScale>
                                    <p:animScale>
                                      <p:cBhvr>
                                        <p:cTn id="121" dur="26">
                                          <p:stCondLst>
                                            <p:cond delay="1642"/>
                                          </p:stCondLst>
                                        </p:cTn>
                                        <p:tgtEl>
                                          <p:spTgt spid="44"/>
                                        </p:tgtEl>
                                      </p:cBhvr>
                                      <p:to x="100000" y="90000"/>
                                    </p:animScale>
                                    <p:animScale>
                                      <p:cBhvr>
                                        <p:cTn id="122" dur="166" decel="50000">
                                          <p:stCondLst>
                                            <p:cond delay="1668"/>
                                          </p:stCondLst>
                                        </p:cTn>
                                        <p:tgtEl>
                                          <p:spTgt spid="44"/>
                                        </p:tgtEl>
                                      </p:cBhvr>
                                      <p:to x="100000" y="100000"/>
                                    </p:animScale>
                                    <p:animScale>
                                      <p:cBhvr>
                                        <p:cTn id="123" dur="26">
                                          <p:stCondLst>
                                            <p:cond delay="1808"/>
                                          </p:stCondLst>
                                        </p:cTn>
                                        <p:tgtEl>
                                          <p:spTgt spid="44"/>
                                        </p:tgtEl>
                                      </p:cBhvr>
                                      <p:to x="100000" y="95000"/>
                                    </p:animScale>
                                    <p:animScale>
                                      <p:cBhvr>
                                        <p:cTn id="124" dur="166" decel="50000">
                                          <p:stCondLst>
                                            <p:cond delay="1834"/>
                                          </p:stCondLst>
                                        </p:cTn>
                                        <p:tgtEl>
                                          <p:spTgt spid="44"/>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nodeType="click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wipe(down)">
                                      <p:cBhvr>
                                        <p:cTn id="129" dur="580">
                                          <p:stCondLst>
                                            <p:cond delay="0"/>
                                          </p:stCondLst>
                                        </p:cTn>
                                        <p:tgtEl>
                                          <p:spTgt spid="45"/>
                                        </p:tgtEl>
                                      </p:cBhvr>
                                    </p:animEffect>
                                    <p:anim calcmode="lin" valueType="num">
                                      <p:cBhvr>
                                        <p:cTn id="13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35" dur="26">
                                          <p:stCondLst>
                                            <p:cond delay="650"/>
                                          </p:stCondLst>
                                        </p:cTn>
                                        <p:tgtEl>
                                          <p:spTgt spid="45"/>
                                        </p:tgtEl>
                                      </p:cBhvr>
                                      <p:to x="100000" y="60000"/>
                                    </p:animScale>
                                    <p:animScale>
                                      <p:cBhvr>
                                        <p:cTn id="136" dur="166" decel="50000">
                                          <p:stCondLst>
                                            <p:cond delay="676"/>
                                          </p:stCondLst>
                                        </p:cTn>
                                        <p:tgtEl>
                                          <p:spTgt spid="45"/>
                                        </p:tgtEl>
                                      </p:cBhvr>
                                      <p:to x="100000" y="100000"/>
                                    </p:animScale>
                                    <p:animScale>
                                      <p:cBhvr>
                                        <p:cTn id="137" dur="26">
                                          <p:stCondLst>
                                            <p:cond delay="1312"/>
                                          </p:stCondLst>
                                        </p:cTn>
                                        <p:tgtEl>
                                          <p:spTgt spid="45"/>
                                        </p:tgtEl>
                                      </p:cBhvr>
                                      <p:to x="100000" y="80000"/>
                                    </p:animScale>
                                    <p:animScale>
                                      <p:cBhvr>
                                        <p:cTn id="138" dur="166" decel="50000">
                                          <p:stCondLst>
                                            <p:cond delay="1338"/>
                                          </p:stCondLst>
                                        </p:cTn>
                                        <p:tgtEl>
                                          <p:spTgt spid="45"/>
                                        </p:tgtEl>
                                      </p:cBhvr>
                                      <p:to x="100000" y="100000"/>
                                    </p:animScale>
                                    <p:animScale>
                                      <p:cBhvr>
                                        <p:cTn id="139" dur="26">
                                          <p:stCondLst>
                                            <p:cond delay="1642"/>
                                          </p:stCondLst>
                                        </p:cTn>
                                        <p:tgtEl>
                                          <p:spTgt spid="45"/>
                                        </p:tgtEl>
                                      </p:cBhvr>
                                      <p:to x="100000" y="90000"/>
                                    </p:animScale>
                                    <p:animScale>
                                      <p:cBhvr>
                                        <p:cTn id="140" dur="166" decel="50000">
                                          <p:stCondLst>
                                            <p:cond delay="1668"/>
                                          </p:stCondLst>
                                        </p:cTn>
                                        <p:tgtEl>
                                          <p:spTgt spid="45"/>
                                        </p:tgtEl>
                                      </p:cBhvr>
                                      <p:to x="100000" y="100000"/>
                                    </p:animScale>
                                    <p:animScale>
                                      <p:cBhvr>
                                        <p:cTn id="141" dur="26">
                                          <p:stCondLst>
                                            <p:cond delay="1808"/>
                                          </p:stCondLst>
                                        </p:cTn>
                                        <p:tgtEl>
                                          <p:spTgt spid="45"/>
                                        </p:tgtEl>
                                      </p:cBhvr>
                                      <p:to x="100000" y="95000"/>
                                    </p:animScale>
                                    <p:animScale>
                                      <p:cBhvr>
                                        <p:cTn id="142"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6CCF8-BB3D-62E7-77E4-90867C42CA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C6CE0E-25A3-CE99-5340-36A0E7728015}"/>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7736F0-046E-8277-8141-6B5817163888}"/>
              </a:ext>
            </a:extLst>
          </p:cNvPr>
          <p:cNvPicPr>
            <a:picLocks noChangeAspect="1"/>
          </p:cNvPicPr>
          <p:nvPr/>
        </p:nvPicPr>
        <p:blipFill>
          <a:blip r:embed="rId2"/>
          <a:stretch>
            <a:fillRect/>
          </a:stretch>
        </p:blipFill>
        <p:spPr>
          <a:xfrm>
            <a:off x="1057984" y="399721"/>
            <a:ext cx="10076033" cy="2441613"/>
          </a:xfrm>
          <a:prstGeom prst="rect">
            <a:avLst/>
          </a:prstGeom>
          <a:ln w="19050">
            <a:solidFill>
              <a:srgbClr val="FF0000"/>
            </a:solidFill>
          </a:ln>
        </p:spPr>
      </p:pic>
      <p:pic>
        <p:nvPicPr>
          <p:cNvPr id="7" name="Picture 6" descr="Chart&#10;&#10;Description automatically generated">
            <a:extLst>
              <a:ext uri="{FF2B5EF4-FFF2-40B4-BE49-F238E27FC236}">
                <a16:creationId xmlns:a16="http://schemas.microsoft.com/office/drawing/2014/main" id="{950366F9-9754-9913-DBBE-0A748A5E7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575" y="3029279"/>
            <a:ext cx="3429000" cy="3429000"/>
          </a:xfrm>
          <a:prstGeom prst="rect">
            <a:avLst/>
          </a:prstGeom>
        </p:spPr>
      </p:pic>
      <p:pic>
        <p:nvPicPr>
          <p:cNvPr id="8" name="Picture 7" descr="A picture containing sky&#10;&#10;Description automatically generated">
            <a:extLst>
              <a:ext uri="{FF2B5EF4-FFF2-40B4-BE49-F238E27FC236}">
                <a16:creationId xmlns:a16="http://schemas.microsoft.com/office/drawing/2014/main" id="{19343ED1-E1A0-7E0D-24D4-6BC271C55B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102" y="3029279"/>
            <a:ext cx="3200400" cy="3200400"/>
          </a:xfrm>
          <a:prstGeom prst="rect">
            <a:avLst/>
          </a:prstGeom>
        </p:spPr>
      </p:pic>
      <p:pic>
        <p:nvPicPr>
          <p:cNvPr id="9" name="Picture 8">
            <a:extLst>
              <a:ext uri="{FF2B5EF4-FFF2-40B4-BE49-F238E27FC236}">
                <a16:creationId xmlns:a16="http://schemas.microsoft.com/office/drawing/2014/main" id="{CE4C1D3F-DEF1-ED36-24C6-CBA22397A901}"/>
              </a:ext>
            </a:extLst>
          </p:cNvPr>
          <p:cNvPicPr>
            <a:picLocks noChangeAspect="1"/>
          </p:cNvPicPr>
          <p:nvPr/>
        </p:nvPicPr>
        <p:blipFill>
          <a:blip r:embed="rId5"/>
          <a:stretch>
            <a:fillRect/>
          </a:stretch>
        </p:blipFill>
        <p:spPr>
          <a:xfrm>
            <a:off x="1371600" y="1849339"/>
            <a:ext cx="9458179" cy="430886"/>
          </a:xfrm>
          <a:prstGeom prst="rect">
            <a:avLst/>
          </a:prstGeom>
        </p:spPr>
      </p:pic>
      <p:pic>
        <p:nvPicPr>
          <p:cNvPr id="10" name="Picture 9">
            <a:extLst>
              <a:ext uri="{FF2B5EF4-FFF2-40B4-BE49-F238E27FC236}">
                <a16:creationId xmlns:a16="http://schemas.microsoft.com/office/drawing/2014/main" id="{C67F5B4D-A0E1-5785-7882-DB3A3DEE62BB}"/>
              </a:ext>
            </a:extLst>
          </p:cNvPr>
          <p:cNvPicPr>
            <a:picLocks noChangeAspect="1"/>
          </p:cNvPicPr>
          <p:nvPr/>
        </p:nvPicPr>
        <p:blipFill>
          <a:blip r:embed="rId5"/>
          <a:stretch>
            <a:fillRect/>
          </a:stretch>
        </p:blipFill>
        <p:spPr>
          <a:xfrm>
            <a:off x="1371600" y="2335236"/>
            <a:ext cx="9458179" cy="417151"/>
          </a:xfrm>
          <a:prstGeom prst="rect">
            <a:avLst/>
          </a:prstGeom>
        </p:spPr>
      </p:pic>
      <p:sp>
        <p:nvSpPr>
          <p:cNvPr id="11" name="TextBox 10">
            <a:extLst>
              <a:ext uri="{FF2B5EF4-FFF2-40B4-BE49-F238E27FC236}">
                <a16:creationId xmlns:a16="http://schemas.microsoft.com/office/drawing/2014/main" id="{1FD57205-1CDD-19F8-9086-E5D6A5943819}"/>
              </a:ext>
            </a:extLst>
          </p:cNvPr>
          <p:cNvSpPr txBox="1"/>
          <p:nvPr/>
        </p:nvSpPr>
        <p:spPr>
          <a:xfrm>
            <a:off x="9762980" y="481092"/>
            <a:ext cx="1066800" cy="430887"/>
          </a:xfrm>
          <a:prstGeom prst="rect">
            <a:avLst/>
          </a:prstGeom>
          <a:noFill/>
        </p:spPr>
        <p:txBody>
          <a:bodyPr wrap="square">
            <a:spAutoFit/>
          </a:bodyPr>
          <a:lstStyle/>
          <a:p>
            <a:r>
              <a:rPr lang="en-US" altLang="en-US" sz="2200" b="1" dirty="0">
                <a:solidFill>
                  <a:srgbClr val="FF0000"/>
                </a:solidFill>
                <a:latin typeface="Times New Roman" panose="02020603050405020304" pitchFamily="18" charset="0"/>
                <a:cs typeface="Times New Roman" panose="02020603050405020304" pitchFamily="18" charset="0"/>
              </a:rPr>
              <a:t>(OLE)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7762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80">
                                          <p:stCondLst>
                                            <p:cond delay="0"/>
                                          </p:stCondLst>
                                        </p:cTn>
                                        <p:tgtEl>
                                          <p:spTgt spid="11"/>
                                        </p:tgtEl>
                                      </p:cBhvr>
                                    </p:animEffect>
                                    <p:anim calcmode="lin" valueType="num">
                                      <p:cBhvr>
                                        <p:cTn id="4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3" dur="26">
                                          <p:stCondLst>
                                            <p:cond delay="650"/>
                                          </p:stCondLst>
                                        </p:cTn>
                                        <p:tgtEl>
                                          <p:spTgt spid="11"/>
                                        </p:tgtEl>
                                      </p:cBhvr>
                                      <p:to x="100000" y="60000"/>
                                    </p:animScale>
                                    <p:animScale>
                                      <p:cBhvr>
                                        <p:cTn id="54" dur="166" decel="50000">
                                          <p:stCondLst>
                                            <p:cond delay="676"/>
                                          </p:stCondLst>
                                        </p:cTn>
                                        <p:tgtEl>
                                          <p:spTgt spid="11"/>
                                        </p:tgtEl>
                                      </p:cBhvr>
                                      <p:to x="100000" y="100000"/>
                                    </p:animScale>
                                    <p:animScale>
                                      <p:cBhvr>
                                        <p:cTn id="55" dur="26">
                                          <p:stCondLst>
                                            <p:cond delay="1312"/>
                                          </p:stCondLst>
                                        </p:cTn>
                                        <p:tgtEl>
                                          <p:spTgt spid="11"/>
                                        </p:tgtEl>
                                      </p:cBhvr>
                                      <p:to x="100000" y="80000"/>
                                    </p:animScale>
                                    <p:animScale>
                                      <p:cBhvr>
                                        <p:cTn id="56" dur="166" decel="50000">
                                          <p:stCondLst>
                                            <p:cond delay="1338"/>
                                          </p:stCondLst>
                                        </p:cTn>
                                        <p:tgtEl>
                                          <p:spTgt spid="11"/>
                                        </p:tgtEl>
                                      </p:cBhvr>
                                      <p:to x="100000" y="100000"/>
                                    </p:animScale>
                                    <p:animScale>
                                      <p:cBhvr>
                                        <p:cTn id="57" dur="26">
                                          <p:stCondLst>
                                            <p:cond delay="1642"/>
                                          </p:stCondLst>
                                        </p:cTn>
                                        <p:tgtEl>
                                          <p:spTgt spid="11"/>
                                        </p:tgtEl>
                                      </p:cBhvr>
                                      <p:to x="100000" y="90000"/>
                                    </p:animScale>
                                    <p:animScale>
                                      <p:cBhvr>
                                        <p:cTn id="58" dur="166" decel="50000">
                                          <p:stCondLst>
                                            <p:cond delay="1668"/>
                                          </p:stCondLst>
                                        </p:cTn>
                                        <p:tgtEl>
                                          <p:spTgt spid="11"/>
                                        </p:tgtEl>
                                      </p:cBhvr>
                                      <p:to x="100000" y="100000"/>
                                    </p:animScale>
                                    <p:animScale>
                                      <p:cBhvr>
                                        <p:cTn id="59" dur="26">
                                          <p:stCondLst>
                                            <p:cond delay="1808"/>
                                          </p:stCondLst>
                                        </p:cTn>
                                        <p:tgtEl>
                                          <p:spTgt spid="11"/>
                                        </p:tgtEl>
                                      </p:cBhvr>
                                      <p:to x="100000" y="95000"/>
                                    </p:animScale>
                                    <p:animScale>
                                      <p:cBhvr>
                                        <p:cTn id="6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B1EC9-09E0-CB77-4C31-FE355D80E2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3BCEB9-9586-549D-FCC2-3628B841174C}"/>
              </a:ext>
            </a:extLst>
          </p:cNvPr>
          <p:cNvSpPr/>
          <p:nvPr/>
        </p:nvSpPr>
        <p:spPr>
          <a:xfrm>
            <a:off x="145576"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a:latin typeface="TimesLTStd-Roman"/>
              </a:rPr>
              <a:t>maximum and</a:t>
            </a:r>
            <a:endParaRPr lang="en-US"/>
          </a:p>
        </p:txBody>
      </p:sp>
      <p:sp>
        <p:nvSpPr>
          <p:cNvPr id="3" name="TextBox 2">
            <a:extLst>
              <a:ext uri="{FF2B5EF4-FFF2-40B4-BE49-F238E27FC236}">
                <a16:creationId xmlns:a16="http://schemas.microsoft.com/office/drawing/2014/main" id="{8C51B663-CA42-7B68-E357-6FB6337D1193}"/>
              </a:ext>
            </a:extLst>
          </p:cNvPr>
          <p:cNvSpPr txBox="1"/>
          <p:nvPr/>
        </p:nvSpPr>
        <p:spPr>
          <a:xfrm>
            <a:off x="1657950" y="634039"/>
            <a:ext cx="9913485" cy="769441"/>
          </a:xfrm>
          <a:prstGeom prst="rect">
            <a:avLst/>
          </a:prstGeom>
          <a:noFill/>
        </p:spPr>
        <p:txBody>
          <a:bodyPr wrap="square">
            <a:spAutoFit/>
          </a:bodyPr>
          <a:lstStyle/>
          <a:p>
            <a:pPr algn="l"/>
            <a:r>
              <a:rPr lang="en-US" sz="2200" b="0" i="0" u="none" strike="noStrike" baseline="0" dirty="0">
                <a:latin typeface="TimesLTStd-Roman"/>
              </a:rPr>
              <a:t>(a) Find the intervals on which </a:t>
            </a:r>
            <a:r>
              <a:rPr lang="en-US" sz="2200" b="0" i="1" u="none" strike="noStrike" baseline="0" dirty="0">
                <a:latin typeface="TimesLTStd-Italic"/>
              </a:rPr>
              <a:t>f </a:t>
            </a:r>
            <a:r>
              <a:rPr lang="en-US" sz="2200" b="0" i="0" u="none" strike="noStrike" baseline="0" dirty="0">
                <a:latin typeface="TimesLTStd-Roman"/>
              </a:rPr>
              <a:t>is increasing or decreasing.</a:t>
            </a:r>
          </a:p>
          <a:p>
            <a:pPr algn="l"/>
            <a:r>
              <a:rPr lang="en-US" sz="2200" b="0" i="0" u="none" strike="noStrike" baseline="0" dirty="0">
                <a:latin typeface="TimesLTStd-Roman"/>
              </a:rPr>
              <a:t>(b) Find the local maximum and minimum values of </a:t>
            </a:r>
            <a:r>
              <a:rPr lang="en-US" sz="2200" b="0" i="1" u="none" strike="noStrike" baseline="0" dirty="0">
                <a:latin typeface="TimesLTStd-Italic"/>
              </a:rPr>
              <a:t>f</a:t>
            </a:r>
            <a:r>
              <a:rPr lang="en-US" sz="2200" i="1" dirty="0">
                <a:latin typeface="TimesLTStd-Italic"/>
              </a:rPr>
              <a:t> , </a:t>
            </a:r>
            <a:r>
              <a:rPr lang="en-US" sz="2200" dirty="0">
                <a:latin typeface="TimesLTStd-Italic"/>
              </a:rPr>
              <a:t>determine if they are absolute</a:t>
            </a:r>
            <a:r>
              <a:rPr lang="en-US" sz="2200" b="0" i="0" u="none" strike="noStrike" baseline="0" dirty="0">
                <a:latin typeface="TimesLTStd-Roman"/>
              </a:rPr>
              <a:t>.</a:t>
            </a:r>
            <a:endParaRPr lang="en-US" sz="2200" dirty="0"/>
          </a:p>
        </p:txBody>
      </p:sp>
      <p:sp>
        <p:nvSpPr>
          <p:cNvPr id="5" name="TextBox 4">
            <a:extLst>
              <a:ext uri="{FF2B5EF4-FFF2-40B4-BE49-F238E27FC236}">
                <a16:creationId xmlns:a16="http://schemas.microsoft.com/office/drawing/2014/main" id="{371AC675-320B-3C4E-1CAE-914CEFA2ACAC}"/>
              </a:ext>
            </a:extLst>
          </p:cNvPr>
          <p:cNvSpPr txBox="1"/>
          <p:nvPr/>
        </p:nvSpPr>
        <p:spPr>
          <a:xfrm>
            <a:off x="296126" y="217014"/>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67307D44-E511-C2B8-20EF-F64D2673022F}"/>
              </a:ext>
            </a:extLst>
          </p:cNvPr>
          <p:cNvSpPr txBox="1">
            <a:spLocks noChangeArrowheads="1"/>
          </p:cNvSpPr>
          <p:nvPr/>
        </p:nvSpPr>
        <p:spPr bwMode="auto">
          <a:xfrm>
            <a:off x="297218" y="147153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1" name="Group 10">
            <a:extLst>
              <a:ext uri="{FF2B5EF4-FFF2-40B4-BE49-F238E27FC236}">
                <a16:creationId xmlns:a16="http://schemas.microsoft.com/office/drawing/2014/main" id="{1C9ED086-4FEA-9BAD-37BD-0B62CB70BC06}"/>
              </a:ext>
            </a:extLst>
          </p:cNvPr>
          <p:cNvGrpSpPr/>
          <p:nvPr/>
        </p:nvGrpSpPr>
        <p:grpSpPr>
          <a:xfrm>
            <a:off x="1657951" y="249904"/>
            <a:ext cx="4465101" cy="509117"/>
            <a:chOff x="3047451" y="3249268"/>
            <a:chExt cx="4465101" cy="509117"/>
          </a:xfrm>
        </p:grpSpPr>
        <p:pic>
          <p:nvPicPr>
            <p:cNvPr id="8" name="Picture 7">
              <a:extLst>
                <a:ext uri="{FF2B5EF4-FFF2-40B4-BE49-F238E27FC236}">
                  <a16:creationId xmlns:a16="http://schemas.microsoft.com/office/drawing/2014/main" id="{31AADA5A-9B3F-B6B8-4B09-CF5E10B6FEE9}"/>
                </a:ext>
              </a:extLst>
            </p:cNvPr>
            <p:cNvPicPr>
              <a:picLocks noChangeAspect="1"/>
            </p:cNvPicPr>
            <p:nvPr/>
          </p:nvPicPr>
          <p:blipFill>
            <a:blip r:embed="rId2"/>
            <a:stretch>
              <a:fillRect/>
            </a:stretch>
          </p:blipFill>
          <p:spPr>
            <a:xfrm>
              <a:off x="5511479" y="3270663"/>
              <a:ext cx="1813717" cy="487722"/>
            </a:xfrm>
            <a:prstGeom prst="rect">
              <a:avLst/>
            </a:prstGeom>
          </p:spPr>
        </p:pic>
        <p:sp>
          <p:nvSpPr>
            <p:cNvPr id="10" name="TextBox 9">
              <a:extLst>
                <a:ext uri="{FF2B5EF4-FFF2-40B4-BE49-F238E27FC236}">
                  <a16:creationId xmlns:a16="http://schemas.microsoft.com/office/drawing/2014/main" id="{ACBF7EFB-10E8-A6BB-104F-CF2F27E74D9B}"/>
                </a:ext>
              </a:extLst>
            </p:cNvPr>
            <p:cNvSpPr txBox="1"/>
            <p:nvPr/>
          </p:nvSpPr>
          <p:spPr>
            <a:xfrm>
              <a:off x="3047451" y="3249268"/>
              <a:ext cx="4465101" cy="430887"/>
            </a:xfrm>
            <a:prstGeom prst="rect">
              <a:avLst/>
            </a:prstGeom>
            <a:noFill/>
          </p:spPr>
          <p:txBody>
            <a:bodyPr wrap="square">
              <a:spAutoFit/>
            </a:bodyPr>
            <a:lstStyle/>
            <a:p>
              <a:r>
                <a:rPr lang="en-US" sz="2200" b="0" i="0" u="none" strike="noStrike" baseline="0" dirty="0">
                  <a:latin typeface="TimesLTStd-Roman"/>
                </a:rPr>
                <a:t>Consider the function                        .</a:t>
              </a:r>
              <a:endParaRPr lang="en-US" sz="2200" dirty="0"/>
            </a:p>
          </p:txBody>
        </p:sp>
      </p:grpSp>
      <p:sp>
        <p:nvSpPr>
          <p:cNvPr id="13" name="TextBox 12">
            <a:extLst>
              <a:ext uri="{FF2B5EF4-FFF2-40B4-BE49-F238E27FC236}">
                <a16:creationId xmlns:a16="http://schemas.microsoft.com/office/drawing/2014/main" id="{2B80BDE8-DD3F-D181-EFE6-B2D2CEEB9CD7}"/>
              </a:ext>
            </a:extLst>
          </p:cNvPr>
          <p:cNvSpPr txBox="1"/>
          <p:nvPr/>
        </p:nvSpPr>
        <p:spPr>
          <a:xfrm>
            <a:off x="276392" y="2038839"/>
            <a:ext cx="7063575" cy="430887"/>
          </a:xfrm>
          <a:prstGeom prst="rect">
            <a:avLst/>
          </a:prstGeom>
          <a:noFill/>
        </p:spPr>
        <p:txBody>
          <a:bodyPr wrap="square">
            <a:spAutoFit/>
          </a:bodyPr>
          <a:lstStyle/>
          <a:p>
            <a:pPr algn="l"/>
            <a:r>
              <a:rPr lang="en-US" sz="2200" b="0" i="0" u="none" strike="noStrike" baseline="0" dirty="0">
                <a:latin typeface="TimesLTStd-Roman"/>
              </a:rPr>
              <a:t>(a) Find the intervals on which </a:t>
            </a:r>
            <a:r>
              <a:rPr lang="en-US" sz="2200" b="0" i="1" u="none" strike="noStrike" baseline="0" dirty="0">
                <a:latin typeface="TimesLTStd-Italic"/>
              </a:rPr>
              <a:t>f </a:t>
            </a:r>
            <a:r>
              <a:rPr lang="en-US" sz="2200" b="0" i="0" u="none" strike="noStrike" baseline="0" dirty="0">
                <a:latin typeface="TimesLTStd-Roman"/>
              </a:rPr>
              <a:t>is increasing or decreasing.</a:t>
            </a:r>
          </a:p>
        </p:txBody>
      </p:sp>
      <p:pic>
        <p:nvPicPr>
          <p:cNvPr id="15" name="Picture 14">
            <a:extLst>
              <a:ext uri="{FF2B5EF4-FFF2-40B4-BE49-F238E27FC236}">
                <a16:creationId xmlns:a16="http://schemas.microsoft.com/office/drawing/2014/main" id="{4912CB18-2AA8-9703-9787-A059F0F4AD8F}"/>
              </a:ext>
            </a:extLst>
          </p:cNvPr>
          <p:cNvPicPr>
            <a:picLocks noChangeAspect="1"/>
          </p:cNvPicPr>
          <p:nvPr/>
        </p:nvPicPr>
        <p:blipFill>
          <a:blip r:embed="rId3"/>
          <a:stretch>
            <a:fillRect/>
          </a:stretch>
        </p:blipFill>
        <p:spPr>
          <a:xfrm>
            <a:off x="342175" y="2561871"/>
            <a:ext cx="1867062" cy="426757"/>
          </a:xfrm>
          <a:prstGeom prst="rect">
            <a:avLst/>
          </a:prstGeom>
        </p:spPr>
      </p:pic>
      <p:pic>
        <p:nvPicPr>
          <p:cNvPr id="17" name="Picture 16">
            <a:extLst>
              <a:ext uri="{FF2B5EF4-FFF2-40B4-BE49-F238E27FC236}">
                <a16:creationId xmlns:a16="http://schemas.microsoft.com/office/drawing/2014/main" id="{C7E8B506-69ED-B12A-A52E-EC462EAE1B6C}"/>
              </a:ext>
            </a:extLst>
          </p:cNvPr>
          <p:cNvPicPr>
            <a:picLocks noChangeAspect="1"/>
          </p:cNvPicPr>
          <p:nvPr/>
        </p:nvPicPr>
        <p:blipFill>
          <a:blip r:embed="rId4"/>
          <a:stretch>
            <a:fillRect/>
          </a:stretch>
        </p:blipFill>
        <p:spPr>
          <a:xfrm>
            <a:off x="276392" y="3076982"/>
            <a:ext cx="3711262" cy="449619"/>
          </a:xfrm>
          <a:prstGeom prst="rect">
            <a:avLst/>
          </a:prstGeom>
        </p:spPr>
      </p:pic>
      <p:pic>
        <p:nvPicPr>
          <p:cNvPr id="19" name="Picture 18">
            <a:extLst>
              <a:ext uri="{FF2B5EF4-FFF2-40B4-BE49-F238E27FC236}">
                <a16:creationId xmlns:a16="http://schemas.microsoft.com/office/drawing/2014/main" id="{657C90AC-40EE-BDE5-2CE3-6709F875424D}"/>
              </a:ext>
            </a:extLst>
          </p:cNvPr>
          <p:cNvPicPr>
            <a:picLocks noChangeAspect="1"/>
          </p:cNvPicPr>
          <p:nvPr/>
        </p:nvPicPr>
        <p:blipFill>
          <a:blip r:embed="rId5"/>
          <a:stretch>
            <a:fillRect/>
          </a:stretch>
        </p:blipFill>
        <p:spPr>
          <a:xfrm>
            <a:off x="1016698" y="3645653"/>
            <a:ext cx="1790855" cy="403895"/>
          </a:xfrm>
          <a:prstGeom prst="rect">
            <a:avLst/>
          </a:prstGeom>
        </p:spPr>
      </p:pic>
      <p:pic>
        <p:nvPicPr>
          <p:cNvPr id="21" name="Picture 20">
            <a:extLst>
              <a:ext uri="{FF2B5EF4-FFF2-40B4-BE49-F238E27FC236}">
                <a16:creationId xmlns:a16="http://schemas.microsoft.com/office/drawing/2014/main" id="{553CBE61-F2E7-5125-472C-F007586F04EA}"/>
              </a:ext>
            </a:extLst>
          </p:cNvPr>
          <p:cNvPicPr>
            <a:picLocks noChangeAspect="1"/>
          </p:cNvPicPr>
          <p:nvPr/>
        </p:nvPicPr>
        <p:blipFill>
          <a:blip r:embed="rId6"/>
          <a:stretch>
            <a:fillRect/>
          </a:stretch>
        </p:blipFill>
        <p:spPr>
          <a:xfrm>
            <a:off x="1036432" y="4153833"/>
            <a:ext cx="1859441" cy="34293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A773A04-1D52-2093-9BDD-1C445EA3E057}"/>
                  </a:ext>
                </a:extLst>
              </p:cNvPr>
              <p:cNvSpPr txBox="1"/>
              <p:nvPr/>
            </p:nvSpPr>
            <p:spPr>
              <a:xfrm>
                <a:off x="230342" y="4590795"/>
                <a:ext cx="6094902"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The domain of  </a:t>
                </a:r>
                <a:r>
                  <a:rPr lang="en-US" sz="2200" b="0" i="1" u="none" strike="noStrike" baseline="0" dirty="0">
                    <a:latin typeface="Times New Roman" panose="02020603050405020304" pitchFamily="18" charset="0"/>
                    <a:cs typeface="Times New Roman" panose="02020603050405020304" pitchFamily="18" charset="0"/>
                  </a:rPr>
                  <a:t>f </a:t>
                </a:r>
                <a:r>
                  <a:rPr lang="en-US" sz="2200" b="0" i="0" u="none" strike="noStrike" baseline="0" dirty="0">
                    <a:latin typeface="Times New Roman" panose="02020603050405020304" pitchFamily="18" charset="0"/>
                    <a:cs typeface="Times New Roman" panose="02020603050405020304" pitchFamily="18" charset="0"/>
                  </a:rPr>
                  <a:t>is (0, ∞), so the sign of </a:t>
                </a:r>
                <a14:m>
                  <m:oMath xmlns:m="http://schemas.openxmlformats.org/officeDocument/2006/math">
                    <m:sSup>
                      <m:sSupPr>
                        <m:ctrlPr>
                          <a:rPr lang="en-US" sz="2200" b="0" i="1" u="none" strike="noStrike" baseline="0" smtClean="0">
                            <a:latin typeface="Cambria Math" panose="02040503050406030204" pitchFamily="18" charset="0"/>
                          </a:rPr>
                        </m:ctrlPr>
                      </m:sSupPr>
                      <m:e>
                        <m:r>
                          <a:rPr lang="en-US" sz="2200" b="0" i="1" u="none" strike="noStrike" baseline="0" smtClean="0">
                            <a:latin typeface="Cambria Math" panose="02040503050406030204" pitchFamily="18" charset="0"/>
                          </a:rPr>
                          <m:t>𝑓</m:t>
                        </m:r>
                      </m:e>
                      <m:sup>
                        <m:r>
                          <a:rPr lang="en-US" sz="2200" b="0" i="1" u="none" strike="noStrike" baseline="0" smtClean="0">
                            <a:latin typeface="Cambria Math" panose="02040503050406030204" pitchFamily="18" charset="0"/>
                          </a:rPr>
                          <m:t>′</m:t>
                        </m:r>
                      </m:sup>
                    </m:sSup>
                  </m:oMath>
                </a14:m>
                <a:r>
                  <a:rPr lang="en-US" sz="2200" b="0" i="0" u="none" strike="noStrike" baseline="0" dirty="0">
                    <a:latin typeface="Times New Roman" panose="02020603050405020304" pitchFamily="18" charset="0"/>
                    <a:cs typeface="Times New Roman" panose="02020603050405020304" pitchFamily="18" charset="0"/>
                  </a:rPr>
                  <a:t> is determined solely by the factor</a:t>
                </a:r>
                <a:r>
                  <a:rPr lang="en-US" sz="2200" b="0" i="0" u="none" strike="noStrike" dirty="0">
                    <a:latin typeface="Times New Roman" panose="02020603050405020304" pitchFamily="18" charset="0"/>
                    <a:cs typeface="Times New Roman" panose="02020603050405020304" pitchFamily="18" charset="0"/>
                  </a:rPr>
                  <a:t> </a:t>
                </a:r>
                <a14:m>
                  <m:oMath xmlns:m="http://schemas.openxmlformats.org/officeDocument/2006/math">
                    <m:r>
                      <a:rPr lang="en-US" sz="2200" b="0" i="1" u="none" strike="noStrike" smtClean="0">
                        <a:latin typeface="Cambria Math" panose="02040503050406030204" pitchFamily="18" charset="0"/>
                        <a:cs typeface="Times New Roman" panose="02020603050405020304" pitchFamily="18" charset="0"/>
                      </a:rPr>
                      <m:t>1+</m:t>
                    </m:r>
                    <m:func>
                      <m:funcPr>
                        <m:ctrlPr>
                          <a:rPr lang="en-US" sz="2200" b="0" i="1" u="none" strike="noStrike" smtClean="0">
                            <a:latin typeface="Cambria Math" panose="02040503050406030204" pitchFamily="18" charset="0"/>
                            <a:cs typeface="Times New Roman" panose="02020603050405020304" pitchFamily="18" charset="0"/>
                          </a:rPr>
                        </m:ctrlPr>
                      </m:funcPr>
                      <m:fName>
                        <m:r>
                          <a:rPr lang="en-US" sz="2200" b="0" i="0" u="none" strike="noStrike" smtClean="0">
                            <a:latin typeface="Cambria Math" panose="02040503050406030204" pitchFamily="18" charset="0"/>
                            <a:cs typeface="Times New Roman" panose="02020603050405020304" pitchFamily="18" charset="0"/>
                          </a:rPr>
                          <m:t>2</m:t>
                        </m:r>
                        <m:r>
                          <m:rPr>
                            <m:sty m:val="p"/>
                          </m:rPr>
                          <a:rPr lang="en-US" sz="2200" b="0" i="0" u="none" strike="noStrike" smtClean="0">
                            <a:latin typeface="Cambria Math" panose="02040503050406030204" pitchFamily="18" charset="0"/>
                            <a:cs typeface="Times New Roman" panose="02020603050405020304" pitchFamily="18" charset="0"/>
                          </a:rPr>
                          <m:t>ln</m:t>
                        </m:r>
                      </m:fName>
                      <m:e>
                        <m:r>
                          <a:rPr lang="en-US" sz="2200" b="0" i="1" u="none" strike="noStrike" smtClean="0">
                            <a:latin typeface="Cambria Math" panose="02040503050406030204" pitchFamily="18" charset="0"/>
                            <a:cs typeface="Times New Roman" panose="02020603050405020304" pitchFamily="18" charset="0"/>
                          </a:rPr>
                          <m:t>𝑥</m:t>
                        </m:r>
                      </m:e>
                    </m:func>
                  </m:oMath>
                </a14:m>
                <a:r>
                  <a:rPr lang="en-US" sz="2200" b="0" i="0" u="none" strike="noStrike"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1A773A04-1D52-2093-9BDD-1C445EA3E057}"/>
                  </a:ext>
                </a:extLst>
              </p:cNvPr>
              <p:cNvSpPr txBox="1">
                <a:spLocks noRot="1" noChangeAspect="1" noMove="1" noResize="1" noEditPoints="1" noAdjustHandles="1" noChangeArrowheads="1" noChangeShapeType="1" noTextEdit="1"/>
              </p:cNvSpPr>
              <p:nvPr/>
            </p:nvSpPr>
            <p:spPr>
              <a:xfrm>
                <a:off x="230342" y="4590795"/>
                <a:ext cx="6094902" cy="769441"/>
              </a:xfrm>
              <a:prstGeom prst="rect">
                <a:avLst/>
              </a:prstGeom>
              <a:blipFill>
                <a:blip r:embed="rId7"/>
                <a:stretch>
                  <a:fillRect l="-1300" t="-5556" b="-15873"/>
                </a:stretch>
              </a:blipFill>
            </p:spPr>
            <p:txBody>
              <a:bodyPr/>
              <a:lstStyle/>
              <a:p>
                <a:r>
                  <a:rPr lang="en-US">
                    <a:noFill/>
                  </a:rPr>
                  <a:t> </a:t>
                </a:r>
              </a:p>
            </p:txBody>
          </p:sp>
        </mc:Fallback>
      </mc:AlternateContent>
      <p:graphicFrame>
        <p:nvGraphicFramePr>
          <p:cNvPr id="24" name="Object 9">
            <a:extLst>
              <a:ext uri="{FF2B5EF4-FFF2-40B4-BE49-F238E27FC236}">
                <a16:creationId xmlns:a16="http://schemas.microsoft.com/office/drawing/2014/main" id="{302908CD-A0C4-0E70-114B-409FBFFABE35}"/>
              </a:ext>
            </a:extLst>
          </p:cNvPr>
          <p:cNvGraphicFramePr>
            <a:graphicFrameLocks noChangeAspect="1"/>
          </p:cNvGraphicFramePr>
          <p:nvPr>
            <p:extLst>
              <p:ext uri="{D42A27DB-BD31-4B8C-83A1-F6EECF244321}">
                <p14:modId xmlns:p14="http://schemas.microsoft.com/office/powerpoint/2010/main" val="1319797260"/>
              </p:ext>
            </p:extLst>
          </p:nvPr>
        </p:nvGraphicFramePr>
        <p:xfrm>
          <a:off x="342175" y="5454268"/>
          <a:ext cx="1441450" cy="330200"/>
        </p:xfrm>
        <a:graphic>
          <a:graphicData uri="http://schemas.openxmlformats.org/presentationml/2006/ole">
            <mc:AlternateContent xmlns:mc="http://schemas.openxmlformats.org/markup-compatibility/2006">
              <mc:Choice xmlns:v="urn:schemas-microsoft-com:vml" Requires="v">
                <p:oleObj name="Equation" r:id="rId8" imgW="774360" imgH="177480" progId="Equation.DSMT4">
                  <p:embed/>
                </p:oleObj>
              </mc:Choice>
              <mc:Fallback>
                <p:oleObj name="Equation" r:id="rId8" imgW="774360" imgH="17748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9"/>
                      <a:srcRect/>
                      <a:stretch>
                        <a:fillRect/>
                      </a:stretch>
                    </p:blipFill>
                    <p:spPr bwMode="auto">
                      <a:xfrm>
                        <a:off x="342175" y="5454268"/>
                        <a:ext cx="14414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5" name="Picture 24">
            <a:extLst>
              <a:ext uri="{FF2B5EF4-FFF2-40B4-BE49-F238E27FC236}">
                <a16:creationId xmlns:a16="http://schemas.microsoft.com/office/drawing/2014/main" id="{AFCBCA81-B50A-CB90-1854-11195CDFC03A}"/>
              </a:ext>
            </a:extLst>
          </p:cNvPr>
          <p:cNvPicPr>
            <a:picLocks noChangeAspect="1"/>
          </p:cNvPicPr>
          <p:nvPr/>
        </p:nvPicPr>
        <p:blipFill>
          <a:blip r:embed="rId10"/>
          <a:stretch>
            <a:fillRect/>
          </a:stretch>
        </p:blipFill>
        <p:spPr>
          <a:xfrm>
            <a:off x="1349109" y="3021573"/>
            <a:ext cx="381015" cy="556720"/>
          </a:xfrm>
          <a:prstGeom prst="rect">
            <a:avLst/>
          </a:prstGeom>
        </p:spPr>
      </p:pic>
      <p:pic>
        <p:nvPicPr>
          <p:cNvPr id="26" name="Picture 25">
            <a:extLst>
              <a:ext uri="{FF2B5EF4-FFF2-40B4-BE49-F238E27FC236}">
                <a16:creationId xmlns:a16="http://schemas.microsoft.com/office/drawing/2014/main" id="{7D344854-4D2F-E7E8-7095-62243EF13A58}"/>
              </a:ext>
            </a:extLst>
          </p:cNvPr>
          <p:cNvPicPr>
            <a:picLocks noChangeAspect="1"/>
          </p:cNvPicPr>
          <p:nvPr/>
        </p:nvPicPr>
        <p:blipFill>
          <a:blip r:embed="rId10"/>
          <a:stretch>
            <a:fillRect/>
          </a:stretch>
        </p:blipFill>
        <p:spPr>
          <a:xfrm>
            <a:off x="1730124" y="3020369"/>
            <a:ext cx="743361" cy="556720"/>
          </a:xfrm>
          <a:prstGeom prst="rect">
            <a:avLst/>
          </a:prstGeom>
        </p:spPr>
      </p:pic>
      <p:pic>
        <p:nvPicPr>
          <p:cNvPr id="27" name="Picture 26">
            <a:extLst>
              <a:ext uri="{FF2B5EF4-FFF2-40B4-BE49-F238E27FC236}">
                <a16:creationId xmlns:a16="http://schemas.microsoft.com/office/drawing/2014/main" id="{4B5D547C-D514-63FF-E93A-89D3F63DD2A7}"/>
              </a:ext>
            </a:extLst>
          </p:cNvPr>
          <p:cNvPicPr>
            <a:picLocks noChangeAspect="1"/>
          </p:cNvPicPr>
          <p:nvPr/>
        </p:nvPicPr>
        <p:blipFill>
          <a:blip r:embed="rId10"/>
          <a:stretch>
            <a:fillRect/>
          </a:stretch>
        </p:blipFill>
        <p:spPr>
          <a:xfrm>
            <a:off x="2453751" y="3010053"/>
            <a:ext cx="993340" cy="556720"/>
          </a:xfrm>
          <a:prstGeom prst="rect">
            <a:avLst/>
          </a:prstGeom>
        </p:spPr>
      </p:pic>
      <p:pic>
        <p:nvPicPr>
          <p:cNvPr id="28" name="Picture 27">
            <a:extLst>
              <a:ext uri="{FF2B5EF4-FFF2-40B4-BE49-F238E27FC236}">
                <a16:creationId xmlns:a16="http://schemas.microsoft.com/office/drawing/2014/main" id="{C32A57D4-203D-C583-6110-A40BEDD4B52D}"/>
              </a:ext>
            </a:extLst>
          </p:cNvPr>
          <p:cNvPicPr>
            <a:picLocks noChangeAspect="1"/>
          </p:cNvPicPr>
          <p:nvPr/>
        </p:nvPicPr>
        <p:blipFill>
          <a:blip r:embed="rId10"/>
          <a:stretch>
            <a:fillRect/>
          </a:stretch>
        </p:blipFill>
        <p:spPr>
          <a:xfrm>
            <a:off x="3441646" y="3049493"/>
            <a:ext cx="652781" cy="556720"/>
          </a:xfrm>
          <a:prstGeom prst="rect">
            <a:avLst/>
          </a:prstGeom>
        </p:spPr>
      </p:pic>
      <p:graphicFrame>
        <p:nvGraphicFramePr>
          <p:cNvPr id="29" name="Object 9">
            <a:extLst>
              <a:ext uri="{FF2B5EF4-FFF2-40B4-BE49-F238E27FC236}">
                <a16:creationId xmlns:a16="http://schemas.microsoft.com/office/drawing/2014/main" id="{CFD39F48-51F2-BC96-F756-AA2DC8556BFA}"/>
              </a:ext>
            </a:extLst>
          </p:cNvPr>
          <p:cNvGraphicFramePr>
            <a:graphicFrameLocks noChangeAspect="1"/>
          </p:cNvGraphicFramePr>
          <p:nvPr>
            <p:extLst>
              <p:ext uri="{D42A27DB-BD31-4B8C-83A1-F6EECF244321}">
                <p14:modId xmlns:p14="http://schemas.microsoft.com/office/powerpoint/2010/main" val="3142193165"/>
              </p:ext>
            </p:extLst>
          </p:nvPr>
        </p:nvGraphicFramePr>
        <p:xfrm>
          <a:off x="342175" y="5901483"/>
          <a:ext cx="1157287" cy="730250"/>
        </p:xfrm>
        <a:graphic>
          <a:graphicData uri="http://schemas.openxmlformats.org/presentationml/2006/ole">
            <mc:AlternateContent xmlns:mc="http://schemas.openxmlformats.org/markup-compatibility/2006">
              <mc:Choice xmlns:v="urn:schemas-microsoft-com:vml" Requires="v">
                <p:oleObj name="Equation" r:id="rId11" imgW="622080" imgH="393480" progId="Equation.DSMT4">
                  <p:embed/>
                </p:oleObj>
              </mc:Choice>
              <mc:Fallback>
                <p:oleObj name="Equation" r:id="rId11" imgW="622080" imgH="393480" progId="Equation.DSMT4">
                  <p:embed/>
                  <p:pic>
                    <p:nvPicPr>
                      <p:cNvPr id="24" name="Object 9">
                        <a:extLst>
                          <a:ext uri="{FF2B5EF4-FFF2-40B4-BE49-F238E27FC236}">
                            <a16:creationId xmlns:a16="http://schemas.microsoft.com/office/drawing/2014/main" id="{302908CD-A0C4-0E70-114B-409FBFFABE35}"/>
                          </a:ext>
                        </a:extLst>
                      </p:cNvPr>
                      <p:cNvPicPr>
                        <a:picLocks noChangeAspect="1" noChangeArrowheads="1"/>
                      </p:cNvPicPr>
                      <p:nvPr/>
                    </p:nvPicPr>
                    <p:blipFill>
                      <a:blip r:embed="rId12"/>
                      <a:srcRect/>
                      <a:stretch>
                        <a:fillRect/>
                      </a:stretch>
                    </p:blipFill>
                    <p:spPr bwMode="auto">
                      <a:xfrm>
                        <a:off x="342175" y="5901483"/>
                        <a:ext cx="1157287"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9">
            <a:extLst>
              <a:ext uri="{FF2B5EF4-FFF2-40B4-BE49-F238E27FC236}">
                <a16:creationId xmlns:a16="http://schemas.microsoft.com/office/drawing/2014/main" id="{4C63B031-E655-07DD-E988-510C4E463085}"/>
              </a:ext>
            </a:extLst>
          </p:cNvPr>
          <p:cNvGraphicFramePr>
            <a:graphicFrameLocks noChangeAspect="1"/>
          </p:cNvGraphicFramePr>
          <p:nvPr>
            <p:extLst>
              <p:ext uri="{D42A27DB-BD31-4B8C-83A1-F6EECF244321}">
                <p14:modId xmlns:p14="http://schemas.microsoft.com/office/powerpoint/2010/main" val="2701054580"/>
              </p:ext>
            </p:extLst>
          </p:nvPr>
        </p:nvGraphicFramePr>
        <p:xfrm>
          <a:off x="2473485" y="5430455"/>
          <a:ext cx="968375" cy="377825"/>
        </p:xfrm>
        <a:graphic>
          <a:graphicData uri="http://schemas.openxmlformats.org/presentationml/2006/ole">
            <mc:AlternateContent xmlns:mc="http://schemas.openxmlformats.org/markup-compatibility/2006">
              <mc:Choice xmlns:v="urn:schemas-microsoft-com:vml" Requires="v">
                <p:oleObj name="Equation" r:id="rId13" imgW="520560" imgH="203040" progId="Equation.DSMT4">
                  <p:embed/>
                </p:oleObj>
              </mc:Choice>
              <mc:Fallback>
                <p:oleObj name="Equation" r:id="rId13" imgW="520560" imgH="203040" progId="Equation.DSMT4">
                  <p:embed/>
                  <p:pic>
                    <p:nvPicPr>
                      <p:cNvPr id="29" name="Object 9">
                        <a:extLst>
                          <a:ext uri="{FF2B5EF4-FFF2-40B4-BE49-F238E27FC236}">
                            <a16:creationId xmlns:a16="http://schemas.microsoft.com/office/drawing/2014/main" id="{CFD39F48-51F2-BC96-F756-AA2DC8556BFA}"/>
                          </a:ext>
                        </a:extLst>
                      </p:cNvPr>
                      <p:cNvPicPr>
                        <a:picLocks noChangeAspect="1" noChangeArrowheads="1"/>
                      </p:cNvPicPr>
                      <p:nvPr/>
                    </p:nvPicPr>
                    <p:blipFill>
                      <a:blip r:embed="rId14"/>
                      <a:srcRect/>
                      <a:stretch>
                        <a:fillRect/>
                      </a:stretch>
                    </p:blipFill>
                    <p:spPr bwMode="auto">
                      <a:xfrm>
                        <a:off x="2473485" y="5430455"/>
                        <a:ext cx="9683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9">
            <a:extLst>
              <a:ext uri="{FF2B5EF4-FFF2-40B4-BE49-F238E27FC236}">
                <a16:creationId xmlns:a16="http://schemas.microsoft.com/office/drawing/2014/main" id="{F8EC8F6E-FD27-B09C-98AA-A6A7E84139A8}"/>
              </a:ext>
            </a:extLst>
          </p:cNvPr>
          <p:cNvGraphicFramePr>
            <a:graphicFrameLocks noChangeAspect="1"/>
          </p:cNvGraphicFramePr>
          <p:nvPr>
            <p:extLst>
              <p:ext uri="{D42A27DB-BD31-4B8C-83A1-F6EECF244321}">
                <p14:modId xmlns:p14="http://schemas.microsoft.com/office/powerpoint/2010/main" val="2783127155"/>
              </p:ext>
            </p:extLst>
          </p:nvPr>
        </p:nvGraphicFramePr>
        <p:xfrm>
          <a:off x="2435498" y="5828014"/>
          <a:ext cx="920750" cy="731837"/>
        </p:xfrm>
        <a:graphic>
          <a:graphicData uri="http://schemas.openxmlformats.org/presentationml/2006/ole">
            <mc:AlternateContent xmlns:mc="http://schemas.openxmlformats.org/markup-compatibility/2006">
              <mc:Choice xmlns:v="urn:schemas-microsoft-com:vml" Requires="v">
                <p:oleObj name="Equation" r:id="rId15" imgW="495000" imgH="393480" progId="Equation.DSMT4">
                  <p:embed/>
                </p:oleObj>
              </mc:Choice>
              <mc:Fallback>
                <p:oleObj name="Equation" r:id="rId15" imgW="495000" imgH="393480" progId="Equation.DSMT4">
                  <p:embed/>
                  <p:pic>
                    <p:nvPicPr>
                      <p:cNvPr id="30" name="Object 9">
                        <a:extLst>
                          <a:ext uri="{FF2B5EF4-FFF2-40B4-BE49-F238E27FC236}">
                            <a16:creationId xmlns:a16="http://schemas.microsoft.com/office/drawing/2014/main" id="{4C63B031-E655-07DD-E988-510C4E463085}"/>
                          </a:ext>
                        </a:extLst>
                      </p:cNvPr>
                      <p:cNvPicPr>
                        <a:picLocks noChangeAspect="1" noChangeArrowheads="1"/>
                      </p:cNvPicPr>
                      <p:nvPr/>
                    </p:nvPicPr>
                    <p:blipFill>
                      <a:blip r:embed="rId16"/>
                      <a:srcRect/>
                      <a:stretch>
                        <a:fillRect/>
                      </a:stretch>
                    </p:blipFill>
                    <p:spPr bwMode="auto">
                      <a:xfrm>
                        <a:off x="2435498" y="5828014"/>
                        <a:ext cx="92075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2" name="Straight Connector 31">
            <a:extLst>
              <a:ext uri="{FF2B5EF4-FFF2-40B4-BE49-F238E27FC236}">
                <a16:creationId xmlns:a16="http://schemas.microsoft.com/office/drawing/2014/main" id="{01E4C5B2-4A5B-9922-07F0-8C1F86684FA7}"/>
              </a:ext>
            </a:extLst>
          </p:cNvPr>
          <p:cNvCxnSpPr/>
          <p:nvPr/>
        </p:nvCxnSpPr>
        <p:spPr>
          <a:xfrm>
            <a:off x="5630813" y="2520128"/>
            <a:ext cx="0" cy="41116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5" name="Object 40">
            <a:extLst>
              <a:ext uri="{FF2B5EF4-FFF2-40B4-BE49-F238E27FC236}">
                <a16:creationId xmlns:a16="http://schemas.microsoft.com/office/drawing/2014/main" id="{B97189EC-8C3A-76E5-F2A4-CC9E42C4B10D}"/>
              </a:ext>
            </a:extLst>
          </p:cNvPr>
          <p:cNvGraphicFramePr>
            <a:graphicFrameLocks noChangeAspect="1"/>
          </p:cNvGraphicFramePr>
          <p:nvPr>
            <p:extLst>
              <p:ext uri="{D42A27DB-BD31-4B8C-83A1-F6EECF244321}">
                <p14:modId xmlns:p14="http://schemas.microsoft.com/office/powerpoint/2010/main" val="2520431420"/>
              </p:ext>
            </p:extLst>
          </p:nvPr>
        </p:nvGraphicFramePr>
        <p:xfrm>
          <a:off x="7499552" y="2948079"/>
          <a:ext cx="274637" cy="384175"/>
        </p:xfrm>
        <a:graphic>
          <a:graphicData uri="http://schemas.openxmlformats.org/presentationml/2006/ole">
            <mc:AlternateContent xmlns:mc="http://schemas.openxmlformats.org/markup-compatibility/2006">
              <mc:Choice xmlns:v="urn:schemas-microsoft-com:vml" Requires="v">
                <p:oleObj name="Equation" r:id="rId17" imgW="126725" imgH="177415" progId="Equation.DSMT4">
                  <p:embed/>
                </p:oleObj>
              </mc:Choice>
              <mc:Fallback>
                <p:oleObj name="Equation" r:id="rId17" imgW="126725" imgH="177415" progId="Equation.DSMT4">
                  <p:embed/>
                  <p:pic>
                    <p:nvPicPr>
                      <p:cNvPr id="12" name="Object 40">
                        <a:extLst>
                          <a:ext uri="{FF2B5EF4-FFF2-40B4-BE49-F238E27FC236}">
                            <a16:creationId xmlns:a16="http://schemas.microsoft.com/office/drawing/2014/main" id="{598A018B-00B2-DC9F-D5F6-AB46EE5BC11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99552" y="2948079"/>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44">
            <a:extLst>
              <a:ext uri="{FF2B5EF4-FFF2-40B4-BE49-F238E27FC236}">
                <a16:creationId xmlns:a16="http://schemas.microsoft.com/office/drawing/2014/main" id="{95E0B7B9-B7C6-68DE-C6FE-17F6D7E41665}"/>
              </a:ext>
            </a:extLst>
          </p:cNvPr>
          <p:cNvGraphicFramePr>
            <a:graphicFrameLocks noChangeAspect="1"/>
          </p:cNvGraphicFramePr>
          <p:nvPr>
            <p:extLst>
              <p:ext uri="{D42A27DB-BD31-4B8C-83A1-F6EECF244321}">
                <p14:modId xmlns:p14="http://schemas.microsoft.com/office/powerpoint/2010/main" val="1140322641"/>
              </p:ext>
            </p:extLst>
          </p:nvPr>
        </p:nvGraphicFramePr>
        <p:xfrm>
          <a:off x="8161380" y="2996135"/>
          <a:ext cx="301625" cy="301625"/>
        </p:xfrm>
        <a:graphic>
          <a:graphicData uri="http://schemas.openxmlformats.org/presentationml/2006/ole">
            <mc:AlternateContent xmlns:mc="http://schemas.openxmlformats.org/markup-compatibility/2006">
              <mc:Choice xmlns:v="urn:schemas-microsoft-com:vml" Requires="v">
                <p:oleObj name="Equation" r:id="rId19" imgW="139700" imgH="139700" progId="Equation.DSMT4">
                  <p:embed/>
                </p:oleObj>
              </mc:Choice>
              <mc:Fallback>
                <p:oleObj name="Equation" r:id="rId19" imgW="139700" imgH="139700" progId="Equation.DSMT4">
                  <p:embed/>
                  <p:pic>
                    <p:nvPicPr>
                      <p:cNvPr id="16" name="Object 44">
                        <a:extLst>
                          <a:ext uri="{FF2B5EF4-FFF2-40B4-BE49-F238E27FC236}">
                            <a16:creationId xmlns:a16="http://schemas.microsoft.com/office/drawing/2014/main" id="{6B5FB88F-8246-C4A5-D1CF-53CA4EC6112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1380" y="2996135"/>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 name="Line 45">
            <a:extLst>
              <a:ext uri="{FF2B5EF4-FFF2-40B4-BE49-F238E27FC236}">
                <a16:creationId xmlns:a16="http://schemas.microsoft.com/office/drawing/2014/main" id="{A512E7E6-A9C7-61C4-0DEE-E614BE59405C}"/>
              </a:ext>
            </a:extLst>
          </p:cNvPr>
          <p:cNvSpPr>
            <a:spLocks noChangeShapeType="1"/>
          </p:cNvSpPr>
          <p:nvPr/>
        </p:nvSpPr>
        <p:spPr bwMode="auto">
          <a:xfrm flipV="1">
            <a:off x="8159091" y="3599684"/>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9" name="Group 58">
            <a:extLst>
              <a:ext uri="{FF2B5EF4-FFF2-40B4-BE49-F238E27FC236}">
                <a16:creationId xmlns:a16="http://schemas.microsoft.com/office/drawing/2014/main" id="{B82C38BF-0A3B-3106-CA3A-46F6EE6D40D9}"/>
              </a:ext>
            </a:extLst>
          </p:cNvPr>
          <p:cNvGrpSpPr/>
          <p:nvPr/>
        </p:nvGrpSpPr>
        <p:grpSpPr>
          <a:xfrm>
            <a:off x="6263582" y="2982072"/>
            <a:ext cx="3065021" cy="663581"/>
            <a:chOff x="6295372" y="2845177"/>
            <a:chExt cx="3065021" cy="663581"/>
          </a:xfrm>
        </p:grpSpPr>
        <p:graphicFrame>
          <p:nvGraphicFramePr>
            <p:cNvPr id="44" name="Object 49">
              <a:extLst>
                <a:ext uri="{FF2B5EF4-FFF2-40B4-BE49-F238E27FC236}">
                  <a16:creationId xmlns:a16="http://schemas.microsoft.com/office/drawing/2014/main" id="{B5CF24BA-357B-B8B8-E5F4-4D1FC24756E0}"/>
                </a:ext>
              </a:extLst>
            </p:cNvPr>
            <p:cNvGraphicFramePr>
              <a:graphicFrameLocks noChangeAspect="1"/>
            </p:cNvGraphicFramePr>
            <p:nvPr>
              <p:extLst>
                <p:ext uri="{D42A27DB-BD31-4B8C-83A1-F6EECF244321}">
                  <p14:modId xmlns:p14="http://schemas.microsoft.com/office/powerpoint/2010/main" val="938497249"/>
                </p:ext>
              </p:extLst>
            </p:nvPr>
          </p:nvGraphicFramePr>
          <p:xfrm>
            <a:off x="9065118" y="2845177"/>
            <a:ext cx="295275" cy="363538"/>
          </p:xfrm>
          <a:graphic>
            <a:graphicData uri="http://schemas.openxmlformats.org/presentationml/2006/ole">
              <mc:AlternateContent xmlns:mc="http://schemas.openxmlformats.org/markup-compatibility/2006">
                <mc:Choice xmlns:v="urn:schemas-microsoft-com:vml" Requires="v">
                  <p:oleObj name="Equation" r:id="rId21" imgW="164957" imgH="203024" progId="Equation.DSMT4">
                    <p:embed/>
                  </p:oleObj>
                </mc:Choice>
                <mc:Fallback>
                  <p:oleObj name="Equation" r:id="rId21" imgW="164957" imgH="203024" progId="Equation.DSMT4">
                    <p:embed/>
                    <p:pic>
                      <p:nvPicPr>
                        <p:cNvPr id="21" name="Object 49">
                          <a:extLst>
                            <a:ext uri="{FF2B5EF4-FFF2-40B4-BE49-F238E27FC236}">
                              <a16:creationId xmlns:a16="http://schemas.microsoft.com/office/drawing/2014/main" id="{EC2839D7-028F-4C71-ED3D-1B7A2C156F7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65118" y="2845177"/>
                          <a:ext cx="2952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Line 50">
              <a:extLst>
                <a:ext uri="{FF2B5EF4-FFF2-40B4-BE49-F238E27FC236}">
                  <a16:creationId xmlns:a16="http://schemas.microsoft.com/office/drawing/2014/main" id="{35AA9F96-4CDA-9CFA-D6B4-ECDA9E5BAF0C}"/>
                </a:ext>
              </a:extLst>
            </p:cNvPr>
            <p:cNvSpPr>
              <a:spLocks noChangeShapeType="1"/>
            </p:cNvSpPr>
            <p:nvPr/>
          </p:nvSpPr>
          <p:spPr bwMode="auto">
            <a:xfrm flipV="1">
              <a:off x="6295372" y="3319298"/>
              <a:ext cx="2577900" cy="1036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6" name="Line 51">
              <a:extLst>
                <a:ext uri="{FF2B5EF4-FFF2-40B4-BE49-F238E27FC236}">
                  <a16:creationId xmlns:a16="http://schemas.microsoft.com/office/drawing/2014/main" id="{02C07E9B-4737-57E2-532B-EB01A4140321}"/>
                </a:ext>
              </a:extLst>
            </p:cNvPr>
            <p:cNvSpPr>
              <a:spLocks noChangeShapeType="1"/>
            </p:cNvSpPr>
            <p:nvPr/>
          </p:nvSpPr>
          <p:spPr bwMode="auto">
            <a:xfrm>
              <a:off x="7653579" y="3253464"/>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Text Box 53">
              <a:extLst>
                <a:ext uri="{FF2B5EF4-FFF2-40B4-BE49-F238E27FC236}">
                  <a16:creationId xmlns:a16="http://schemas.microsoft.com/office/drawing/2014/main" id="{C93AB78D-C84D-07B9-C0A6-701A8609B8DE}"/>
                </a:ext>
              </a:extLst>
            </p:cNvPr>
            <p:cNvSpPr txBox="1">
              <a:spLocks noChangeArrowheads="1"/>
            </p:cNvSpPr>
            <p:nvPr/>
          </p:nvSpPr>
          <p:spPr bwMode="auto">
            <a:xfrm>
              <a:off x="9017780" y="3077871"/>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x</a:t>
              </a:r>
            </a:p>
          </p:txBody>
        </p:sp>
        <p:sp>
          <p:nvSpPr>
            <p:cNvPr id="49" name="Line 54">
              <a:extLst>
                <a:ext uri="{FF2B5EF4-FFF2-40B4-BE49-F238E27FC236}">
                  <a16:creationId xmlns:a16="http://schemas.microsoft.com/office/drawing/2014/main" id="{09596A2A-BBC0-D0D4-7448-5CA8A5D383F5}"/>
                </a:ext>
              </a:extLst>
            </p:cNvPr>
            <p:cNvSpPr>
              <a:spLocks noChangeShapeType="1"/>
            </p:cNvSpPr>
            <p:nvPr/>
          </p:nvSpPr>
          <p:spPr bwMode="auto">
            <a:xfrm>
              <a:off x="6295372" y="324884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51" name="Object 56">
            <a:extLst>
              <a:ext uri="{FF2B5EF4-FFF2-40B4-BE49-F238E27FC236}">
                <a16:creationId xmlns:a16="http://schemas.microsoft.com/office/drawing/2014/main" id="{3632473B-58C6-0FBF-B9EE-79BDBED9A304}"/>
              </a:ext>
            </a:extLst>
          </p:cNvPr>
          <p:cNvGraphicFramePr>
            <a:graphicFrameLocks noChangeAspect="1"/>
          </p:cNvGraphicFramePr>
          <p:nvPr>
            <p:extLst>
              <p:ext uri="{D42A27DB-BD31-4B8C-83A1-F6EECF244321}">
                <p14:modId xmlns:p14="http://schemas.microsoft.com/office/powerpoint/2010/main" val="398990240"/>
              </p:ext>
            </p:extLst>
          </p:nvPr>
        </p:nvGraphicFramePr>
        <p:xfrm>
          <a:off x="6136582" y="3584300"/>
          <a:ext cx="274637" cy="384175"/>
        </p:xfrm>
        <a:graphic>
          <a:graphicData uri="http://schemas.openxmlformats.org/presentationml/2006/ole">
            <mc:AlternateContent xmlns:mc="http://schemas.openxmlformats.org/markup-compatibility/2006">
              <mc:Choice xmlns:v="urn:schemas-microsoft-com:vml" Requires="v">
                <p:oleObj name="Equation" r:id="rId23" imgW="126725" imgH="177415" progId="Equation.DSMT4">
                  <p:embed/>
                </p:oleObj>
              </mc:Choice>
              <mc:Fallback>
                <p:oleObj name="Equation" r:id="rId23" imgW="126725" imgH="177415" progId="Equation.DSMT4">
                  <p:embed/>
                  <p:pic>
                    <p:nvPicPr>
                      <p:cNvPr id="28" name="Object 56">
                        <a:extLst>
                          <a:ext uri="{FF2B5EF4-FFF2-40B4-BE49-F238E27FC236}">
                            <a16:creationId xmlns:a16="http://schemas.microsoft.com/office/drawing/2014/main" id="{A3F2FC8E-2B18-2E9B-7C46-B549914AF0E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36582" y="3584300"/>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 name="Line 57">
            <a:extLst>
              <a:ext uri="{FF2B5EF4-FFF2-40B4-BE49-F238E27FC236}">
                <a16:creationId xmlns:a16="http://schemas.microsoft.com/office/drawing/2014/main" id="{983FC8B5-90D1-8019-4A66-78B0663C8E71}"/>
              </a:ext>
            </a:extLst>
          </p:cNvPr>
          <p:cNvSpPr>
            <a:spLocks noChangeShapeType="1"/>
          </p:cNvSpPr>
          <p:nvPr/>
        </p:nvSpPr>
        <p:spPr bwMode="auto">
          <a:xfrm>
            <a:off x="6860764" y="3599684"/>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3" name="Object 58">
            <a:extLst>
              <a:ext uri="{FF2B5EF4-FFF2-40B4-BE49-F238E27FC236}">
                <a16:creationId xmlns:a16="http://schemas.microsoft.com/office/drawing/2014/main" id="{DCBFC5E4-E555-8C57-96C4-444E85CDFE4E}"/>
              </a:ext>
            </a:extLst>
          </p:cNvPr>
          <p:cNvGraphicFramePr>
            <a:graphicFrameLocks noChangeAspect="1"/>
          </p:cNvGraphicFramePr>
          <p:nvPr>
            <p:extLst>
              <p:ext uri="{D42A27DB-BD31-4B8C-83A1-F6EECF244321}">
                <p14:modId xmlns:p14="http://schemas.microsoft.com/office/powerpoint/2010/main" val="1026468686"/>
              </p:ext>
            </p:extLst>
          </p:nvPr>
        </p:nvGraphicFramePr>
        <p:xfrm>
          <a:off x="6824167" y="3125523"/>
          <a:ext cx="274638" cy="220662"/>
        </p:xfrm>
        <a:graphic>
          <a:graphicData uri="http://schemas.openxmlformats.org/presentationml/2006/ole">
            <mc:AlternateContent xmlns:mc="http://schemas.openxmlformats.org/markup-compatibility/2006">
              <mc:Choice xmlns:v="urn:schemas-microsoft-com:vml" Requires="v">
                <p:oleObj name="Equation" r:id="rId24" imgW="126780" imgH="101424" progId="Equation.DSMT4">
                  <p:embed/>
                </p:oleObj>
              </mc:Choice>
              <mc:Fallback>
                <p:oleObj name="Equation" r:id="rId24" imgW="126780" imgH="101424" progId="Equation.DSMT4">
                  <p:embed/>
                  <p:pic>
                    <p:nvPicPr>
                      <p:cNvPr id="30" name="Object 58">
                        <a:extLst>
                          <a:ext uri="{FF2B5EF4-FFF2-40B4-BE49-F238E27FC236}">
                            <a16:creationId xmlns:a16="http://schemas.microsoft.com/office/drawing/2014/main" id="{C354D84B-FE57-6BD8-D2EB-F0193C42E14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24167" y="3125523"/>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4">
            <a:extLst>
              <a:ext uri="{FF2B5EF4-FFF2-40B4-BE49-F238E27FC236}">
                <a16:creationId xmlns:a16="http://schemas.microsoft.com/office/drawing/2014/main" id="{4765F22E-9EAC-90A7-4340-07CF7EEA6C67}"/>
              </a:ext>
            </a:extLst>
          </p:cNvPr>
          <p:cNvGraphicFramePr>
            <a:graphicFrameLocks noChangeAspect="1"/>
          </p:cNvGraphicFramePr>
          <p:nvPr>
            <p:extLst>
              <p:ext uri="{D42A27DB-BD31-4B8C-83A1-F6EECF244321}">
                <p14:modId xmlns:p14="http://schemas.microsoft.com/office/powerpoint/2010/main" val="3618904109"/>
              </p:ext>
            </p:extLst>
          </p:nvPr>
        </p:nvGraphicFramePr>
        <p:xfrm>
          <a:off x="6511925" y="2595563"/>
          <a:ext cx="900113" cy="471487"/>
        </p:xfrm>
        <a:graphic>
          <a:graphicData uri="http://schemas.openxmlformats.org/presentationml/2006/ole">
            <mc:AlternateContent xmlns:mc="http://schemas.openxmlformats.org/markup-compatibility/2006">
              <mc:Choice xmlns:v="urn:schemas-microsoft-com:vml" Requires="v">
                <p:oleObj name="Equation" r:id="rId26" imgW="749160" imgH="393480" progId="Equation.DSMT4">
                  <p:embed/>
                </p:oleObj>
              </mc:Choice>
              <mc:Fallback>
                <p:oleObj name="Equation" r:id="rId26" imgW="749160" imgH="393480" progId="Equation.DSMT4">
                  <p:embed/>
                  <p:pic>
                    <p:nvPicPr>
                      <p:cNvPr id="37" name="Object 14">
                        <a:extLst>
                          <a:ext uri="{FF2B5EF4-FFF2-40B4-BE49-F238E27FC236}">
                            <a16:creationId xmlns:a16="http://schemas.microsoft.com/office/drawing/2014/main" id="{CFAE69D8-9574-C972-0024-A97063CFB8AD}"/>
                          </a:ext>
                        </a:extLst>
                      </p:cNvPr>
                      <p:cNvPicPr>
                        <a:picLocks noChangeAspect="1" noChangeArrowheads="1"/>
                      </p:cNvPicPr>
                      <p:nvPr/>
                    </p:nvPicPr>
                    <p:blipFill>
                      <a:blip r:embed="rId27"/>
                      <a:srcRect/>
                      <a:stretch>
                        <a:fillRect/>
                      </a:stretch>
                    </p:blipFill>
                    <p:spPr bwMode="auto">
                      <a:xfrm>
                        <a:off x="6511925" y="2595563"/>
                        <a:ext cx="900113" cy="471487"/>
                      </a:xfrm>
                      <a:prstGeom prst="rect">
                        <a:avLst/>
                      </a:prstGeom>
                      <a:noFill/>
                      <a:ln>
                        <a:noFill/>
                      </a:ln>
                      <a:effectLst/>
                    </p:spPr>
                  </p:pic>
                </p:oleObj>
              </mc:Fallback>
            </mc:AlternateContent>
          </a:graphicData>
        </a:graphic>
      </p:graphicFrame>
      <p:graphicFrame>
        <p:nvGraphicFramePr>
          <p:cNvPr id="55" name="Object 14">
            <a:extLst>
              <a:ext uri="{FF2B5EF4-FFF2-40B4-BE49-F238E27FC236}">
                <a16:creationId xmlns:a16="http://schemas.microsoft.com/office/drawing/2014/main" id="{A0A93669-4361-299D-C655-34190ABBF9FA}"/>
              </a:ext>
            </a:extLst>
          </p:cNvPr>
          <p:cNvGraphicFramePr>
            <a:graphicFrameLocks noChangeAspect="1"/>
          </p:cNvGraphicFramePr>
          <p:nvPr>
            <p:extLst>
              <p:ext uri="{D42A27DB-BD31-4B8C-83A1-F6EECF244321}">
                <p14:modId xmlns:p14="http://schemas.microsoft.com/office/powerpoint/2010/main" val="448852347"/>
              </p:ext>
            </p:extLst>
          </p:nvPr>
        </p:nvGraphicFramePr>
        <p:xfrm>
          <a:off x="8067809" y="2725551"/>
          <a:ext cx="411163" cy="166688"/>
        </p:xfrm>
        <a:graphic>
          <a:graphicData uri="http://schemas.openxmlformats.org/presentationml/2006/ole">
            <mc:AlternateContent xmlns:mc="http://schemas.openxmlformats.org/markup-compatibility/2006">
              <mc:Choice xmlns:v="urn:schemas-microsoft-com:vml" Requires="v">
                <p:oleObj name="Equation" r:id="rId28" imgW="342720" imgH="139680" progId="Equation.DSMT4">
                  <p:embed/>
                </p:oleObj>
              </mc:Choice>
              <mc:Fallback>
                <p:oleObj name="Equation" r:id="rId28" imgW="342720" imgH="139680" progId="Equation.DSMT4">
                  <p:embed/>
                  <p:pic>
                    <p:nvPicPr>
                      <p:cNvPr id="38" name="Object 14">
                        <a:extLst>
                          <a:ext uri="{FF2B5EF4-FFF2-40B4-BE49-F238E27FC236}">
                            <a16:creationId xmlns:a16="http://schemas.microsoft.com/office/drawing/2014/main" id="{276B9DBD-C51A-DDD2-8B94-C46198D8E176}"/>
                          </a:ext>
                        </a:extLst>
                      </p:cNvPr>
                      <p:cNvPicPr>
                        <a:picLocks noChangeAspect="1" noChangeArrowheads="1"/>
                      </p:cNvPicPr>
                      <p:nvPr/>
                    </p:nvPicPr>
                    <p:blipFill>
                      <a:blip r:embed="rId29"/>
                      <a:srcRect/>
                      <a:stretch>
                        <a:fillRect/>
                      </a:stretch>
                    </p:blipFill>
                    <p:spPr bwMode="auto">
                      <a:xfrm>
                        <a:off x="8067809" y="2725551"/>
                        <a:ext cx="411163" cy="166688"/>
                      </a:xfrm>
                      <a:prstGeom prst="rect">
                        <a:avLst/>
                      </a:prstGeom>
                      <a:noFill/>
                      <a:ln>
                        <a:noFill/>
                      </a:ln>
                      <a:effectLst/>
                    </p:spPr>
                  </p:pic>
                </p:oleObj>
              </mc:Fallback>
            </mc:AlternateContent>
          </a:graphicData>
        </a:graphic>
      </p:graphicFrame>
      <p:graphicFrame>
        <p:nvGraphicFramePr>
          <p:cNvPr id="58" name="Object 9">
            <a:extLst>
              <a:ext uri="{FF2B5EF4-FFF2-40B4-BE49-F238E27FC236}">
                <a16:creationId xmlns:a16="http://schemas.microsoft.com/office/drawing/2014/main" id="{064B08F9-4009-4DFD-A277-9DFEFB30E3E1}"/>
              </a:ext>
            </a:extLst>
          </p:cNvPr>
          <p:cNvGraphicFramePr>
            <a:graphicFrameLocks noChangeAspect="1"/>
          </p:cNvGraphicFramePr>
          <p:nvPr>
            <p:extLst>
              <p:ext uri="{D42A27DB-BD31-4B8C-83A1-F6EECF244321}">
                <p14:modId xmlns:p14="http://schemas.microsoft.com/office/powerpoint/2010/main" val="1057880429"/>
              </p:ext>
            </p:extLst>
          </p:nvPr>
        </p:nvGraphicFramePr>
        <p:xfrm>
          <a:off x="7418545" y="3645653"/>
          <a:ext cx="373319" cy="549840"/>
        </p:xfrm>
        <a:graphic>
          <a:graphicData uri="http://schemas.openxmlformats.org/presentationml/2006/ole">
            <mc:AlternateContent xmlns:mc="http://schemas.openxmlformats.org/markup-compatibility/2006">
              <mc:Choice xmlns:v="urn:schemas-microsoft-com:vml" Requires="v">
                <p:oleObj name="Equation" r:id="rId30" imgW="266400" imgH="393480" progId="Equation.DSMT4">
                  <p:embed/>
                </p:oleObj>
              </mc:Choice>
              <mc:Fallback>
                <p:oleObj name="Equation" r:id="rId30" imgW="266400" imgH="393480" progId="Equation.DSMT4">
                  <p:embed/>
                  <p:pic>
                    <p:nvPicPr>
                      <p:cNvPr id="31" name="Object 9">
                        <a:extLst>
                          <a:ext uri="{FF2B5EF4-FFF2-40B4-BE49-F238E27FC236}">
                            <a16:creationId xmlns:a16="http://schemas.microsoft.com/office/drawing/2014/main" id="{F8EC8F6E-FD27-B09C-98AA-A6A7E84139A8}"/>
                          </a:ext>
                        </a:extLst>
                      </p:cNvPr>
                      <p:cNvPicPr>
                        <a:picLocks noChangeAspect="1" noChangeArrowheads="1"/>
                      </p:cNvPicPr>
                      <p:nvPr/>
                    </p:nvPicPr>
                    <p:blipFill>
                      <a:blip r:embed="rId31"/>
                      <a:srcRect/>
                      <a:stretch>
                        <a:fillRect/>
                      </a:stretch>
                    </p:blipFill>
                    <p:spPr bwMode="auto">
                      <a:xfrm>
                        <a:off x="7418545" y="3645653"/>
                        <a:ext cx="373319" cy="54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59">
            <a:extLst>
              <a:ext uri="{FF2B5EF4-FFF2-40B4-BE49-F238E27FC236}">
                <a16:creationId xmlns:a16="http://schemas.microsoft.com/office/drawing/2014/main" id="{549AB127-B150-27F5-8AA8-11C3E4774051}"/>
              </a:ext>
            </a:extLst>
          </p:cNvPr>
          <p:cNvGraphicFramePr>
            <a:graphicFrameLocks noChangeAspect="1"/>
          </p:cNvGraphicFramePr>
          <p:nvPr>
            <p:extLst>
              <p:ext uri="{D42A27DB-BD31-4B8C-83A1-F6EECF244321}">
                <p14:modId xmlns:p14="http://schemas.microsoft.com/office/powerpoint/2010/main" val="954754499"/>
              </p:ext>
            </p:extLst>
          </p:nvPr>
        </p:nvGraphicFramePr>
        <p:xfrm>
          <a:off x="6018373" y="4370644"/>
          <a:ext cx="2643188" cy="1281112"/>
        </p:xfrm>
        <a:graphic>
          <a:graphicData uri="http://schemas.openxmlformats.org/presentationml/2006/ole">
            <mc:AlternateContent xmlns:mc="http://schemas.openxmlformats.org/markup-compatibility/2006">
              <mc:Choice xmlns:v="urn:schemas-microsoft-com:vml" Requires="v">
                <p:oleObj name="Equation" r:id="rId32" imgW="1625400" imgH="787320" progId="Equation.DSMT4">
                  <p:embed/>
                </p:oleObj>
              </mc:Choice>
              <mc:Fallback>
                <p:oleObj name="Equation" r:id="rId32" imgW="1625400" imgH="787320" progId="Equation.DSMT4">
                  <p:embed/>
                  <p:pic>
                    <p:nvPicPr>
                      <p:cNvPr id="34" name="Object 33">
                        <a:extLst>
                          <a:ext uri="{FF2B5EF4-FFF2-40B4-BE49-F238E27FC236}">
                            <a16:creationId xmlns:a16="http://schemas.microsoft.com/office/drawing/2014/main" id="{E7847FB4-B73A-F1D4-6E44-08A9B380EB9F}"/>
                          </a:ext>
                        </a:extLst>
                      </p:cNvPr>
                      <p:cNvPicPr>
                        <a:picLocks noChangeAspect="1" noChangeArrowheads="1"/>
                      </p:cNvPicPr>
                      <p:nvPr/>
                    </p:nvPicPr>
                    <p:blipFill>
                      <a:blip r:embed="rId33"/>
                      <a:srcRect/>
                      <a:stretch>
                        <a:fillRect/>
                      </a:stretch>
                    </p:blipFill>
                    <p:spPr bwMode="auto">
                      <a:xfrm>
                        <a:off x="6018373" y="4370644"/>
                        <a:ext cx="2643188" cy="1281112"/>
                      </a:xfrm>
                      <a:prstGeom prst="rect">
                        <a:avLst/>
                      </a:prstGeom>
                      <a:noFill/>
                      <a:ln>
                        <a:noFill/>
                      </a:ln>
                    </p:spPr>
                  </p:pic>
                </p:oleObj>
              </mc:Fallback>
            </mc:AlternateContent>
          </a:graphicData>
        </a:graphic>
      </p:graphicFrame>
      <p:pic>
        <p:nvPicPr>
          <p:cNvPr id="61" name="Picture 60">
            <a:extLst>
              <a:ext uri="{FF2B5EF4-FFF2-40B4-BE49-F238E27FC236}">
                <a16:creationId xmlns:a16="http://schemas.microsoft.com/office/drawing/2014/main" id="{EBF39310-31E5-8FF6-0977-E9E9DDB28684}"/>
              </a:ext>
            </a:extLst>
          </p:cNvPr>
          <p:cNvPicPr>
            <a:picLocks noChangeAspect="1"/>
          </p:cNvPicPr>
          <p:nvPr/>
        </p:nvPicPr>
        <p:blipFill>
          <a:blip r:embed="rId10"/>
          <a:stretch>
            <a:fillRect/>
          </a:stretch>
        </p:blipFill>
        <p:spPr>
          <a:xfrm>
            <a:off x="7167200" y="4728397"/>
            <a:ext cx="1674282" cy="407337"/>
          </a:xfrm>
          <a:prstGeom prst="rect">
            <a:avLst/>
          </a:prstGeom>
        </p:spPr>
      </p:pic>
      <p:pic>
        <p:nvPicPr>
          <p:cNvPr id="62" name="Picture 61">
            <a:extLst>
              <a:ext uri="{FF2B5EF4-FFF2-40B4-BE49-F238E27FC236}">
                <a16:creationId xmlns:a16="http://schemas.microsoft.com/office/drawing/2014/main" id="{AC5B8793-B7DD-8803-B46B-9ED52D53674D}"/>
              </a:ext>
            </a:extLst>
          </p:cNvPr>
          <p:cNvPicPr>
            <a:picLocks noChangeAspect="1"/>
          </p:cNvPicPr>
          <p:nvPr/>
        </p:nvPicPr>
        <p:blipFill>
          <a:blip r:embed="rId10"/>
          <a:stretch>
            <a:fillRect/>
          </a:stretch>
        </p:blipFill>
        <p:spPr>
          <a:xfrm>
            <a:off x="6023623" y="5203584"/>
            <a:ext cx="1245239" cy="407337"/>
          </a:xfrm>
          <a:prstGeom prst="rect">
            <a:avLst/>
          </a:prstGeom>
        </p:spPr>
      </p:pic>
      <p:pic>
        <p:nvPicPr>
          <p:cNvPr id="63" name="Picture 62">
            <a:extLst>
              <a:ext uri="{FF2B5EF4-FFF2-40B4-BE49-F238E27FC236}">
                <a16:creationId xmlns:a16="http://schemas.microsoft.com/office/drawing/2014/main" id="{8F795789-68A3-94B7-D99D-404AC779F775}"/>
              </a:ext>
            </a:extLst>
          </p:cNvPr>
          <p:cNvPicPr>
            <a:picLocks noChangeAspect="1"/>
          </p:cNvPicPr>
          <p:nvPr/>
        </p:nvPicPr>
        <p:blipFill>
          <a:blip r:embed="rId10"/>
          <a:stretch>
            <a:fillRect/>
          </a:stretch>
        </p:blipFill>
        <p:spPr>
          <a:xfrm>
            <a:off x="7263727" y="5224001"/>
            <a:ext cx="1513128" cy="407337"/>
          </a:xfrm>
          <a:prstGeom prst="rect">
            <a:avLst/>
          </a:prstGeom>
        </p:spPr>
      </p:pic>
      <p:graphicFrame>
        <p:nvGraphicFramePr>
          <p:cNvPr id="2" name="Object 9">
            <a:extLst>
              <a:ext uri="{FF2B5EF4-FFF2-40B4-BE49-F238E27FC236}">
                <a16:creationId xmlns:a16="http://schemas.microsoft.com/office/drawing/2014/main" id="{73B5F59F-04AB-5660-6EF3-06A636B24CE3}"/>
              </a:ext>
            </a:extLst>
          </p:cNvPr>
          <p:cNvGraphicFramePr>
            <a:graphicFrameLocks noChangeAspect="1"/>
          </p:cNvGraphicFramePr>
          <p:nvPr>
            <p:extLst>
              <p:ext uri="{D42A27DB-BD31-4B8C-83A1-F6EECF244321}">
                <p14:modId xmlns:p14="http://schemas.microsoft.com/office/powerpoint/2010/main" val="3241019410"/>
              </p:ext>
            </p:extLst>
          </p:nvPr>
        </p:nvGraphicFramePr>
        <p:xfrm>
          <a:off x="2872686" y="2541568"/>
          <a:ext cx="2360612" cy="471487"/>
        </p:xfrm>
        <a:graphic>
          <a:graphicData uri="http://schemas.openxmlformats.org/presentationml/2006/ole">
            <mc:AlternateContent xmlns:mc="http://schemas.openxmlformats.org/markup-compatibility/2006">
              <mc:Choice xmlns:v="urn:schemas-microsoft-com:vml" Requires="v">
                <p:oleObj name="Equation" r:id="rId34" imgW="1269720" imgH="253800" progId="Equation.DSMT4">
                  <p:embed/>
                </p:oleObj>
              </mc:Choice>
              <mc:Fallback>
                <p:oleObj name="Equation" r:id="rId34" imgW="1269720" imgH="253800" progId="Equation.DSMT4">
                  <p:embed/>
                  <p:pic>
                    <p:nvPicPr>
                      <p:cNvPr id="31" name="Object 9">
                        <a:extLst>
                          <a:ext uri="{FF2B5EF4-FFF2-40B4-BE49-F238E27FC236}">
                            <a16:creationId xmlns:a16="http://schemas.microsoft.com/office/drawing/2014/main" id="{F8EC8F6E-FD27-B09C-98AA-A6A7E84139A8}"/>
                          </a:ext>
                        </a:extLst>
                      </p:cNvPr>
                      <p:cNvPicPr>
                        <a:picLocks noChangeAspect="1" noChangeArrowheads="1"/>
                      </p:cNvPicPr>
                      <p:nvPr/>
                    </p:nvPicPr>
                    <p:blipFill>
                      <a:blip r:embed="rId35"/>
                      <a:srcRect/>
                      <a:stretch>
                        <a:fillRect/>
                      </a:stretch>
                    </p:blipFill>
                    <p:spPr bwMode="auto">
                      <a:xfrm>
                        <a:off x="2872686" y="2541568"/>
                        <a:ext cx="2360612"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17026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ssolv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dissolve">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00"/>
                                        <p:tgtEl>
                                          <p:spTgt spid="32"/>
                                        </p:tgtEl>
                                      </p:cBhvr>
                                    </p:animEffect>
                                    <p:anim calcmode="lin" valueType="num">
                                      <p:cBhvr>
                                        <p:cTn id="103" dur="1000" fill="hold"/>
                                        <p:tgtEl>
                                          <p:spTgt spid="32"/>
                                        </p:tgtEl>
                                        <p:attrNameLst>
                                          <p:attrName>ppt_x</p:attrName>
                                        </p:attrNameLst>
                                      </p:cBhvr>
                                      <p:tavLst>
                                        <p:tav tm="0">
                                          <p:val>
                                            <p:strVal val="#ppt_x"/>
                                          </p:val>
                                        </p:tav>
                                        <p:tav tm="100000">
                                          <p:val>
                                            <p:strVal val="#ppt_x"/>
                                          </p:val>
                                        </p:tav>
                                      </p:tavLst>
                                    </p:anim>
                                    <p:anim calcmode="lin" valueType="num">
                                      <p:cBhvr>
                                        <p:cTn id="10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nodeType="click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2000"/>
                                        <p:tgtEl>
                                          <p:spTgt spid="59"/>
                                        </p:tgtEl>
                                      </p:cBhvr>
                                    </p:animEffect>
                                    <p:anim calcmode="lin" valueType="num">
                                      <p:cBhvr>
                                        <p:cTn id="110" dur="2000" fill="hold"/>
                                        <p:tgtEl>
                                          <p:spTgt spid="59"/>
                                        </p:tgtEl>
                                        <p:attrNameLst>
                                          <p:attrName>ppt_w</p:attrName>
                                        </p:attrNameLst>
                                      </p:cBhvr>
                                      <p:tavLst>
                                        <p:tav tm="0" fmla="#ppt_w*sin(2.5*pi*$)">
                                          <p:val>
                                            <p:fltVal val="0"/>
                                          </p:val>
                                        </p:tav>
                                        <p:tav tm="100000">
                                          <p:val>
                                            <p:fltVal val="1"/>
                                          </p:val>
                                        </p:tav>
                                      </p:tavLst>
                                    </p:anim>
                                    <p:anim calcmode="lin" valueType="num">
                                      <p:cBhvr>
                                        <p:cTn id="111"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45" presetClass="entr" presetSubtype="0" fill="hold" nodeType="click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2000"/>
                                        <p:tgtEl>
                                          <p:spTgt spid="51"/>
                                        </p:tgtEl>
                                      </p:cBhvr>
                                    </p:animEffect>
                                    <p:anim calcmode="lin" valueType="num">
                                      <p:cBhvr>
                                        <p:cTn id="117" dur="2000" fill="hold"/>
                                        <p:tgtEl>
                                          <p:spTgt spid="51"/>
                                        </p:tgtEl>
                                        <p:attrNameLst>
                                          <p:attrName>ppt_w</p:attrName>
                                        </p:attrNameLst>
                                      </p:cBhvr>
                                      <p:tavLst>
                                        <p:tav tm="0" fmla="#ppt_w*sin(2.5*pi*$)">
                                          <p:val>
                                            <p:fltVal val="0"/>
                                          </p:val>
                                        </p:tav>
                                        <p:tav tm="100000">
                                          <p:val>
                                            <p:fltVal val="1"/>
                                          </p:val>
                                        </p:tav>
                                      </p:tavLst>
                                    </p:anim>
                                    <p:anim calcmode="lin" valueType="num">
                                      <p:cBhvr>
                                        <p:cTn id="118" dur="20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45" presetClass="entr" presetSubtype="0"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2000"/>
                                        <p:tgtEl>
                                          <p:spTgt spid="58"/>
                                        </p:tgtEl>
                                      </p:cBhvr>
                                    </p:animEffect>
                                    <p:anim calcmode="lin" valueType="num">
                                      <p:cBhvr>
                                        <p:cTn id="124" dur="2000" fill="hold"/>
                                        <p:tgtEl>
                                          <p:spTgt spid="58"/>
                                        </p:tgtEl>
                                        <p:attrNameLst>
                                          <p:attrName>ppt_w</p:attrName>
                                        </p:attrNameLst>
                                      </p:cBhvr>
                                      <p:tavLst>
                                        <p:tav tm="0" fmla="#ppt_w*sin(2.5*pi*$)">
                                          <p:val>
                                            <p:fltVal val="0"/>
                                          </p:val>
                                        </p:tav>
                                        <p:tav tm="100000">
                                          <p:val>
                                            <p:fltVal val="1"/>
                                          </p:val>
                                        </p:tav>
                                      </p:tavLst>
                                    </p:anim>
                                    <p:anim calcmode="lin" valueType="num">
                                      <p:cBhvr>
                                        <p:cTn id="12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nodeType="click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wipe(down)">
                                      <p:cBhvr>
                                        <p:cTn id="130" dur="580">
                                          <p:stCondLst>
                                            <p:cond delay="0"/>
                                          </p:stCondLst>
                                        </p:cTn>
                                        <p:tgtEl>
                                          <p:spTgt spid="35"/>
                                        </p:tgtEl>
                                      </p:cBhvr>
                                    </p:animEffect>
                                    <p:anim calcmode="lin" valueType="num">
                                      <p:cBhvr>
                                        <p:cTn id="131"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6" dur="26">
                                          <p:stCondLst>
                                            <p:cond delay="650"/>
                                          </p:stCondLst>
                                        </p:cTn>
                                        <p:tgtEl>
                                          <p:spTgt spid="35"/>
                                        </p:tgtEl>
                                      </p:cBhvr>
                                      <p:to x="100000" y="60000"/>
                                    </p:animScale>
                                    <p:animScale>
                                      <p:cBhvr>
                                        <p:cTn id="137" dur="166" decel="50000">
                                          <p:stCondLst>
                                            <p:cond delay="676"/>
                                          </p:stCondLst>
                                        </p:cTn>
                                        <p:tgtEl>
                                          <p:spTgt spid="35"/>
                                        </p:tgtEl>
                                      </p:cBhvr>
                                      <p:to x="100000" y="100000"/>
                                    </p:animScale>
                                    <p:animScale>
                                      <p:cBhvr>
                                        <p:cTn id="138" dur="26">
                                          <p:stCondLst>
                                            <p:cond delay="1312"/>
                                          </p:stCondLst>
                                        </p:cTn>
                                        <p:tgtEl>
                                          <p:spTgt spid="35"/>
                                        </p:tgtEl>
                                      </p:cBhvr>
                                      <p:to x="100000" y="80000"/>
                                    </p:animScale>
                                    <p:animScale>
                                      <p:cBhvr>
                                        <p:cTn id="139" dur="166" decel="50000">
                                          <p:stCondLst>
                                            <p:cond delay="1338"/>
                                          </p:stCondLst>
                                        </p:cTn>
                                        <p:tgtEl>
                                          <p:spTgt spid="35"/>
                                        </p:tgtEl>
                                      </p:cBhvr>
                                      <p:to x="100000" y="100000"/>
                                    </p:animScale>
                                    <p:animScale>
                                      <p:cBhvr>
                                        <p:cTn id="140" dur="26">
                                          <p:stCondLst>
                                            <p:cond delay="1642"/>
                                          </p:stCondLst>
                                        </p:cTn>
                                        <p:tgtEl>
                                          <p:spTgt spid="35"/>
                                        </p:tgtEl>
                                      </p:cBhvr>
                                      <p:to x="100000" y="90000"/>
                                    </p:animScale>
                                    <p:animScale>
                                      <p:cBhvr>
                                        <p:cTn id="141" dur="166" decel="50000">
                                          <p:stCondLst>
                                            <p:cond delay="1668"/>
                                          </p:stCondLst>
                                        </p:cTn>
                                        <p:tgtEl>
                                          <p:spTgt spid="35"/>
                                        </p:tgtEl>
                                      </p:cBhvr>
                                      <p:to x="100000" y="100000"/>
                                    </p:animScale>
                                    <p:animScale>
                                      <p:cBhvr>
                                        <p:cTn id="142" dur="26">
                                          <p:stCondLst>
                                            <p:cond delay="1808"/>
                                          </p:stCondLst>
                                        </p:cTn>
                                        <p:tgtEl>
                                          <p:spTgt spid="35"/>
                                        </p:tgtEl>
                                      </p:cBhvr>
                                      <p:to x="100000" y="95000"/>
                                    </p:animScale>
                                    <p:animScale>
                                      <p:cBhvr>
                                        <p:cTn id="143" dur="166" decel="50000">
                                          <p:stCondLst>
                                            <p:cond delay="1834"/>
                                          </p:stCondLst>
                                        </p:cTn>
                                        <p:tgtEl>
                                          <p:spTgt spid="35"/>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wipe(down)">
                                      <p:cBhvr>
                                        <p:cTn id="148" dur="580">
                                          <p:stCondLst>
                                            <p:cond delay="0"/>
                                          </p:stCondLst>
                                        </p:cTn>
                                        <p:tgtEl>
                                          <p:spTgt spid="54"/>
                                        </p:tgtEl>
                                      </p:cBhvr>
                                    </p:animEffect>
                                    <p:anim calcmode="lin" valueType="num">
                                      <p:cBhvr>
                                        <p:cTn id="149"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54" dur="26">
                                          <p:stCondLst>
                                            <p:cond delay="650"/>
                                          </p:stCondLst>
                                        </p:cTn>
                                        <p:tgtEl>
                                          <p:spTgt spid="54"/>
                                        </p:tgtEl>
                                      </p:cBhvr>
                                      <p:to x="100000" y="60000"/>
                                    </p:animScale>
                                    <p:animScale>
                                      <p:cBhvr>
                                        <p:cTn id="155" dur="166" decel="50000">
                                          <p:stCondLst>
                                            <p:cond delay="676"/>
                                          </p:stCondLst>
                                        </p:cTn>
                                        <p:tgtEl>
                                          <p:spTgt spid="54"/>
                                        </p:tgtEl>
                                      </p:cBhvr>
                                      <p:to x="100000" y="100000"/>
                                    </p:animScale>
                                    <p:animScale>
                                      <p:cBhvr>
                                        <p:cTn id="156" dur="26">
                                          <p:stCondLst>
                                            <p:cond delay="1312"/>
                                          </p:stCondLst>
                                        </p:cTn>
                                        <p:tgtEl>
                                          <p:spTgt spid="54"/>
                                        </p:tgtEl>
                                      </p:cBhvr>
                                      <p:to x="100000" y="80000"/>
                                    </p:animScale>
                                    <p:animScale>
                                      <p:cBhvr>
                                        <p:cTn id="157" dur="166" decel="50000">
                                          <p:stCondLst>
                                            <p:cond delay="1338"/>
                                          </p:stCondLst>
                                        </p:cTn>
                                        <p:tgtEl>
                                          <p:spTgt spid="54"/>
                                        </p:tgtEl>
                                      </p:cBhvr>
                                      <p:to x="100000" y="100000"/>
                                    </p:animScale>
                                    <p:animScale>
                                      <p:cBhvr>
                                        <p:cTn id="158" dur="26">
                                          <p:stCondLst>
                                            <p:cond delay="1642"/>
                                          </p:stCondLst>
                                        </p:cTn>
                                        <p:tgtEl>
                                          <p:spTgt spid="54"/>
                                        </p:tgtEl>
                                      </p:cBhvr>
                                      <p:to x="100000" y="90000"/>
                                    </p:animScale>
                                    <p:animScale>
                                      <p:cBhvr>
                                        <p:cTn id="159" dur="166" decel="50000">
                                          <p:stCondLst>
                                            <p:cond delay="1668"/>
                                          </p:stCondLst>
                                        </p:cTn>
                                        <p:tgtEl>
                                          <p:spTgt spid="54"/>
                                        </p:tgtEl>
                                      </p:cBhvr>
                                      <p:to x="100000" y="100000"/>
                                    </p:animScale>
                                    <p:animScale>
                                      <p:cBhvr>
                                        <p:cTn id="160" dur="26">
                                          <p:stCondLst>
                                            <p:cond delay="1808"/>
                                          </p:stCondLst>
                                        </p:cTn>
                                        <p:tgtEl>
                                          <p:spTgt spid="54"/>
                                        </p:tgtEl>
                                      </p:cBhvr>
                                      <p:to x="100000" y="95000"/>
                                    </p:animScale>
                                    <p:animScale>
                                      <p:cBhvr>
                                        <p:cTn id="161" dur="166" decel="50000">
                                          <p:stCondLst>
                                            <p:cond delay="1834"/>
                                          </p:stCondLst>
                                        </p:cTn>
                                        <p:tgtEl>
                                          <p:spTgt spid="54"/>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nodeType="clickEffect">
                                  <p:stCondLst>
                                    <p:cond delay="0"/>
                                  </p:stCondLst>
                                  <p:childTnLst>
                                    <p:set>
                                      <p:cBhvr>
                                        <p:cTn id="165" dur="1" fill="hold">
                                          <p:stCondLst>
                                            <p:cond delay="0"/>
                                          </p:stCondLst>
                                        </p:cTn>
                                        <p:tgtEl>
                                          <p:spTgt spid="53"/>
                                        </p:tgtEl>
                                        <p:attrNameLst>
                                          <p:attrName>style.visibility</p:attrName>
                                        </p:attrNameLst>
                                      </p:cBhvr>
                                      <p:to>
                                        <p:strVal val="visible"/>
                                      </p:to>
                                    </p:set>
                                    <p:animEffect transition="in" filter="wipe(down)">
                                      <p:cBhvr>
                                        <p:cTn id="166" dur="580">
                                          <p:stCondLst>
                                            <p:cond delay="0"/>
                                          </p:stCondLst>
                                        </p:cTn>
                                        <p:tgtEl>
                                          <p:spTgt spid="53"/>
                                        </p:tgtEl>
                                      </p:cBhvr>
                                    </p:animEffect>
                                    <p:anim calcmode="lin" valueType="num">
                                      <p:cBhvr>
                                        <p:cTn id="167"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72" dur="26">
                                          <p:stCondLst>
                                            <p:cond delay="650"/>
                                          </p:stCondLst>
                                        </p:cTn>
                                        <p:tgtEl>
                                          <p:spTgt spid="53"/>
                                        </p:tgtEl>
                                      </p:cBhvr>
                                      <p:to x="100000" y="60000"/>
                                    </p:animScale>
                                    <p:animScale>
                                      <p:cBhvr>
                                        <p:cTn id="173" dur="166" decel="50000">
                                          <p:stCondLst>
                                            <p:cond delay="676"/>
                                          </p:stCondLst>
                                        </p:cTn>
                                        <p:tgtEl>
                                          <p:spTgt spid="53"/>
                                        </p:tgtEl>
                                      </p:cBhvr>
                                      <p:to x="100000" y="100000"/>
                                    </p:animScale>
                                    <p:animScale>
                                      <p:cBhvr>
                                        <p:cTn id="174" dur="26">
                                          <p:stCondLst>
                                            <p:cond delay="1312"/>
                                          </p:stCondLst>
                                        </p:cTn>
                                        <p:tgtEl>
                                          <p:spTgt spid="53"/>
                                        </p:tgtEl>
                                      </p:cBhvr>
                                      <p:to x="100000" y="80000"/>
                                    </p:animScale>
                                    <p:animScale>
                                      <p:cBhvr>
                                        <p:cTn id="175" dur="166" decel="50000">
                                          <p:stCondLst>
                                            <p:cond delay="1338"/>
                                          </p:stCondLst>
                                        </p:cTn>
                                        <p:tgtEl>
                                          <p:spTgt spid="53"/>
                                        </p:tgtEl>
                                      </p:cBhvr>
                                      <p:to x="100000" y="100000"/>
                                    </p:animScale>
                                    <p:animScale>
                                      <p:cBhvr>
                                        <p:cTn id="176" dur="26">
                                          <p:stCondLst>
                                            <p:cond delay="1642"/>
                                          </p:stCondLst>
                                        </p:cTn>
                                        <p:tgtEl>
                                          <p:spTgt spid="53"/>
                                        </p:tgtEl>
                                      </p:cBhvr>
                                      <p:to x="100000" y="90000"/>
                                    </p:animScale>
                                    <p:animScale>
                                      <p:cBhvr>
                                        <p:cTn id="177" dur="166" decel="50000">
                                          <p:stCondLst>
                                            <p:cond delay="1668"/>
                                          </p:stCondLst>
                                        </p:cTn>
                                        <p:tgtEl>
                                          <p:spTgt spid="53"/>
                                        </p:tgtEl>
                                      </p:cBhvr>
                                      <p:to x="100000" y="100000"/>
                                    </p:animScale>
                                    <p:animScale>
                                      <p:cBhvr>
                                        <p:cTn id="178" dur="26">
                                          <p:stCondLst>
                                            <p:cond delay="1808"/>
                                          </p:stCondLst>
                                        </p:cTn>
                                        <p:tgtEl>
                                          <p:spTgt spid="53"/>
                                        </p:tgtEl>
                                      </p:cBhvr>
                                      <p:to x="100000" y="95000"/>
                                    </p:animScale>
                                    <p:animScale>
                                      <p:cBhvr>
                                        <p:cTn id="179" dur="166" decel="50000">
                                          <p:stCondLst>
                                            <p:cond delay="1834"/>
                                          </p:stCondLst>
                                        </p:cTn>
                                        <p:tgtEl>
                                          <p:spTgt spid="53"/>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45" presetClass="entr" presetSubtype="0" fill="hold" grpId="0" nodeType="clickEffect">
                                  <p:stCondLst>
                                    <p:cond delay="0"/>
                                  </p:stCondLst>
                                  <p:childTnLst>
                                    <p:set>
                                      <p:cBhvr>
                                        <p:cTn id="183" dur="1" fill="hold">
                                          <p:stCondLst>
                                            <p:cond delay="0"/>
                                          </p:stCondLst>
                                        </p:cTn>
                                        <p:tgtEl>
                                          <p:spTgt spid="52"/>
                                        </p:tgtEl>
                                        <p:attrNameLst>
                                          <p:attrName>style.visibility</p:attrName>
                                        </p:attrNameLst>
                                      </p:cBhvr>
                                      <p:to>
                                        <p:strVal val="visible"/>
                                      </p:to>
                                    </p:set>
                                    <p:animEffect transition="in" filter="fade">
                                      <p:cBhvr>
                                        <p:cTn id="184" dur="2000"/>
                                        <p:tgtEl>
                                          <p:spTgt spid="52"/>
                                        </p:tgtEl>
                                      </p:cBhvr>
                                    </p:animEffect>
                                    <p:anim calcmode="lin" valueType="num">
                                      <p:cBhvr>
                                        <p:cTn id="185" dur="2000" fill="hold"/>
                                        <p:tgtEl>
                                          <p:spTgt spid="52"/>
                                        </p:tgtEl>
                                        <p:attrNameLst>
                                          <p:attrName>ppt_w</p:attrName>
                                        </p:attrNameLst>
                                      </p:cBhvr>
                                      <p:tavLst>
                                        <p:tav tm="0" fmla="#ppt_w*sin(2.5*pi*$)">
                                          <p:val>
                                            <p:fltVal val="0"/>
                                          </p:val>
                                        </p:tav>
                                        <p:tav tm="100000">
                                          <p:val>
                                            <p:fltVal val="1"/>
                                          </p:val>
                                        </p:tav>
                                      </p:tavLst>
                                    </p:anim>
                                    <p:anim calcmode="lin" valueType="num">
                                      <p:cBhvr>
                                        <p:cTn id="186"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nodeType="click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wipe(down)">
                                      <p:cBhvr>
                                        <p:cTn id="191" dur="580">
                                          <p:stCondLst>
                                            <p:cond delay="0"/>
                                          </p:stCondLst>
                                        </p:cTn>
                                        <p:tgtEl>
                                          <p:spTgt spid="55"/>
                                        </p:tgtEl>
                                      </p:cBhvr>
                                    </p:animEffect>
                                    <p:anim calcmode="lin" valueType="num">
                                      <p:cBhvr>
                                        <p:cTn id="19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97" dur="26">
                                          <p:stCondLst>
                                            <p:cond delay="650"/>
                                          </p:stCondLst>
                                        </p:cTn>
                                        <p:tgtEl>
                                          <p:spTgt spid="55"/>
                                        </p:tgtEl>
                                      </p:cBhvr>
                                      <p:to x="100000" y="60000"/>
                                    </p:animScale>
                                    <p:animScale>
                                      <p:cBhvr>
                                        <p:cTn id="198" dur="166" decel="50000">
                                          <p:stCondLst>
                                            <p:cond delay="676"/>
                                          </p:stCondLst>
                                        </p:cTn>
                                        <p:tgtEl>
                                          <p:spTgt spid="55"/>
                                        </p:tgtEl>
                                      </p:cBhvr>
                                      <p:to x="100000" y="100000"/>
                                    </p:animScale>
                                    <p:animScale>
                                      <p:cBhvr>
                                        <p:cTn id="199" dur="26">
                                          <p:stCondLst>
                                            <p:cond delay="1312"/>
                                          </p:stCondLst>
                                        </p:cTn>
                                        <p:tgtEl>
                                          <p:spTgt spid="55"/>
                                        </p:tgtEl>
                                      </p:cBhvr>
                                      <p:to x="100000" y="80000"/>
                                    </p:animScale>
                                    <p:animScale>
                                      <p:cBhvr>
                                        <p:cTn id="200" dur="166" decel="50000">
                                          <p:stCondLst>
                                            <p:cond delay="1338"/>
                                          </p:stCondLst>
                                        </p:cTn>
                                        <p:tgtEl>
                                          <p:spTgt spid="55"/>
                                        </p:tgtEl>
                                      </p:cBhvr>
                                      <p:to x="100000" y="100000"/>
                                    </p:animScale>
                                    <p:animScale>
                                      <p:cBhvr>
                                        <p:cTn id="201" dur="26">
                                          <p:stCondLst>
                                            <p:cond delay="1642"/>
                                          </p:stCondLst>
                                        </p:cTn>
                                        <p:tgtEl>
                                          <p:spTgt spid="55"/>
                                        </p:tgtEl>
                                      </p:cBhvr>
                                      <p:to x="100000" y="90000"/>
                                    </p:animScale>
                                    <p:animScale>
                                      <p:cBhvr>
                                        <p:cTn id="202" dur="166" decel="50000">
                                          <p:stCondLst>
                                            <p:cond delay="1668"/>
                                          </p:stCondLst>
                                        </p:cTn>
                                        <p:tgtEl>
                                          <p:spTgt spid="55"/>
                                        </p:tgtEl>
                                      </p:cBhvr>
                                      <p:to x="100000" y="100000"/>
                                    </p:animScale>
                                    <p:animScale>
                                      <p:cBhvr>
                                        <p:cTn id="203" dur="26">
                                          <p:stCondLst>
                                            <p:cond delay="1808"/>
                                          </p:stCondLst>
                                        </p:cTn>
                                        <p:tgtEl>
                                          <p:spTgt spid="55"/>
                                        </p:tgtEl>
                                      </p:cBhvr>
                                      <p:to x="100000" y="95000"/>
                                    </p:animScale>
                                    <p:animScale>
                                      <p:cBhvr>
                                        <p:cTn id="204" dur="166" decel="50000">
                                          <p:stCondLst>
                                            <p:cond delay="1834"/>
                                          </p:stCondLst>
                                        </p:cTn>
                                        <p:tgtEl>
                                          <p:spTgt spid="55"/>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nodeType="clickEffect">
                                  <p:stCondLst>
                                    <p:cond delay="0"/>
                                  </p:stCondLst>
                                  <p:childTnLst>
                                    <p:set>
                                      <p:cBhvr>
                                        <p:cTn id="208" dur="1" fill="hold">
                                          <p:stCondLst>
                                            <p:cond delay="0"/>
                                          </p:stCondLst>
                                        </p:cTn>
                                        <p:tgtEl>
                                          <p:spTgt spid="39"/>
                                        </p:tgtEl>
                                        <p:attrNameLst>
                                          <p:attrName>style.visibility</p:attrName>
                                        </p:attrNameLst>
                                      </p:cBhvr>
                                      <p:to>
                                        <p:strVal val="visible"/>
                                      </p:to>
                                    </p:set>
                                    <p:animEffect transition="in" filter="wipe(down)">
                                      <p:cBhvr>
                                        <p:cTn id="209" dur="580">
                                          <p:stCondLst>
                                            <p:cond delay="0"/>
                                          </p:stCondLst>
                                        </p:cTn>
                                        <p:tgtEl>
                                          <p:spTgt spid="39"/>
                                        </p:tgtEl>
                                      </p:cBhvr>
                                    </p:animEffect>
                                    <p:anim calcmode="lin" valueType="num">
                                      <p:cBhvr>
                                        <p:cTn id="21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15" dur="26">
                                          <p:stCondLst>
                                            <p:cond delay="650"/>
                                          </p:stCondLst>
                                        </p:cTn>
                                        <p:tgtEl>
                                          <p:spTgt spid="39"/>
                                        </p:tgtEl>
                                      </p:cBhvr>
                                      <p:to x="100000" y="60000"/>
                                    </p:animScale>
                                    <p:animScale>
                                      <p:cBhvr>
                                        <p:cTn id="216" dur="166" decel="50000">
                                          <p:stCondLst>
                                            <p:cond delay="676"/>
                                          </p:stCondLst>
                                        </p:cTn>
                                        <p:tgtEl>
                                          <p:spTgt spid="39"/>
                                        </p:tgtEl>
                                      </p:cBhvr>
                                      <p:to x="100000" y="100000"/>
                                    </p:animScale>
                                    <p:animScale>
                                      <p:cBhvr>
                                        <p:cTn id="217" dur="26">
                                          <p:stCondLst>
                                            <p:cond delay="1312"/>
                                          </p:stCondLst>
                                        </p:cTn>
                                        <p:tgtEl>
                                          <p:spTgt spid="39"/>
                                        </p:tgtEl>
                                      </p:cBhvr>
                                      <p:to x="100000" y="80000"/>
                                    </p:animScale>
                                    <p:animScale>
                                      <p:cBhvr>
                                        <p:cTn id="218" dur="166" decel="50000">
                                          <p:stCondLst>
                                            <p:cond delay="1338"/>
                                          </p:stCondLst>
                                        </p:cTn>
                                        <p:tgtEl>
                                          <p:spTgt spid="39"/>
                                        </p:tgtEl>
                                      </p:cBhvr>
                                      <p:to x="100000" y="100000"/>
                                    </p:animScale>
                                    <p:animScale>
                                      <p:cBhvr>
                                        <p:cTn id="219" dur="26">
                                          <p:stCondLst>
                                            <p:cond delay="1642"/>
                                          </p:stCondLst>
                                        </p:cTn>
                                        <p:tgtEl>
                                          <p:spTgt spid="39"/>
                                        </p:tgtEl>
                                      </p:cBhvr>
                                      <p:to x="100000" y="90000"/>
                                    </p:animScale>
                                    <p:animScale>
                                      <p:cBhvr>
                                        <p:cTn id="220" dur="166" decel="50000">
                                          <p:stCondLst>
                                            <p:cond delay="1668"/>
                                          </p:stCondLst>
                                        </p:cTn>
                                        <p:tgtEl>
                                          <p:spTgt spid="39"/>
                                        </p:tgtEl>
                                      </p:cBhvr>
                                      <p:to x="100000" y="100000"/>
                                    </p:animScale>
                                    <p:animScale>
                                      <p:cBhvr>
                                        <p:cTn id="221" dur="26">
                                          <p:stCondLst>
                                            <p:cond delay="1808"/>
                                          </p:stCondLst>
                                        </p:cTn>
                                        <p:tgtEl>
                                          <p:spTgt spid="39"/>
                                        </p:tgtEl>
                                      </p:cBhvr>
                                      <p:to x="100000" y="95000"/>
                                    </p:animScale>
                                    <p:animScale>
                                      <p:cBhvr>
                                        <p:cTn id="222" dur="166" decel="50000">
                                          <p:stCondLst>
                                            <p:cond delay="1834"/>
                                          </p:stCondLst>
                                        </p:cTn>
                                        <p:tgtEl>
                                          <p:spTgt spid="39"/>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45" presetClass="entr" presetSubtype="0" fill="hold" grpId="0" nodeType="clickEffect">
                                  <p:stCondLst>
                                    <p:cond delay="0"/>
                                  </p:stCondLst>
                                  <p:childTnLst>
                                    <p:set>
                                      <p:cBhvr>
                                        <p:cTn id="226" dur="1" fill="hold">
                                          <p:stCondLst>
                                            <p:cond delay="0"/>
                                          </p:stCondLst>
                                        </p:cTn>
                                        <p:tgtEl>
                                          <p:spTgt spid="40"/>
                                        </p:tgtEl>
                                        <p:attrNameLst>
                                          <p:attrName>style.visibility</p:attrName>
                                        </p:attrNameLst>
                                      </p:cBhvr>
                                      <p:to>
                                        <p:strVal val="visible"/>
                                      </p:to>
                                    </p:set>
                                    <p:animEffect transition="in" filter="fade">
                                      <p:cBhvr>
                                        <p:cTn id="227" dur="2000"/>
                                        <p:tgtEl>
                                          <p:spTgt spid="40"/>
                                        </p:tgtEl>
                                      </p:cBhvr>
                                    </p:animEffect>
                                    <p:anim calcmode="lin" valueType="num">
                                      <p:cBhvr>
                                        <p:cTn id="228" dur="2000" fill="hold"/>
                                        <p:tgtEl>
                                          <p:spTgt spid="40"/>
                                        </p:tgtEl>
                                        <p:attrNameLst>
                                          <p:attrName>ppt_w</p:attrName>
                                        </p:attrNameLst>
                                      </p:cBhvr>
                                      <p:tavLst>
                                        <p:tav tm="0" fmla="#ppt_w*sin(2.5*pi*$)">
                                          <p:val>
                                            <p:fltVal val="0"/>
                                          </p:val>
                                        </p:tav>
                                        <p:tav tm="100000">
                                          <p:val>
                                            <p:fltVal val="1"/>
                                          </p:val>
                                        </p:tav>
                                      </p:tavLst>
                                    </p:anim>
                                    <p:anim calcmode="lin" valueType="num">
                                      <p:cBhvr>
                                        <p:cTn id="22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60"/>
                                        </p:tgtEl>
                                        <p:attrNameLst>
                                          <p:attrName>style.visibility</p:attrName>
                                        </p:attrNameLst>
                                      </p:cBhvr>
                                      <p:to>
                                        <p:strVal val="visible"/>
                                      </p:to>
                                    </p:set>
                                    <p:animEffect transition="in" filter="fade">
                                      <p:cBhvr>
                                        <p:cTn id="234" dur="500"/>
                                        <p:tgtEl>
                                          <p:spTgt spid="60"/>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nodeType="clickEffect">
                                  <p:stCondLst>
                                    <p:cond delay="0"/>
                                  </p:stCondLst>
                                  <p:childTnLst>
                                    <p:animEffect transition="out" filter="fade">
                                      <p:cBhvr>
                                        <p:cTn id="238" dur="500"/>
                                        <p:tgtEl>
                                          <p:spTgt spid="61"/>
                                        </p:tgtEl>
                                      </p:cBhvr>
                                    </p:animEffect>
                                    <p:set>
                                      <p:cBhvr>
                                        <p:cTn id="239" dur="1" fill="hold">
                                          <p:stCondLst>
                                            <p:cond delay="499"/>
                                          </p:stCondLst>
                                        </p:cTn>
                                        <p:tgtEl>
                                          <p:spTgt spid="61"/>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10" presetClass="exit" presetSubtype="0" fill="hold" nodeType="clickEffect">
                                  <p:stCondLst>
                                    <p:cond delay="0"/>
                                  </p:stCondLst>
                                  <p:childTnLst>
                                    <p:animEffect transition="out" filter="fade">
                                      <p:cBhvr>
                                        <p:cTn id="243" dur="500"/>
                                        <p:tgtEl>
                                          <p:spTgt spid="62"/>
                                        </p:tgtEl>
                                      </p:cBhvr>
                                    </p:animEffect>
                                    <p:set>
                                      <p:cBhvr>
                                        <p:cTn id="244" dur="1" fill="hold">
                                          <p:stCondLst>
                                            <p:cond delay="499"/>
                                          </p:stCondLst>
                                        </p:cTn>
                                        <p:tgtEl>
                                          <p:spTgt spid="62"/>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xit" presetSubtype="0" fill="hold" nodeType="clickEffect">
                                  <p:stCondLst>
                                    <p:cond delay="0"/>
                                  </p:stCondLst>
                                  <p:childTnLst>
                                    <p:animEffect transition="out" filter="fade">
                                      <p:cBhvr>
                                        <p:cTn id="248" dur="500"/>
                                        <p:tgtEl>
                                          <p:spTgt spid="63"/>
                                        </p:tgtEl>
                                      </p:cBhvr>
                                    </p:animEffect>
                                    <p:set>
                                      <p:cBhvr>
                                        <p:cTn id="249"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3" grpId="0"/>
      <p:bldP spid="23" grpId="0"/>
      <p:bldP spid="40"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C51DD-9B91-35D6-DA85-73309C1400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ACCD74-8A96-4FD0-ADE3-5801B92E7DA2}"/>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5C588A-048C-910B-6498-6869B52855B9}"/>
              </a:ext>
            </a:extLst>
          </p:cNvPr>
          <p:cNvSpPr txBox="1"/>
          <p:nvPr/>
        </p:nvSpPr>
        <p:spPr>
          <a:xfrm>
            <a:off x="1657950" y="634039"/>
            <a:ext cx="9913485" cy="769441"/>
          </a:xfrm>
          <a:prstGeom prst="rect">
            <a:avLst/>
          </a:prstGeom>
          <a:noFill/>
        </p:spPr>
        <p:txBody>
          <a:bodyPr wrap="square">
            <a:spAutoFit/>
          </a:bodyPr>
          <a:lstStyle/>
          <a:p>
            <a:pPr algn="l"/>
            <a:r>
              <a:rPr lang="en-US" sz="2200" b="0" i="0" u="none" strike="noStrike" baseline="0" dirty="0">
                <a:latin typeface="TimesLTStd-Roman"/>
              </a:rPr>
              <a:t>(a) Find the intervals on which </a:t>
            </a:r>
            <a:r>
              <a:rPr lang="en-US" sz="2200" b="0" i="1" u="none" strike="noStrike" baseline="0" dirty="0">
                <a:latin typeface="TimesLTStd-Italic"/>
              </a:rPr>
              <a:t>f </a:t>
            </a:r>
            <a:r>
              <a:rPr lang="en-US" sz="2200" b="0" i="0" u="none" strike="noStrike" baseline="0" dirty="0">
                <a:latin typeface="TimesLTStd-Roman"/>
              </a:rPr>
              <a:t>is increasing or decreasing.</a:t>
            </a:r>
          </a:p>
          <a:p>
            <a:pPr algn="l"/>
            <a:r>
              <a:rPr lang="en-US" sz="2200" b="0" i="0" u="none" strike="noStrike" baseline="0" dirty="0">
                <a:latin typeface="TimesLTStd-Roman"/>
              </a:rPr>
              <a:t>(b) Find the local maximum and minimum values of </a:t>
            </a:r>
            <a:r>
              <a:rPr lang="en-US" sz="2200" b="0" i="1" u="none" strike="noStrike" baseline="0" dirty="0">
                <a:latin typeface="TimesLTStd-Italic"/>
              </a:rPr>
              <a:t>f</a:t>
            </a:r>
            <a:r>
              <a:rPr lang="en-US" sz="2200" i="1" dirty="0">
                <a:latin typeface="TimesLTStd-Italic"/>
              </a:rPr>
              <a:t> , </a:t>
            </a:r>
            <a:r>
              <a:rPr lang="en-US" sz="2200" dirty="0">
                <a:latin typeface="TimesLTStd-Italic"/>
              </a:rPr>
              <a:t>determine if they are absolute</a:t>
            </a:r>
            <a:r>
              <a:rPr lang="en-US" sz="2200" b="0" i="0" u="none" strike="noStrike" baseline="0" dirty="0">
                <a:latin typeface="TimesLTStd-Roman"/>
              </a:rPr>
              <a:t>.</a:t>
            </a:r>
            <a:endParaRPr lang="en-US" sz="2200" dirty="0"/>
          </a:p>
        </p:txBody>
      </p:sp>
      <p:sp>
        <p:nvSpPr>
          <p:cNvPr id="3" name="TextBox 2">
            <a:extLst>
              <a:ext uri="{FF2B5EF4-FFF2-40B4-BE49-F238E27FC236}">
                <a16:creationId xmlns:a16="http://schemas.microsoft.com/office/drawing/2014/main" id="{9AF4E8C2-E45B-885E-183F-0F468402AB95}"/>
              </a:ext>
            </a:extLst>
          </p:cNvPr>
          <p:cNvSpPr txBox="1"/>
          <p:nvPr/>
        </p:nvSpPr>
        <p:spPr>
          <a:xfrm>
            <a:off x="296126" y="217014"/>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C2281F95-19FD-8936-783D-1A5EFD1875F8}"/>
              </a:ext>
            </a:extLst>
          </p:cNvPr>
          <p:cNvSpPr txBox="1">
            <a:spLocks noChangeArrowheads="1"/>
          </p:cNvSpPr>
          <p:nvPr/>
        </p:nvSpPr>
        <p:spPr bwMode="auto">
          <a:xfrm>
            <a:off x="297218" y="147153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64564440-E09E-FE08-0E29-6BDE4DDCCD50}"/>
              </a:ext>
            </a:extLst>
          </p:cNvPr>
          <p:cNvGrpSpPr/>
          <p:nvPr/>
        </p:nvGrpSpPr>
        <p:grpSpPr>
          <a:xfrm>
            <a:off x="1657951" y="249904"/>
            <a:ext cx="4465101" cy="509117"/>
            <a:chOff x="3047451" y="3249268"/>
            <a:chExt cx="4465101" cy="509117"/>
          </a:xfrm>
        </p:grpSpPr>
        <p:pic>
          <p:nvPicPr>
            <p:cNvPr id="7" name="Picture 6">
              <a:extLst>
                <a:ext uri="{FF2B5EF4-FFF2-40B4-BE49-F238E27FC236}">
                  <a16:creationId xmlns:a16="http://schemas.microsoft.com/office/drawing/2014/main" id="{A12C9FEF-63CC-35BE-F222-531631F74D81}"/>
                </a:ext>
              </a:extLst>
            </p:cNvPr>
            <p:cNvPicPr>
              <a:picLocks noChangeAspect="1"/>
            </p:cNvPicPr>
            <p:nvPr/>
          </p:nvPicPr>
          <p:blipFill>
            <a:blip r:embed="rId2"/>
            <a:stretch>
              <a:fillRect/>
            </a:stretch>
          </p:blipFill>
          <p:spPr>
            <a:xfrm>
              <a:off x="5511479" y="3270663"/>
              <a:ext cx="1813717" cy="487722"/>
            </a:xfrm>
            <a:prstGeom prst="rect">
              <a:avLst/>
            </a:prstGeom>
          </p:spPr>
        </p:pic>
        <p:sp>
          <p:nvSpPr>
            <p:cNvPr id="8" name="TextBox 7">
              <a:extLst>
                <a:ext uri="{FF2B5EF4-FFF2-40B4-BE49-F238E27FC236}">
                  <a16:creationId xmlns:a16="http://schemas.microsoft.com/office/drawing/2014/main" id="{DAD9A05F-B223-58A7-C6B4-842BFF542DE8}"/>
                </a:ext>
              </a:extLst>
            </p:cNvPr>
            <p:cNvSpPr txBox="1"/>
            <p:nvPr/>
          </p:nvSpPr>
          <p:spPr>
            <a:xfrm>
              <a:off x="3047451" y="3249268"/>
              <a:ext cx="4465101" cy="430887"/>
            </a:xfrm>
            <a:prstGeom prst="rect">
              <a:avLst/>
            </a:prstGeom>
            <a:noFill/>
          </p:spPr>
          <p:txBody>
            <a:bodyPr wrap="square">
              <a:spAutoFit/>
            </a:bodyPr>
            <a:lstStyle/>
            <a:p>
              <a:r>
                <a:rPr lang="en-US" sz="2200" b="0" i="0" u="none" strike="noStrike" baseline="0" dirty="0">
                  <a:latin typeface="TimesLTStd-Roman"/>
                </a:rPr>
                <a:t>Consider the function                        .</a:t>
              </a:r>
              <a:endParaRPr lang="en-US" sz="2200" dirty="0"/>
            </a:p>
          </p:txBody>
        </p:sp>
      </p:grpSp>
      <p:sp>
        <p:nvSpPr>
          <p:cNvPr id="9" name="TextBox 8">
            <a:extLst>
              <a:ext uri="{FF2B5EF4-FFF2-40B4-BE49-F238E27FC236}">
                <a16:creationId xmlns:a16="http://schemas.microsoft.com/office/drawing/2014/main" id="{AFA8378B-E196-4A0B-3E52-FFEA0DEA6CD5}"/>
              </a:ext>
            </a:extLst>
          </p:cNvPr>
          <p:cNvSpPr txBox="1"/>
          <p:nvPr/>
        </p:nvSpPr>
        <p:spPr>
          <a:xfrm>
            <a:off x="181970" y="1989169"/>
            <a:ext cx="9913485" cy="430887"/>
          </a:xfrm>
          <a:prstGeom prst="rect">
            <a:avLst/>
          </a:prstGeom>
          <a:noFill/>
        </p:spPr>
        <p:txBody>
          <a:bodyPr wrap="square">
            <a:spAutoFit/>
          </a:bodyPr>
          <a:lstStyle/>
          <a:p>
            <a:pPr algn="l"/>
            <a:r>
              <a:rPr lang="en-US" sz="2200" b="0" i="0" u="none" strike="noStrike" baseline="0">
                <a:latin typeface="TimesLTStd-Roman"/>
              </a:rPr>
              <a:t>(b) Find the local maximum and minimum values of </a:t>
            </a:r>
            <a:r>
              <a:rPr lang="en-US" sz="2200" b="0" i="1" u="none" strike="noStrike" baseline="0">
                <a:latin typeface="TimesLTStd-Italic"/>
              </a:rPr>
              <a:t>f</a:t>
            </a:r>
            <a:r>
              <a:rPr lang="en-US" sz="2200" i="1">
                <a:latin typeface="TimesLTStd-Italic"/>
              </a:rPr>
              <a:t> , </a:t>
            </a:r>
            <a:r>
              <a:rPr lang="en-US" sz="2200">
                <a:latin typeface="TimesLTStd-Italic"/>
              </a:rPr>
              <a:t>determine if they are absolute</a:t>
            </a:r>
            <a:r>
              <a:rPr lang="en-US" sz="2200" b="0" i="0" u="none" strike="noStrike" baseline="0">
                <a:latin typeface="TimesLTStd-Roman"/>
              </a:rPr>
              <a:t>.</a:t>
            </a:r>
            <a:endParaRPr lang="en-US" sz="2200" dirty="0"/>
          </a:p>
        </p:txBody>
      </p:sp>
      <p:pic>
        <p:nvPicPr>
          <p:cNvPr id="11" name="Picture 10">
            <a:extLst>
              <a:ext uri="{FF2B5EF4-FFF2-40B4-BE49-F238E27FC236}">
                <a16:creationId xmlns:a16="http://schemas.microsoft.com/office/drawing/2014/main" id="{50F483EE-A349-1A13-9E8C-13BDA6FBDB04}"/>
              </a:ext>
            </a:extLst>
          </p:cNvPr>
          <p:cNvPicPr>
            <a:picLocks noChangeAspect="1"/>
          </p:cNvPicPr>
          <p:nvPr/>
        </p:nvPicPr>
        <p:blipFill>
          <a:blip r:embed="rId3"/>
          <a:stretch>
            <a:fillRect/>
          </a:stretch>
        </p:blipFill>
        <p:spPr>
          <a:xfrm>
            <a:off x="248875" y="4295790"/>
            <a:ext cx="5847125" cy="415673"/>
          </a:xfrm>
          <a:prstGeom prst="rect">
            <a:avLst/>
          </a:prstGeom>
        </p:spPr>
      </p:pic>
      <p:grpSp>
        <p:nvGrpSpPr>
          <p:cNvPr id="27" name="Group 26">
            <a:extLst>
              <a:ext uri="{FF2B5EF4-FFF2-40B4-BE49-F238E27FC236}">
                <a16:creationId xmlns:a16="http://schemas.microsoft.com/office/drawing/2014/main" id="{5281182D-8E6D-FCC6-19DC-ED740B681494}"/>
              </a:ext>
            </a:extLst>
          </p:cNvPr>
          <p:cNvGrpSpPr/>
          <p:nvPr/>
        </p:nvGrpSpPr>
        <p:grpSpPr>
          <a:xfrm>
            <a:off x="426775" y="2501043"/>
            <a:ext cx="3192021" cy="1599930"/>
            <a:chOff x="426775" y="2501043"/>
            <a:chExt cx="3192021" cy="1599930"/>
          </a:xfrm>
        </p:grpSpPr>
        <p:graphicFrame>
          <p:nvGraphicFramePr>
            <p:cNvPr id="12" name="Object 40">
              <a:extLst>
                <a:ext uri="{FF2B5EF4-FFF2-40B4-BE49-F238E27FC236}">
                  <a16:creationId xmlns:a16="http://schemas.microsoft.com/office/drawing/2014/main" id="{719275B0-0845-EC20-869E-195B0F9D2940}"/>
                </a:ext>
              </a:extLst>
            </p:cNvPr>
            <p:cNvGraphicFramePr>
              <a:graphicFrameLocks noChangeAspect="1"/>
            </p:cNvGraphicFramePr>
            <p:nvPr>
              <p:extLst>
                <p:ext uri="{D42A27DB-BD31-4B8C-83A1-F6EECF244321}">
                  <p14:modId xmlns:p14="http://schemas.microsoft.com/office/powerpoint/2010/main" val="1754516869"/>
                </p:ext>
              </p:extLst>
            </p:nvPr>
          </p:nvGraphicFramePr>
          <p:xfrm>
            <a:off x="1789745" y="2853559"/>
            <a:ext cx="274637" cy="384175"/>
          </p:xfrm>
          <a:graphic>
            <a:graphicData uri="http://schemas.openxmlformats.org/presentationml/2006/ole">
              <mc:AlternateContent xmlns:mc="http://schemas.openxmlformats.org/markup-compatibility/2006">
                <mc:Choice xmlns:v="urn:schemas-microsoft-com:vml" Requires="v">
                  <p:oleObj name="Equation" r:id="rId4" imgW="126725" imgH="177415" progId="Equation.DSMT4">
                    <p:embed/>
                  </p:oleObj>
                </mc:Choice>
                <mc:Fallback>
                  <p:oleObj name="Equation" r:id="rId4" imgW="126725" imgH="177415" progId="Equation.DSMT4">
                    <p:embed/>
                    <p:pic>
                      <p:nvPicPr>
                        <p:cNvPr id="35" name="Object 40">
                          <a:extLst>
                            <a:ext uri="{FF2B5EF4-FFF2-40B4-BE49-F238E27FC236}">
                              <a16:creationId xmlns:a16="http://schemas.microsoft.com/office/drawing/2014/main" id="{B97189EC-8C3A-76E5-F2A4-CC9E42C4B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745" y="2853559"/>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4">
              <a:extLst>
                <a:ext uri="{FF2B5EF4-FFF2-40B4-BE49-F238E27FC236}">
                  <a16:creationId xmlns:a16="http://schemas.microsoft.com/office/drawing/2014/main" id="{7FA08054-1622-1DDD-4BB6-25115D322EE9}"/>
                </a:ext>
              </a:extLst>
            </p:cNvPr>
            <p:cNvGraphicFramePr>
              <a:graphicFrameLocks noChangeAspect="1"/>
            </p:cNvGraphicFramePr>
            <p:nvPr>
              <p:extLst>
                <p:ext uri="{D42A27DB-BD31-4B8C-83A1-F6EECF244321}">
                  <p14:modId xmlns:p14="http://schemas.microsoft.com/office/powerpoint/2010/main" val="3867862448"/>
                </p:ext>
              </p:extLst>
            </p:nvPr>
          </p:nvGraphicFramePr>
          <p:xfrm>
            <a:off x="2451573" y="2901615"/>
            <a:ext cx="301625" cy="301625"/>
          </p:xfrm>
          <a:graphic>
            <a:graphicData uri="http://schemas.openxmlformats.org/presentationml/2006/ole">
              <mc:AlternateContent xmlns:mc="http://schemas.openxmlformats.org/markup-compatibility/2006">
                <mc:Choice xmlns:v="urn:schemas-microsoft-com:vml" Requires="v">
                  <p:oleObj name="Equation" r:id="rId6" imgW="139700" imgH="139700" progId="Equation.DSMT4">
                    <p:embed/>
                  </p:oleObj>
                </mc:Choice>
                <mc:Fallback>
                  <p:oleObj name="Equation" r:id="rId6" imgW="139700" imgH="139700" progId="Equation.DSMT4">
                    <p:embed/>
                    <p:pic>
                      <p:nvPicPr>
                        <p:cNvPr id="39" name="Object 44">
                          <a:extLst>
                            <a:ext uri="{FF2B5EF4-FFF2-40B4-BE49-F238E27FC236}">
                              <a16:creationId xmlns:a16="http://schemas.microsoft.com/office/drawing/2014/main" id="{95E0B7B9-B7C6-68DE-C6FE-17F6D7E41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573" y="2901615"/>
                          <a:ext cx="3016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Line 45">
              <a:extLst>
                <a:ext uri="{FF2B5EF4-FFF2-40B4-BE49-F238E27FC236}">
                  <a16:creationId xmlns:a16="http://schemas.microsoft.com/office/drawing/2014/main" id="{A711F6EE-7A9D-9D74-E30F-2B68426DE647}"/>
                </a:ext>
              </a:extLst>
            </p:cNvPr>
            <p:cNvSpPr>
              <a:spLocks noChangeShapeType="1"/>
            </p:cNvSpPr>
            <p:nvPr/>
          </p:nvSpPr>
          <p:spPr bwMode="auto">
            <a:xfrm flipV="1">
              <a:off x="2449284" y="3505164"/>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 name="Group 14">
              <a:extLst>
                <a:ext uri="{FF2B5EF4-FFF2-40B4-BE49-F238E27FC236}">
                  <a16:creationId xmlns:a16="http://schemas.microsoft.com/office/drawing/2014/main" id="{2ACB2C4E-519D-3FB3-4FA3-264EA53764DD}"/>
                </a:ext>
              </a:extLst>
            </p:cNvPr>
            <p:cNvGrpSpPr/>
            <p:nvPr/>
          </p:nvGrpSpPr>
          <p:grpSpPr>
            <a:xfrm>
              <a:off x="553775" y="2887552"/>
              <a:ext cx="3065021" cy="663581"/>
              <a:chOff x="6295372" y="2845177"/>
              <a:chExt cx="3065021" cy="663581"/>
            </a:xfrm>
          </p:grpSpPr>
          <p:graphicFrame>
            <p:nvGraphicFramePr>
              <p:cNvPr id="16" name="Object 49">
                <a:extLst>
                  <a:ext uri="{FF2B5EF4-FFF2-40B4-BE49-F238E27FC236}">
                    <a16:creationId xmlns:a16="http://schemas.microsoft.com/office/drawing/2014/main" id="{BCD39600-1818-9073-8ABC-46466FAD163C}"/>
                  </a:ext>
                </a:extLst>
              </p:cNvPr>
              <p:cNvGraphicFramePr>
                <a:graphicFrameLocks noChangeAspect="1"/>
              </p:cNvGraphicFramePr>
              <p:nvPr>
                <p:extLst>
                  <p:ext uri="{D42A27DB-BD31-4B8C-83A1-F6EECF244321}">
                    <p14:modId xmlns:p14="http://schemas.microsoft.com/office/powerpoint/2010/main" val="149948688"/>
                  </p:ext>
                </p:extLst>
              </p:nvPr>
            </p:nvGraphicFramePr>
            <p:xfrm>
              <a:off x="9065118" y="2845177"/>
              <a:ext cx="295275" cy="363538"/>
            </p:xfrm>
            <a:graphic>
              <a:graphicData uri="http://schemas.openxmlformats.org/presentationml/2006/ole">
                <mc:AlternateContent xmlns:mc="http://schemas.openxmlformats.org/markup-compatibility/2006">
                  <mc:Choice xmlns:v="urn:schemas-microsoft-com:vml" Requires="v">
                    <p:oleObj name="Equation" r:id="rId8" imgW="164957" imgH="203024" progId="Equation.DSMT4">
                      <p:embed/>
                    </p:oleObj>
                  </mc:Choice>
                  <mc:Fallback>
                    <p:oleObj name="Equation" r:id="rId8" imgW="164957" imgH="203024" progId="Equation.DSMT4">
                      <p:embed/>
                      <p:pic>
                        <p:nvPicPr>
                          <p:cNvPr id="44" name="Object 49">
                            <a:extLst>
                              <a:ext uri="{FF2B5EF4-FFF2-40B4-BE49-F238E27FC236}">
                                <a16:creationId xmlns:a16="http://schemas.microsoft.com/office/drawing/2014/main" id="{B5CF24BA-357B-B8B8-E5F4-4D1FC24756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5118" y="2845177"/>
                            <a:ext cx="2952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50">
                <a:extLst>
                  <a:ext uri="{FF2B5EF4-FFF2-40B4-BE49-F238E27FC236}">
                    <a16:creationId xmlns:a16="http://schemas.microsoft.com/office/drawing/2014/main" id="{F412D710-47E5-57A2-14F0-A0941AD07CA3}"/>
                  </a:ext>
                </a:extLst>
              </p:cNvPr>
              <p:cNvSpPr>
                <a:spLocks noChangeShapeType="1"/>
              </p:cNvSpPr>
              <p:nvPr/>
            </p:nvSpPr>
            <p:spPr bwMode="auto">
              <a:xfrm flipV="1">
                <a:off x="6295372" y="3319298"/>
                <a:ext cx="2577900" cy="10366"/>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8" name="Line 51">
                <a:extLst>
                  <a:ext uri="{FF2B5EF4-FFF2-40B4-BE49-F238E27FC236}">
                    <a16:creationId xmlns:a16="http://schemas.microsoft.com/office/drawing/2014/main" id="{6D4C2068-6848-60FA-8B3E-BE0595DCAD96}"/>
                  </a:ext>
                </a:extLst>
              </p:cNvPr>
              <p:cNvSpPr>
                <a:spLocks noChangeShapeType="1"/>
              </p:cNvSpPr>
              <p:nvPr/>
            </p:nvSpPr>
            <p:spPr bwMode="auto">
              <a:xfrm>
                <a:off x="7653579" y="3253464"/>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53">
                <a:extLst>
                  <a:ext uri="{FF2B5EF4-FFF2-40B4-BE49-F238E27FC236}">
                    <a16:creationId xmlns:a16="http://schemas.microsoft.com/office/drawing/2014/main" id="{905D693D-03E8-B1D5-6181-B7576F2242FF}"/>
                  </a:ext>
                </a:extLst>
              </p:cNvPr>
              <p:cNvSpPr txBox="1">
                <a:spLocks noChangeArrowheads="1"/>
              </p:cNvSpPr>
              <p:nvPr/>
            </p:nvSpPr>
            <p:spPr bwMode="auto">
              <a:xfrm>
                <a:off x="9017780" y="3077871"/>
                <a:ext cx="309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i="1" dirty="0"/>
                  <a:t>x</a:t>
                </a:r>
              </a:p>
            </p:txBody>
          </p:sp>
          <p:sp>
            <p:nvSpPr>
              <p:cNvPr id="20" name="Line 54">
                <a:extLst>
                  <a:ext uri="{FF2B5EF4-FFF2-40B4-BE49-F238E27FC236}">
                    <a16:creationId xmlns:a16="http://schemas.microsoft.com/office/drawing/2014/main" id="{02DA0489-24BF-2550-F0C3-88017E33D356}"/>
                  </a:ext>
                </a:extLst>
              </p:cNvPr>
              <p:cNvSpPr>
                <a:spLocks noChangeShapeType="1"/>
              </p:cNvSpPr>
              <p:nvPr/>
            </p:nvSpPr>
            <p:spPr bwMode="auto">
              <a:xfrm>
                <a:off x="6295372" y="3248841"/>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1" name="Object 56">
              <a:extLst>
                <a:ext uri="{FF2B5EF4-FFF2-40B4-BE49-F238E27FC236}">
                  <a16:creationId xmlns:a16="http://schemas.microsoft.com/office/drawing/2014/main" id="{9245F929-F997-B818-1C5F-651E490A1A80}"/>
                </a:ext>
              </a:extLst>
            </p:cNvPr>
            <p:cNvGraphicFramePr>
              <a:graphicFrameLocks noChangeAspect="1"/>
            </p:cNvGraphicFramePr>
            <p:nvPr>
              <p:extLst>
                <p:ext uri="{D42A27DB-BD31-4B8C-83A1-F6EECF244321}">
                  <p14:modId xmlns:p14="http://schemas.microsoft.com/office/powerpoint/2010/main" val="2660010806"/>
                </p:ext>
              </p:extLst>
            </p:nvPr>
          </p:nvGraphicFramePr>
          <p:xfrm>
            <a:off x="426775" y="3489780"/>
            <a:ext cx="274637" cy="384175"/>
          </p:xfrm>
          <a:graphic>
            <a:graphicData uri="http://schemas.openxmlformats.org/presentationml/2006/ole">
              <mc:AlternateContent xmlns:mc="http://schemas.openxmlformats.org/markup-compatibility/2006">
                <mc:Choice xmlns:v="urn:schemas-microsoft-com:vml" Requires="v">
                  <p:oleObj name="Equation" r:id="rId10" imgW="126725" imgH="177415" progId="Equation.DSMT4">
                    <p:embed/>
                  </p:oleObj>
                </mc:Choice>
                <mc:Fallback>
                  <p:oleObj name="Equation" r:id="rId10" imgW="126725" imgH="177415" progId="Equation.DSMT4">
                    <p:embed/>
                    <p:pic>
                      <p:nvPicPr>
                        <p:cNvPr id="51" name="Object 56">
                          <a:extLst>
                            <a:ext uri="{FF2B5EF4-FFF2-40B4-BE49-F238E27FC236}">
                              <a16:creationId xmlns:a16="http://schemas.microsoft.com/office/drawing/2014/main" id="{3632473B-58C6-0FBF-B9EE-79BDBED9A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75" y="3489780"/>
                          <a:ext cx="27463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Line 57">
              <a:extLst>
                <a:ext uri="{FF2B5EF4-FFF2-40B4-BE49-F238E27FC236}">
                  <a16:creationId xmlns:a16="http://schemas.microsoft.com/office/drawing/2014/main" id="{EC0F8980-C545-7958-A645-451E00221637}"/>
                </a:ext>
              </a:extLst>
            </p:cNvPr>
            <p:cNvSpPr>
              <a:spLocks noChangeShapeType="1"/>
            </p:cNvSpPr>
            <p:nvPr/>
          </p:nvSpPr>
          <p:spPr bwMode="auto">
            <a:xfrm>
              <a:off x="1150957" y="3505164"/>
              <a:ext cx="228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3" name="Object 58">
              <a:extLst>
                <a:ext uri="{FF2B5EF4-FFF2-40B4-BE49-F238E27FC236}">
                  <a16:creationId xmlns:a16="http://schemas.microsoft.com/office/drawing/2014/main" id="{66A43C09-5CEF-8600-6904-5621DBC9CCD2}"/>
                </a:ext>
              </a:extLst>
            </p:cNvPr>
            <p:cNvGraphicFramePr>
              <a:graphicFrameLocks noChangeAspect="1"/>
            </p:cNvGraphicFramePr>
            <p:nvPr>
              <p:extLst>
                <p:ext uri="{D42A27DB-BD31-4B8C-83A1-F6EECF244321}">
                  <p14:modId xmlns:p14="http://schemas.microsoft.com/office/powerpoint/2010/main" val="4001775638"/>
                </p:ext>
              </p:extLst>
            </p:nvPr>
          </p:nvGraphicFramePr>
          <p:xfrm>
            <a:off x="1114360" y="3031003"/>
            <a:ext cx="274638" cy="220662"/>
          </p:xfrm>
          <a:graphic>
            <a:graphicData uri="http://schemas.openxmlformats.org/presentationml/2006/ole">
              <mc:AlternateContent xmlns:mc="http://schemas.openxmlformats.org/markup-compatibility/2006">
                <mc:Choice xmlns:v="urn:schemas-microsoft-com:vml" Requires="v">
                  <p:oleObj name="Equation" r:id="rId11" imgW="126780" imgH="101424" progId="Equation.DSMT4">
                    <p:embed/>
                  </p:oleObj>
                </mc:Choice>
                <mc:Fallback>
                  <p:oleObj name="Equation" r:id="rId11" imgW="126780" imgH="101424" progId="Equation.DSMT4">
                    <p:embed/>
                    <p:pic>
                      <p:nvPicPr>
                        <p:cNvPr id="53" name="Object 58">
                          <a:extLst>
                            <a:ext uri="{FF2B5EF4-FFF2-40B4-BE49-F238E27FC236}">
                              <a16:creationId xmlns:a16="http://schemas.microsoft.com/office/drawing/2014/main" id="{DCBFC5E4-E555-8C57-96C4-444E85CDFE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4360" y="3031003"/>
                          <a:ext cx="2746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4">
              <a:extLst>
                <a:ext uri="{FF2B5EF4-FFF2-40B4-BE49-F238E27FC236}">
                  <a16:creationId xmlns:a16="http://schemas.microsoft.com/office/drawing/2014/main" id="{226B5D56-8D2A-7FA2-39BF-5583B0584417}"/>
                </a:ext>
              </a:extLst>
            </p:cNvPr>
            <p:cNvGraphicFramePr>
              <a:graphicFrameLocks noChangeAspect="1"/>
            </p:cNvGraphicFramePr>
            <p:nvPr>
              <p:extLst>
                <p:ext uri="{D42A27DB-BD31-4B8C-83A1-F6EECF244321}">
                  <p14:modId xmlns:p14="http://schemas.microsoft.com/office/powerpoint/2010/main" val="2465559776"/>
                </p:ext>
              </p:extLst>
            </p:nvPr>
          </p:nvGraphicFramePr>
          <p:xfrm>
            <a:off x="802118" y="2501043"/>
            <a:ext cx="900113" cy="471487"/>
          </p:xfrm>
          <a:graphic>
            <a:graphicData uri="http://schemas.openxmlformats.org/presentationml/2006/ole">
              <mc:AlternateContent xmlns:mc="http://schemas.openxmlformats.org/markup-compatibility/2006">
                <mc:Choice xmlns:v="urn:schemas-microsoft-com:vml" Requires="v">
                  <p:oleObj name="Equation" r:id="rId13" imgW="749160" imgH="393480" progId="Equation.DSMT4">
                    <p:embed/>
                  </p:oleObj>
                </mc:Choice>
                <mc:Fallback>
                  <p:oleObj name="Equation" r:id="rId13" imgW="749160" imgH="393480" progId="Equation.DSMT4">
                    <p:embed/>
                    <p:pic>
                      <p:nvPicPr>
                        <p:cNvPr id="54" name="Object 14">
                          <a:extLst>
                            <a:ext uri="{FF2B5EF4-FFF2-40B4-BE49-F238E27FC236}">
                              <a16:creationId xmlns:a16="http://schemas.microsoft.com/office/drawing/2014/main" id="{4765F22E-9EAC-90A7-4340-07CF7EEA6C67}"/>
                            </a:ext>
                          </a:extLst>
                        </p:cNvPr>
                        <p:cNvPicPr>
                          <a:picLocks noChangeAspect="1" noChangeArrowheads="1"/>
                        </p:cNvPicPr>
                        <p:nvPr/>
                      </p:nvPicPr>
                      <p:blipFill>
                        <a:blip r:embed="rId14"/>
                        <a:srcRect/>
                        <a:stretch>
                          <a:fillRect/>
                        </a:stretch>
                      </p:blipFill>
                      <p:spPr bwMode="auto">
                        <a:xfrm>
                          <a:off x="802118" y="2501043"/>
                          <a:ext cx="900113" cy="471487"/>
                        </a:xfrm>
                        <a:prstGeom prst="rect">
                          <a:avLst/>
                        </a:prstGeom>
                        <a:noFill/>
                        <a:ln>
                          <a:noFill/>
                        </a:ln>
                        <a:effectLst/>
                      </p:spPr>
                    </p:pic>
                  </p:oleObj>
                </mc:Fallback>
              </mc:AlternateContent>
            </a:graphicData>
          </a:graphic>
        </p:graphicFrame>
        <p:graphicFrame>
          <p:nvGraphicFramePr>
            <p:cNvPr id="25" name="Object 14">
              <a:extLst>
                <a:ext uri="{FF2B5EF4-FFF2-40B4-BE49-F238E27FC236}">
                  <a16:creationId xmlns:a16="http://schemas.microsoft.com/office/drawing/2014/main" id="{67BC386F-3AFD-C60C-2851-1A528305FA5E}"/>
                </a:ext>
              </a:extLst>
            </p:cNvPr>
            <p:cNvGraphicFramePr>
              <a:graphicFrameLocks noChangeAspect="1"/>
            </p:cNvGraphicFramePr>
            <p:nvPr>
              <p:extLst>
                <p:ext uri="{D42A27DB-BD31-4B8C-83A1-F6EECF244321}">
                  <p14:modId xmlns:p14="http://schemas.microsoft.com/office/powerpoint/2010/main" val="1286046881"/>
                </p:ext>
              </p:extLst>
            </p:nvPr>
          </p:nvGraphicFramePr>
          <p:xfrm>
            <a:off x="2358002" y="2631031"/>
            <a:ext cx="411163" cy="166688"/>
          </p:xfrm>
          <a:graphic>
            <a:graphicData uri="http://schemas.openxmlformats.org/presentationml/2006/ole">
              <mc:AlternateContent xmlns:mc="http://schemas.openxmlformats.org/markup-compatibility/2006">
                <mc:Choice xmlns:v="urn:schemas-microsoft-com:vml" Requires="v">
                  <p:oleObj name="Equation" r:id="rId15" imgW="342720" imgH="139680" progId="Equation.DSMT4">
                    <p:embed/>
                  </p:oleObj>
                </mc:Choice>
                <mc:Fallback>
                  <p:oleObj name="Equation" r:id="rId15" imgW="342720" imgH="139680" progId="Equation.DSMT4">
                    <p:embed/>
                    <p:pic>
                      <p:nvPicPr>
                        <p:cNvPr id="55" name="Object 14">
                          <a:extLst>
                            <a:ext uri="{FF2B5EF4-FFF2-40B4-BE49-F238E27FC236}">
                              <a16:creationId xmlns:a16="http://schemas.microsoft.com/office/drawing/2014/main" id="{A0A93669-4361-299D-C655-34190ABBF9FA}"/>
                            </a:ext>
                          </a:extLst>
                        </p:cNvPr>
                        <p:cNvPicPr>
                          <a:picLocks noChangeAspect="1" noChangeArrowheads="1"/>
                        </p:cNvPicPr>
                        <p:nvPr/>
                      </p:nvPicPr>
                      <p:blipFill>
                        <a:blip r:embed="rId16"/>
                        <a:srcRect/>
                        <a:stretch>
                          <a:fillRect/>
                        </a:stretch>
                      </p:blipFill>
                      <p:spPr bwMode="auto">
                        <a:xfrm>
                          <a:off x="2358002" y="2631031"/>
                          <a:ext cx="411163" cy="166688"/>
                        </a:xfrm>
                        <a:prstGeom prst="rect">
                          <a:avLst/>
                        </a:prstGeom>
                        <a:noFill/>
                        <a:ln>
                          <a:noFill/>
                        </a:ln>
                        <a:effectLst/>
                      </p:spPr>
                    </p:pic>
                  </p:oleObj>
                </mc:Fallback>
              </mc:AlternateContent>
            </a:graphicData>
          </a:graphic>
        </p:graphicFrame>
        <p:graphicFrame>
          <p:nvGraphicFramePr>
            <p:cNvPr id="26" name="Object 9">
              <a:extLst>
                <a:ext uri="{FF2B5EF4-FFF2-40B4-BE49-F238E27FC236}">
                  <a16:creationId xmlns:a16="http://schemas.microsoft.com/office/drawing/2014/main" id="{A0F7B8B7-70A8-7720-E454-F8E03DE9E9B8}"/>
                </a:ext>
              </a:extLst>
            </p:cNvPr>
            <p:cNvGraphicFramePr>
              <a:graphicFrameLocks noChangeAspect="1"/>
            </p:cNvGraphicFramePr>
            <p:nvPr>
              <p:extLst>
                <p:ext uri="{D42A27DB-BD31-4B8C-83A1-F6EECF244321}">
                  <p14:modId xmlns:p14="http://schemas.microsoft.com/office/powerpoint/2010/main" val="1374070910"/>
                </p:ext>
              </p:extLst>
            </p:nvPr>
          </p:nvGraphicFramePr>
          <p:xfrm>
            <a:off x="1708738" y="3551133"/>
            <a:ext cx="373319" cy="549840"/>
          </p:xfrm>
          <a:graphic>
            <a:graphicData uri="http://schemas.openxmlformats.org/presentationml/2006/ole">
              <mc:AlternateContent xmlns:mc="http://schemas.openxmlformats.org/markup-compatibility/2006">
                <mc:Choice xmlns:v="urn:schemas-microsoft-com:vml" Requires="v">
                  <p:oleObj name="Equation" r:id="rId17" imgW="266400" imgH="393480" progId="Equation.DSMT4">
                    <p:embed/>
                  </p:oleObj>
                </mc:Choice>
                <mc:Fallback>
                  <p:oleObj name="Equation" r:id="rId17" imgW="266400" imgH="393480" progId="Equation.DSMT4">
                    <p:embed/>
                    <p:pic>
                      <p:nvPicPr>
                        <p:cNvPr id="58" name="Object 9">
                          <a:extLst>
                            <a:ext uri="{FF2B5EF4-FFF2-40B4-BE49-F238E27FC236}">
                              <a16:creationId xmlns:a16="http://schemas.microsoft.com/office/drawing/2014/main" id="{064B08F9-4009-4DFD-A277-9DFEFB30E3E1}"/>
                            </a:ext>
                          </a:extLst>
                        </p:cNvPr>
                        <p:cNvPicPr>
                          <a:picLocks noChangeAspect="1" noChangeArrowheads="1"/>
                        </p:cNvPicPr>
                        <p:nvPr/>
                      </p:nvPicPr>
                      <p:blipFill>
                        <a:blip r:embed="rId18"/>
                        <a:srcRect/>
                        <a:stretch>
                          <a:fillRect/>
                        </a:stretch>
                      </p:blipFill>
                      <p:spPr bwMode="auto">
                        <a:xfrm>
                          <a:off x="1708738" y="3551133"/>
                          <a:ext cx="373319" cy="54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5EF251-F3EF-EB73-621E-BA159FA7FBDE}"/>
                  </a:ext>
                </a:extLst>
              </p:cNvPr>
              <p:cNvSpPr txBox="1"/>
              <p:nvPr/>
            </p:nvSpPr>
            <p:spPr>
              <a:xfrm>
                <a:off x="275187" y="4779921"/>
                <a:ext cx="7038719" cy="443583"/>
              </a:xfrm>
              <a:prstGeom prst="rect">
                <a:avLst/>
              </a:prstGeom>
              <a:noFill/>
            </p:spPr>
            <p:txBody>
              <a:bodyPr wrap="square">
                <a:spAutoFit/>
              </a:bodyPr>
              <a:lstStyle/>
              <a:p>
                <a:r>
                  <a:rPr lang="en-US" sz="2100" b="0" i="0" u="none" strike="noStrike" baseline="0" dirty="0">
                    <a:latin typeface="TimesLTStd-Roman"/>
                  </a:rPr>
                  <a:t>Hence, by FDT </a:t>
                </a:r>
                <a:r>
                  <a:rPr lang="en-US" sz="2100" b="0" i="1" u="none" strike="noStrike" baseline="0" dirty="0">
                    <a:latin typeface="TimesLTStd-Roman"/>
                  </a:rPr>
                  <a:t>f </a:t>
                </a:r>
                <a:r>
                  <a:rPr lang="en-US" sz="2100" b="0" u="none" strike="noStrike" baseline="0" dirty="0">
                    <a:latin typeface="TimesLTStd-Roman"/>
                  </a:rPr>
                  <a:t> has a </a:t>
                </a:r>
                <a:r>
                  <a:rPr lang="en-US" sz="2100" b="0" i="0" u="none" strike="noStrike" baseline="0" dirty="0">
                    <a:latin typeface="TimesLTStd-Roman"/>
                  </a:rPr>
                  <a:t>local minimum value</a:t>
                </a:r>
                <a:r>
                  <a:rPr lang="en-US" sz="2100" dirty="0">
                    <a:latin typeface="TimesLTStd-Roman"/>
                  </a:rPr>
                  <a:t> at </a:t>
                </a:r>
                <a14:m>
                  <m:oMath xmlns:m="http://schemas.openxmlformats.org/officeDocument/2006/math">
                    <m:r>
                      <a:rPr lang="en-US" sz="2100" b="0" i="1" smtClean="0">
                        <a:latin typeface="Cambria Math" panose="02040503050406030204" pitchFamily="18" charset="0"/>
                      </a:rPr>
                      <m:t>𝑥</m:t>
                    </m:r>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𝑒</m:t>
                        </m:r>
                      </m:e>
                      <m:sup>
                        <m:r>
                          <a:rPr lang="en-US" sz="2100" b="0" i="1" smtClean="0">
                            <a:latin typeface="Cambria Math" panose="02040503050406030204" pitchFamily="18" charset="0"/>
                          </a:rPr>
                          <m:t>−1/2</m:t>
                        </m:r>
                      </m:sup>
                    </m:sSup>
                    <m:r>
                      <a:rPr lang="en-US" sz="2100" b="0" i="1" smtClean="0">
                        <a:latin typeface="Cambria Math" panose="02040503050406030204" pitchFamily="18" charset="0"/>
                      </a:rPr>
                      <m:t>.</m:t>
                    </m:r>
                  </m:oMath>
                </a14:m>
                <a:r>
                  <a:rPr lang="en-US" sz="2100" b="0" i="0" u="none" strike="noStrike" baseline="0" dirty="0">
                    <a:latin typeface="TimesLTStd-Roman"/>
                  </a:rPr>
                  <a:t> </a:t>
                </a:r>
                <a:endParaRPr lang="en-US" sz="2100" dirty="0"/>
              </a:p>
            </p:txBody>
          </p:sp>
        </mc:Choice>
        <mc:Fallback xmlns="">
          <p:sp>
            <p:nvSpPr>
              <p:cNvPr id="29" name="TextBox 28">
                <a:extLst>
                  <a:ext uri="{FF2B5EF4-FFF2-40B4-BE49-F238E27FC236}">
                    <a16:creationId xmlns:a16="http://schemas.microsoft.com/office/drawing/2014/main" id="{9F5EF251-F3EF-EB73-621E-BA159FA7FBDE}"/>
                  </a:ext>
                </a:extLst>
              </p:cNvPr>
              <p:cNvSpPr txBox="1">
                <a:spLocks noRot="1" noChangeAspect="1" noMove="1" noResize="1" noEditPoints="1" noAdjustHandles="1" noChangeArrowheads="1" noChangeShapeType="1" noTextEdit="1"/>
              </p:cNvSpPr>
              <p:nvPr/>
            </p:nvSpPr>
            <p:spPr>
              <a:xfrm>
                <a:off x="275187" y="4779921"/>
                <a:ext cx="7038719" cy="443583"/>
              </a:xfrm>
              <a:prstGeom prst="rect">
                <a:avLst/>
              </a:prstGeom>
              <a:blipFill>
                <a:blip r:embed="rId19"/>
                <a:stretch>
                  <a:fillRect l="-1039" t="-6849" b="-21918"/>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1BF240E1-AF35-7C68-6299-0F6468BDC151}"/>
              </a:ext>
            </a:extLst>
          </p:cNvPr>
          <p:cNvPicPr>
            <a:picLocks noChangeAspect="1"/>
          </p:cNvPicPr>
          <p:nvPr/>
        </p:nvPicPr>
        <p:blipFill>
          <a:blip r:embed="rId20"/>
          <a:stretch>
            <a:fillRect/>
          </a:stretch>
        </p:blipFill>
        <p:spPr>
          <a:xfrm>
            <a:off x="296126" y="5353574"/>
            <a:ext cx="7038719" cy="401816"/>
          </a:xfrm>
          <a:prstGeom prst="rect">
            <a:avLst/>
          </a:prstGeom>
        </p:spPr>
      </p:pic>
      <p:pic>
        <p:nvPicPr>
          <p:cNvPr id="34" name="Picture 33">
            <a:extLst>
              <a:ext uri="{FF2B5EF4-FFF2-40B4-BE49-F238E27FC236}">
                <a16:creationId xmlns:a16="http://schemas.microsoft.com/office/drawing/2014/main" id="{8CF50510-1170-3514-E50D-8916DE21ECFE}"/>
              </a:ext>
            </a:extLst>
          </p:cNvPr>
          <p:cNvPicPr>
            <a:picLocks noChangeAspect="1"/>
          </p:cNvPicPr>
          <p:nvPr/>
        </p:nvPicPr>
        <p:blipFill>
          <a:blip r:embed="rId21"/>
          <a:stretch>
            <a:fillRect/>
          </a:stretch>
        </p:blipFill>
        <p:spPr>
          <a:xfrm>
            <a:off x="2036663" y="5284745"/>
            <a:ext cx="2364298" cy="556720"/>
          </a:xfrm>
          <a:prstGeom prst="rect">
            <a:avLst/>
          </a:prstGeom>
        </p:spPr>
      </p:pic>
      <p:pic>
        <p:nvPicPr>
          <p:cNvPr id="35" name="Picture 34">
            <a:extLst>
              <a:ext uri="{FF2B5EF4-FFF2-40B4-BE49-F238E27FC236}">
                <a16:creationId xmlns:a16="http://schemas.microsoft.com/office/drawing/2014/main" id="{6D395318-20F2-042F-1BB0-EEED9BDDA2EF}"/>
              </a:ext>
            </a:extLst>
          </p:cNvPr>
          <p:cNvPicPr>
            <a:picLocks noChangeAspect="1"/>
          </p:cNvPicPr>
          <p:nvPr/>
        </p:nvPicPr>
        <p:blipFill>
          <a:blip r:embed="rId21"/>
          <a:stretch>
            <a:fillRect/>
          </a:stretch>
        </p:blipFill>
        <p:spPr>
          <a:xfrm>
            <a:off x="4374255" y="5284745"/>
            <a:ext cx="1625262" cy="556720"/>
          </a:xfrm>
          <a:prstGeom prst="rect">
            <a:avLst/>
          </a:prstGeom>
        </p:spPr>
      </p:pic>
      <p:pic>
        <p:nvPicPr>
          <p:cNvPr id="36" name="Picture 35">
            <a:extLst>
              <a:ext uri="{FF2B5EF4-FFF2-40B4-BE49-F238E27FC236}">
                <a16:creationId xmlns:a16="http://schemas.microsoft.com/office/drawing/2014/main" id="{70063767-1024-2320-C497-4F40F315C1AC}"/>
              </a:ext>
            </a:extLst>
          </p:cNvPr>
          <p:cNvPicPr>
            <a:picLocks noChangeAspect="1"/>
          </p:cNvPicPr>
          <p:nvPr/>
        </p:nvPicPr>
        <p:blipFill>
          <a:blip r:embed="rId21"/>
          <a:stretch>
            <a:fillRect/>
          </a:stretch>
        </p:blipFill>
        <p:spPr>
          <a:xfrm>
            <a:off x="6025829" y="5283301"/>
            <a:ext cx="1236646" cy="556720"/>
          </a:xfrm>
          <a:prstGeom prst="rect">
            <a:avLst/>
          </a:prstGeom>
        </p:spPr>
      </p:pic>
      <p:sp>
        <p:nvSpPr>
          <p:cNvPr id="38" name="TextBox 37">
            <a:extLst>
              <a:ext uri="{FF2B5EF4-FFF2-40B4-BE49-F238E27FC236}">
                <a16:creationId xmlns:a16="http://schemas.microsoft.com/office/drawing/2014/main" id="{A4071DBC-EEAD-31D4-0B6F-CB7F456925F1}"/>
              </a:ext>
            </a:extLst>
          </p:cNvPr>
          <p:cNvSpPr txBox="1"/>
          <p:nvPr/>
        </p:nvSpPr>
        <p:spPr>
          <a:xfrm>
            <a:off x="7236163" y="5339892"/>
            <a:ext cx="2991532" cy="415498"/>
          </a:xfrm>
          <a:prstGeom prst="rect">
            <a:avLst/>
          </a:prstGeom>
          <a:noFill/>
        </p:spPr>
        <p:txBody>
          <a:bodyPr wrap="square">
            <a:spAutoFit/>
          </a:bodyPr>
          <a:lstStyle/>
          <a:p>
            <a:r>
              <a:rPr lang="en-US" sz="2100" b="0" i="0" u="none" strike="noStrike" baseline="0" dirty="0">
                <a:latin typeface="TimesNewRoman"/>
              </a:rPr>
              <a:t>is a local minimum value.</a:t>
            </a:r>
            <a:endParaRPr lang="en-US" sz="2100"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9562D1B-860C-28F9-219E-631E6D2DD434}"/>
                  </a:ext>
                </a:extLst>
              </p:cNvPr>
              <p:cNvSpPr txBox="1"/>
              <p:nvPr/>
            </p:nvSpPr>
            <p:spPr>
              <a:xfrm>
                <a:off x="248875" y="5912974"/>
                <a:ext cx="7750480" cy="550279"/>
              </a:xfrm>
              <a:prstGeom prst="rect">
                <a:avLst/>
              </a:prstGeom>
              <a:noFill/>
            </p:spPr>
            <p:txBody>
              <a:bodyPr wrap="square">
                <a:spAutoFit/>
              </a:bodyPr>
              <a:lstStyle/>
              <a:p>
                <a:r>
                  <a:rPr lang="en-US" sz="2100" b="0" i="0" u="none" strike="noStrike" baseline="0" dirty="0">
                    <a:latin typeface="TimesLTStd-Roman"/>
                  </a:rPr>
                  <a:t>But wait! By </a:t>
                </a:r>
                <a:r>
                  <a:rPr lang="en-US" sz="2100" b="1" i="0" u="none" strike="noStrike" baseline="0" dirty="0">
                    <a:solidFill>
                      <a:srgbClr val="FF0000"/>
                    </a:solidFill>
                    <a:latin typeface="TimesLTStd-Roman"/>
                  </a:rPr>
                  <a:t>OLE</a:t>
                </a:r>
                <a:r>
                  <a:rPr lang="en-US" sz="2100" b="0" i="0" u="none" strike="noStrike" baseline="0" dirty="0">
                    <a:latin typeface="TimesLTStd-Roman"/>
                  </a:rPr>
                  <a:t> </a:t>
                </a:r>
                <a14:m>
                  <m:oMath xmlns:m="http://schemas.openxmlformats.org/officeDocument/2006/math">
                    <m:r>
                      <a:rPr lang="en-US" sz="2100" b="0" i="1" smtClean="0">
                        <a:latin typeface="Cambria Math" panose="02040503050406030204" pitchFamily="18" charset="0"/>
                      </a:rPr>
                      <m:t>𝑦</m:t>
                    </m:r>
                    <m:r>
                      <a:rPr lang="en-US" sz="2100" b="0" i="1" smtClean="0">
                        <a:latin typeface="Cambria Math" panose="02040503050406030204" pitchFamily="18" charset="0"/>
                      </a:rPr>
                      <m:t>=−</m:t>
                    </m:r>
                    <m:f>
                      <m:fPr>
                        <m:ctrlPr>
                          <a:rPr lang="en-US" sz="2100" i="1" smtClean="0">
                            <a:latin typeface="Cambria Math" panose="02040503050406030204" pitchFamily="18" charset="0"/>
                          </a:rPr>
                        </m:ctrlPr>
                      </m:fPr>
                      <m:num>
                        <m:r>
                          <a:rPr lang="en-US" sz="2100" b="0" i="1" smtClean="0">
                            <a:latin typeface="Cambria Math" panose="02040503050406030204" pitchFamily="18" charset="0"/>
                          </a:rPr>
                          <m:t>1</m:t>
                        </m:r>
                      </m:num>
                      <m:den>
                        <m:r>
                          <a:rPr lang="en-US" sz="2100" b="0" i="1" smtClean="0">
                            <a:latin typeface="Cambria Math" panose="02040503050406030204" pitchFamily="18" charset="0"/>
                          </a:rPr>
                          <m:t>2</m:t>
                        </m:r>
                        <m:r>
                          <a:rPr lang="en-US" sz="2100" b="0" i="1" smtClean="0">
                            <a:latin typeface="Cambria Math" panose="02040503050406030204" pitchFamily="18" charset="0"/>
                          </a:rPr>
                          <m:t>𝑒</m:t>
                        </m:r>
                      </m:den>
                    </m:f>
                  </m:oMath>
                </a14:m>
                <a:r>
                  <a:rPr lang="en-US" sz="2100" b="0" strike="noStrike" baseline="0" dirty="0">
                    <a:latin typeface="TimesLTStd-Roman"/>
                  </a:rPr>
                  <a:t> is </a:t>
                </a:r>
                <a:r>
                  <a:rPr lang="en-US" sz="2100" b="0" u="sng" strike="noStrike" baseline="0" dirty="0">
                    <a:latin typeface="TimesLTStd-Roman"/>
                  </a:rPr>
                  <a:t>the</a:t>
                </a:r>
                <a:r>
                  <a:rPr lang="en-US" sz="2100" b="0" u="none" strike="noStrike" baseline="0" dirty="0">
                    <a:latin typeface="TimesLTStd-Roman"/>
                  </a:rPr>
                  <a:t> </a:t>
                </a:r>
                <a:r>
                  <a:rPr lang="en-US" sz="2100" b="0" i="0" u="none" strike="noStrike" baseline="0" dirty="0">
                    <a:latin typeface="TimesLTStd-Roman"/>
                  </a:rPr>
                  <a:t>absolute minimum value</a:t>
                </a:r>
                <a:r>
                  <a:rPr lang="en-US" sz="2100" dirty="0">
                    <a:latin typeface="TimesLTStd-Roman"/>
                  </a:rPr>
                  <a:t> for </a:t>
                </a:r>
                <a:r>
                  <a:rPr lang="en-US" sz="2100" i="1" dirty="0">
                    <a:latin typeface="TimesLTStd-Roman"/>
                  </a:rPr>
                  <a:t>f </a:t>
                </a:r>
                <a14:m>
                  <m:oMath xmlns:m="http://schemas.openxmlformats.org/officeDocument/2006/math">
                    <m:r>
                      <a:rPr lang="en-US" sz="2100" b="0" i="1" smtClean="0">
                        <a:latin typeface="Cambria Math" panose="02040503050406030204" pitchFamily="18" charset="0"/>
                      </a:rPr>
                      <m:t>.</m:t>
                    </m:r>
                  </m:oMath>
                </a14:m>
                <a:r>
                  <a:rPr lang="en-US" sz="2100" b="0" i="0" u="none" strike="noStrike" baseline="0" dirty="0">
                    <a:latin typeface="TimesLTStd-Roman"/>
                  </a:rPr>
                  <a:t> </a:t>
                </a:r>
                <a:endParaRPr lang="en-US" sz="2100" dirty="0"/>
              </a:p>
            </p:txBody>
          </p:sp>
        </mc:Choice>
        <mc:Fallback xmlns="">
          <p:sp>
            <p:nvSpPr>
              <p:cNvPr id="41" name="TextBox 40">
                <a:extLst>
                  <a:ext uri="{FF2B5EF4-FFF2-40B4-BE49-F238E27FC236}">
                    <a16:creationId xmlns:a16="http://schemas.microsoft.com/office/drawing/2014/main" id="{09562D1B-860C-28F9-219E-631E6D2DD434}"/>
                  </a:ext>
                </a:extLst>
              </p:cNvPr>
              <p:cNvSpPr txBox="1">
                <a:spLocks noRot="1" noChangeAspect="1" noMove="1" noResize="1" noEditPoints="1" noAdjustHandles="1" noChangeArrowheads="1" noChangeShapeType="1" noTextEdit="1"/>
              </p:cNvSpPr>
              <p:nvPr/>
            </p:nvSpPr>
            <p:spPr>
              <a:xfrm>
                <a:off x="248875" y="5912974"/>
                <a:ext cx="7750480" cy="550279"/>
              </a:xfrm>
              <a:prstGeom prst="rect">
                <a:avLst/>
              </a:prstGeom>
              <a:blipFill>
                <a:blip r:embed="rId22"/>
                <a:stretch>
                  <a:fillRect l="-944" b="-7778"/>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2B452B22-CD58-468A-9D43-26B13CC3F05F}"/>
              </a:ext>
            </a:extLst>
          </p:cNvPr>
          <p:cNvPicPr>
            <a:picLocks noChangeAspect="1"/>
          </p:cNvPicPr>
          <p:nvPr/>
        </p:nvPicPr>
        <p:blipFill>
          <a:blip r:embed="rId23"/>
          <a:stretch>
            <a:fillRect/>
          </a:stretch>
        </p:blipFill>
        <p:spPr>
          <a:xfrm>
            <a:off x="7855968" y="2466451"/>
            <a:ext cx="3105150" cy="2343150"/>
          </a:xfrm>
          <a:prstGeom prst="rect">
            <a:avLst/>
          </a:prstGeom>
        </p:spPr>
      </p:pic>
      <p:pic>
        <p:nvPicPr>
          <p:cNvPr id="49" name="Picture 48" descr="A screen shot of a graph&#10;&#10;Description automatically generated">
            <a:extLst>
              <a:ext uri="{FF2B5EF4-FFF2-40B4-BE49-F238E27FC236}">
                <a16:creationId xmlns:a16="http://schemas.microsoft.com/office/drawing/2014/main" id="{4BF909FF-2FA7-7F9F-6C5A-A853BC6A069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849367" y="2465412"/>
            <a:ext cx="3105150" cy="2343150"/>
          </a:xfrm>
          <a:prstGeom prst="rect">
            <a:avLst/>
          </a:prstGeom>
        </p:spPr>
      </p:pic>
      <p:pic>
        <p:nvPicPr>
          <p:cNvPr id="51" name="Picture 50" descr="A screen shot of a graph&#10;&#10;Description automatically generated">
            <a:extLst>
              <a:ext uri="{FF2B5EF4-FFF2-40B4-BE49-F238E27FC236}">
                <a16:creationId xmlns:a16="http://schemas.microsoft.com/office/drawing/2014/main" id="{7F20A8CB-8582-A5BF-7421-2864D358AD8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49413" y="2464373"/>
            <a:ext cx="3105150" cy="2343150"/>
          </a:xfrm>
          <a:prstGeom prst="rect">
            <a:avLst/>
          </a:prstGeom>
        </p:spPr>
      </p:pic>
      <p:pic>
        <p:nvPicPr>
          <p:cNvPr id="53" name="Picture 52" descr="A screenshot of a computer&#10;&#10;Description automatically generated">
            <a:extLst>
              <a:ext uri="{FF2B5EF4-FFF2-40B4-BE49-F238E27FC236}">
                <a16:creationId xmlns:a16="http://schemas.microsoft.com/office/drawing/2014/main" id="{727FA8E1-E00D-BE3B-60CF-53BB139773C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851339" y="2465412"/>
            <a:ext cx="3105150" cy="2343150"/>
          </a:xfrm>
          <a:prstGeom prst="rect">
            <a:avLst/>
          </a:prstGeom>
        </p:spPr>
      </p:pic>
      <p:pic>
        <p:nvPicPr>
          <p:cNvPr id="55" name="Picture 54" descr="A screenshot of a computer&#10;&#10;Description automatically generated">
            <a:extLst>
              <a:ext uri="{FF2B5EF4-FFF2-40B4-BE49-F238E27FC236}">
                <a16:creationId xmlns:a16="http://schemas.microsoft.com/office/drawing/2014/main" id="{E1A7EA01-19E2-653E-A62B-F8B8A94A20D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855922" y="2471990"/>
            <a:ext cx="3105150" cy="2343150"/>
          </a:xfrm>
          <a:prstGeom prst="rect">
            <a:avLst/>
          </a:prstGeom>
        </p:spPr>
      </p:pic>
      <p:pic>
        <p:nvPicPr>
          <p:cNvPr id="57" name="Picture 56" descr="A graph on a computer screen&#10;&#10;Description automatically generated">
            <a:extLst>
              <a:ext uri="{FF2B5EF4-FFF2-40B4-BE49-F238E27FC236}">
                <a16:creationId xmlns:a16="http://schemas.microsoft.com/office/drawing/2014/main" id="{3383DDFA-545F-515F-3BDE-42C23ABC1E7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848556" y="2465412"/>
            <a:ext cx="3105150" cy="2343150"/>
          </a:xfrm>
          <a:prstGeom prst="rect">
            <a:avLst/>
          </a:prstGeom>
        </p:spPr>
      </p:pic>
      <p:sp>
        <p:nvSpPr>
          <p:cNvPr id="58" name="Oval 57">
            <a:extLst>
              <a:ext uri="{FF2B5EF4-FFF2-40B4-BE49-F238E27FC236}">
                <a16:creationId xmlns:a16="http://schemas.microsoft.com/office/drawing/2014/main" id="{DACFA5A4-93AC-C205-1E9F-CBB66C956E2C}"/>
              </a:ext>
            </a:extLst>
          </p:cNvPr>
          <p:cNvSpPr/>
          <p:nvPr/>
        </p:nvSpPr>
        <p:spPr>
          <a:xfrm>
            <a:off x="9080833" y="4462520"/>
            <a:ext cx="76662" cy="766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Object 9">
            <a:extLst>
              <a:ext uri="{FF2B5EF4-FFF2-40B4-BE49-F238E27FC236}">
                <a16:creationId xmlns:a16="http://schemas.microsoft.com/office/drawing/2014/main" id="{53EF9162-960B-0EBD-2510-57ED76EDAC1F}"/>
              </a:ext>
            </a:extLst>
          </p:cNvPr>
          <p:cNvGraphicFramePr>
            <a:graphicFrameLocks noChangeAspect="1"/>
          </p:cNvGraphicFramePr>
          <p:nvPr>
            <p:extLst>
              <p:ext uri="{D42A27DB-BD31-4B8C-83A1-F6EECF244321}">
                <p14:modId xmlns:p14="http://schemas.microsoft.com/office/powerpoint/2010/main" val="2375209170"/>
              </p:ext>
            </p:extLst>
          </p:nvPr>
        </p:nvGraphicFramePr>
        <p:xfrm>
          <a:off x="8700351" y="4537069"/>
          <a:ext cx="920750" cy="266700"/>
        </p:xfrm>
        <a:graphic>
          <a:graphicData uri="http://schemas.openxmlformats.org/presentationml/2006/ole">
            <mc:AlternateContent xmlns:mc="http://schemas.openxmlformats.org/markup-compatibility/2006">
              <mc:Choice xmlns:v="urn:schemas-microsoft-com:vml" Requires="v">
                <p:oleObj name="Equation" r:id="rId29" imgW="965160" imgH="279360" progId="Equation.DSMT4">
                  <p:embed/>
                </p:oleObj>
              </mc:Choice>
              <mc:Fallback>
                <p:oleObj name="Equation" r:id="rId29" imgW="965160" imgH="27936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30"/>
                      <a:srcRect/>
                      <a:stretch>
                        <a:fillRect/>
                      </a:stretch>
                    </p:blipFill>
                    <p:spPr bwMode="auto">
                      <a:xfrm>
                        <a:off x="8700351" y="4537069"/>
                        <a:ext cx="9207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 name="TextBox 60">
            <a:extLst>
              <a:ext uri="{FF2B5EF4-FFF2-40B4-BE49-F238E27FC236}">
                <a16:creationId xmlns:a16="http://schemas.microsoft.com/office/drawing/2014/main" id="{65E8A835-9B64-30CF-2D8C-95BA19602568}"/>
              </a:ext>
            </a:extLst>
          </p:cNvPr>
          <p:cNvSpPr txBox="1"/>
          <p:nvPr/>
        </p:nvSpPr>
        <p:spPr>
          <a:xfrm>
            <a:off x="8090148" y="4784437"/>
            <a:ext cx="2613270" cy="369332"/>
          </a:xfrm>
          <a:prstGeom prst="rect">
            <a:avLst/>
          </a:prstGeom>
          <a:noFill/>
        </p:spPr>
        <p:txBody>
          <a:bodyPr wrap="square">
            <a:spAutoFit/>
          </a:bodyPr>
          <a:lstStyle/>
          <a:p>
            <a:r>
              <a:rPr lang="en-US" dirty="0">
                <a:latin typeface="TimesLTStd-Roman"/>
              </a:rPr>
              <a:t>A</a:t>
            </a:r>
            <a:r>
              <a:rPr lang="en-US" sz="1800" b="0" i="0" u="none" strike="noStrike" baseline="0" dirty="0">
                <a:latin typeface="TimesLTStd-Roman"/>
              </a:rPr>
              <a:t>bsolute </a:t>
            </a:r>
            <a:r>
              <a:rPr lang="en-US" dirty="0">
                <a:latin typeface="TimesLTStd-Roman"/>
              </a:rPr>
              <a:t>M</a:t>
            </a:r>
            <a:r>
              <a:rPr lang="en-US" sz="1800" b="0" i="0" u="none" strike="noStrike" baseline="0" dirty="0">
                <a:latin typeface="TimesLTStd-Roman"/>
              </a:rPr>
              <a:t>inimum Point </a:t>
            </a:r>
            <a:endParaRPr lang="en-US" dirty="0"/>
          </a:p>
        </p:txBody>
      </p:sp>
    </p:spTree>
    <p:extLst>
      <p:ext uri="{BB962C8B-B14F-4D97-AF65-F5344CB8AC3E}">
        <p14:creationId xmlns:p14="http://schemas.microsoft.com/office/powerpoint/2010/main" val="72950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ppt_w</p:attrName>
                                        </p:attrNameLst>
                                      </p:cBhvr>
                                      <p:tavLst>
                                        <p:tav tm="0" fmla="#ppt_w*sin(2.5*pi*$)">
                                          <p:val>
                                            <p:fltVal val="0"/>
                                          </p:val>
                                        </p:tav>
                                        <p:tav tm="100000">
                                          <p:val>
                                            <p:fltVal val="1"/>
                                          </p:val>
                                        </p:tav>
                                      </p:tavLst>
                                    </p:anim>
                                    <p:anim calcmode="lin" valueType="num">
                                      <p:cBhvr>
                                        <p:cTn id="19"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wipe(down)">
                                      <p:cBhvr>
                                        <p:cTn id="96" dur="580">
                                          <p:stCondLst>
                                            <p:cond delay="0"/>
                                          </p:stCondLst>
                                        </p:cTn>
                                        <p:tgtEl>
                                          <p:spTgt spid="58"/>
                                        </p:tgtEl>
                                      </p:cBhvr>
                                    </p:animEffect>
                                    <p:anim calcmode="lin" valueType="num">
                                      <p:cBhvr>
                                        <p:cTn id="97"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02" dur="26">
                                          <p:stCondLst>
                                            <p:cond delay="650"/>
                                          </p:stCondLst>
                                        </p:cTn>
                                        <p:tgtEl>
                                          <p:spTgt spid="58"/>
                                        </p:tgtEl>
                                      </p:cBhvr>
                                      <p:to x="100000" y="60000"/>
                                    </p:animScale>
                                    <p:animScale>
                                      <p:cBhvr>
                                        <p:cTn id="103" dur="166" decel="50000">
                                          <p:stCondLst>
                                            <p:cond delay="676"/>
                                          </p:stCondLst>
                                        </p:cTn>
                                        <p:tgtEl>
                                          <p:spTgt spid="58"/>
                                        </p:tgtEl>
                                      </p:cBhvr>
                                      <p:to x="100000" y="100000"/>
                                    </p:animScale>
                                    <p:animScale>
                                      <p:cBhvr>
                                        <p:cTn id="104" dur="26">
                                          <p:stCondLst>
                                            <p:cond delay="1312"/>
                                          </p:stCondLst>
                                        </p:cTn>
                                        <p:tgtEl>
                                          <p:spTgt spid="58"/>
                                        </p:tgtEl>
                                      </p:cBhvr>
                                      <p:to x="100000" y="80000"/>
                                    </p:animScale>
                                    <p:animScale>
                                      <p:cBhvr>
                                        <p:cTn id="105" dur="166" decel="50000">
                                          <p:stCondLst>
                                            <p:cond delay="1338"/>
                                          </p:stCondLst>
                                        </p:cTn>
                                        <p:tgtEl>
                                          <p:spTgt spid="58"/>
                                        </p:tgtEl>
                                      </p:cBhvr>
                                      <p:to x="100000" y="100000"/>
                                    </p:animScale>
                                    <p:animScale>
                                      <p:cBhvr>
                                        <p:cTn id="106" dur="26">
                                          <p:stCondLst>
                                            <p:cond delay="1642"/>
                                          </p:stCondLst>
                                        </p:cTn>
                                        <p:tgtEl>
                                          <p:spTgt spid="58"/>
                                        </p:tgtEl>
                                      </p:cBhvr>
                                      <p:to x="100000" y="90000"/>
                                    </p:animScale>
                                    <p:animScale>
                                      <p:cBhvr>
                                        <p:cTn id="107" dur="166" decel="50000">
                                          <p:stCondLst>
                                            <p:cond delay="1668"/>
                                          </p:stCondLst>
                                        </p:cTn>
                                        <p:tgtEl>
                                          <p:spTgt spid="58"/>
                                        </p:tgtEl>
                                      </p:cBhvr>
                                      <p:to x="100000" y="100000"/>
                                    </p:animScale>
                                    <p:animScale>
                                      <p:cBhvr>
                                        <p:cTn id="108" dur="26">
                                          <p:stCondLst>
                                            <p:cond delay="1808"/>
                                          </p:stCondLst>
                                        </p:cTn>
                                        <p:tgtEl>
                                          <p:spTgt spid="58"/>
                                        </p:tgtEl>
                                      </p:cBhvr>
                                      <p:to x="100000" y="95000"/>
                                    </p:animScale>
                                    <p:animScale>
                                      <p:cBhvr>
                                        <p:cTn id="109" dur="166" decel="50000">
                                          <p:stCondLst>
                                            <p:cond delay="1834"/>
                                          </p:stCondLst>
                                        </p:cTn>
                                        <p:tgtEl>
                                          <p:spTgt spid="58"/>
                                        </p:tgtEl>
                                      </p:cBhvr>
                                      <p:to x="100000" y="100000"/>
                                    </p:animScale>
                                  </p:childTnLst>
                                </p:cTn>
                              </p:par>
                              <p:par>
                                <p:cTn id="110" presetID="45" presetClass="entr" presetSubtype="0" fill="hold"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2000"/>
                                        <p:tgtEl>
                                          <p:spTgt spid="59"/>
                                        </p:tgtEl>
                                      </p:cBhvr>
                                    </p:animEffect>
                                    <p:anim calcmode="lin" valueType="num">
                                      <p:cBhvr>
                                        <p:cTn id="113" dur="2000" fill="hold"/>
                                        <p:tgtEl>
                                          <p:spTgt spid="59"/>
                                        </p:tgtEl>
                                        <p:attrNameLst>
                                          <p:attrName>ppt_w</p:attrName>
                                        </p:attrNameLst>
                                      </p:cBhvr>
                                      <p:tavLst>
                                        <p:tav tm="0" fmla="#ppt_w*sin(2.5*pi*$)">
                                          <p:val>
                                            <p:fltVal val="0"/>
                                          </p:val>
                                        </p:tav>
                                        <p:tav tm="100000">
                                          <p:val>
                                            <p:fltVal val="1"/>
                                          </p:val>
                                        </p:tav>
                                      </p:tavLst>
                                    </p:anim>
                                    <p:anim calcmode="lin" valueType="num">
                                      <p:cBhvr>
                                        <p:cTn id="114"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fltVal val="0"/>
                                          </p:val>
                                        </p:tav>
                                        <p:tav tm="100000">
                                          <p:val>
                                            <p:strVal val="#ppt_w"/>
                                          </p:val>
                                        </p:tav>
                                      </p:tavLst>
                                    </p:anim>
                                    <p:anim calcmode="lin" valueType="num">
                                      <p:cBhvr>
                                        <p:cTn id="120" dur="1000" fill="hold"/>
                                        <p:tgtEl>
                                          <p:spTgt spid="61"/>
                                        </p:tgtEl>
                                        <p:attrNameLst>
                                          <p:attrName>ppt_h</p:attrName>
                                        </p:attrNameLst>
                                      </p:cBhvr>
                                      <p:tavLst>
                                        <p:tav tm="0">
                                          <p:val>
                                            <p:fltVal val="0"/>
                                          </p:val>
                                        </p:tav>
                                        <p:tav tm="100000">
                                          <p:val>
                                            <p:strVal val="#ppt_h"/>
                                          </p:val>
                                        </p:tav>
                                      </p:tavLst>
                                    </p:anim>
                                    <p:anim calcmode="lin" valueType="num">
                                      <p:cBhvr>
                                        <p:cTn id="121" dur="1000" fill="hold"/>
                                        <p:tgtEl>
                                          <p:spTgt spid="61"/>
                                        </p:tgtEl>
                                        <p:attrNameLst>
                                          <p:attrName>style.rotation</p:attrName>
                                        </p:attrNameLst>
                                      </p:cBhvr>
                                      <p:tavLst>
                                        <p:tav tm="0">
                                          <p:val>
                                            <p:fltVal val="90"/>
                                          </p:val>
                                        </p:tav>
                                        <p:tav tm="100000">
                                          <p:val>
                                            <p:fltVal val="0"/>
                                          </p:val>
                                        </p:tav>
                                      </p:tavLst>
                                    </p:anim>
                                    <p:animEffect transition="in" filter="fade">
                                      <p:cBhvr>
                                        <p:cTn id="12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9" grpId="0"/>
      <p:bldP spid="38" grpId="0"/>
      <p:bldP spid="41" grpId="0"/>
      <p:bldP spid="58" grpId="0" animBg="1"/>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3394</TotalTime>
  <Words>1483</Words>
  <Application>Microsoft Office PowerPoint</Application>
  <PresentationFormat>Widescreen</PresentationFormat>
  <Paragraphs>165</Paragraphs>
  <Slides>29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vt:lpstr>
      <vt:lpstr>Calibri</vt:lpstr>
      <vt:lpstr>Calibri Light</vt:lpstr>
      <vt:lpstr>Cambria Math</vt:lpstr>
      <vt:lpstr>Symbol</vt:lpstr>
      <vt:lpstr>Times New Roman</vt:lpstr>
      <vt:lpstr>TimesLTStd-Italic</vt:lpstr>
      <vt:lpstr>TimesLTStd-Roman</vt:lpstr>
      <vt:lpstr>TimesNewRoman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155</cp:revision>
  <dcterms:created xsi:type="dcterms:W3CDTF">2022-06-05T19:04:41Z</dcterms:created>
  <dcterms:modified xsi:type="dcterms:W3CDTF">2025-03-06T19:28:26Z</dcterms:modified>
</cp:coreProperties>
</file>