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2" r:id="rId3"/>
    <p:sldId id="273" r:id="rId4"/>
    <p:sldId id="268" r:id="rId5"/>
    <p:sldId id="269" r:id="rId6"/>
    <p:sldId id="264" r:id="rId7"/>
    <p:sldId id="274" r:id="rId8"/>
    <p:sldId id="275" r:id="rId9"/>
    <p:sldId id="277" r:id="rId10"/>
    <p:sldId id="278" r:id="rId11"/>
    <p:sldId id="279" r:id="rId12"/>
    <p:sldId id="276" r:id="rId13"/>
    <p:sldId id="280" r:id="rId14"/>
    <p:sldId id="281" r:id="rId15"/>
    <p:sldId id="283" r:id="rId16"/>
    <p:sldId id="284" r:id="rId17"/>
    <p:sldId id="282" r:id="rId18"/>
    <p:sldId id="285" r:id="rId19"/>
    <p:sldId id="286" r:id="rId20"/>
    <p:sldId id="290" r:id="rId21"/>
    <p:sldId id="291" r:id="rId22"/>
    <p:sldId id="292"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116" d="100"/>
          <a:sy n="116" d="100"/>
        </p:scale>
        <p:origin x="67"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7/14/2024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7/14/2024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8.wmf"/><Relationship Id="rId1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oleObject" Target="../embeddings/oleObject10.bin"/><Relationship Id="rId17" Type="http://schemas.openxmlformats.org/officeDocument/2006/relationships/image" Target="../media/image32.pn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0.wmf"/><Relationship Id="rId5" Type="http://schemas.openxmlformats.org/officeDocument/2006/relationships/image" Target="../media/image14.png"/><Relationship Id="rId15" Type="http://schemas.openxmlformats.org/officeDocument/2006/relationships/image" Target="../media/image30.png"/><Relationship Id="rId10" Type="http://schemas.openxmlformats.org/officeDocument/2006/relationships/oleObject" Target="../embeddings/oleObject9.bin"/><Relationship Id="rId19"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19.wmf"/><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1.bin"/><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14.png"/><Relationship Id="rId2" Type="http://schemas.openxmlformats.org/officeDocument/2006/relationships/oleObject" Target="../embeddings/oleObject12.bin"/><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oleObject" Target="../embeddings/oleObject14.bin"/><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30.png"/><Relationship Id="rId5" Type="http://schemas.openxmlformats.org/officeDocument/2006/relationships/image" Target="../media/image41.png"/><Relationship Id="rId15" Type="http://schemas.openxmlformats.org/officeDocument/2006/relationships/image" Target="../media/image47.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43.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14.png"/><Relationship Id="rId2" Type="http://schemas.openxmlformats.org/officeDocument/2006/relationships/oleObject" Target="../embeddings/oleObject15.bin"/><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2.wmf"/><Relationship Id="rId7" Type="http://schemas.openxmlformats.org/officeDocument/2006/relationships/oleObject" Target="../embeddings/oleObject18.bin"/><Relationship Id="rId2" Type="http://schemas.openxmlformats.org/officeDocument/2006/relationships/oleObject" Target="../embeddings/oleObject16.bin"/><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7.png"/><Relationship Id="rId5" Type="http://schemas.openxmlformats.org/officeDocument/2006/relationships/image" Target="../media/image53.wmf"/><Relationship Id="rId10" Type="http://schemas.openxmlformats.org/officeDocument/2006/relationships/image" Target="../media/image56.png"/><Relationship Id="rId4" Type="http://schemas.openxmlformats.org/officeDocument/2006/relationships/oleObject" Target="../embeddings/oleObject17.bin"/><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3.wmf"/><Relationship Id="rId3" Type="http://schemas.openxmlformats.org/officeDocument/2006/relationships/oleObject" Target="../embeddings/oleObject19.bin"/><Relationship Id="rId7" Type="http://schemas.openxmlformats.org/officeDocument/2006/relationships/image" Target="../media/image61.wmf"/><Relationship Id="rId12" Type="http://schemas.openxmlformats.org/officeDocument/2006/relationships/oleObject" Target="../embeddings/oleObject21.bin"/><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oleObject" Target="../embeddings/oleObject20.bin"/><Relationship Id="rId11" Type="http://schemas.openxmlformats.org/officeDocument/2006/relationships/image" Target="../media/image14.png"/><Relationship Id="rId5" Type="http://schemas.openxmlformats.org/officeDocument/2006/relationships/image" Target="../media/image60.png"/><Relationship Id="rId15" Type="http://schemas.openxmlformats.org/officeDocument/2006/relationships/image" Target="../media/image65.png"/><Relationship Id="rId10" Type="http://schemas.openxmlformats.org/officeDocument/2006/relationships/image" Target="../media/image52.wmf"/><Relationship Id="rId4" Type="http://schemas.openxmlformats.org/officeDocument/2006/relationships/image" Target="../media/image59.wmf"/><Relationship Id="rId9" Type="http://schemas.openxmlformats.org/officeDocument/2006/relationships/oleObject" Target="../embeddings/oleObject16.bin"/><Relationship Id="rId1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22.bin"/><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72.wmf"/><Relationship Id="rId18" Type="http://schemas.openxmlformats.org/officeDocument/2006/relationships/oleObject" Target="../embeddings/oleObject30.bin"/><Relationship Id="rId3" Type="http://schemas.openxmlformats.org/officeDocument/2006/relationships/image" Target="../media/image68.wmf"/><Relationship Id="rId7" Type="http://schemas.openxmlformats.org/officeDocument/2006/relationships/image" Target="../media/image14.png"/><Relationship Id="rId12" Type="http://schemas.openxmlformats.org/officeDocument/2006/relationships/oleObject" Target="../embeddings/oleObject27.bin"/><Relationship Id="rId17" Type="http://schemas.openxmlformats.org/officeDocument/2006/relationships/image" Target="../media/image74.wmf"/><Relationship Id="rId2" Type="http://schemas.openxmlformats.org/officeDocument/2006/relationships/oleObject" Target="../embeddings/oleObject23.bin"/><Relationship Id="rId16" Type="http://schemas.openxmlformats.org/officeDocument/2006/relationships/oleObject" Target="../embeddings/oleObject29.bin"/><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1.wmf"/><Relationship Id="rId5" Type="http://schemas.openxmlformats.org/officeDocument/2006/relationships/image" Target="../media/image69.wmf"/><Relationship Id="rId15" Type="http://schemas.openxmlformats.org/officeDocument/2006/relationships/image" Target="../media/image73.wmf"/><Relationship Id="rId10" Type="http://schemas.openxmlformats.org/officeDocument/2006/relationships/oleObject" Target="../embeddings/oleObject26.bin"/><Relationship Id="rId19" Type="http://schemas.openxmlformats.org/officeDocument/2006/relationships/image" Target="../media/image75.wmf"/><Relationship Id="rId4" Type="http://schemas.openxmlformats.org/officeDocument/2006/relationships/oleObject" Target="../embeddings/oleObject24.bin"/><Relationship Id="rId9" Type="http://schemas.openxmlformats.org/officeDocument/2006/relationships/image" Target="../media/image70.wmf"/><Relationship Id="rId1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80.wmf"/><Relationship Id="rId18" Type="http://schemas.openxmlformats.org/officeDocument/2006/relationships/oleObject" Target="../embeddings/oleObject38.bin"/><Relationship Id="rId26" Type="http://schemas.openxmlformats.org/officeDocument/2006/relationships/oleObject" Target="../embeddings/oleObject39.bin"/><Relationship Id="rId3" Type="http://schemas.openxmlformats.org/officeDocument/2006/relationships/image" Target="../media/image14.png"/><Relationship Id="rId21" Type="http://schemas.openxmlformats.org/officeDocument/2006/relationships/image" Target="../media/image29.png"/><Relationship Id="rId7" Type="http://schemas.openxmlformats.org/officeDocument/2006/relationships/image" Target="../media/image77.wmf"/><Relationship Id="rId12" Type="http://schemas.openxmlformats.org/officeDocument/2006/relationships/oleObject" Target="../embeddings/oleObject35.bin"/><Relationship Id="rId17" Type="http://schemas.openxmlformats.org/officeDocument/2006/relationships/image" Target="../media/image82.wmf"/><Relationship Id="rId25" Type="http://schemas.openxmlformats.org/officeDocument/2006/relationships/image" Target="../media/image87.png"/><Relationship Id="rId2" Type="http://schemas.openxmlformats.org/officeDocument/2006/relationships/image" Target="../media/image67.png"/><Relationship Id="rId16" Type="http://schemas.openxmlformats.org/officeDocument/2006/relationships/oleObject" Target="../embeddings/oleObject37.bin"/><Relationship Id="rId20" Type="http://schemas.openxmlformats.org/officeDocument/2006/relationships/image" Target="../media/image84.png"/><Relationship Id="rId29" Type="http://schemas.openxmlformats.org/officeDocument/2006/relationships/image" Target="../media/image89.wmf"/><Relationship Id="rId1" Type="http://schemas.openxmlformats.org/officeDocument/2006/relationships/slideLayout" Target="../slideLayouts/slideLayout1.xml"/><Relationship Id="rId6" Type="http://schemas.openxmlformats.org/officeDocument/2006/relationships/oleObject" Target="../embeddings/oleObject32.bin"/><Relationship Id="rId11" Type="http://schemas.openxmlformats.org/officeDocument/2006/relationships/image" Target="../media/image79.wmf"/><Relationship Id="rId24" Type="http://schemas.openxmlformats.org/officeDocument/2006/relationships/image" Target="../media/image86.png"/><Relationship Id="rId5" Type="http://schemas.openxmlformats.org/officeDocument/2006/relationships/image" Target="../media/image76.wmf"/><Relationship Id="rId15" Type="http://schemas.openxmlformats.org/officeDocument/2006/relationships/image" Target="../media/image81.wmf"/><Relationship Id="rId23" Type="http://schemas.openxmlformats.org/officeDocument/2006/relationships/image" Target="../media/image85.png"/><Relationship Id="rId28" Type="http://schemas.openxmlformats.org/officeDocument/2006/relationships/oleObject" Target="../embeddings/oleObject40.bin"/><Relationship Id="rId10" Type="http://schemas.openxmlformats.org/officeDocument/2006/relationships/oleObject" Target="../embeddings/oleObject34.bin"/><Relationship Id="rId19" Type="http://schemas.openxmlformats.org/officeDocument/2006/relationships/image" Target="../media/image83.wmf"/><Relationship Id="rId4" Type="http://schemas.openxmlformats.org/officeDocument/2006/relationships/oleObject" Target="../embeddings/oleObject31.bin"/><Relationship Id="rId9" Type="http://schemas.openxmlformats.org/officeDocument/2006/relationships/image" Target="../media/image78.wmf"/><Relationship Id="rId14" Type="http://schemas.openxmlformats.org/officeDocument/2006/relationships/oleObject" Target="../embeddings/oleObject36.bin"/><Relationship Id="rId22" Type="http://schemas.openxmlformats.org/officeDocument/2006/relationships/image" Target="../media/image30.png"/><Relationship Id="rId27" Type="http://schemas.openxmlformats.org/officeDocument/2006/relationships/image" Target="../media/image88.wmf"/></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oleObject" Target="../embeddings/oleObject41.bin"/><Relationship Id="rId7"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2.png"/><Relationship Id="rId4" Type="http://schemas.openxmlformats.org/officeDocument/2006/relationships/image" Target="../media/image91.wmf"/><Relationship Id="rId9" Type="http://schemas.openxmlformats.org/officeDocument/2006/relationships/image" Target="../media/image95.png"/></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6.wmf"/><Relationship Id="rId7" Type="http://schemas.openxmlformats.org/officeDocument/2006/relationships/image" Target="../media/image98.wmf"/><Relationship Id="rId12" Type="http://schemas.openxmlformats.org/officeDocument/2006/relationships/image" Target="../media/image100.wmf"/><Relationship Id="rId2" Type="http://schemas.openxmlformats.org/officeDocument/2006/relationships/oleObject" Target="../embeddings/oleObject42.bin"/><Relationship Id="rId1" Type="http://schemas.openxmlformats.org/officeDocument/2006/relationships/slideLayout" Target="../slideLayouts/slideLayout1.xml"/><Relationship Id="rId6" Type="http://schemas.openxmlformats.org/officeDocument/2006/relationships/oleObject" Target="../embeddings/oleObject44.bin"/><Relationship Id="rId11" Type="http://schemas.openxmlformats.org/officeDocument/2006/relationships/oleObject" Target="../embeddings/oleObject45.bin"/><Relationship Id="rId5" Type="http://schemas.openxmlformats.org/officeDocument/2006/relationships/image" Target="../media/image97.wmf"/><Relationship Id="rId10" Type="http://schemas.openxmlformats.org/officeDocument/2006/relationships/image" Target="../media/image99.png"/><Relationship Id="rId4" Type="http://schemas.openxmlformats.org/officeDocument/2006/relationships/oleObject" Target="../embeddings/oleObject43.bin"/><Relationship Id="rId9"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5.wmf"/><Relationship Id="rId18" Type="http://schemas.openxmlformats.org/officeDocument/2006/relationships/image" Target="../media/image108.png"/><Relationship Id="rId3" Type="http://schemas.openxmlformats.org/officeDocument/2006/relationships/image" Target="../media/image101.wmf"/><Relationship Id="rId21" Type="http://schemas.openxmlformats.org/officeDocument/2006/relationships/oleObject" Target="../embeddings/oleObject53.bin"/><Relationship Id="rId7" Type="http://schemas.openxmlformats.org/officeDocument/2006/relationships/oleObject" Target="../embeddings/oleObject48.bin"/><Relationship Id="rId12" Type="http://schemas.openxmlformats.org/officeDocument/2006/relationships/oleObject" Target="../embeddings/oleObject50.bin"/><Relationship Id="rId17" Type="http://schemas.openxmlformats.org/officeDocument/2006/relationships/image" Target="../media/image107.wmf"/><Relationship Id="rId2" Type="http://schemas.openxmlformats.org/officeDocument/2006/relationships/oleObject" Target="../embeddings/oleObject46.bin"/><Relationship Id="rId16" Type="http://schemas.openxmlformats.org/officeDocument/2006/relationships/oleObject" Target="../embeddings/oleObject52.bin"/><Relationship Id="rId20"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00.wmf"/><Relationship Id="rId5" Type="http://schemas.openxmlformats.org/officeDocument/2006/relationships/image" Target="../media/image102.wmf"/><Relationship Id="rId15" Type="http://schemas.openxmlformats.org/officeDocument/2006/relationships/image" Target="../media/image106.wmf"/><Relationship Id="rId23" Type="http://schemas.openxmlformats.org/officeDocument/2006/relationships/image" Target="../media/image14.png"/><Relationship Id="rId10" Type="http://schemas.openxmlformats.org/officeDocument/2006/relationships/oleObject" Target="../embeddings/oleObject49.bin"/><Relationship Id="rId19" Type="http://schemas.openxmlformats.org/officeDocument/2006/relationships/image" Target="../media/image109.png"/><Relationship Id="rId4" Type="http://schemas.openxmlformats.org/officeDocument/2006/relationships/oleObject" Target="../embeddings/oleObject47.bin"/><Relationship Id="rId9" Type="http://schemas.openxmlformats.org/officeDocument/2006/relationships/image" Target="../media/image104.png"/><Relationship Id="rId14" Type="http://schemas.openxmlformats.org/officeDocument/2006/relationships/oleObject" Target="../embeddings/oleObject51.bin"/><Relationship Id="rId22" Type="http://schemas.openxmlformats.org/officeDocument/2006/relationships/image" Target="../media/image111.wm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98D99B-F490-752B-BAE4-2FF1A6028AA5}"/>
              </a:ext>
            </a:extLst>
          </p:cNvPr>
          <p:cNvPicPr>
            <a:picLocks noChangeAspect="1"/>
          </p:cNvPicPr>
          <p:nvPr/>
        </p:nvPicPr>
        <p:blipFill>
          <a:blip r:embed="rId2"/>
          <a:stretch>
            <a:fillRect/>
          </a:stretch>
        </p:blipFill>
        <p:spPr>
          <a:xfrm>
            <a:off x="287409" y="313274"/>
            <a:ext cx="3696965" cy="497547"/>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5" descr="Cavalieri">
            <a:extLst>
              <a:ext uri="{FF2B5EF4-FFF2-40B4-BE49-F238E27FC236}">
                <a16:creationId xmlns:a16="http://schemas.microsoft.com/office/drawing/2014/main" id="{43855D78-2460-3517-9BAA-6020293E5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645" y="929870"/>
            <a:ext cx="2552700" cy="3105150"/>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4E553B7F-D2AB-5D65-7606-9D04965D71AB}"/>
              </a:ext>
            </a:extLst>
          </p:cNvPr>
          <p:cNvSpPr>
            <a:spLocks noChangeArrowheads="1"/>
          </p:cNvSpPr>
          <p:nvPr/>
        </p:nvSpPr>
        <p:spPr bwMode="auto">
          <a:xfrm>
            <a:off x="3942395" y="4405895"/>
            <a:ext cx="4559300" cy="831850"/>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p>
            <a:pPr algn="ctr"/>
            <a:r>
              <a:rPr lang="en-US" altLang="en-US" sz="2400" b="1">
                <a:latin typeface="Times New Roman" panose="02020603050405020304" pitchFamily="18" charset="0"/>
              </a:rPr>
              <a:t>Bonaventura Francesco Cavalieri</a:t>
            </a:r>
          </a:p>
          <a:p>
            <a:pPr algn="ctr"/>
            <a:r>
              <a:rPr lang="en-US" altLang="en-US" sz="2400" b="1">
                <a:latin typeface="Times New Roman" panose="02020603050405020304" pitchFamily="18" charset="0"/>
              </a:rPr>
              <a:t>1598 – 1647 </a:t>
            </a:r>
            <a:endParaRPr lang="en-US" altLang="en-US" sz="2400">
              <a:latin typeface="Times New Roman" panose="02020603050405020304" pitchFamily="18" charset="0"/>
            </a:endParaRPr>
          </a:p>
        </p:txBody>
      </p:sp>
      <p:sp>
        <p:nvSpPr>
          <p:cNvPr id="7" name="Rectangle 7">
            <a:extLst>
              <a:ext uri="{FF2B5EF4-FFF2-40B4-BE49-F238E27FC236}">
                <a16:creationId xmlns:a16="http://schemas.microsoft.com/office/drawing/2014/main" id="{64D1F98F-B4CD-82B7-80EE-4625ABE96BE4}"/>
              </a:ext>
            </a:extLst>
          </p:cNvPr>
          <p:cNvSpPr>
            <a:spLocks noChangeArrowheads="1"/>
          </p:cNvSpPr>
          <p:nvPr/>
        </p:nvSpPr>
        <p:spPr bwMode="auto">
          <a:xfrm>
            <a:off x="569292" y="5579746"/>
            <a:ext cx="11304158" cy="830997"/>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p>
            <a:r>
              <a:rPr lang="en-US" altLang="en-US" sz="2400" b="1" dirty="0">
                <a:latin typeface="Times New Roman" panose="02020603050405020304" pitchFamily="18" charset="0"/>
              </a:rPr>
              <a:t>Bonaventura Cavalieri</a:t>
            </a:r>
            <a:r>
              <a:rPr lang="en-US" altLang="en-US" sz="2400" dirty="0">
                <a:latin typeface="Times New Roman" panose="02020603050405020304" pitchFamily="18" charset="0"/>
              </a:rPr>
              <a:t> was an Italian mathematician who developed a method of indivisibles which became a factor in the development of the integral calculus. </a:t>
            </a: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DC669-D9C3-FAF9-9E03-368E491CC2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1DDB27-84F3-4517-FC4A-A9B56C245DD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6E0AC9-AC45-01BB-857B-68FFB405EFCD}"/>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1209303E-EA6E-0E63-A901-416C336EF8E9}"/>
              </a:ext>
            </a:extLst>
          </p:cNvPr>
          <p:cNvSpPr txBox="1">
            <a:spLocks noChangeArrowheads="1"/>
          </p:cNvSpPr>
          <p:nvPr/>
        </p:nvSpPr>
        <p:spPr bwMode="auto">
          <a:xfrm>
            <a:off x="297218" y="131311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22E3602D-A1E7-44D7-2D5D-59884D9141D1}"/>
              </a:ext>
            </a:extLst>
          </p:cNvPr>
          <p:cNvSpPr txBox="1"/>
          <p:nvPr/>
        </p:nvSpPr>
        <p:spPr>
          <a:xfrm>
            <a:off x="1729638" y="244413"/>
            <a:ext cx="9855054" cy="1107996"/>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Two cars start moving from the same point. One travels south at 60 mi</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h and the other travels west at 25 m</a:t>
            </a:r>
            <a:r>
              <a:rPr lang="en-US" sz="2200" dirty="0">
                <a:latin typeface="Times New Roman" panose="02020603050405020304" pitchFamily="18" charset="0"/>
                <a:cs typeface="Times New Roman" panose="02020603050405020304" pitchFamily="18" charset="0"/>
              </a:rPr>
              <a:t>i/</a:t>
            </a:r>
            <a:r>
              <a:rPr lang="en-US" sz="2200" b="0" i="0" u="none" strike="noStrike" baseline="0" dirty="0">
                <a:latin typeface="Times New Roman" panose="02020603050405020304" pitchFamily="18" charset="0"/>
                <a:cs typeface="Times New Roman" panose="02020603050405020304" pitchFamily="18" charset="0"/>
              </a:rPr>
              <a:t>h. At what rate is the distance between the cars increasing two hours later?</a:t>
            </a:r>
            <a:endParaRPr lang="en-US"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28D0CA3-E113-A8DE-460C-AF70E36F4912}"/>
              </a:ext>
            </a:extLst>
          </p:cNvPr>
          <p:cNvPicPr>
            <a:picLocks noChangeAspect="1"/>
          </p:cNvPicPr>
          <p:nvPr/>
        </p:nvPicPr>
        <p:blipFill>
          <a:blip r:embed="rId2"/>
          <a:stretch>
            <a:fillRect/>
          </a:stretch>
        </p:blipFill>
        <p:spPr>
          <a:xfrm>
            <a:off x="755663" y="2244390"/>
            <a:ext cx="1737511" cy="548688"/>
          </a:xfrm>
          <a:prstGeom prst="rect">
            <a:avLst/>
          </a:prstGeom>
        </p:spPr>
      </p:pic>
      <p:sp>
        <p:nvSpPr>
          <p:cNvPr id="8" name="TextBox 7">
            <a:extLst>
              <a:ext uri="{FF2B5EF4-FFF2-40B4-BE49-F238E27FC236}">
                <a16:creationId xmlns:a16="http://schemas.microsoft.com/office/drawing/2014/main" id="{720E0B52-990F-3F9A-1660-1E5FE22D83C1}"/>
              </a:ext>
            </a:extLst>
          </p:cNvPr>
          <p:cNvSpPr txBox="1"/>
          <p:nvPr/>
        </p:nvSpPr>
        <p:spPr>
          <a:xfrm>
            <a:off x="296127" y="1853233"/>
            <a:ext cx="1966850" cy="430887"/>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p:txBody>
      </p:sp>
      <p:grpSp>
        <p:nvGrpSpPr>
          <p:cNvPr id="9" name="Group 8">
            <a:extLst>
              <a:ext uri="{FF2B5EF4-FFF2-40B4-BE49-F238E27FC236}">
                <a16:creationId xmlns:a16="http://schemas.microsoft.com/office/drawing/2014/main" id="{B15AD038-4EC9-7F03-782C-239A7464B8FD}"/>
              </a:ext>
            </a:extLst>
          </p:cNvPr>
          <p:cNvGrpSpPr/>
          <p:nvPr/>
        </p:nvGrpSpPr>
        <p:grpSpPr>
          <a:xfrm>
            <a:off x="8519737" y="2225991"/>
            <a:ext cx="2922693" cy="2970600"/>
            <a:chOff x="8519737" y="2225991"/>
            <a:chExt cx="2922693" cy="2970600"/>
          </a:xfrm>
        </p:grpSpPr>
        <p:pic>
          <p:nvPicPr>
            <p:cNvPr id="10" name="Picture 9">
              <a:extLst>
                <a:ext uri="{FF2B5EF4-FFF2-40B4-BE49-F238E27FC236}">
                  <a16:creationId xmlns:a16="http://schemas.microsoft.com/office/drawing/2014/main" id="{9B06EFCA-5C44-E540-063C-107BE0C2F5B3}"/>
                </a:ext>
              </a:extLst>
            </p:cNvPr>
            <p:cNvPicPr>
              <a:picLocks noChangeAspect="1"/>
            </p:cNvPicPr>
            <p:nvPr/>
          </p:nvPicPr>
          <p:blipFill>
            <a:blip r:embed="rId3"/>
            <a:stretch>
              <a:fillRect/>
            </a:stretch>
          </p:blipFill>
          <p:spPr>
            <a:xfrm>
              <a:off x="9035699" y="2225991"/>
              <a:ext cx="2057578" cy="2826572"/>
            </a:xfrm>
            <a:prstGeom prst="rect">
              <a:avLst/>
            </a:prstGeom>
          </p:spPr>
        </p:pic>
        <p:sp>
          <p:nvSpPr>
            <p:cNvPr id="11" name="TextBox 10">
              <a:extLst>
                <a:ext uri="{FF2B5EF4-FFF2-40B4-BE49-F238E27FC236}">
                  <a16:creationId xmlns:a16="http://schemas.microsoft.com/office/drawing/2014/main" id="{39DCE877-E550-9425-15BA-B3989A460036}"/>
                </a:ext>
              </a:extLst>
            </p:cNvPr>
            <p:cNvSpPr txBox="1"/>
            <p:nvPr/>
          </p:nvSpPr>
          <p:spPr>
            <a:xfrm>
              <a:off x="10312134" y="4827259"/>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a:t>
              </a:r>
              <a:r>
                <a:rPr lang="en-US" sz="1800" b="0" i="0" u="none" strike="noStrike" baseline="0" dirty="0">
                  <a:latin typeface="Times New Roman" panose="02020603050405020304" pitchFamily="18" charset="0"/>
                  <a:cs typeface="Times New Roman" panose="02020603050405020304" pitchFamily="18" charset="0"/>
                </a:rPr>
                <a:t>outh</a:t>
              </a:r>
              <a:endParaRPr lang="en-US" dirty="0"/>
            </a:p>
          </p:txBody>
        </p:sp>
        <p:sp>
          <p:nvSpPr>
            <p:cNvPr id="12" name="TextBox 11">
              <a:extLst>
                <a:ext uri="{FF2B5EF4-FFF2-40B4-BE49-F238E27FC236}">
                  <a16:creationId xmlns:a16="http://schemas.microsoft.com/office/drawing/2014/main" id="{A8F38D72-5736-0FC6-4162-9FC53B2A6D46}"/>
                </a:ext>
              </a:extLst>
            </p:cNvPr>
            <p:cNvSpPr txBox="1"/>
            <p:nvPr/>
          </p:nvSpPr>
          <p:spPr>
            <a:xfrm>
              <a:off x="8519737" y="2378256"/>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West</a:t>
              </a:r>
              <a:endParaRPr lang="en-US" dirty="0"/>
            </a:p>
          </p:txBody>
        </p:sp>
        <p:sp>
          <p:nvSpPr>
            <p:cNvPr id="13" name="TextBox 12">
              <a:extLst>
                <a:ext uri="{FF2B5EF4-FFF2-40B4-BE49-F238E27FC236}">
                  <a16:creationId xmlns:a16="http://schemas.microsoft.com/office/drawing/2014/main" id="{0C087E37-D352-FB8A-B17B-0F101D9471AE}"/>
                </a:ext>
              </a:extLst>
            </p:cNvPr>
            <p:cNvSpPr txBox="1"/>
            <p:nvPr/>
          </p:nvSpPr>
          <p:spPr>
            <a:xfrm>
              <a:off x="10629630" y="2233631"/>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Start</a:t>
              </a:r>
              <a:endParaRPr lang="en-US" dirty="0"/>
            </a:p>
          </p:txBody>
        </p:sp>
      </p:grpSp>
      <p:sp>
        <p:nvSpPr>
          <p:cNvPr id="14" name="TextBox 13">
            <a:extLst>
              <a:ext uri="{FF2B5EF4-FFF2-40B4-BE49-F238E27FC236}">
                <a16:creationId xmlns:a16="http://schemas.microsoft.com/office/drawing/2014/main" id="{D2247960-E825-B04A-20FA-03D6CC9883A2}"/>
              </a:ext>
            </a:extLst>
          </p:cNvPr>
          <p:cNvSpPr txBox="1"/>
          <p:nvPr/>
        </p:nvSpPr>
        <p:spPr>
          <a:xfrm>
            <a:off x="296126" y="2803299"/>
            <a:ext cx="11419265"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a:t>
            </a:r>
            <a:endParaRPr lang="en-US" altLang="en-US" sz="2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CB33C893-9313-BD81-583A-F6CC2D61F414}"/>
              </a:ext>
            </a:extLst>
          </p:cNvPr>
          <p:cNvPicPr>
            <a:picLocks noChangeAspect="1"/>
          </p:cNvPicPr>
          <p:nvPr/>
        </p:nvPicPr>
        <p:blipFill>
          <a:blip r:embed="rId4"/>
          <a:stretch>
            <a:fillRect/>
          </a:stretch>
        </p:blipFill>
        <p:spPr>
          <a:xfrm>
            <a:off x="609679" y="3617250"/>
            <a:ext cx="3101609" cy="708721"/>
          </a:xfrm>
          <a:prstGeom prst="rect">
            <a:avLst/>
          </a:prstGeom>
        </p:spPr>
      </p:pic>
      <p:pic>
        <p:nvPicPr>
          <p:cNvPr id="18" name="Picture 17">
            <a:extLst>
              <a:ext uri="{FF2B5EF4-FFF2-40B4-BE49-F238E27FC236}">
                <a16:creationId xmlns:a16="http://schemas.microsoft.com/office/drawing/2014/main" id="{7848CA71-8BCF-3846-C6D6-AA85BF458FA4}"/>
              </a:ext>
            </a:extLst>
          </p:cNvPr>
          <p:cNvPicPr>
            <a:picLocks noChangeAspect="1"/>
          </p:cNvPicPr>
          <p:nvPr/>
        </p:nvPicPr>
        <p:blipFill>
          <a:blip r:embed="rId5"/>
          <a:stretch>
            <a:fillRect/>
          </a:stretch>
        </p:blipFill>
        <p:spPr>
          <a:xfrm>
            <a:off x="754040" y="4470371"/>
            <a:ext cx="2659610" cy="754445"/>
          </a:xfrm>
          <a:prstGeom prst="rect">
            <a:avLst/>
          </a:prstGeom>
        </p:spPr>
      </p:pic>
      <p:pic>
        <p:nvPicPr>
          <p:cNvPr id="19" name="Picture 18">
            <a:extLst>
              <a:ext uri="{FF2B5EF4-FFF2-40B4-BE49-F238E27FC236}">
                <a16:creationId xmlns:a16="http://schemas.microsoft.com/office/drawing/2014/main" id="{C92DAEC7-7DC0-6A59-0055-4D9593D5BA2D}"/>
              </a:ext>
            </a:extLst>
          </p:cNvPr>
          <p:cNvPicPr>
            <a:picLocks noChangeAspect="1"/>
          </p:cNvPicPr>
          <p:nvPr/>
        </p:nvPicPr>
        <p:blipFill>
          <a:blip r:embed="rId6"/>
          <a:stretch>
            <a:fillRect/>
          </a:stretch>
        </p:blipFill>
        <p:spPr>
          <a:xfrm>
            <a:off x="1433062" y="3639251"/>
            <a:ext cx="1209839" cy="754445"/>
          </a:xfrm>
          <a:prstGeom prst="rect">
            <a:avLst/>
          </a:prstGeom>
        </p:spPr>
      </p:pic>
      <p:pic>
        <p:nvPicPr>
          <p:cNvPr id="20" name="Picture 19">
            <a:extLst>
              <a:ext uri="{FF2B5EF4-FFF2-40B4-BE49-F238E27FC236}">
                <a16:creationId xmlns:a16="http://schemas.microsoft.com/office/drawing/2014/main" id="{CB94E71D-CCAA-4A30-AFFD-A5EC16DB20EA}"/>
              </a:ext>
            </a:extLst>
          </p:cNvPr>
          <p:cNvPicPr>
            <a:picLocks noChangeAspect="1"/>
          </p:cNvPicPr>
          <p:nvPr/>
        </p:nvPicPr>
        <p:blipFill>
          <a:blip r:embed="rId6"/>
          <a:stretch>
            <a:fillRect/>
          </a:stretch>
        </p:blipFill>
        <p:spPr>
          <a:xfrm>
            <a:off x="2603829" y="3577505"/>
            <a:ext cx="1209839" cy="754445"/>
          </a:xfrm>
          <a:prstGeom prst="rect">
            <a:avLst/>
          </a:prstGeom>
        </p:spPr>
      </p:pic>
      <p:sp>
        <p:nvSpPr>
          <p:cNvPr id="21" name="Rectangle 20">
            <a:extLst>
              <a:ext uri="{FF2B5EF4-FFF2-40B4-BE49-F238E27FC236}">
                <a16:creationId xmlns:a16="http://schemas.microsoft.com/office/drawing/2014/main" id="{47B44AD3-884E-5F92-999D-BA03E6B15CCD}"/>
              </a:ext>
            </a:extLst>
          </p:cNvPr>
          <p:cNvSpPr/>
          <p:nvPr/>
        </p:nvSpPr>
        <p:spPr>
          <a:xfrm>
            <a:off x="985738" y="4484439"/>
            <a:ext cx="414828" cy="708721"/>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4086D37-785C-CA7A-5C06-2B3D4753754E}"/>
              </a:ext>
            </a:extLst>
          </p:cNvPr>
          <p:cNvPicPr>
            <a:picLocks noChangeAspect="1"/>
          </p:cNvPicPr>
          <p:nvPr/>
        </p:nvPicPr>
        <p:blipFill>
          <a:blip r:embed="rId7"/>
          <a:stretch>
            <a:fillRect/>
          </a:stretch>
        </p:blipFill>
        <p:spPr>
          <a:xfrm>
            <a:off x="1039528" y="5343215"/>
            <a:ext cx="2979678" cy="830652"/>
          </a:xfrm>
          <a:prstGeom prst="rect">
            <a:avLst/>
          </a:prstGeom>
        </p:spPr>
      </p:pic>
      <p:pic>
        <p:nvPicPr>
          <p:cNvPr id="25" name="Picture 24">
            <a:extLst>
              <a:ext uri="{FF2B5EF4-FFF2-40B4-BE49-F238E27FC236}">
                <a16:creationId xmlns:a16="http://schemas.microsoft.com/office/drawing/2014/main" id="{26D1BE79-E4FA-3B51-5B53-8C3E0EB3926B}"/>
              </a:ext>
            </a:extLst>
          </p:cNvPr>
          <p:cNvPicPr>
            <a:picLocks noChangeAspect="1"/>
          </p:cNvPicPr>
          <p:nvPr/>
        </p:nvPicPr>
        <p:blipFill>
          <a:blip r:embed="rId6"/>
          <a:stretch>
            <a:fillRect/>
          </a:stretch>
        </p:blipFill>
        <p:spPr>
          <a:xfrm>
            <a:off x="1489470" y="5343215"/>
            <a:ext cx="557379" cy="754445"/>
          </a:xfrm>
          <a:prstGeom prst="rect">
            <a:avLst/>
          </a:prstGeom>
        </p:spPr>
      </p:pic>
      <p:pic>
        <p:nvPicPr>
          <p:cNvPr id="26" name="Picture 25">
            <a:extLst>
              <a:ext uri="{FF2B5EF4-FFF2-40B4-BE49-F238E27FC236}">
                <a16:creationId xmlns:a16="http://schemas.microsoft.com/office/drawing/2014/main" id="{DF234EF9-1EDC-B71A-E57A-BEC7DBA4C175}"/>
              </a:ext>
            </a:extLst>
          </p:cNvPr>
          <p:cNvPicPr>
            <a:picLocks noChangeAspect="1"/>
          </p:cNvPicPr>
          <p:nvPr/>
        </p:nvPicPr>
        <p:blipFill>
          <a:blip r:embed="rId6"/>
          <a:stretch>
            <a:fillRect/>
          </a:stretch>
        </p:blipFill>
        <p:spPr>
          <a:xfrm>
            <a:off x="2046849" y="5255752"/>
            <a:ext cx="2117187" cy="967353"/>
          </a:xfrm>
          <a:prstGeom prst="rect">
            <a:avLst/>
          </a:prstGeom>
        </p:spPr>
      </p:pic>
      <p:sp>
        <p:nvSpPr>
          <p:cNvPr id="28" name="TextBox 27">
            <a:extLst>
              <a:ext uri="{FF2B5EF4-FFF2-40B4-BE49-F238E27FC236}">
                <a16:creationId xmlns:a16="http://schemas.microsoft.com/office/drawing/2014/main" id="{A9E93789-2405-C617-99F8-5DBD63189DCF}"/>
              </a:ext>
            </a:extLst>
          </p:cNvPr>
          <p:cNvSpPr txBox="1"/>
          <p:nvPr/>
        </p:nvSpPr>
        <p:spPr>
          <a:xfrm>
            <a:off x="4288941" y="5523984"/>
            <a:ext cx="2827194" cy="430887"/>
          </a:xfrm>
          <a:prstGeom prst="rect">
            <a:avLst/>
          </a:prstGeom>
          <a:noFill/>
        </p:spPr>
        <p:txBody>
          <a:bodyPr wrap="square">
            <a:spAutoFit/>
          </a:bodyPr>
          <a:lstStyle/>
          <a:p>
            <a:r>
              <a:rPr lang="en-US" altLang="en-US" sz="2200" dirty="0">
                <a:solidFill>
                  <a:srgbClr val="FF0000"/>
                </a:solidFill>
                <a:latin typeface="Times New Roman" panose="02020603050405020304" pitchFamily="18" charset="0"/>
                <a:cs typeface="Times New Roman" panose="02020603050405020304" pitchFamily="18" charset="0"/>
              </a:rPr>
              <a:t>Differential Equation</a:t>
            </a:r>
            <a:endParaRPr lang="en-US" sz="2200" dirty="0">
              <a:solidFill>
                <a:srgbClr val="FF0000"/>
              </a:solidFill>
            </a:endParaRPr>
          </a:p>
        </p:txBody>
      </p:sp>
    </p:spTree>
    <p:extLst>
      <p:ext uri="{BB962C8B-B14F-4D97-AF65-F5344CB8AC3E}">
        <p14:creationId xmlns:p14="http://schemas.microsoft.com/office/powerpoint/2010/main" val="2660173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style.rotation</p:attrName>
                                        </p:attrNameLst>
                                      </p:cBhvr>
                                      <p:tavLst>
                                        <p:tav tm="0">
                                          <p:val>
                                            <p:fltVal val="90"/>
                                          </p:val>
                                        </p:tav>
                                        <p:tav tm="100000">
                                          <p:val>
                                            <p:fltVal val="0"/>
                                          </p:val>
                                        </p:tav>
                                      </p:tavLst>
                                    </p:anim>
                                    <p:animEffect transition="in" filter="fade">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4" grpId="0"/>
      <p:bldP spid="21"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B57E9-A120-0CB5-93A5-51449F53A6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13BF6D-B4E5-5F4C-AEB5-E693DDBA489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04A82E34-1AF9-58DC-DC96-DDE63E1F6B8A}"/>
              </a:ext>
            </a:extLst>
          </p:cNvPr>
          <p:cNvSpPr txBox="1">
            <a:spLocks noChangeArrowheads="1"/>
          </p:cNvSpPr>
          <p:nvPr/>
        </p:nvSpPr>
        <p:spPr bwMode="auto">
          <a:xfrm>
            <a:off x="371158" y="19755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5" name="Group 4">
            <a:extLst>
              <a:ext uri="{FF2B5EF4-FFF2-40B4-BE49-F238E27FC236}">
                <a16:creationId xmlns:a16="http://schemas.microsoft.com/office/drawing/2014/main" id="{D76593C6-2EE7-0C82-FACD-BBD1C8306AC0}"/>
              </a:ext>
            </a:extLst>
          </p:cNvPr>
          <p:cNvGrpSpPr/>
          <p:nvPr/>
        </p:nvGrpSpPr>
        <p:grpSpPr>
          <a:xfrm>
            <a:off x="8832465" y="2754217"/>
            <a:ext cx="2922693" cy="2970600"/>
            <a:chOff x="8519737" y="2225991"/>
            <a:chExt cx="2922693" cy="2970600"/>
          </a:xfrm>
        </p:grpSpPr>
        <p:pic>
          <p:nvPicPr>
            <p:cNvPr id="6" name="Picture 5">
              <a:extLst>
                <a:ext uri="{FF2B5EF4-FFF2-40B4-BE49-F238E27FC236}">
                  <a16:creationId xmlns:a16="http://schemas.microsoft.com/office/drawing/2014/main" id="{A4630CC6-575A-FF96-ACF7-BCBDD786B660}"/>
                </a:ext>
              </a:extLst>
            </p:cNvPr>
            <p:cNvPicPr>
              <a:picLocks noChangeAspect="1"/>
            </p:cNvPicPr>
            <p:nvPr/>
          </p:nvPicPr>
          <p:blipFill>
            <a:blip r:embed="rId2"/>
            <a:stretch>
              <a:fillRect/>
            </a:stretch>
          </p:blipFill>
          <p:spPr>
            <a:xfrm>
              <a:off x="9035699" y="2225991"/>
              <a:ext cx="2057578" cy="2826572"/>
            </a:xfrm>
            <a:prstGeom prst="rect">
              <a:avLst/>
            </a:prstGeom>
          </p:spPr>
        </p:pic>
        <p:sp>
          <p:nvSpPr>
            <p:cNvPr id="8" name="TextBox 7">
              <a:extLst>
                <a:ext uri="{FF2B5EF4-FFF2-40B4-BE49-F238E27FC236}">
                  <a16:creationId xmlns:a16="http://schemas.microsoft.com/office/drawing/2014/main" id="{76624F6A-500B-B111-F4E2-2FDF192CA720}"/>
                </a:ext>
              </a:extLst>
            </p:cNvPr>
            <p:cNvSpPr txBox="1"/>
            <p:nvPr/>
          </p:nvSpPr>
          <p:spPr>
            <a:xfrm>
              <a:off x="10312134" y="4827259"/>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a:t>
              </a:r>
              <a:r>
                <a:rPr lang="en-US" sz="1800" b="0" i="0" u="none" strike="noStrike" baseline="0" dirty="0">
                  <a:latin typeface="Times New Roman" panose="02020603050405020304" pitchFamily="18" charset="0"/>
                  <a:cs typeface="Times New Roman" panose="02020603050405020304" pitchFamily="18" charset="0"/>
                </a:rPr>
                <a:t>outh</a:t>
              </a:r>
              <a:endParaRPr lang="en-US" dirty="0"/>
            </a:p>
          </p:txBody>
        </p:sp>
        <p:sp>
          <p:nvSpPr>
            <p:cNvPr id="9" name="TextBox 8">
              <a:extLst>
                <a:ext uri="{FF2B5EF4-FFF2-40B4-BE49-F238E27FC236}">
                  <a16:creationId xmlns:a16="http://schemas.microsoft.com/office/drawing/2014/main" id="{9D5B14A3-B459-EBE9-BE73-A7C52202BCD5}"/>
                </a:ext>
              </a:extLst>
            </p:cNvPr>
            <p:cNvSpPr txBox="1"/>
            <p:nvPr/>
          </p:nvSpPr>
          <p:spPr>
            <a:xfrm>
              <a:off x="8519737" y="2378256"/>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West</a:t>
              </a:r>
              <a:endParaRPr lang="en-US" dirty="0"/>
            </a:p>
          </p:txBody>
        </p:sp>
        <p:sp>
          <p:nvSpPr>
            <p:cNvPr id="10" name="TextBox 9">
              <a:extLst>
                <a:ext uri="{FF2B5EF4-FFF2-40B4-BE49-F238E27FC236}">
                  <a16:creationId xmlns:a16="http://schemas.microsoft.com/office/drawing/2014/main" id="{B1438E5D-40B5-6BDC-11D1-9CD6AA3ED126}"/>
                </a:ext>
              </a:extLst>
            </p:cNvPr>
            <p:cNvSpPr txBox="1"/>
            <p:nvPr/>
          </p:nvSpPr>
          <p:spPr>
            <a:xfrm>
              <a:off x="10629630" y="2233631"/>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Start</a:t>
              </a:r>
              <a:endParaRPr lang="en-US" dirty="0"/>
            </a:p>
          </p:txBody>
        </p:sp>
      </p:grpSp>
      <p:sp>
        <p:nvSpPr>
          <p:cNvPr id="11" name="TextBox 10">
            <a:extLst>
              <a:ext uri="{FF2B5EF4-FFF2-40B4-BE49-F238E27FC236}">
                <a16:creationId xmlns:a16="http://schemas.microsoft.com/office/drawing/2014/main" id="{5A3A8351-2DF0-BAF3-378A-F1E95134CE55}"/>
              </a:ext>
            </a:extLst>
          </p:cNvPr>
          <p:cNvSpPr txBox="1"/>
          <p:nvPr/>
        </p:nvSpPr>
        <p:spPr>
          <a:xfrm>
            <a:off x="341930" y="733351"/>
            <a:ext cx="1169207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resulting equation.</a:t>
            </a:r>
          </a:p>
        </p:txBody>
      </p:sp>
      <p:sp>
        <p:nvSpPr>
          <p:cNvPr id="12" name="TextBox 11">
            <a:extLst>
              <a:ext uri="{FF2B5EF4-FFF2-40B4-BE49-F238E27FC236}">
                <a16:creationId xmlns:a16="http://schemas.microsoft.com/office/drawing/2014/main" id="{FE12E127-121F-92AB-DB23-B26C7FFD255E}"/>
              </a:ext>
            </a:extLst>
          </p:cNvPr>
          <p:cNvSpPr txBox="1"/>
          <p:nvPr/>
        </p:nvSpPr>
        <p:spPr>
          <a:xfrm>
            <a:off x="317484" y="5068129"/>
            <a:ext cx="248021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p:txBody>
      </p:sp>
      <p:pic>
        <p:nvPicPr>
          <p:cNvPr id="13" name="Picture 12">
            <a:extLst>
              <a:ext uri="{FF2B5EF4-FFF2-40B4-BE49-F238E27FC236}">
                <a16:creationId xmlns:a16="http://schemas.microsoft.com/office/drawing/2014/main" id="{0AB9E6BE-1B09-812F-14FE-52382BF42C82}"/>
              </a:ext>
            </a:extLst>
          </p:cNvPr>
          <p:cNvPicPr>
            <a:picLocks noChangeAspect="1"/>
          </p:cNvPicPr>
          <p:nvPr/>
        </p:nvPicPr>
        <p:blipFill>
          <a:blip r:embed="rId3"/>
          <a:stretch>
            <a:fillRect/>
          </a:stretch>
        </p:blipFill>
        <p:spPr>
          <a:xfrm>
            <a:off x="550761" y="1547604"/>
            <a:ext cx="2979678" cy="830652"/>
          </a:xfrm>
          <a:prstGeom prst="rect">
            <a:avLst/>
          </a:prstGeom>
        </p:spPr>
      </p:pic>
      <p:pic>
        <p:nvPicPr>
          <p:cNvPr id="15" name="Picture 14">
            <a:extLst>
              <a:ext uri="{FF2B5EF4-FFF2-40B4-BE49-F238E27FC236}">
                <a16:creationId xmlns:a16="http://schemas.microsoft.com/office/drawing/2014/main" id="{A89E20AE-72A6-B3D4-333B-95100F4B1282}"/>
              </a:ext>
            </a:extLst>
          </p:cNvPr>
          <p:cNvPicPr>
            <a:picLocks noChangeAspect="1"/>
          </p:cNvPicPr>
          <p:nvPr/>
        </p:nvPicPr>
        <p:blipFill>
          <a:blip r:embed="rId4"/>
          <a:stretch>
            <a:fillRect/>
          </a:stretch>
        </p:blipFill>
        <p:spPr>
          <a:xfrm>
            <a:off x="485121" y="2469315"/>
            <a:ext cx="6508044" cy="434378"/>
          </a:xfrm>
          <a:prstGeom prst="rect">
            <a:avLst/>
          </a:prstGeom>
        </p:spPr>
      </p:pic>
      <p:pic>
        <p:nvPicPr>
          <p:cNvPr id="16" name="Picture 15">
            <a:extLst>
              <a:ext uri="{FF2B5EF4-FFF2-40B4-BE49-F238E27FC236}">
                <a16:creationId xmlns:a16="http://schemas.microsoft.com/office/drawing/2014/main" id="{F5A848E0-29FD-F599-7D3E-DB5B217E35B3}"/>
              </a:ext>
            </a:extLst>
          </p:cNvPr>
          <p:cNvPicPr>
            <a:picLocks noChangeAspect="1"/>
          </p:cNvPicPr>
          <p:nvPr/>
        </p:nvPicPr>
        <p:blipFill>
          <a:blip r:embed="rId5"/>
          <a:stretch>
            <a:fillRect/>
          </a:stretch>
        </p:blipFill>
        <p:spPr>
          <a:xfrm>
            <a:off x="2247838" y="2483529"/>
            <a:ext cx="237409" cy="434378"/>
          </a:xfrm>
          <a:prstGeom prst="rect">
            <a:avLst/>
          </a:prstGeom>
        </p:spPr>
      </p:pic>
      <p:pic>
        <p:nvPicPr>
          <p:cNvPr id="17" name="Picture 16">
            <a:extLst>
              <a:ext uri="{FF2B5EF4-FFF2-40B4-BE49-F238E27FC236}">
                <a16:creationId xmlns:a16="http://schemas.microsoft.com/office/drawing/2014/main" id="{53AF18BC-D007-665C-0288-676D8516AECD}"/>
              </a:ext>
            </a:extLst>
          </p:cNvPr>
          <p:cNvPicPr>
            <a:picLocks noChangeAspect="1"/>
          </p:cNvPicPr>
          <p:nvPr/>
        </p:nvPicPr>
        <p:blipFill>
          <a:blip r:embed="rId5"/>
          <a:stretch>
            <a:fillRect/>
          </a:stretch>
        </p:blipFill>
        <p:spPr>
          <a:xfrm>
            <a:off x="2485247" y="2483529"/>
            <a:ext cx="1045192" cy="434378"/>
          </a:xfrm>
          <a:prstGeom prst="rect">
            <a:avLst/>
          </a:prstGeom>
        </p:spPr>
      </p:pic>
      <p:pic>
        <p:nvPicPr>
          <p:cNvPr id="18" name="Picture 17">
            <a:extLst>
              <a:ext uri="{FF2B5EF4-FFF2-40B4-BE49-F238E27FC236}">
                <a16:creationId xmlns:a16="http://schemas.microsoft.com/office/drawing/2014/main" id="{88CAFEFE-826E-F020-C61A-ACF5334CED87}"/>
              </a:ext>
            </a:extLst>
          </p:cNvPr>
          <p:cNvPicPr>
            <a:picLocks noChangeAspect="1"/>
          </p:cNvPicPr>
          <p:nvPr/>
        </p:nvPicPr>
        <p:blipFill>
          <a:blip r:embed="rId5"/>
          <a:stretch>
            <a:fillRect/>
          </a:stretch>
        </p:blipFill>
        <p:spPr>
          <a:xfrm>
            <a:off x="3606630" y="2452685"/>
            <a:ext cx="822562" cy="434378"/>
          </a:xfrm>
          <a:prstGeom prst="rect">
            <a:avLst/>
          </a:prstGeom>
        </p:spPr>
      </p:pic>
      <p:pic>
        <p:nvPicPr>
          <p:cNvPr id="19" name="Picture 18">
            <a:extLst>
              <a:ext uri="{FF2B5EF4-FFF2-40B4-BE49-F238E27FC236}">
                <a16:creationId xmlns:a16="http://schemas.microsoft.com/office/drawing/2014/main" id="{597E01F0-0108-9451-E63F-6C763DC75FF0}"/>
              </a:ext>
            </a:extLst>
          </p:cNvPr>
          <p:cNvPicPr>
            <a:picLocks noChangeAspect="1"/>
          </p:cNvPicPr>
          <p:nvPr/>
        </p:nvPicPr>
        <p:blipFill>
          <a:blip r:embed="rId5"/>
          <a:stretch>
            <a:fillRect/>
          </a:stretch>
        </p:blipFill>
        <p:spPr>
          <a:xfrm>
            <a:off x="4429192" y="2452685"/>
            <a:ext cx="745068" cy="434378"/>
          </a:xfrm>
          <a:prstGeom prst="rect">
            <a:avLst/>
          </a:prstGeom>
        </p:spPr>
      </p:pic>
      <p:pic>
        <p:nvPicPr>
          <p:cNvPr id="20" name="Picture 19">
            <a:extLst>
              <a:ext uri="{FF2B5EF4-FFF2-40B4-BE49-F238E27FC236}">
                <a16:creationId xmlns:a16="http://schemas.microsoft.com/office/drawing/2014/main" id="{10D4ACEB-37F4-2169-83E9-55FF83D55A7C}"/>
              </a:ext>
            </a:extLst>
          </p:cNvPr>
          <p:cNvPicPr>
            <a:picLocks noChangeAspect="1"/>
          </p:cNvPicPr>
          <p:nvPr/>
        </p:nvPicPr>
        <p:blipFill>
          <a:blip r:embed="rId5"/>
          <a:stretch>
            <a:fillRect/>
          </a:stretch>
        </p:blipFill>
        <p:spPr>
          <a:xfrm>
            <a:off x="5161902" y="2523718"/>
            <a:ext cx="1045192" cy="434378"/>
          </a:xfrm>
          <a:prstGeom prst="rect">
            <a:avLst/>
          </a:prstGeom>
        </p:spPr>
      </p:pic>
      <p:pic>
        <p:nvPicPr>
          <p:cNvPr id="21" name="Picture 20">
            <a:extLst>
              <a:ext uri="{FF2B5EF4-FFF2-40B4-BE49-F238E27FC236}">
                <a16:creationId xmlns:a16="http://schemas.microsoft.com/office/drawing/2014/main" id="{A7BD3FEA-0D88-9E30-4742-8B41B2545FA1}"/>
              </a:ext>
            </a:extLst>
          </p:cNvPr>
          <p:cNvPicPr>
            <a:picLocks noChangeAspect="1"/>
          </p:cNvPicPr>
          <p:nvPr/>
        </p:nvPicPr>
        <p:blipFill>
          <a:blip r:embed="rId5"/>
          <a:stretch>
            <a:fillRect/>
          </a:stretch>
        </p:blipFill>
        <p:spPr>
          <a:xfrm>
            <a:off x="6249262" y="2523300"/>
            <a:ext cx="631878" cy="434378"/>
          </a:xfrm>
          <a:prstGeom prst="rect">
            <a:avLst/>
          </a:prstGeom>
        </p:spPr>
      </p:pic>
      <p:pic>
        <p:nvPicPr>
          <p:cNvPr id="22" name="Picture 21">
            <a:extLst>
              <a:ext uri="{FF2B5EF4-FFF2-40B4-BE49-F238E27FC236}">
                <a16:creationId xmlns:a16="http://schemas.microsoft.com/office/drawing/2014/main" id="{810E20D3-C50B-9F98-FA85-C439A48BA2A8}"/>
              </a:ext>
            </a:extLst>
          </p:cNvPr>
          <p:cNvPicPr>
            <a:picLocks noChangeAspect="1"/>
          </p:cNvPicPr>
          <p:nvPr/>
        </p:nvPicPr>
        <p:blipFill>
          <a:blip r:embed="rId6"/>
          <a:stretch>
            <a:fillRect/>
          </a:stretch>
        </p:blipFill>
        <p:spPr>
          <a:xfrm>
            <a:off x="575207" y="2887063"/>
            <a:ext cx="1737511" cy="548688"/>
          </a:xfrm>
          <a:prstGeom prst="rect">
            <a:avLst/>
          </a:prstGeom>
        </p:spPr>
      </p:pic>
      <p:pic>
        <p:nvPicPr>
          <p:cNvPr id="24" name="Picture 23">
            <a:extLst>
              <a:ext uri="{FF2B5EF4-FFF2-40B4-BE49-F238E27FC236}">
                <a16:creationId xmlns:a16="http://schemas.microsoft.com/office/drawing/2014/main" id="{96D0E76B-1E2C-4C25-1811-35ED4030E1AE}"/>
              </a:ext>
            </a:extLst>
          </p:cNvPr>
          <p:cNvPicPr>
            <a:picLocks noChangeAspect="1"/>
          </p:cNvPicPr>
          <p:nvPr/>
        </p:nvPicPr>
        <p:blipFill>
          <a:blip r:embed="rId7"/>
          <a:stretch>
            <a:fillRect/>
          </a:stretch>
        </p:blipFill>
        <p:spPr>
          <a:xfrm>
            <a:off x="487253" y="3462102"/>
            <a:ext cx="3063505" cy="487722"/>
          </a:xfrm>
          <a:prstGeom prst="rect">
            <a:avLst/>
          </a:prstGeom>
        </p:spPr>
      </p:pic>
      <p:pic>
        <p:nvPicPr>
          <p:cNvPr id="25" name="Picture 24">
            <a:extLst>
              <a:ext uri="{FF2B5EF4-FFF2-40B4-BE49-F238E27FC236}">
                <a16:creationId xmlns:a16="http://schemas.microsoft.com/office/drawing/2014/main" id="{3B6EE23C-12AC-3D5F-6B6D-4219434D48B0}"/>
              </a:ext>
            </a:extLst>
          </p:cNvPr>
          <p:cNvPicPr>
            <a:picLocks noChangeAspect="1"/>
          </p:cNvPicPr>
          <p:nvPr/>
        </p:nvPicPr>
        <p:blipFill>
          <a:blip r:embed="rId5"/>
          <a:stretch>
            <a:fillRect/>
          </a:stretch>
        </p:blipFill>
        <p:spPr>
          <a:xfrm>
            <a:off x="822651" y="3450868"/>
            <a:ext cx="1919982" cy="434378"/>
          </a:xfrm>
          <a:prstGeom prst="rect">
            <a:avLst/>
          </a:prstGeom>
        </p:spPr>
      </p:pic>
      <p:pic>
        <p:nvPicPr>
          <p:cNvPr id="26" name="Picture 25">
            <a:extLst>
              <a:ext uri="{FF2B5EF4-FFF2-40B4-BE49-F238E27FC236}">
                <a16:creationId xmlns:a16="http://schemas.microsoft.com/office/drawing/2014/main" id="{B9054046-88CD-51A9-1482-B06CB94FA6DB}"/>
              </a:ext>
            </a:extLst>
          </p:cNvPr>
          <p:cNvPicPr>
            <a:picLocks noChangeAspect="1"/>
          </p:cNvPicPr>
          <p:nvPr/>
        </p:nvPicPr>
        <p:blipFill>
          <a:blip r:embed="rId5"/>
          <a:stretch>
            <a:fillRect/>
          </a:stretch>
        </p:blipFill>
        <p:spPr>
          <a:xfrm>
            <a:off x="2742633" y="3532229"/>
            <a:ext cx="863997" cy="434378"/>
          </a:xfrm>
          <a:prstGeom prst="rect">
            <a:avLst/>
          </a:prstGeom>
        </p:spPr>
      </p:pic>
      <p:graphicFrame>
        <p:nvGraphicFramePr>
          <p:cNvPr id="39" name="Object 38">
            <a:extLst>
              <a:ext uri="{FF2B5EF4-FFF2-40B4-BE49-F238E27FC236}">
                <a16:creationId xmlns:a16="http://schemas.microsoft.com/office/drawing/2014/main" id="{D13FF209-FB7B-1E47-B5F8-6C3BD09EA694}"/>
              </a:ext>
            </a:extLst>
          </p:cNvPr>
          <p:cNvGraphicFramePr>
            <a:graphicFrameLocks noChangeAspect="1"/>
          </p:cNvGraphicFramePr>
          <p:nvPr>
            <p:extLst>
              <p:ext uri="{D42A27DB-BD31-4B8C-83A1-F6EECF244321}">
                <p14:modId xmlns:p14="http://schemas.microsoft.com/office/powerpoint/2010/main" val="2469699113"/>
              </p:ext>
            </p:extLst>
          </p:nvPr>
        </p:nvGraphicFramePr>
        <p:xfrm>
          <a:off x="3997369" y="3351411"/>
          <a:ext cx="1600200" cy="739775"/>
        </p:xfrm>
        <a:graphic>
          <a:graphicData uri="http://schemas.openxmlformats.org/presentationml/2006/ole">
            <mc:AlternateContent xmlns:mc="http://schemas.openxmlformats.org/markup-compatibility/2006">
              <mc:Choice xmlns:v="urn:schemas-microsoft-com:vml" Requires="v">
                <p:oleObj name="Equation" r:id="rId8" imgW="850680" imgH="393480" progId="Equation.DSMT4">
                  <p:embed/>
                </p:oleObj>
              </mc:Choice>
              <mc:Fallback>
                <p:oleObj name="Equation" r:id="rId8" imgW="850680" imgH="393480" progId="Equation.DSMT4">
                  <p:embed/>
                  <p:pic>
                    <p:nvPicPr>
                      <p:cNvPr id="39" name="Object 38">
                        <a:extLst>
                          <a:ext uri="{FF2B5EF4-FFF2-40B4-BE49-F238E27FC236}">
                            <a16:creationId xmlns:a16="http://schemas.microsoft.com/office/drawing/2014/main" id="{D13FF209-FB7B-1E47-B5F8-6C3BD09EA694}"/>
                          </a:ext>
                        </a:extLst>
                      </p:cNvPr>
                      <p:cNvPicPr>
                        <a:picLocks noChangeAspect="1" noChangeArrowheads="1"/>
                      </p:cNvPicPr>
                      <p:nvPr/>
                    </p:nvPicPr>
                    <p:blipFill>
                      <a:blip r:embed="rId9"/>
                      <a:srcRect/>
                      <a:stretch>
                        <a:fillRect/>
                      </a:stretch>
                    </p:blipFill>
                    <p:spPr bwMode="auto">
                      <a:xfrm>
                        <a:off x="3997369" y="3351411"/>
                        <a:ext cx="16002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9">
            <a:extLst>
              <a:ext uri="{FF2B5EF4-FFF2-40B4-BE49-F238E27FC236}">
                <a16:creationId xmlns:a16="http://schemas.microsoft.com/office/drawing/2014/main" id="{7D3D29B1-A47D-36D6-643C-7E2A2A6655C9}"/>
              </a:ext>
            </a:extLst>
          </p:cNvPr>
          <p:cNvGraphicFramePr>
            <a:graphicFrameLocks noChangeAspect="1"/>
          </p:cNvGraphicFramePr>
          <p:nvPr>
            <p:extLst>
              <p:ext uri="{D42A27DB-BD31-4B8C-83A1-F6EECF244321}">
                <p14:modId xmlns:p14="http://schemas.microsoft.com/office/powerpoint/2010/main" val="3906217011"/>
              </p:ext>
            </p:extLst>
          </p:nvPr>
        </p:nvGraphicFramePr>
        <p:xfrm>
          <a:off x="5862010" y="3342304"/>
          <a:ext cx="1600200" cy="739775"/>
        </p:xfrm>
        <a:graphic>
          <a:graphicData uri="http://schemas.openxmlformats.org/presentationml/2006/ole">
            <mc:AlternateContent xmlns:mc="http://schemas.openxmlformats.org/markup-compatibility/2006">
              <mc:Choice xmlns:v="urn:schemas-microsoft-com:vml" Requires="v">
                <p:oleObj name="Equation" r:id="rId10" imgW="850680" imgH="393480" progId="Equation.DSMT4">
                  <p:embed/>
                </p:oleObj>
              </mc:Choice>
              <mc:Fallback>
                <p:oleObj name="Equation" r:id="rId10" imgW="850680" imgH="393480" progId="Equation.DSMT4">
                  <p:embed/>
                  <p:pic>
                    <p:nvPicPr>
                      <p:cNvPr id="40" name="Object 39">
                        <a:extLst>
                          <a:ext uri="{FF2B5EF4-FFF2-40B4-BE49-F238E27FC236}">
                            <a16:creationId xmlns:a16="http://schemas.microsoft.com/office/drawing/2014/main" id="{7D3D29B1-A47D-36D6-643C-7E2A2A6655C9}"/>
                          </a:ext>
                        </a:extLst>
                      </p:cNvPr>
                      <p:cNvPicPr>
                        <a:picLocks noChangeAspect="1" noChangeArrowheads="1"/>
                      </p:cNvPicPr>
                      <p:nvPr/>
                    </p:nvPicPr>
                    <p:blipFill>
                      <a:blip r:embed="rId11"/>
                      <a:srcRect/>
                      <a:stretch>
                        <a:fillRect/>
                      </a:stretch>
                    </p:blipFill>
                    <p:spPr bwMode="auto">
                      <a:xfrm>
                        <a:off x="5862010" y="3342304"/>
                        <a:ext cx="16002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8">
            <a:extLst>
              <a:ext uri="{FF2B5EF4-FFF2-40B4-BE49-F238E27FC236}">
                <a16:creationId xmlns:a16="http://schemas.microsoft.com/office/drawing/2014/main" id="{8DA0AE58-0A10-792B-A8C2-F66D128B13F8}"/>
              </a:ext>
            </a:extLst>
          </p:cNvPr>
          <p:cNvGraphicFramePr>
            <a:graphicFrameLocks noChangeAspect="1"/>
          </p:cNvGraphicFramePr>
          <p:nvPr>
            <p:extLst>
              <p:ext uri="{D42A27DB-BD31-4B8C-83A1-F6EECF244321}">
                <p14:modId xmlns:p14="http://schemas.microsoft.com/office/powerpoint/2010/main" val="1703118259"/>
              </p:ext>
            </p:extLst>
          </p:nvPr>
        </p:nvGraphicFramePr>
        <p:xfrm>
          <a:off x="550761" y="4193752"/>
          <a:ext cx="4060826" cy="673100"/>
        </p:xfrm>
        <a:graphic>
          <a:graphicData uri="http://schemas.openxmlformats.org/presentationml/2006/ole">
            <mc:AlternateContent xmlns:mc="http://schemas.openxmlformats.org/markup-compatibility/2006">
              <mc:Choice xmlns:v="urn:schemas-microsoft-com:vml" Requires="v">
                <p:oleObj name="Equation" r:id="rId12" imgW="2374560" imgH="393480" progId="Equation.DSMT4">
                  <p:embed/>
                </p:oleObj>
              </mc:Choice>
              <mc:Fallback>
                <p:oleObj name="Equation" r:id="rId12" imgW="2374560" imgH="393480" progId="Equation.DSMT4">
                  <p:embed/>
                  <p:pic>
                    <p:nvPicPr>
                      <p:cNvPr id="12" name="Object 11">
                        <a:extLst>
                          <a:ext uri="{FF2B5EF4-FFF2-40B4-BE49-F238E27FC236}">
                            <a16:creationId xmlns:a16="http://schemas.microsoft.com/office/drawing/2014/main" id="{846A653F-F01A-786C-8EBC-30913AE9F82F}"/>
                          </a:ext>
                        </a:extLst>
                      </p:cNvPr>
                      <p:cNvPicPr>
                        <a:picLocks noChangeAspect="1" noChangeArrowheads="1"/>
                      </p:cNvPicPr>
                      <p:nvPr/>
                    </p:nvPicPr>
                    <p:blipFill>
                      <a:blip r:embed="rId13"/>
                      <a:srcRect/>
                      <a:stretch>
                        <a:fillRect/>
                      </a:stretch>
                    </p:blipFill>
                    <p:spPr bwMode="auto">
                      <a:xfrm>
                        <a:off x="550761" y="4193752"/>
                        <a:ext cx="4060826"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 name="Picture 29">
            <a:extLst>
              <a:ext uri="{FF2B5EF4-FFF2-40B4-BE49-F238E27FC236}">
                <a16:creationId xmlns:a16="http://schemas.microsoft.com/office/drawing/2014/main" id="{F2F85A4A-B255-DB46-3F7E-737907E268B9}"/>
              </a:ext>
            </a:extLst>
          </p:cNvPr>
          <p:cNvPicPr>
            <a:picLocks noChangeAspect="1"/>
          </p:cNvPicPr>
          <p:nvPr/>
        </p:nvPicPr>
        <p:blipFill>
          <a:blip r:embed="rId5"/>
          <a:stretch>
            <a:fillRect/>
          </a:stretch>
        </p:blipFill>
        <p:spPr>
          <a:xfrm>
            <a:off x="908149" y="4149364"/>
            <a:ext cx="639647" cy="717488"/>
          </a:xfrm>
          <a:prstGeom prst="rect">
            <a:avLst/>
          </a:prstGeom>
        </p:spPr>
      </p:pic>
      <p:pic>
        <p:nvPicPr>
          <p:cNvPr id="31" name="Picture 30">
            <a:extLst>
              <a:ext uri="{FF2B5EF4-FFF2-40B4-BE49-F238E27FC236}">
                <a16:creationId xmlns:a16="http://schemas.microsoft.com/office/drawing/2014/main" id="{1732DE8A-1E6E-6B11-1F5D-4319CAF3AFD0}"/>
              </a:ext>
            </a:extLst>
          </p:cNvPr>
          <p:cNvPicPr>
            <a:picLocks noChangeAspect="1"/>
          </p:cNvPicPr>
          <p:nvPr/>
        </p:nvPicPr>
        <p:blipFill>
          <a:blip r:embed="rId5"/>
          <a:stretch>
            <a:fillRect/>
          </a:stretch>
        </p:blipFill>
        <p:spPr>
          <a:xfrm>
            <a:off x="1539237" y="4272543"/>
            <a:ext cx="1966756" cy="490751"/>
          </a:xfrm>
          <a:prstGeom prst="rect">
            <a:avLst/>
          </a:prstGeom>
        </p:spPr>
      </p:pic>
      <p:pic>
        <p:nvPicPr>
          <p:cNvPr id="32" name="Picture 31">
            <a:extLst>
              <a:ext uri="{FF2B5EF4-FFF2-40B4-BE49-F238E27FC236}">
                <a16:creationId xmlns:a16="http://schemas.microsoft.com/office/drawing/2014/main" id="{38EAD71B-0DFD-57F3-6D94-03DDEAA79B90}"/>
              </a:ext>
            </a:extLst>
          </p:cNvPr>
          <p:cNvPicPr>
            <a:picLocks noChangeAspect="1"/>
          </p:cNvPicPr>
          <p:nvPr/>
        </p:nvPicPr>
        <p:blipFill>
          <a:blip r:embed="rId5"/>
          <a:stretch>
            <a:fillRect/>
          </a:stretch>
        </p:blipFill>
        <p:spPr>
          <a:xfrm>
            <a:off x="3535001" y="4149364"/>
            <a:ext cx="1076586" cy="717488"/>
          </a:xfrm>
          <a:prstGeom prst="rect">
            <a:avLst/>
          </a:prstGeom>
        </p:spPr>
      </p:pic>
      <p:sp>
        <p:nvSpPr>
          <p:cNvPr id="36" name="TextBox 35">
            <a:extLst>
              <a:ext uri="{FF2B5EF4-FFF2-40B4-BE49-F238E27FC236}">
                <a16:creationId xmlns:a16="http://schemas.microsoft.com/office/drawing/2014/main" id="{0CC00507-2AE9-DF91-1C33-744FB652306C}"/>
              </a:ext>
            </a:extLst>
          </p:cNvPr>
          <p:cNvSpPr txBox="1"/>
          <p:nvPr/>
        </p:nvSpPr>
        <p:spPr>
          <a:xfrm>
            <a:off x="346712" y="5618795"/>
            <a:ext cx="9134537"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a:t>
            </a:r>
            <a:r>
              <a:rPr lang="en-US" sz="2200" b="0" i="0" u="none" strike="noStrike" baseline="0" dirty="0">
                <a:latin typeface="Times New Roman" panose="02020603050405020304" pitchFamily="18" charset="0"/>
                <a:cs typeface="Times New Roman" panose="02020603050405020304" pitchFamily="18" charset="0"/>
              </a:rPr>
              <a:t>he distance between the cars </a:t>
            </a:r>
            <a:r>
              <a:rPr lang="en-US" sz="2200" dirty="0">
                <a:latin typeface="Times New Roman" panose="02020603050405020304" pitchFamily="18" charset="0"/>
                <a:cs typeface="Times New Roman" panose="02020603050405020304" pitchFamily="18" charset="0"/>
              </a:rPr>
              <a:t>after two hours is </a:t>
            </a:r>
            <a:r>
              <a:rPr lang="en-US" sz="2200" b="0" i="0" u="none" strike="noStrike" baseline="0" dirty="0">
                <a:latin typeface="Times New Roman" panose="02020603050405020304" pitchFamily="18" charset="0"/>
                <a:cs typeface="Times New Roman" panose="02020603050405020304" pitchFamily="18" charset="0"/>
              </a:rPr>
              <a:t>increasing at a rate of 65 mi/h.</a:t>
            </a:r>
            <a:endParaRPr lang="en-US" sz="2200" dirty="0"/>
          </a:p>
        </p:txBody>
      </p:sp>
      <p:pic>
        <p:nvPicPr>
          <p:cNvPr id="38" name="Picture 37">
            <a:extLst>
              <a:ext uri="{FF2B5EF4-FFF2-40B4-BE49-F238E27FC236}">
                <a16:creationId xmlns:a16="http://schemas.microsoft.com/office/drawing/2014/main" id="{8B282187-4AC4-B038-23FF-FEF34144E8B1}"/>
              </a:ext>
            </a:extLst>
          </p:cNvPr>
          <p:cNvPicPr>
            <a:picLocks noChangeAspect="1"/>
          </p:cNvPicPr>
          <p:nvPr/>
        </p:nvPicPr>
        <p:blipFill>
          <a:blip r:embed="rId14"/>
          <a:stretch>
            <a:fillRect/>
          </a:stretch>
        </p:blipFill>
        <p:spPr>
          <a:xfrm>
            <a:off x="8688964" y="252293"/>
            <a:ext cx="3105150" cy="2343150"/>
          </a:xfrm>
          <a:prstGeom prst="rect">
            <a:avLst/>
          </a:prstGeom>
        </p:spPr>
      </p:pic>
      <p:pic>
        <p:nvPicPr>
          <p:cNvPr id="42" name="Picture 41">
            <a:extLst>
              <a:ext uri="{FF2B5EF4-FFF2-40B4-BE49-F238E27FC236}">
                <a16:creationId xmlns:a16="http://schemas.microsoft.com/office/drawing/2014/main" id="{FF020C09-FDF0-10D7-A65C-58AF1F6EE2C0}"/>
              </a:ext>
            </a:extLst>
          </p:cNvPr>
          <p:cNvPicPr>
            <a:picLocks noChangeAspect="1"/>
          </p:cNvPicPr>
          <p:nvPr/>
        </p:nvPicPr>
        <p:blipFill>
          <a:blip r:embed="rId15"/>
          <a:stretch>
            <a:fillRect/>
          </a:stretch>
        </p:blipFill>
        <p:spPr>
          <a:xfrm>
            <a:off x="8687795" y="253541"/>
            <a:ext cx="3105150" cy="2343150"/>
          </a:xfrm>
          <a:prstGeom prst="rect">
            <a:avLst/>
          </a:prstGeom>
        </p:spPr>
      </p:pic>
      <p:pic>
        <p:nvPicPr>
          <p:cNvPr id="44" name="Picture 43">
            <a:extLst>
              <a:ext uri="{FF2B5EF4-FFF2-40B4-BE49-F238E27FC236}">
                <a16:creationId xmlns:a16="http://schemas.microsoft.com/office/drawing/2014/main" id="{E98F0297-9BD0-3978-40CE-55BE335F4E4E}"/>
              </a:ext>
            </a:extLst>
          </p:cNvPr>
          <p:cNvPicPr>
            <a:picLocks noChangeAspect="1"/>
          </p:cNvPicPr>
          <p:nvPr/>
        </p:nvPicPr>
        <p:blipFill>
          <a:blip r:embed="rId16"/>
          <a:stretch>
            <a:fillRect/>
          </a:stretch>
        </p:blipFill>
        <p:spPr>
          <a:xfrm>
            <a:off x="8690865" y="253355"/>
            <a:ext cx="3105150" cy="2343150"/>
          </a:xfrm>
          <a:prstGeom prst="rect">
            <a:avLst/>
          </a:prstGeom>
        </p:spPr>
      </p:pic>
      <p:pic>
        <p:nvPicPr>
          <p:cNvPr id="46" name="Picture 45">
            <a:extLst>
              <a:ext uri="{FF2B5EF4-FFF2-40B4-BE49-F238E27FC236}">
                <a16:creationId xmlns:a16="http://schemas.microsoft.com/office/drawing/2014/main" id="{1108557A-A778-5008-0563-0A9231B15D9C}"/>
              </a:ext>
            </a:extLst>
          </p:cNvPr>
          <p:cNvPicPr>
            <a:picLocks noChangeAspect="1"/>
          </p:cNvPicPr>
          <p:nvPr/>
        </p:nvPicPr>
        <p:blipFill>
          <a:blip r:embed="rId17"/>
          <a:stretch>
            <a:fillRect/>
          </a:stretch>
        </p:blipFill>
        <p:spPr>
          <a:xfrm>
            <a:off x="8699782" y="253135"/>
            <a:ext cx="3105150" cy="2343150"/>
          </a:xfrm>
          <a:prstGeom prst="rect">
            <a:avLst/>
          </a:prstGeom>
        </p:spPr>
      </p:pic>
      <p:pic>
        <p:nvPicPr>
          <p:cNvPr id="48" name="Picture 47">
            <a:extLst>
              <a:ext uri="{FF2B5EF4-FFF2-40B4-BE49-F238E27FC236}">
                <a16:creationId xmlns:a16="http://schemas.microsoft.com/office/drawing/2014/main" id="{B0D57536-245A-115E-A179-9C9619B45B72}"/>
              </a:ext>
            </a:extLst>
          </p:cNvPr>
          <p:cNvPicPr>
            <a:picLocks noChangeAspect="1"/>
          </p:cNvPicPr>
          <p:nvPr/>
        </p:nvPicPr>
        <p:blipFill>
          <a:blip r:embed="rId18"/>
          <a:stretch>
            <a:fillRect/>
          </a:stretch>
        </p:blipFill>
        <p:spPr>
          <a:xfrm>
            <a:off x="8690592" y="256768"/>
            <a:ext cx="3105150" cy="2343150"/>
          </a:xfrm>
          <a:prstGeom prst="rect">
            <a:avLst/>
          </a:prstGeom>
        </p:spPr>
      </p:pic>
      <p:pic>
        <p:nvPicPr>
          <p:cNvPr id="50" name="Picture 49">
            <a:extLst>
              <a:ext uri="{FF2B5EF4-FFF2-40B4-BE49-F238E27FC236}">
                <a16:creationId xmlns:a16="http://schemas.microsoft.com/office/drawing/2014/main" id="{7640EC58-5F4C-A28F-F548-61AFD85FFA31}"/>
              </a:ext>
            </a:extLst>
          </p:cNvPr>
          <p:cNvPicPr>
            <a:picLocks noChangeAspect="1"/>
          </p:cNvPicPr>
          <p:nvPr/>
        </p:nvPicPr>
        <p:blipFill>
          <a:blip r:embed="rId19"/>
          <a:stretch>
            <a:fillRect/>
          </a:stretch>
        </p:blipFill>
        <p:spPr>
          <a:xfrm>
            <a:off x="8687795" y="252940"/>
            <a:ext cx="3105150" cy="2343150"/>
          </a:xfrm>
          <a:prstGeom prst="rect">
            <a:avLst/>
          </a:prstGeom>
        </p:spPr>
      </p:pic>
    </p:spTree>
    <p:extLst>
      <p:ext uri="{BB962C8B-B14F-4D97-AF65-F5344CB8AC3E}">
        <p14:creationId xmlns:p14="http://schemas.microsoft.com/office/powerpoint/2010/main" val="1326340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31"/>
                                        </p:tgtEl>
                                      </p:cBhvr>
                                    </p:animEffect>
                                    <p:set>
                                      <p:cBhvr>
                                        <p:cTn id="112" dur="1" fill="hold">
                                          <p:stCondLst>
                                            <p:cond delay="499"/>
                                          </p:stCondLst>
                                        </p:cTn>
                                        <p:tgtEl>
                                          <p:spTgt spid="3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5DE62-5F1F-9B01-0563-90FF24E9D9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FA3631-BE85-7B59-DB61-0FF94F43E1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C1BE237-F090-2AA6-6BEE-F025023BD81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0BF079ED-6E10-B926-724E-75FDB1DBBD4B}"/>
              </a:ext>
            </a:extLst>
          </p:cNvPr>
          <p:cNvSpPr txBox="1">
            <a:spLocks noChangeArrowheads="1"/>
          </p:cNvSpPr>
          <p:nvPr/>
        </p:nvSpPr>
        <p:spPr bwMode="auto">
          <a:xfrm>
            <a:off x="293374" y="302349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CFB252AC-65E9-E1C9-C50B-FB40605A6F28}"/>
              </a:ext>
            </a:extLst>
          </p:cNvPr>
          <p:cNvSpPr txBox="1"/>
          <p:nvPr/>
        </p:nvSpPr>
        <p:spPr>
          <a:xfrm>
            <a:off x="172718" y="3492241"/>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p:sp>
        <p:nvSpPr>
          <p:cNvPr id="6" name="TextBox 5">
            <a:extLst>
              <a:ext uri="{FF2B5EF4-FFF2-40B4-BE49-F238E27FC236}">
                <a16:creationId xmlns:a16="http://schemas.microsoft.com/office/drawing/2014/main" id="{ABED0431-20EB-F318-02E0-C77AC847B420}"/>
              </a:ext>
            </a:extLst>
          </p:cNvPr>
          <p:cNvSpPr txBox="1"/>
          <p:nvPr/>
        </p:nvSpPr>
        <p:spPr>
          <a:xfrm>
            <a:off x="412297" y="3932014"/>
            <a:ext cx="5574055" cy="1107996"/>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w</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weight of astronaut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lb</a:t>
            </a:r>
            <a:r>
              <a:rPr lang="en-US" altLang="en-US" sz="2200" dirty="0">
                <a:latin typeface="Times New Roman" panose="02020603050405020304" pitchFamily="18" charset="0"/>
                <a:cs typeface="Times New Roman" panose="02020603050405020304" pitchFamily="18" charset="0"/>
              </a:rPr>
              <a:t>)</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 h </a:t>
            </a:r>
            <a:r>
              <a:rPr lang="en-US"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height</a:t>
            </a:r>
            <a:r>
              <a:rPr lang="en-US"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above the surface of the earth </a:t>
            </a:r>
            <a:r>
              <a:rPr lang="en-US" altLang="en-US" sz="2200" dirty="0">
                <a:latin typeface="Times New Roman" panose="02020603050405020304" pitchFamily="18" charset="0"/>
                <a:cs typeface="Times New Roman" panose="02020603050405020304" pitchFamily="18" charset="0"/>
              </a:rPr>
              <a:t>(mi)</a:t>
            </a:r>
          </a:p>
        </p:txBody>
      </p:sp>
      <p:graphicFrame>
        <p:nvGraphicFramePr>
          <p:cNvPr id="7" name="Object 6">
            <a:extLst>
              <a:ext uri="{FF2B5EF4-FFF2-40B4-BE49-F238E27FC236}">
                <a16:creationId xmlns:a16="http://schemas.microsoft.com/office/drawing/2014/main" id="{566E2136-D222-FF1C-6678-98146F51A2D3}"/>
              </a:ext>
            </a:extLst>
          </p:cNvPr>
          <p:cNvGraphicFramePr>
            <a:graphicFrameLocks noChangeAspect="1"/>
          </p:cNvGraphicFramePr>
          <p:nvPr>
            <p:extLst>
              <p:ext uri="{D42A27DB-BD31-4B8C-83A1-F6EECF244321}">
                <p14:modId xmlns:p14="http://schemas.microsoft.com/office/powerpoint/2010/main" val="3068388930"/>
              </p:ext>
            </p:extLst>
          </p:nvPr>
        </p:nvGraphicFramePr>
        <p:xfrm>
          <a:off x="480784" y="5128592"/>
          <a:ext cx="2794000" cy="1144588"/>
        </p:xfrm>
        <a:graphic>
          <a:graphicData uri="http://schemas.openxmlformats.org/presentationml/2006/ole">
            <mc:AlternateContent xmlns:mc="http://schemas.openxmlformats.org/markup-compatibility/2006">
              <mc:Choice xmlns:v="urn:schemas-microsoft-com:vml" Requires="v">
                <p:oleObj name="Equation" r:id="rId2" imgW="1485720" imgH="609480" progId="Equation.DSMT4">
                  <p:embed/>
                </p:oleObj>
              </mc:Choice>
              <mc:Fallback>
                <p:oleObj name="Equation" r:id="rId2" imgW="1485720" imgH="609480" progId="Equation.DSMT4">
                  <p:embed/>
                  <p:pic>
                    <p:nvPicPr>
                      <p:cNvPr id="9" name="Object 8">
                        <a:extLst>
                          <a:ext uri="{FF2B5EF4-FFF2-40B4-BE49-F238E27FC236}">
                            <a16:creationId xmlns:a16="http://schemas.microsoft.com/office/drawing/2014/main" id="{4164FBA1-6A3B-8FE9-EA7D-88A691312324}"/>
                          </a:ext>
                        </a:extLst>
                      </p:cNvPr>
                      <p:cNvPicPr>
                        <a:picLocks noChangeAspect="1" noChangeArrowheads="1"/>
                      </p:cNvPicPr>
                      <p:nvPr/>
                    </p:nvPicPr>
                    <p:blipFill>
                      <a:blip r:embed="rId3"/>
                      <a:srcRect/>
                      <a:stretch>
                        <a:fillRect/>
                      </a:stretch>
                    </p:blipFill>
                    <p:spPr bwMode="auto">
                      <a:xfrm>
                        <a:off x="480784" y="5128592"/>
                        <a:ext cx="279400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443C7311-A209-21E4-417E-C43A74819EA9}"/>
              </a:ext>
            </a:extLst>
          </p:cNvPr>
          <p:cNvSpPr txBox="1"/>
          <p:nvPr/>
        </p:nvSpPr>
        <p:spPr>
          <a:xfrm>
            <a:off x="6041220" y="4175340"/>
            <a:ext cx="3846038"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w</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h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p:sp>
        <p:nvSpPr>
          <p:cNvPr id="11" name="TextBox 10">
            <a:extLst>
              <a:ext uri="{FF2B5EF4-FFF2-40B4-BE49-F238E27FC236}">
                <a16:creationId xmlns:a16="http://schemas.microsoft.com/office/drawing/2014/main" id="{CF1E77BA-0210-2316-79E2-CFE2445F9D91}"/>
              </a:ext>
            </a:extLst>
          </p:cNvPr>
          <p:cNvSpPr txBox="1"/>
          <p:nvPr/>
        </p:nvSpPr>
        <p:spPr>
          <a:xfrm>
            <a:off x="1759380" y="242084"/>
            <a:ext cx="10136493"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The weight </a:t>
            </a:r>
            <a:r>
              <a:rPr lang="en-US" sz="2200" b="0" i="1" u="none" strike="noStrike" baseline="0" dirty="0">
                <a:latin typeface="Times New Roman" panose="02020603050405020304" pitchFamily="18" charset="0"/>
                <a:cs typeface="Times New Roman" panose="02020603050405020304" pitchFamily="18" charset="0"/>
              </a:rPr>
              <a:t>w </a:t>
            </a:r>
            <a:r>
              <a:rPr lang="en-US" sz="2200" b="0" i="0" u="none" strike="noStrike" baseline="0" dirty="0">
                <a:latin typeface="Times New Roman" panose="02020603050405020304" pitchFamily="18" charset="0"/>
                <a:cs typeface="Times New Roman" panose="02020603050405020304" pitchFamily="18" charset="0"/>
              </a:rPr>
              <a:t>of an astronaut (in pounds) is related to her</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height </a:t>
            </a:r>
            <a:r>
              <a:rPr lang="en-US" sz="2200" b="0" i="1" u="none" strike="noStrike" baseline="0" dirty="0">
                <a:latin typeface="Times New Roman" panose="02020603050405020304" pitchFamily="18" charset="0"/>
                <a:cs typeface="Times New Roman" panose="02020603050405020304" pitchFamily="18" charset="0"/>
              </a:rPr>
              <a:t>h </a:t>
            </a:r>
            <a:r>
              <a:rPr lang="en-US" sz="2200" b="0" i="0" u="none" strike="noStrike" baseline="0" dirty="0">
                <a:latin typeface="Times New Roman" panose="02020603050405020304" pitchFamily="18" charset="0"/>
                <a:cs typeface="Times New Roman" panose="02020603050405020304" pitchFamily="18" charset="0"/>
              </a:rPr>
              <a:t>above the surface of the earth (in miles) by</a:t>
            </a:r>
            <a:endParaRPr lang="en-US" sz="2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12AC370-2E49-CD31-6278-5FC5DB6AA4A5}"/>
              </a:ext>
            </a:extLst>
          </p:cNvPr>
          <p:cNvPicPr>
            <a:picLocks noChangeAspect="1"/>
          </p:cNvPicPr>
          <p:nvPr/>
        </p:nvPicPr>
        <p:blipFill>
          <a:blip r:embed="rId4"/>
          <a:stretch>
            <a:fillRect/>
          </a:stretch>
        </p:blipFill>
        <p:spPr>
          <a:xfrm>
            <a:off x="4629448" y="806995"/>
            <a:ext cx="2591025" cy="960203"/>
          </a:xfrm>
          <a:prstGeom prst="rect">
            <a:avLst/>
          </a:prstGeom>
        </p:spPr>
      </p:pic>
      <p:sp>
        <p:nvSpPr>
          <p:cNvPr id="15" name="TextBox 14">
            <a:extLst>
              <a:ext uri="{FF2B5EF4-FFF2-40B4-BE49-F238E27FC236}">
                <a16:creationId xmlns:a16="http://schemas.microsoft.com/office/drawing/2014/main" id="{53B6D749-50D9-BF00-8F36-2F8CA33CA3F5}"/>
              </a:ext>
            </a:extLst>
          </p:cNvPr>
          <p:cNvSpPr txBox="1"/>
          <p:nvPr/>
        </p:nvSpPr>
        <p:spPr>
          <a:xfrm>
            <a:off x="153537" y="1819871"/>
            <a:ext cx="11794959" cy="1107996"/>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where </a:t>
            </a:r>
            <a:r>
              <a:rPr lang="en-US" sz="2200" b="0" i="1" u="none" strike="noStrike" baseline="0" dirty="0">
                <a:latin typeface="Times New Roman" panose="02020603050405020304" pitchFamily="18" charset="0"/>
                <a:cs typeface="Times New Roman" panose="02020603050405020304" pitchFamily="18" charset="0"/>
              </a:rPr>
              <a:t>w</a:t>
            </a:r>
            <a:r>
              <a:rPr lang="en-US" sz="2200" b="0" i="0" u="none" strike="noStrike" baseline="-25000" dirty="0">
                <a:latin typeface="Times New Roman" panose="02020603050405020304" pitchFamily="18" charset="0"/>
                <a:cs typeface="Times New Roman" panose="02020603050405020304" pitchFamily="18" charset="0"/>
              </a:rPr>
              <a:t>0</a:t>
            </a:r>
            <a:r>
              <a:rPr lang="en-US" sz="2200" b="0" i="0" u="none" strike="noStrike" baseline="0" dirty="0">
                <a:latin typeface="Times New Roman" panose="02020603050405020304" pitchFamily="18" charset="0"/>
                <a:cs typeface="Times New Roman" panose="02020603050405020304" pitchFamily="18" charset="0"/>
              </a:rPr>
              <a:t> is the weight of the astronaut on the surface of the earth. If the astronaut weighs 130 pounds on earth and is in a rocket, being propelled upward at a speed of 12 mi/s, find the rate at which her weight is changing (in </a:t>
            </a:r>
            <a:r>
              <a:rPr lang="en-US" sz="2200" b="0" i="0" u="none" strike="noStrike" baseline="0" dirty="0" err="1">
                <a:latin typeface="Times New Roman" panose="02020603050405020304" pitchFamily="18" charset="0"/>
                <a:cs typeface="Times New Roman" panose="02020603050405020304" pitchFamily="18" charset="0"/>
              </a:rPr>
              <a:t>lb</a:t>
            </a:r>
            <a:r>
              <a:rPr lang="en-US" sz="2200" b="0" i="0" u="none" strike="noStrike" baseline="0" dirty="0">
                <a:latin typeface="Times New Roman" panose="02020603050405020304" pitchFamily="18" charset="0"/>
                <a:cs typeface="Times New Roman" panose="02020603050405020304" pitchFamily="18" charset="0"/>
              </a:rPr>
              <a:t>/s) when she is 40 miles above the earth’s surface.</a:t>
            </a:r>
            <a:endParaRPr lang="en-US" sz="2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5AB9478E-1CF5-A06C-D4B2-85C86DB6F22C}"/>
              </a:ext>
            </a:extLst>
          </p:cNvPr>
          <p:cNvPicPr>
            <a:picLocks noChangeAspect="1"/>
          </p:cNvPicPr>
          <p:nvPr/>
        </p:nvPicPr>
        <p:blipFill>
          <a:blip r:embed="rId5"/>
          <a:stretch>
            <a:fillRect/>
          </a:stretch>
        </p:blipFill>
        <p:spPr>
          <a:xfrm>
            <a:off x="1827758" y="5581005"/>
            <a:ext cx="1528206" cy="754445"/>
          </a:xfrm>
          <a:prstGeom prst="rect">
            <a:avLst/>
          </a:prstGeom>
        </p:spPr>
      </p:pic>
    </p:spTree>
    <p:extLst>
      <p:ext uri="{BB962C8B-B14F-4D97-AF65-F5344CB8AC3E}">
        <p14:creationId xmlns:p14="http://schemas.microsoft.com/office/powerpoint/2010/main" val="207933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5EB0-81F6-3809-8BCA-92ED4751F0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2EAD98-00FE-9408-55CB-B377AFA3387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9EDDE63D-291B-C7C0-EDF6-3989855BECC9}"/>
              </a:ext>
            </a:extLst>
          </p:cNvPr>
          <p:cNvSpPr txBox="1">
            <a:spLocks noChangeArrowheads="1"/>
          </p:cNvSpPr>
          <p:nvPr/>
        </p:nvSpPr>
        <p:spPr bwMode="auto">
          <a:xfrm>
            <a:off x="343267" y="44476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3" name="TextBox 2">
            <a:extLst>
              <a:ext uri="{FF2B5EF4-FFF2-40B4-BE49-F238E27FC236}">
                <a16:creationId xmlns:a16="http://schemas.microsoft.com/office/drawing/2014/main" id="{71D2FE01-75D1-6CA5-46C8-57A75D5054D3}"/>
              </a:ext>
            </a:extLst>
          </p:cNvPr>
          <p:cNvSpPr txBox="1"/>
          <p:nvPr/>
        </p:nvSpPr>
        <p:spPr>
          <a:xfrm>
            <a:off x="228019" y="1012249"/>
            <a:ext cx="5962272"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a:p>
            <a:pPr>
              <a:spcBef>
                <a:spcPct val="0"/>
              </a:spcBef>
            </a:pPr>
            <a:r>
              <a:rPr lang="en-US" sz="2200" dirty="0">
                <a:latin typeface="Times New Roman" panose="02020603050405020304" pitchFamily="18" charset="0"/>
                <a:cs typeface="Times New Roman" panose="02020603050405020304" pitchFamily="18" charset="0"/>
              </a:rPr>
              <a:t>Being propelled upward at a speed of 12 mi/s.</a:t>
            </a:r>
            <a:endParaRPr lang="en-US" altLang="en-US" sz="2200" b="1"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687117-2C90-D089-B16B-BD0222DA9446}"/>
              </a:ext>
            </a:extLst>
          </p:cNvPr>
          <p:cNvSpPr txBox="1"/>
          <p:nvPr/>
        </p:nvSpPr>
        <p:spPr>
          <a:xfrm>
            <a:off x="290643" y="2830417"/>
            <a:ext cx="10570324"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a:p>
            <a:r>
              <a:rPr lang="en-US" sz="2200" dirty="0">
                <a:latin typeface="Times New Roman" panose="02020603050405020304" pitchFamily="18" charset="0"/>
                <a:cs typeface="Times New Roman" panose="02020603050405020304" pitchFamily="18" charset="0"/>
              </a:rPr>
              <a:t>Find the rate at which her weight is changing she is 40 miles above the earth’s surface.</a:t>
            </a:r>
            <a:endParaRPr lang="en-US" altLang="en-US" sz="2200" b="1" u="sng" dirty="0">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E2D40577-77C2-EB30-D160-C00560F9533E}"/>
              </a:ext>
            </a:extLst>
          </p:cNvPr>
          <p:cNvGraphicFramePr>
            <a:graphicFrameLocks noChangeAspect="1"/>
          </p:cNvGraphicFramePr>
          <p:nvPr>
            <p:extLst>
              <p:ext uri="{D42A27DB-BD31-4B8C-83A1-F6EECF244321}">
                <p14:modId xmlns:p14="http://schemas.microsoft.com/office/powerpoint/2010/main" val="1123167075"/>
              </p:ext>
            </p:extLst>
          </p:nvPr>
        </p:nvGraphicFramePr>
        <p:xfrm>
          <a:off x="850010" y="1911512"/>
          <a:ext cx="1552575" cy="739775"/>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33" name="Object 32">
                        <a:extLst>
                          <a:ext uri="{FF2B5EF4-FFF2-40B4-BE49-F238E27FC236}">
                            <a16:creationId xmlns:a16="http://schemas.microsoft.com/office/drawing/2014/main" id="{F71C12F2-A6F2-F0A0-9ED4-D1A9F865A5B7}"/>
                          </a:ext>
                        </a:extLst>
                      </p:cNvPr>
                      <p:cNvPicPr>
                        <a:picLocks noChangeAspect="1" noChangeArrowheads="1"/>
                      </p:cNvPicPr>
                      <p:nvPr/>
                    </p:nvPicPr>
                    <p:blipFill>
                      <a:blip r:embed="rId3"/>
                      <a:srcRect/>
                      <a:stretch>
                        <a:fillRect/>
                      </a:stretch>
                    </p:blipFill>
                    <p:spPr bwMode="auto">
                      <a:xfrm>
                        <a:off x="850010" y="1911512"/>
                        <a:ext cx="15525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900FE301-058C-297C-C9CC-B2AB49981321}"/>
              </a:ext>
            </a:extLst>
          </p:cNvPr>
          <p:cNvGraphicFramePr>
            <a:graphicFrameLocks noChangeAspect="1"/>
          </p:cNvGraphicFramePr>
          <p:nvPr>
            <p:extLst>
              <p:ext uri="{D42A27DB-BD31-4B8C-83A1-F6EECF244321}">
                <p14:modId xmlns:p14="http://schemas.microsoft.com/office/powerpoint/2010/main" val="263437749"/>
              </p:ext>
            </p:extLst>
          </p:nvPr>
        </p:nvGraphicFramePr>
        <p:xfrm>
          <a:off x="787400" y="3700463"/>
          <a:ext cx="1289050" cy="835025"/>
        </p:xfrm>
        <a:graphic>
          <a:graphicData uri="http://schemas.openxmlformats.org/presentationml/2006/ole">
            <mc:AlternateContent xmlns:mc="http://schemas.openxmlformats.org/markup-compatibility/2006">
              <mc:Choice xmlns:v="urn:schemas-microsoft-com:vml" Requires="v">
                <p:oleObj name="Equation" r:id="rId4" imgW="685800" imgH="444240" progId="Equation.DSMT4">
                  <p:embed/>
                </p:oleObj>
              </mc:Choice>
              <mc:Fallback>
                <p:oleObj name="Equation" r:id="rId4" imgW="685800" imgH="444240" progId="Equation.DSMT4">
                  <p:embed/>
                  <p:pic>
                    <p:nvPicPr>
                      <p:cNvPr id="35" name="Object 34">
                        <a:extLst>
                          <a:ext uri="{FF2B5EF4-FFF2-40B4-BE49-F238E27FC236}">
                            <a16:creationId xmlns:a16="http://schemas.microsoft.com/office/drawing/2014/main" id="{5A312DF2-70C6-1669-5911-6F996748225E}"/>
                          </a:ext>
                        </a:extLst>
                      </p:cNvPr>
                      <p:cNvPicPr>
                        <a:picLocks noChangeAspect="1" noChangeArrowheads="1"/>
                      </p:cNvPicPr>
                      <p:nvPr/>
                    </p:nvPicPr>
                    <p:blipFill>
                      <a:blip r:embed="rId5"/>
                      <a:srcRect/>
                      <a:stretch>
                        <a:fillRect/>
                      </a:stretch>
                    </p:blipFill>
                    <p:spPr bwMode="auto">
                      <a:xfrm>
                        <a:off x="787400" y="3700463"/>
                        <a:ext cx="1289050"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699ECB4E-8C92-03EA-C592-4F3C5EE1197E}"/>
              </a:ext>
            </a:extLst>
          </p:cNvPr>
          <p:cNvSpPr txBox="1"/>
          <p:nvPr/>
        </p:nvSpPr>
        <p:spPr>
          <a:xfrm>
            <a:off x="296127" y="4701684"/>
            <a:ext cx="1966850" cy="430887"/>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p:txBody>
      </p:sp>
      <p:pic>
        <p:nvPicPr>
          <p:cNvPr id="11" name="Picture 10">
            <a:extLst>
              <a:ext uri="{FF2B5EF4-FFF2-40B4-BE49-F238E27FC236}">
                <a16:creationId xmlns:a16="http://schemas.microsoft.com/office/drawing/2014/main" id="{DD55A688-3288-1A34-3DF6-200DD81CFCA1}"/>
              </a:ext>
            </a:extLst>
          </p:cNvPr>
          <p:cNvPicPr>
            <a:picLocks noChangeAspect="1"/>
          </p:cNvPicPr>
          <p:nvPr/>
        </p:nvPicPr>
        <p:blipFill>
          <a:blip r:embed="rId6"/>
          <a:stretch>
            <a:fillRect/>
          </a:stretch>
        </p:blipFill>
        <p:spPr>
          <a:xfrm>
            <a:off x="718617" y="5465200"/>
            <a:ext cx="6149873" cy="937341"/>
          </a:xfrm>
          <a:prstGeom prst="rect">
            <a:avLst/>
          </a:prstGeom>
        </p:spPr>
      </p:pic>
      <p:pic>
        <p:nvPicPr>
          <p:cNvPr id="12" name="Picture 11">
            <a:extLst>
              <a:ext uri="{FF2B5EF4-FFF2-40B4-BE49-F238E27FC236}">
                <a16:creationId xmlns:a16="http://schemas.microsoft.com/office/drawing/2014/main" id="{FA50D9F0-6EE9-F21E-6D4A-46845DD120AF}"/>
              </a:ext>
            </a:extLst>
          </p:cNvPr>
          <p:cNvPicPr>
            <a:picLocks noChangeAspect="1"/>
          </p:cNvPicPr>
          <p:nvPr/>
        </p:nvPicPr>
        <p:blipFill>
          <a:blip r:embed="rId7"/>
          <a:stretch>
            <a:fillRect/>
          </a:stretch>
        </p:blipFill>
        <p:spPr>
          <a:xfrm>
            <a:off x="3478948" y="5514574"/>
            <a:ext cx="3671792" cy="754445"/>
          </a:xfrm>
          <a:prstGeom prst="rect">
            <a:avLst/>
          </a:prstGeom>
        </p:spPr>
      </p:pic>
    </p:spTree>
    <p:extLst>
      <p:ext uri="{BB962C8B-B14F-4D97-AF65-F5344CB8AC3E}">
        <p14:creationId xmlns:p14="http://schemas.microsoft.com/office/powerpoint/2010/main" val="3413730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4270-DBF9-2F5E-DAEC-B3D81E018B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5693DA-426D-D282-0EF3-D84A5CC9CD2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88D91C-5C7C-A416-8470-CCD3E8ECE1CF}"/>
              </a:ext>
            </a:extLst>
          </p:cNvPr>
          <p:cNvSpPr txBox="1"/>
          <p:nvPr/>
        </p:nvSpPr>
        <p:spPr>
          <a:xfrm>
            <a:off x="243499" y="771566"/>
            <a:ext cx="934783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a:t>
            </a:r>
            <a:endParaRPr lang="en-US" alt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575161F-60B3-265C-1B73-C808E8933971}"/>
              </a:ext>
            </a:extLst>
          </p:cNvPr>
          <p:cNvSpPr txBox="1"/>
          <p:nvPr/>
        </p:nvSpPr>
        <p:spPr>
          <a:xfrm>
            <a:off x="5886127" y="2774458"/>
            <a:ext cx="2827194" cy="430887"/>
          </a:xfrm>
          <a:prstGeom prst="rect">
            <a:avLst/>
          </a:prstGeom>
          <a:noFill/>
        </p:spPr>
        <p:txBody>
          <a:bodyPr wrap="square">
            <a:spAutoFit/>
          </a:bodyPr>
          <a:lstStyle/>
          <a:p>
            <a:r>
              <a:rPr lang="en-US" altLang="en-US" sz="2200" dirty="0">
                <a:solidFill>
                  <a:srgbClr val="FF0000"/>
                </a:solidFill>
                <a:latin typeface="Times New Roman" panose="02020603050405020304" pitchFamily="18" charset="0"/>
                <a:cs typeface="Times New Roman" panose="02020603050405020304" pitchFamily="18" charset="0"/>
              </a:rPr>
              <a:t>Differential Equation</a:t>
            </a:r>
            <a:endParaRPr lang="en-US" sz="2200" dirty="0">
              <a:solidFill>
                <a:srgbClr val="FF0000"/>
              </a:solidFill>
            </a:endParaRPr>
          </a:p>
        </p:txBody>
      </p:sp>
      <p:sp>
        <p:nvSpPr>
          <p:cNvPr id="7" name="Text Box 9">
            <a:extLst>
              <a:ext uri="{FF2B5EF4-FFF2-40B4-BE49-F238E27FC236}">
                <a16:creationId xmlns:a16="http://schemas.microsoft.com/office/drawing/2014/main" id="{CCE3DE14-E7E7-2363-7382-91C95E7AC49B}"/>
              </a:ext>
            </a:extLst>
          </p:cNvPr>
          <p:cNvSpPr txBox="1">
            <a:spLocks noChangeArrowheads="1"/>
          </p:cNvSpPr>
          <p:nvPr/>
        </p:nvSpPr>
        <p:spPr bwMode="auto">
          <a:xfrm>
            <a:off x="303797" y="2671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9" name="Picture 8">
            <a:extLst>
              <a:ext uri="{FF2B5EF4-FFF2-40B4-BE49-F238E27FC236}">
                <a16:creationId xmlns:a16="http://schemas.microsoft.com/office/drawing/2014/main" id="{E81019CC-624B-0471-DAAB-5BA26DB2A29B}"/>
              </a:ext>
            </a:extLst>
          </p:cNvPr>
          <p:cNvPicPr>
            <a:picLocks noChangeAspect="1"/>
          </p:cNvPicPr>
          <p:nvPr/>
        </p:nvPicPr>
        <p:blipFill>
          <a:blip r:embed="rId2"/>
          <a:stretch>
            <a:fillRect/>
          </a:stretch>
        </p:blipFill>
        <p:spPr>
          <a:xfrm>
            <a:off x="534421" y="1557379"/>
            <a:ext cx="6149873" cy="937341"/>
          </a:xfrm>
          <a:prstGeom prst="rect">
            <a:avLst/>
          </a:prstGeom>
        </p:spPr>
      </p:pic>
      <p:pic>
        <p:nvPicPr>
          <p:cNvPr id="11" name="Picture 10">
            <a:extLst>
              <a:ext uri="{FF2B5EF4-FFF2-40B4-BE49-F238E27FC236}">
                <a16:creationId xmlns:a16="http://schemas.microsoft.com/office/drawing/2014/main" id="{A400DBB5-FBF2-7541-07DB-26416AE1E963}"/>
              </a:ext>
            </a:extLst>
          </p:cNvPr>
          <p:cNvPicPr>
            <a:picLocks noChangeAspect="1"/>
          </p:cNvPicPr>
          <p:nvPr/>
        </p:nvPicPr>
        <p:blipFill>
          <a:blip r:embed="rId3"/>
          <a:stretch>
            <a:fillRect/>
          </a:stretch>
        </p:blipFill>
        <p:spPr>
          <a:xfrm>
            <a:off x="534421" y="2635783"/>
            <a:ext cx="5022015" cy="678239"/>
          </a:xfrm>
          <a:prstGeom prst="rect">
            <a:avLst/>
          </a:prstGeom>
        </p:spPr>
      </p:pic>
      <p:pic>
        <p:nvPicPr>
          <p:cNvPr id="14" name="Picture 13">
            <a:extLst>
              <a:ext uri="{FF2B5EF4-FFF2-40B4-BE49-F238E27FC236}">
                <a16:creationId xmlns:a16="http://schemas.microsoft.com/office/drawing/2014/main" id="{2B4A161B-61B4-0546-AA81-D8EC009B53D6}"/>
              </a:ext>
            </a:extLst>
          </p:cNvPr>
          <p:cNvPicPr>
            <a:picLocks noChangeAspect="1"/>
          </p:cNvPicPr>
          <p:nvPr/>
        </p:nvPicPr>
        <p:blipFill>
          <a:blip r:embed="rId4"/>
          <a:stretch>
            <a:fillRect/>
          </a:stretch>
        </p:blipFill>
        <p:spPr>
          <a:xfrm>
            <a:off x="1077826" y="2643665"/>
            <a:ext cx="678611" cy="754445"/>
          </a:xfrm>
          <a:prstGeom prst="rect">
            <a:avLst/>
          </a:prstGeom>
        </p:spPr>
      </p:pic>
      <p:pic>
        <p:nvPicPr>
          <p:cNvPr id="15" name="Picture 14">
            <a:extLst>
              <a:ext uri="{FF2B5EF4-FFF2-40B4-BE49-F238E27FC236}">
                <a16:creationId xmlns:a16="http://schemas.microsoft.com/office/drawing/2014/main" id="{0170D034-E0A1-227C-C7BA-E8AC5C31A71E}"/>
              </a:ext>
            </a:extLst>
          </p:cNvPr>
          <p:cNvPicPr>
            <a:picLocks noChangeAspect="1"/>
          </p:cNvPicPr>
          <p:nvPr/>
        </p:nvPicPr>
        <p:blipFill>
          <a:blip r:embed="rId4"/>
          <a:stretch>
            <a:fillRect/>
          </a:stretch>
        </p:blipFill>
        <p:spPr>
          <a:xfrm>
            <a:off x="1756437" y="2597679"/>
            <a:ext cx="968644" cy="754445"/>
          </a:xfrm>
          <a:prstGeom prst="rect">
            <a:avLst/>
          </a:prstGeom>
        </p:spPr>
      </p:pic>
      <p:pic>
        <p:nvPicPr>
          <p:cNvPr id="16" name="Picture 15">
            <a:extLst>
              <a:ext uri="{FF2B5EF4-FFF2-40B4-BE49-F238E27FC236}">
                <a16:creationId xmlns:a16="http://schemas.microsoft.com/office/drawing/2014/main" id="{D6C6930D-AA3C-AA22-43AD-0A68433B46F6}"/>
              </a:ext>
            </a:extLst>
          </p:cNvPr>
          <p:cNvPicPr>
            <a:picLocks noChangeAspect="1"/>
          </p:cNvPicPr>
          <p:nvPr/>
        </p:nvPicPr>
        <p:blipFill>
          <a:blip r:embed="rId4"/>
          <a:stretch>
            <a:fillRect/>
          </a:stretch>
        </p:blipFill>
        <p:spPr>
          <a:xfrm>
            <a:off x="2705347" y="2579311"/>
            <a:ext cx="564126" cy="754445"/>
          </a:xfrm>
          <a:prstGeom prst="rect">
            <a:avLst/>
          </a:prstGeom>
        </p:spPr>
      </p:pic>
      <p:pic>
        <p:nvPicPr>
          <p:cNvPr id="17" name="Picture 16">
            <a:extLst>
              <a:ext uri="{FF2B5EF4-FFF2-40B4-BE49-F238E27FC236}">
                <a16:creationId xmlns:a16="http://schemas.microsoft.com/office/drawing/2014/main" id="{38DB7113-599A-D866-A3FD-B0B69A32DF26}"/>
              </a:ext>
            </a:extLst>
          </p:cNvPr>
          <p:cNvPicPr>
            <a:picLocks noChangeAspect="1"/>
          </p:cNvPicPr>
          <p:nvPr/>
        </p:nvPicPr>
        <p:blipFill>
          <a:blip r:embed="rId4"/>
          <a:stretch>
            <a:fillRect/>
          </a:stretch>
        </p:blipFill>
        <p:spPr>
          <a:xfrm>
            <a:off x="3269472" y="2597679"/>
            <a:ext cx="1684075" cy="754445"/>
          </a:xfrm>
          <a:prstGeom prst="rect">
            <a:avLst/>
          </a:prstGeom>
        </p:spPr>
      </p:pic>
      <p:pic>
        <p:nvPicPr>
          <p:cNvPr id="18" name="Picture 17">
            <a:extLst>
              <a:ext uri="{FF2B5EF4-FFF2-40B4-BE49-F238E27FC236}">
                <a16:creationId xmlns:a16="http://schemas.microsoft.com/office/drawing/2014/main" id="{EC74FF04-40AB-1CBF-9B6F-F7B214F1BA16}"/>
              </a:ext>
            </a:extLst>
          </p:cNvPr>
          <p:cNvPicPr>
            <a:picLocks noChangeAspect="1"/>
          </p:cNvPicPr>
          <p:nvPr/>
        </p:nvPicPr>
        <p:blipFill>
          <a:blip r:embed="rId4"/>
          <a:stretch>
            <a:fillRect/>
          </a:stretch>
        </p:blipFill>
        <p:spPr>
          <a:xfrm>
            <a:off x="4974900" y="2643665"/>
            <a:ext cx="881508" cy="754445"/>
          </a:xfrm>
          <a:prstGeom prst="rect">
            <a:avLst/>
          </a:prstGeom>
        </p:spPr>
      </p:pic>
      <p:sp>
        <p:nvSpPr>
          <p:cNvPr id="19" name="TextBox 18">
            <a:extLst>
              <a:ext uri="{FF2B5EF4-FFF2-40B4-BE49-F238E27FC236}">
                <a16:creationId xmlns:a16="http://schemas.microsoft.com/office/drawing/2014/main" id="{5DAFD1AB-3C50-0D34-2113-694AABEBD604}"/>
              </a:ext>
            </a:extLst>
          </p:cNvPr>
          <p:cNvSpPr txBox="1"/>
          <p:nvPr/>
        </p:nvSpPr>
        <p:spPr>
          <a:xfrm>
            <a:off x="249963" y="3395749"/>
            <a:ext cx="807831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differential equation above.</a:t>
            </a:r>
          </a:p>
        </p:txBody>
      </p:sp>
      <p:pic>
        <p:nvPicPr>
          <p:cNvPr id="21" name="Picture 20">
            <a:extLst>
              <a:ext uri="{FF2B5EF4-FFF2-40B4-BE49-F238E27FC236}">
                <a16:creationId xmlns:a16="http://schemas.microsoft.com/office/drawing/2014/main" id="{7F916336-C684-F30F-2A2F-579828696BAB}"/>
              </a:ext>
            </a:extLst>
          </p:cNvPr>
          <p:cNvPicPr>
            <a:picLocks noChangeAspect="1"/>
          </p:cNvPicPr>
          <p:nvPr/>
        </p:nvPicPr>
        <p:blipFill>
          <a:blip r:embed="rId5"/>
          <a:stretch>
            <a:fillRect/>
          </a:stretch>
        </p:blipFill>
        <p:spPr>
          <a:xfrm>
            <a:off x="423634" y="4250985"/>
            <a:ext cx="1661304" cy="373412"/>
          </a:xfrm>
          <a:prstGeom prst="rect">
            <a:avLst/>
          </a:prstGeom>
        </p:spPr>
      </p:pic>
      <p:pic>
        <p:nvPicPr>
          <p:cNvPr id="23" name="Picture 22">
            <a:extLst>
              <a:ext uri="{FF2B5EF4-FFF2-40B4-BE49-F238E27FC236}">
                <a16:creationId xmlns:a16="http://schemas.microsoft.com/office/drawing/2014/main" id="{BB5D2A4B-214C-E29E-F522-6F6D2A950EBB}"/>
              </a:ext>
            </a:extLst>
          </p:cNvPr>
          <p:cNvPicPr>
            <a:picLocks noChangeAspect="1"/>
          </p:cNvPicPr>
          <p:nvPr/>
        </p:nvPicPr>
        <p:blipFill>
          <a:blip r:embed="rId6"/>
          <a:stretch>
            <a:fillRect/>
          </a:stretch>
        </p:blipFill>
        <p:spPr>
          <a:xfrm>
            <a:off x="2052048" y="4253752"/>
            <a:ext cx="1905165" cy="381033"/>
          </a:xfrm>
          <a:prstGeom prst="rect">
            <a:avLst/>
          </a:prstGeom>
        </p:spPr>
      </p:pic>
      <p:graphicFrame>
        <p:nvGraphicFramePr>
          <p:cNvPr id="24" name="Object 23">
            <a:extLst>
              <a:ext uri="{FF2B5EF4-FFF2-40B4-BE49-F238E27FC236}">
                <a16:creationId xmlns:a16="http://schemas.microsoft.com/office/drawing/2014/main" id="{3C46F299-7F10-04DF-B174-668AF3B0E4C3}"/>
              </a:ext>
            </a:extLst>
          </p:cNvPr>
          <p:cNvGraphicFramePr>
            <a:graphicFrameLocks noChangeAspect="1"/>
          </p:cNvGraphicFramePr>
          <p:nvPr>
            <p:extLst>
              <p:ext uri="{D42A27DB-BD31-4B8C-83A1-F6EECF244321}">
                <p14:modId xmlns:p14="http://schemas.microsoft.com/office/powerpoint/2010/main" val="3735577883"/>
              </p:ext>
            </p:extLst>
          </p:nvPr>
        </p:nvGraphicFramePr>
        <p:xfrm>
          <a:off x="4051947" y="4071228"/>
          <a:ext cx="1552575" cy="739775"/>
        </p:xfrm>
        <a:graphic>
          <a:graphicData uri="http://schemas.openxmlformats.org/presentationml/2006/ole">
            <mc:AlternateContent xmlns:mc="http://schemas.openxmlformats.org/markup-compatibility/2006">
              <mc:Choice xmlns:v="urn:schemas-microsoft-com:vml" Requires="v">
                <p:oleObj name="Equation" r:id="rId7" imgW="825480" imgH="393480" progId="Equation.DSMT4">
                  <p:embed/>
                </p:oleObj>
              </mc:Choice>
              <mc:Fallback>
                <p:oleObj name="Equation" r:id="rId7" imgW="825480" imgH="393480" progId="Equation.DSMT4">
                  <p:embed/>
                  <p:pic>
                    <p:nvPicPr>
                      <p:cNvPr id="6" name="Object 5">
                        <a:extLst>
                          <a:ext uri="{FF2B5EF4-FFF2-40B4-BE49-F238E27FC236}">
                            <a16:creationId xmlns:a16="http://schemas.microsoft.com/office/drawing/2014/main" id="{E2D40577-77C2-EB30-D160-C00560F9533E}"/>
                          </a:ext>
                        </a:extLst>
                      </p:cNvPr>
                      <p:cNvPicPr>
                        <a:picLocks noChangeAspect="1" noChangeArrowheads="1"/>
                      </p:cNvPicPr>
                      <p:nvPr/>
                    </p:nvPicPr>
                    <p:blipFill>
                      <a:blip r:embed="rId8"/>
                      <a:srcRect/>
                      <a:stretch>
                        <a:fillRect/>
                      </a:stretch>
                    </p:blipFill>
                    <p:spPr bwMode="auto">
                      <a:xfrm>
                        <a:off x="4051947" y="4071228"/>
                        <a:ext cx="15525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 name="Picture 27">
            <a:extLst>
              <a:ext uri="{FF2B5EF4-FFF2-40B4-BE49-F238E27FC236}">
                <a16:creationId xmlns:a16="http://schemas.microsoft.com/office/drawing/2014/main" id="{2EF4806F-5F4C-6365-EBB3-2B7698FD5FAA}"/>
              </a:ext>
            </a:extLst>
          </p:cNvPr>
          <p:cNvPicPr>
            <a:picLocks noChangeAspect="1"/>
          </p:cNvPicPr>
          <p:nvPr/>
        </p:nvPicPr>
        <p:blipFill>
          <a:blip r:embed="rId9"/>
          <a:stretch>
            <a:fillRect/>
          </a:stretch>
        </p:blipFill>
        <p:spPr>
          <a:xfrm>
            <a:off x="423634" y="4804439"/>
            <a:ext cx="5113463" cy="640135"/>
          </a:xfrm>
          <a:prstGeom prst="rect">
            <a:avLst/>
          </a:prstGeom>
        </p:spPr>
      </p:pic>
      <p:pic>
        <p:nvPicPr>
          <p:cNvPr id="29" name="Picture 28">
            <a:extLst>
              <a:ext uri="{FF2B5EF4-FFF2-40B4-BE49-F238E27FC236}">
                <a16:creationId xmlns:a16="http://schemas.microsoft.com/office/drawing/2014/main" id="{B4E119A6-F879-7C47-1B1A-3A0521768ECE}"/>
              </a:ext>
            </a:extLst>
          </p:cNvPr>
          <p:cNvPicPr>
            <a:picLocks noChangeAspect="1"/>
          </p:cNvPicPr>
          <p:nvPr/>
        </p:nvPicPr>
        <p:blipFill>
          <a:blip r:embed="rId4"/>
          <a:stretch>
            <a:fillRect/>
          </a:stretch>
        </p:blipFill>
        <p:spPr>
          <a:xfrm>
            <a:off x="932808" y="4861593"/>
            <a:ext cx="2336664" cy="582981"/>
          </a:xfrm>
          <a:prstGeom prst="rect">
            <a:avLst/>
          </a:prstGeom>
        </p:spPr>
      </p:pic>
      <p:pic>
        <p:nvPicPr>
          <p:cNvPr id="30" name="Picture 29">
            <a:extLst>
              <a:ext uri="{FF2B5EF4-FFF2-40B4-BE49-F238E27FC236}">
                <a16:creationId xmlns:a16="http://schemas.microsoft.com/office/drawing/2014/main" id="{93F23B79-7175-B24E-C5A2-1B12B1A3B643}"/>
              </a:ext>
            </a:extLst>
          </p:cNvPr>
          <p:cNvPicPr>
            <a:picLocks noChangeAspect="1"/>
          </p:cNvPicPr>
          <p:nvPr/>
        </p:nvPicPr>
        <p:blipFill>
          <a:blip r:embed="rId4"/>
          <a:stretch>
            <a:fillRect/>
          </a:stretch>
        </p:blipFill>
        <p:spPr>
          <a:xfrm>
            <a:off x="3219772" y="4848423"/>
            <a:ext cx="1832452" cy="582981"/>
          </a:xfrm>
          <a:prstGeom prst="rect">
            <a:avLst/>
          </a:prstGeom>
        </p:spPr>
      </p:pic>
      <p:pic>
        <p:nvPicPr>
          <p:cNvPr id="31" name="Picture 30">
            <a:extLst>
              <a:ext uri="{FF2B5EF4-FFF2-40B4-BE49-F238E27FC236}">
                <a16:creationId xmlns:a16="http://schemas.microsoft.com/office/drawing/2014/main" id="{05778E8A-7CD7-9484-E88A-30869DF10BD2}"/>
              </a:ext>
            </a:extLst>
          </p:cNvPr>
          <p:cNvPicPr>
            <a:picLocks noChangeAspect="1"/>
          </p:cNvPicPr>
          <p:nvPr/>
        </p:nvPicPr>
        <p:blipFill>
          <a:blip r:embed="rId4"/>
          <a:stretch>
            <a:fillRect/>
          </a:stretch>
        </p:blipFill>
        <p:spPr>
          <a:xfrm>
            <a:off x="5023216" y="4848422"/>
            <a:ext cx="504212" cy="582981"/>
          </a:xfrm>
          <a:prstGeom prst="rect">
            <a:avLst/>
          </a:prstGeom>
        </p:spPr>
      </p:pic>
      <p:pic>
        <p:nvPicPr>
          <p:cNvPr id="33" name="Picture 32">
            <a:extLst>
              <a:ext uri="{FF2B5EF4-FFF2-40B4-BE49-F238E27FC236}">
                <a16:creationId xmlns:a16="http://schemas.microsoft.com/office/drawing/2014/main" id="{B157303E-2C60-BFD6-614E-1DF2E44903CB}"/>
              </a:ext>
            </a:extLst>
          </p:cNvPr>
          <p:cNvPicPr>
            <a:picLocks noChangeAspect="1"/>
          </p:cNvPicPr>
          <p:nvPr/>
        </p:nvPicPr>
        <p:blipFill>
          <a:blip r:embed="rId10"/>
          <a:stretch>
            <a:fillRect/>
          </a:stretch>
        </p:blipFill>
        <p:spPr>
          <a:xfrm>
            <a:off x="8808027" y="1854545"/>
            <a:ext cx="3105150" cy="2343150"/>
          </a:xfrm>
          <a:prstGeom prst="rect">
            <a:avLst/>
          </a:prstGeom>
        </p:spPr>
      </p:pic>
      <p:pic>
        <p:nvPicPr>
          <p:cNvPr id="37" name="Picture 36">
            <a:extLst>
              <a:ext uri="{FF2B5EF4-FFF2-40B4-BE49-F238E27FC236}">
                <a16:creationId xmlns:a16="http://schemas.microsoft.com/office/drawing/2014/main" id="{FD34A822-DE29-FEA3-B833-59EC33D31FE5}"/>
              </a:ext>
            </a:extLst>
          </p:cNvPr>
          <p:cNvPicPr>
            <a:picLocks noChangeAspect="1"/>
          </p:cNvPicPr>
          <p:nvPr/>
        </p:nvPicPr>
        <p:blipFill>
          <a:blip r:embed="rId11"/>
          <a:stretch>
            <a:fillRect/>
          </a:stretch>
        </p:blipFill>
        <p:spPr>
          <a:xfrm>
            <a:off x="8807632" y="1854545"/>
            <a:ext cx="3105150" cy="2343150"/>
          </a:xfrm>
          <a:prstGeom prst="rect">
            <a:avLst/>
          </a:prstGeom>
        </p:spPr>
      </p:pic>
      <p:pic>
        <p:nvPicPr>
          <p:cNvPr id="39" name="Picture 38">
            <a:extLst>
              <a:ext uri="{FF2B5EF4-FFF2-40B4-BE49-F238E27FC236}">
                <a16:creationId xmlns:a16="http://schemas.microsoft.com/office/drawing/2014/main" id="{4FB9D35F-76B6-D356-E1DB-22591965D389}"/>
              </a:ext>
            </a:extLst>
          </p:cNvPr>
          <p:cNvPicPr>
            <a:picLocks noChangeAspect="1"/>
          </p:cNvPicPr>
          <p:nvPr/>
        </p:nvPicPr>
        <p:blipFill>
          <a:blip r:embed="rId12"/>
          <a:stretch>
            <a:fillRect/>
          </a:stretch>
        </p:blipFill>
        <p:spPr>
          <a:xfrm>
            <a:off x="8812389" y="1869684"/>
            <a:ext cx="3105150" cy="2343150"/>
          </a:xfrm>
          <a:prstGeom prst="rect">
            <a:avLst/>
          </a:prstGeom>
        </p:spPr>
      </p:pic>
      <p:pic>
        <p:nvPicPr>
          <p:cNvPr id="41" name="Picture 40">
            <a:extLst>
              <a:ext uri="{FF2B5EF4-FFF2-40B4-BE49-F238E27FC236}">
                <a16:creationId xmlns:a16="http://schemas.microsoft.com/office/drawing/2014/main" id="{8B975B98-4445-9D64-7312-90E97A98DEB9}"/>
              </a:ext>
            </a:extLst>
          </p:cNvPr>
          <p:cNvPicPr>
            <a:picLocks noChangeAspect="1"/>
          </p:cNvPicPr>
          <p:nvPr/>
        </p:nvPicPr>
        <p:blipFill>
          <a:blip r:embed="rId13"/>
          <a:stretch>
            <a:fillRect/>
          </a:stretch>
        </p:blipFill>
        <p:spPr>
          <a:xfrm>
            <a:off x="8812389" y="1858998"/>
            <a:ext cx="3105150" cy="2343150"/>
          </a:xfrm>
          <a:prstGeom prst="rect">
            <a:avLst/>
          </a:prstGeom>
        </p:spPr>
      </p:pic>
      <p:pic>
        <p:nvPicPr>
          <p:cNvPr id="43" name="Picture 42">
            <a:extLst>
              <a:ext uri="{FF2B5EF4-FFF2-40B4-BE49-F238E27FC236}">
                <a16:creationId xmlns:a16="http://schemas.microsoft.com/office/drawing/2014/main" id="{4189F7C8-3C46-9560-95C6-2F6BB6045423}"/>
              </a:ext>
            </a:extLst>
          </p:cNvPr>
          <p:cNvPicPr>
            <a:picLocks noChangeAspect="1"/>
          </p:cNvPicPr>
          <p:nvPr/>
        </p:nvPicPr>
        <p:blipFill>
          <a:blip r:embed="rId14"/>
          <a:stretch>
            <a:fillRect/>
          </a:stretch>
        </p:blipFill>
        <p:spPr>
          <a:xfrm>
            <a:off x="8805811" y="1859140"/>
            <a:ext cx="3105150" cy="2343150"/>
          </a:xfrm>
          <a:prstGeom prst="rect">
            <a:avLst/>
          </a:prstGeom>
        </p:spPr>
      </p:pic>
      <p:pic>
        <p:nvPicPr>
          <p:cNvPr id="45" name="Picture 44">
            <a:extLst>
              <a:ext uri="{FF2B5EF4-FFF2-40B4-BE49-F238E27FC236}">
                <a16:creationId xmlns:a16="http://schemas.microsoft.com/office/drawing/2014/main" id="{897F3900-7041-0E13-1C72-8BCAB2BA462A}"/>
              </a:ext>
            </a:extLst>
          </p:cNvPr>
          <p:cNvPicPr>
            <a:picLocks noChangeAspect="1"/>
          </p:cNvPicPr>
          <p:nvPr/>
        </p:nvPicPr>
        <p:blipFill>
          <a:blip r:embed="rId15"/>
          <a:stretch>
            <a:fillRect/>
          </a:stretch>
        </p:blipFill>
        <p:spPr>
          <a:xfrm>
            <a:off x="5569975" y="4960662"/>
            <a:ext cx="3734124" cy="327688"/>
          </a:xfrm>
          <a:prstGeom prst="rect">
            <a:avLst/>
          </a:prstGeom>
        </p:spPr>
      </p:pic>
      <p:pic>
        <p:nvPicPr>
          <p:cNvPr id="46" name="Picture 45">
            <a:extLst>
              <a:ext uri="{FF2B5EF4-FFF2-40B4-BE49-F238E27FC236}">
                <a16:creationId xmlns:a16="http://schemas.microsoft.com/office/drawing/2014/main" id="{DA5D8DE6-11A1-202D-6B6B-EFFEA8E00570}"/>
              </a:ext>
            </a:extLst>
          </p:cNvPr>
          <p:cNvPicPr>
            <a:picLocks noChangeAspect="1"/>
          </p:cNvPicPr>
          <p:nvPr/>
        </p:nvPicPr>
        <p:blipFill>
          <a:blip r:embed="rId4"/>
          <a:stretch>
            <a:fillRect/>
          </a:stretch>
        </p:blipFill>
        <p:spPr>
          <a:xfrm>
            <a:off x="5614824" y="4899575"/>
            <a:ext cx="1716047" cy="582981"/>
          </a:xfrm>
          <a:prstGeom prst="rect">
            <a:avLst/>
          </a:prstGeom>
        </p:spPr>
      </p:pic>
      <p:pic>
        <p:nvPicPr>
          <p:cNvPr id="47" name="Picture 46">
            <a:extLst>
              <a:ext uri="{FF2B5EF4-FFF2-40B4-BE49-F238E27FC236}">
                <a16:creationId xmlns:a16="http://schemas.microsoft.com/office/drawing/2014/main" id="{5A6FE606-5858-497C-47E6-C1A32755C625}"/>
              </a:ext>
            </a:extLst>
          </p:cNvPr>
          <p:cNvPicPr>
            <a:picLocks noChangeAspect="1"/>
          </p:cNvPicPr>
          <p:nvPr/>
        </p:nvPicPr>
        <p:blipFill>
          <a:blip r:embed="rId4"/>
          <a:stretch>
            <a:fillRect/>
          </a:stretch>
        </p:blipFill>
        <p:spPr>
          <a:xfrm>
            <a:off x="7313503" y="4815794"/>
            <a:ext cx="2468603" cy="582981"/>
          </a:xfrm>
          <a:prstGeom prst="rect">
            <a:avLst/>
          </a:prstGeom>
        </p:spPr>
      </p:pic>
      <p:sp>
        <p:nvSpPr>
          <p:cNvPr id="48" name="TextBox 47">
            <a:extLst>
              <a:ext uri="{FF2B5EF4-FFF2-40B4-BE49-F238E27FC236}">
                <a16:creationId xmlns:a16="http://schemas.microsoft.com/office/drawing/2014/main" id="{2A089E00-D4EC-18CF-B0A4-7F92410CFDCA}"/>
              </a:ext>
            </a:extLst>
          </p:cNvPr>
          <p:cNvSpPr txBox="1"/>
          <p:nvPr/>
        </p:nvSpPr>
        <p:spPr>
          <a:xfrm>
            <a:off x="244594" y="5569231"/>
            <a:ext cx="248021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p:txBody>
      </p:sp>
      <p:sp>
        <p:nvSpPr>
          <p:cNvPr id="49" name="TextBox 48">
            <a:extLst>
              <a:ext uri="{FF2B5EF4-FFF2-40B4-BE49-F238E27FC236}">
                <a16:creationId xmlns:a16="http://schemas.microsoft.com/office/drawing/2014/main" id="{CE06F9F8-8049-A9D7-6CBD-4C4BCB916A3C}"/>
              </a:ext>
            </a:extLst>
          </p:cNvPr>
          <p:cNvSpPr txBox="1"/>
          <p:nvPr/>
        </p:nvSpPr>
        <p:spPr>
          <a:xfrm>
            <a:off x="282521" y="6089998"/>
            <a:ext cx="11435763"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Her weight is decreasing at a rate of 0.7645 </a:t>
            </a:r>
            <a:r>
              <a:rPr lang="en-US" sz="2200" dirty="0" err="1">
                <a:latin typeface="Times New Roman" panose="02020603050405020304" pitchFamily="18" charset="0"/>
                <a:cs typeface="Times New Roman" panose="02020603050405020304" pitchFamily="18" charset="0"/>
              </a:rPr>
              <a:t>lb</a:t>
            </a:r>
            <a:r>
              <a:rPr lang="en-US" sz="2200" dirty="0">
                <a:latin typeface="Times New Roman" panose="02020603050405020304" pitchFamily="18" charset="0"/>
                <a:cs typeface="Times New Roman" panose="02020603050405020304" pitchFamily="18" charset="0"/>
              </a:rPr>
              <a:t>/s when she is 40 miles above the earth’s surface.</a:t>
            </a:r>
            <a:endParaRPr lang="en-US" sz="2200" dirty="0"/>
          </a:p>
        </p:txBody>
      </p:sp>
    </p:spTree>
    <p:extLst>
      <p:ext uri="{BB962C8B-B14F-4D97-AF65-F5344CB8AC3E}">
        <p14:creationId xmlns:p14="http://schemas.microsoft.com/office/powerpoint/2010/main" val="2197525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46"/>
                                        </p:tgtEl>
                                      </p:cBhvr>
                                    </p:animEffect>
                                    <p:set>
                                      <p:cBhvr>
                                        <p:cTn id="117" dur="1" fill="hold">
                                          <p:stCondLst>
                                            <p:cond delay="499"/>
                                          </p:stCondLst>
                                        </p:cTn>
                                        <p:tgtEl>
                                          <p:spTgt spid="4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47"/>
                                        </p:tgtEl>
                                      </p:cBhvr>
                                    </p:animEffect>
                                    <p:set>
                                      <p:cBhvr>
                                        <p:cTn id="122" dur="1" fill="hold">
                                          <p:stCondLst>
                                            <p:cond delay="499"/>
                                          </p:stCondLst>
                                        </p:cTn>
                                        <p:tgtEl>
                                          <p:spTgt spid="4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19"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72F3E-034E-ADFC-322F-CE3373C296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3176571-D0B2-B67D-936D-93E87C07CA2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886226-A18A-5E2D-AF8E-239769F7F527}"/>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AA57F1A3-1865-6729-3126-AB1AF035F6FD}"/>
              </a:ext>
            </a:extLst>
          </p:cNvPr>
          <p:cNvSpPr txBox="1">
            <a:spLocks noChangeArrowheads="1"/>
          </p:cNvSpPr>
          <p:nvPr/>
        </p:nvSpPr>
        <p:spPr bwMode="auto">
          <a:xfrm>
            <a:off x="229838" y="1477565"/>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6B4AFBB3-B507-E928-189B-D1C3AD1A1598}"/>
              </a:ext>
            </a:extLst>
          </p:cNvPr>
          <p:cNvSpPr txBox="1"/>
          <p:nvPr/>
        </p:nvSpPr>
        <p:spPr>
          <a:xfrm>
            <a:off x="109182" y="1946313"/>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p:sp>
        <p:nvSpPr>
          <p:cNvPr id="6" name="TextBox 5">
            <a:extLst>
              <a:ext uri="{FF2B5EF4-FFF2-40B4-BE49-F238E27FC236}">
                <a16:creationId xmlns:a16="http://schemas.microsoft.com/office/drawing/2014/main" id="{347D0930-3A82-4EBE-3C57-560089446CF4}"/>
              </a:ext>
            </a:extLst>
          </p:cNvPr>
          <p:cNvSpPr txBox="1"/>
          <p:nvPr/>
        </p:nvSpPr>
        <p:spPr>
          <a:xfrm>
            <a:off x="348761" y="2386086"/>
            <a:ext cx="5574055" cy="1107996"/>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x</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distance plane traveled </a:t>
            </a:r>
            <a:r>
              <a:rPr lang="en-US" altLang="en-US" sz="2200" dirty="0">
                <a:latin typeface="Times New Roman" panose="02020603050405020304" pitchFamily="18" charset="0"/>
                <a:cs typeface="Times New Roman" panose="02020603050405020304" pitchFamily="18" charset="0"/>
              </a:rPr>
              <a:t>(km)</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 y </a:t>
            </a:r>
            <a:r>
              <a:rPr lang="en-US"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distance plane is from radar station </a:t>
            </a:r>
            <a:r>
              <a:rPr lang="en-US" altLang="en-US" sz="2200" dirty="0">
                <a:latin typeface="Times New Roman" panose="02020603050405020304" pitchFamily="18" charset="0"/>
                <a:cs typeface="Times New Roman" panose="02020603050405020304" pitchFamily="18" charset="0"/>
              </a:rPr>
              <a:t>(km)</a:t>
            </a:r>
          </a:p>
        </p:txBody>
      </p:sp>
      <p:graphicFrame>
        <p:nvGraphicFramePr>
          <p:cNvPr id="7" name="Object 6">
            <a:extLst>
              <a:ext uri="{FF2B5EF4-FFF2-40B4-BE49-F238E27FC236}">
                <a16:creationId xmlns:a16="http://schemas.microsoft.com/office/drawing/2014/main" id="{D5F13CA4-8EE3-9359-BA47-70DA7D0812EB}"/>
              </a:ext>
            </a:extLst>
          </p:cNvPr>
          <p:cNvGraphicFramePr>
            <a:graphicFrameLocks noChangeAspect="1"/>
          </p:cNvGraphicFramePr>
          <p:nvPr>
            <p:extLst>
              <p:ext uri="{D42A27DB-BD31-4B8C-83A1-F6EECF244321}">
                <p14:modId xmlns:p14="http://schemas.microsoft.com/office/powerpoint/2010/main" val="30902867"/>
              </p:ext>
            </p:extLst>
          </p:nvPr>
        </p:nvGraphicFramePr>
        <p:xfrm>
          <a:off x="394956" y="4235848"/>
          <a:ext cx="3006725" cy="1144587"/>
        </p:xfrm>
        <a:graphic>
          <a:graphicData uri="http://schemas.openxmlformats.org/presentationml/2006/ole">
            <mc:AlternateContent xmlns:mc="http://schemas.openxmlformats.org/markup-compatibility/2006">
              <mc:Choice xmlns:v="urn:schemas-microsoft-com:vml" Requires="v">
                <p:oleObj name="Equation" r:id="rId2" imgW="1600200" imgH="609480" progId="Equation.DSMT4">
                  <p:embed/>
                </p:oleObj>
              </mc:Choice>
              <mc:Fallback>
                <p:oleObj name="Equation" r:id="rId2" imgW="1600200" imgH="609480" progId="Equation.DSMT4">
                  <p:embed/>
                  <p:pic>
                    <p:nvPicPr>
                      <p:cNvPr id="7" name="Object 6">
                        <a:extLst>
                          <a:ext uri="{FF2B5EF4-FFF2-40B4-BE49-F238E27FC236}">
                            <a16:creationId xmlns:a16="http://schemas.microsoft.com/office/drawing/2014/main" id="{566E2136-D222-FF1C-6678-98146F51A2D3}"/>
                          </a:ext>
                        </a:extLst>
                      </p:cNvPr>
                      <p:cNvPicPr>
                        <a:picLocks noChangeAspect="1" noChangeArrowheads="1"/>
                      </p:cNvPicPr>
                      <p:nvPr/>
                    </p:nvPicPr>
                    <p:blipFill>
                      <a:blip r:embed="rId3"/>
                      <a:srcRect/>
                      <a:stretch>
                        <a:fillRect/>
                      </a:stretch>
                    </p:blipFill>
                    <p:spPr bwMode="auto">
                      <a:xfrm>
                        <a:off x="394956" y="4235848"/>
                        <a:ext cx="3006725"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445FFDB2-6B16-5DA6-E779-57B3C68FA6CB}"/>
              </a:ext>
            </a:extLst>
          </p:cNvPr>
          <p:cNvSpPr txBox="1"/>
          <p:nvPr/>
        </p:nvSpPr>
        <p:spPr>
          <a:xfrm>
            <a:off x="497863" y="3566856"/>
            <a:ext cx="3846038"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x</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y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p:sp>
        <p:nvSpPr>
          <p:cNvPr id="10" name="TextBox 9">
            <a:extLst>
              <a:ext uri="{FF2B5EF4-FFF2-40B4-BE49-F238E27FC236}">
                <a16:creationId xmlns:a16="http://schemas.microsoft.com/office/drawing/2014/main" id="{43AE255C-1EC1-6712-FAC7-1E3497DC77FA}"/>
              </a:ext>
            </a:extLst>
          </p:cNvPr>
          <p:cNvSpPr txBox="1"/>
          <p:nvPr/>
        </p:nvSpPr>
        <p:spPr>
          <a:xfrm>
            <a:off x="1759380" y="284925"/>
            <a:ext cx="10068613" cy="1107996"/>
          </a:xfrm>
          <a:prstGeom prst="rect">
            <a:avLst/>
          </a:prstGeom>
          <a:noFill/>
        </p:spPr>
        <p:txBody>
          <a:bodyPr wrap="square">
            <a:spAutoFit/>
          </a:bodyPr>
          <a:lstStyle/>
          <a:p>
            <a:pPr algn="l"/>
            <a:r>
              <a:rPr lang="en-US" sz="2200" b="0" i="0" u="none" strike="noStrike" baseline="0" dirty="0">
                <a:latin typeface="TimesLTStd-Roman"/>
              </a:rPr>
              <a:t>A plane flying with a constant speed of 300 km</a:t>
            </a:r>
            <a:r>
              <a:rPr lang="en-US" sz="2200" dirty="0">
                <a:latin typeface="MathematicalPiLTStd-3"/>
              </a:rPr>
              <a:t>/</a:t>
            </a:r>
            <a:r>
              <a:rPr lang="en-US" sz="2200" b="0" i="0" u="none" strike="noStrike" baseline="0" dirty="0">
                <a:latin typeface="TimesLTStd-Roman"/>
              </a:rPr>
              <a:t>h passes over a ground radar station at an altitude of 1 km and climbs at an angle of 30</a:t>
            </a:r>
            <a:r>
              <a:rPr lang="en-US" sz="2200" b="0" i="0" u="none" strike="noStrike" baseline="30000" dirty="0">
                <a:latin typeface="TimesLTStd-Roman"/>
              </a:rPr>
              <a:t>o</a:t>
            </a:r>
            <a:r>
              <a:rPr lang="en-US" sz="2200" b="0" i="0" u="none" strike="noStrike" baseline="0" dirty="0">
                <a:latin typeface="TimesLTStd-Roman"/>
              </a:rPr>
              <a:t>. At what rate is the distance from the plane to the radar station increasing a minute later?</a:t>
            </a:r>
            <a:endParaRPr lang="en-US" sz="2200" dirty="0"/>
          </a:p>
        </p:txBody>
      </p:sp>
      <p:pic>
        <p:nvPicPr>
          <p:cNvPr id="12" name="Picture 11">
            <a:extLst>
              <a:ext uri="{FF2B5EF4-FFF2-40B4-BE49-F238E27FC236}">
                <a16:creationId xmlns:a16="http://schemas.microsoft.com/office/drawing/2014/main" id="{02C502C2-E95F-40A8-7C75-365B77305D31}"/>
              </a:ext>
            </a:extLst>
          </p:cNvPr>
          <p:cNvPicPr>
            <a:picLocks noChangeAspect="1"/>
          </p:cNvPicPr>
          <p:nvPr/>
        </p:nvPicPr>
        <p:blipFill>
          <a:blip r:embed="rId4"/>
          <a:stretch>
            <a:fillRect/>
          </a:stretch>
        </p:blipFill>
        <p:spPr>
          <a:xfrm>
            <a:off x="7986480" y="1816731"/>
            <a:ext cx="2703448" cy="3260198"/>
          </a:xfrm>
          <a:prstGeom prst="rect">
            <a:avLst/>
          </a:prstGeom>
        </p:spPr>
      </p:pic>
      <p:pic>
        <p:nvPicPr>
          <p:cNvPr id="14" name="Picture 13">
            <a:extLst>
              <a:ext uri="{FF2B5EF4-FFF2-40B4-BE49-F238E27FC236}">
                <a16:creationId xmlns:a16="http://schemas.microsoft.com/office/drawing/2014/main" id="{6D622EDF-0BCA-725A-CF93-7A7A71806991}"/>
              </a:ext>
            </a:extLst>
          </p:cNvPr>
          <p:cNvPicPr>
            <a:picLocks noChangeAspect="1"/>
          </p:cNvPicPr>
          <p:nvPr/>
        </p:nvPicPr>
        <p:blipFill>
          <a:blip r:embed="rId5"/>
          <a:stretch>
            <a:fillRect/>
          </a:stretch>
        </p:blipFill>
        <p:spPr>
          <a:xfrm>
            <a:off x="7614105" y="5128450"/>
            <a:ext cx="744750" cy="1053371"/>
          </a:xfrm>
          <a:prstGeom prst="rect">
            <a:avLst/>
          </a:prstGeom>
        </p:spPr>
      </p:pic>
      <p:pic>
        <p:nvPicPr>
          <p:cNvPr id="16" name="Picture 15">
            <a:extLst>
              <a:ext uri="{FF2B5EF4-FFF2-40B4-BE49-F238E27FC236}">
                <a16:creationId xmlns:a16="http://schemas.microsoft.com/office/drawing/2014/main" id="{CA2945E5-98E4-0339-975B-648D71188ED6}"/>
              </a:ext>
            </a:extLst>
          </p:cNvPr>
          <p:cNvPicPr>
            <a:picLocks noChangeAspect="1"/>
          </p:cNvPicPr>
          <p:nvPr/>
        </p:nvPicPr>
        <p:blipFill>
          <a:blip r:embed="rId6"/>
          <a:stretch>
            <a:fillRect/>
          </a:stretch>
        </p:blipFill>
        <p:spPr>
          <a:xfrm>
            <a:off x="9763280" y="1477565"/>
            <a:ext cx="1452921" cy="416163"/>
          </a:xfrm>
          <a:prstGeom prst="rect">
            <a:avLst/>
          </a:prstGeom>
        </p:spPr>
      </p:pic>
      <p:grpSp>
        <p:nvGrpSpPr>
          <p:cNvPr id="19" name="Group 18">
            <a:extLst>
              <a:ext uri="{FF2B5EF4-FFF2-40B4-BE49-F238E27FC236}">
                <a16:creationId xmlns:a16="http://schemas.microsoft.com/office/drawing/2014/main" id="{75743CD8-C16A-8DD7-4E39-DA9F06F7F565}"/>
              </a:ext>
            </a:extLst>
          </p:cNvPr>
          <p:cNvGrpSpPr/>
          <p:nvPr/>
        </p:nvGrpSpPr>
        <p:grpSpPr>
          <a:xfrm>
            <a:off x="8305817" y="3124110"/>
            <a:ext cx="492125" cy="680448"/>
            <a:chOff x="8305817" y="3124110"/>
            <a:chExt cx="492125" cy="680448"/>
          </a:xfrm>
        </p:grpSpPr>
        <p:pic>
          <p:nvPicPr>
            <p:cNvPr id="17" name="Picture 16">
              <a:extLst>
                <a:ext uri="{FF2B5EF4-FFF2-40B4-BE49-F238E27FC236}">
                  <a16:creationId xmlns:a16="http://schemas.microsoft.com/office/drawing/2014/main" id="{3D8501E1-5D60-B24C-1AF7-CF364C843175}"/>
                </a:ext>
              </a:extLst>
            </p:cNvPr>
            <p:cNvPicPr>
              <a:picLocks noChangeAspect="1"/>
            </p:cNvPicPr>
            <p:nvPr/>
          </p:nvPicPr>
          <p:blipFill>
            <a:blip r:embed="rId7"/>
            <a:stretch>
              <a:fillRect/>
            </a:stretch>
          </p:blipFill>
          <p:spPr>
            <a:xfrm>
              <a:off x="8305817" y="3439978"/>
              <a:ext cx="288454" cy="364580"/>
            </a:xfrm>
            <a:prstGeom prst="rect">
              <a:avLst/>
            </a:prstGeom>
          </p:spPr>
        </p:pic>
        <p:pic>
          <p:nvPicPr>
            <p:cNvPr id="18" name="Picture 17">
              <a:extLst>
                <a:ext uri="{FF2B5EF4-FFF2-40B4-BE49-F238E27FC236}">
                  <a16:creationId xmlns:a16="http://schemas.microsoft.com/office/drawing/2014/main" id="{264B02C9-A9DD-2683-7F06-72D98A94B79E}"/>
                </a:ext>
              </a:extLst>
            </p:cNvPr>
            <p:cNvPicPr>
              <a:picLocks noChangeAspect="1"/>
            </p:cNvPicPr>
            <p:nvPr/>
          </p:nvPicPr>
          <p:blipFill>
            <a:blip r:embed="rId7"/>
            <a:stretch>
              <a:fillRect/>
            </a:stretch>
          </p:blipFill>
          <p:spPr>
            <a:xfrm rot="19814887">
              <a:off x="8509488" y="3124110"/>
              <a:ext cx="288454" cy="331667"/>
            </a:xfrm>
            <a:prstGeom prst="rect">
              <a:avLst/>
            </a:prstGeom>
          </p:spPr>
        </p:pic>
      </p:grpSp>
      <p:pic>
        <p:nvPicPr>
          <p:cNvPr id="20" name="Picture 19">
            <a:extLst>
              <a:ext uri="{FF2B5EF4-FFF2-40B4-BE49-F238E27FC236}">
                <a16:creationId xmlns:a16="http://schemas.microsoft.com/office/drawing/2014/main" id="{E540EB36-A4B6-0E57-F743-1CED0CA74995}"/>
              </a:ext>
            </a:extLst>
          </p:cNvPr>
          <p:cNvPicPr>
            <a:picLocks noChangeAspect="1"/>
          </p:cNvPicPr>
          <p:nvPr/>
        </p:nvPicPr>
        <p:blipFill>
          <a:blip r:embed="rId7"/>
          <a:stretch>
            <a:fillRect/>
          </a:stretch>
        </p:blipFill>
        <p:spPr>
          <a:xfrm>
            <a:off x="7931275" y="3871268"/>
            <a:ext cx="288454" cy="364580"/>
          </a:xfrm>
          <a:prstGeom prst="rect">
            <a:avLst/>
          </a:prstGeom>
        </p:spPr>
      </p:pic>
      <p:pic>
        <p:nvPicPr>
          <p:cNvPr id="21" name="Picture 20">
            <a:extLst>
              <a:ext uri="{FF2B5EF4-FFF2-40B4-BE49-F238E27FC236}">
                <a16:creationId xmlns:a16="http://schemas.microsoft.com/office/drawing/2014/main" id="{52A08940-05A6-E657-88C0-282DF0975FA3}"/>
              </a:ext>
            </a:extLst>
          </p:cNvPr>
          <p:cNvPicPr>
            <a:picLocks noChangeAspect="1"/>
          </p:cNvPicPr>
          <p:nvPr/>
        </p:nvPicPr>
        <p:blipFill>
          <a:blip r:embed="rId7"/>
          <a:stretch>
            <a:fillRect/>
          </a:stretch>
        </p:blipFill>
        <p:spPr>
          <a:xfrm rot="3589965">
            <a:off x="9109198" y="2320034"/>
            <a:ext cx="288454" cy="364580"/>
          </a:xfrm>
          <a:prstGeom prst="rect">
            <a:avLst/>
          </a:prstGeom>
        </p:spPr>
      </p:pic>
      <p:pic>
        <p:nvPicPr>
          <p:cNvPr id="22" name="Picture 21">
            <a:extLst>
              <a:ext uri="{FF2B5EF4-FFF2-40B4-BE49-F238E27FC236}">
                <a16:creationId xmlns:a16="http://schemas.microsoft.com/office/drawing/2014/main" id="{9C34C113-62D2-8BA0-9916-9ECA40574806}"/>
              </a:ext>
            </a:extLst>
          </p:cNvPr>
          <p:cNvPicPr>
            <a:picLocks noChangeAspect="1"/>
          </p:cNvPicPr>
          <p:nvPr/>
        </p:nvPicPr>
        <p:blipFill>
          <a:blip r:embed="rId7"/>
          <a:stretch>
            <a:fillRect/>
          </a:stretch>
        </p:blipFill>
        <p:spPr>
          <a:xfrm rot="2064038">
            <a:off x="9364394" y="3457085"/>
            <a:ext cx="288454" cy="364580"/>
          </a:xfrm>
          <a:prstGeom prst="rect">
            <a:avLst/>
          </a:prstGeom>
        </p:spPr>
      </p:pic>
      <p:pic>
        <p:nvPicPr>
          <p:cNvPr id="23" name="Picture 22">
            <a:extLst>
              <a:ext uri="{FF2B5EF4-FFF2-40B4-BE49-F238E27FC236}">
                <a16:creationId xmlns:a16="http://schemas.microsoft.com/office/drawing/2014/main" id="{8AF92CB4-41F1-DDF9-3E11-34875529E2DD}"/>
              </a:ext>
            </a:extLst>
          </p:cNvPr>
          <p:cNvPicPr>
            <a:picLocks noChangeAspect="1"/>
          </p:cNvPicPr>
          <p:nvPr/>
        </p:nvPicPr>
        <p:blipFill>
          <a:blip r:embed="rId7"/>
          <a:stretch>
            <a:fillRect/>
          </a:stretch>
        </p:blipFill>
        <p:spPr>
          <a:xfrm>
            <a:off x="8590431" y="3491709"/>
            <a:ext cx="572487" cy="266790"/>
          </a:xfrm>
          <a:prstGeom prst="rect">
            <a:avLst/>
          </a:prstGeom>
        </p:spPr>
      </p:pic>
      <p:pic>
        <p:nvPicPr>
          <p:cNvPr id="24" name="Picture 23">
            <a:extLst>
              <a:ext uri="{FF2B5EF4-FFF2-40B4-BE49-F238E27FC236}">
                <a16:creationId xmlns:a16="http://schemas.microsoft.com/office/drawing/2014/main" id="{8A81183C-118E-2738-F703-1E7E624ADE69}"/>
              </a:ext>
            </a:extLst>
          </p:cNvPr>
          <p:cNvPicPr>
            <a:picLocks noChangeAspect="1"/>
          </p:cNvPicPr>
          <p:nvPr/>
        </p:nvPicPr>
        <p:blipFill>
          <a:blip r:embed="rId7"/>
          <a:stretch>
            <a:fillRect/>
          </a:stretch>
        </p:blipFill>
        <p:spPr>
          <a:xfrm>
            <a:off x="2050999" y="4606113"/>
            <a:ext cx="1772856" cy="949559"/>
          </a:xfrm>
          <a:prstGeom prst="rect">
            <a:avLst/>
          </a:prstGeom>
        </p:spPr>
      </p:pic>
    </p:spTree>
    <p:extLst>
      <p:ext uri="{BB962C8B-B14F-4D97-AF65-F5344CB8AC3E}">
        <p14:creationId xmlns:p14="http://schemas.microsoft.com/office/powerpoint/2010/main" val="4045433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DF30B-E786-98F4-5A6E-7774AB6173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426124-9358-1B9F-7A64-12C64FC5BC4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92705D74-EA8F-34A6-64DC-D96F51743925}"/>
              </a:ext>
            </a:extLst>
          </p:cNvPr>
          <p:cNvSpPr txBox="1">
            <a:spLocks noChangeArrowheads="1"/>
          </p:cNvSpPr>
          <p:nvPr/>
        </p:nvSpPr>
        <p:spPr bwMode="auto">
          <a:xfrm>
            <a:off x="343267" y="28898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B949C8C9-FD43-9980-08D0-66C5C70A125F}"/>
              </a:ext>
            </a:extLst>
          </p:cNvPr>
          <p:cNvSpPr txBox="1"/>
          <p:nvPr/>
        </p:nvSpPr>
        <p:spPr>
          <a:xfrm>
            <a:off x="228019" y="856472"/>
            <a:ext cx="5962272"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a:p>
            <a:pPr>
              <a:spcBef>
                <a:spcPct val="0"/>
              </a:spcBef>
            </a:pPr>
            <a:r>
              <a:rPr lang="en-US" sz="2200" dirty="0">
                <a:latin typeface="TimesLTStd-Roman"/>
              </a:rPr>
              <a:t>Plane flying with a constant speed of 300 km</a:t>
            </a:r>
            <a:r>
              <a:rPr lang="en-US" sz="2200" dirty="0">
                <a:latin typeface="MathematicalPiLTStd-3"/>
              </a:rPr>
              <a:t>/</a:t>
            </a:r>
            <a:r>
              <a:rPr lang="en-US" sz="2200" dirty="0">
                <a:latin typeface="TimesLTStd-Roman"/>
              </a:rPr>
              <a:t>h</a:t>
            </a:r>
            <a:endParaRPr lang="en-US" altLang="en-US" sz="2200" b="1" u="sng"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979053B-C732-037B-7D15-1B9383D1DD86}"/>
              </a:ext>
            </a:extLst>
          </p:cNvPr>
          <p:cNvSpPr txBox="1"/>
          <p:nvPr/>
        </p:nvSpPr>
        <p:spPr>
          <a:xfrm>
            <a:off x="296127" y="2667322"/>
            <a:ext cx="10570324"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a:p>
            <a:pPr>
              <a:spcBef>
                <a:spcPct val="0"/>
              </a:spcBef>
            </a:pPr>
            <a:r>
              <a:rPr lang="en-US" sz="2200" dirty="0">
                <a:latin typeface="TimesLTStd-Roman"/>
              </a:rPr>
              <a:t>Find the rate that the distance from the plane to the radar station increasing a minute later.</a:t>
            </a:r>
            <a:endParaRPr lang="en-US" altLang="en-US" sz="2200" b="1" u="sng"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2725321E-36B6-91AA-8D7E-703D09102772}"/>
              </a:ext>
            </a:extLst>
          </p:cNvPr>
          <p:cNvGraphicFramePr>
            <a:graphicFrameLocks noChangeAspect="1"/>
          </p:cNvGraphicFramePr>
          <p:nvPr>
            <p:extLst>
              <p:ext uri="{D42A27DB-BD31-4B8C-83A1-F6EECF244321}">
                <p14:modId xmlns:p14="http://schemas.microsoft.com/office/powerpoint/2010/main" val="2839354916"/>
              </p:ext>
            </p:extLst>
          </p:nvPr>
        </p:nvGraphicFramePr>
        <p:xfrm>
          <a:off x="787254" y="1755573"/>
          <a:ext cx="1790700" cy="739775"/>
        </p:xfrm>
        <a:graphic>
          <a:graphicData uri="http://schemas.openxmlformats.org/presentationml/2006/ole">
            <mc:AlternateContent xmlns:mc="http://schemas.openxmlformats.org/markup-compatibility/2006">
              <mc:Choice xmlns:v="urn:schemas-microsoft-com:vml" Requires="v">
                <p:oleObj name="Equation" r:id="rId2" imgW="952200" imgH="393480" progId="Equation.DSMT4">
                  <p:embed/>
                </p:oleObj>
              </mc:Choice>
              <mc:Fallback>
                <p:oleObj name="Equation" r:id="rId2" imgW="952200" imgH="393480" progId="Equation.DSMT4">
                  <p:embed/>
                  <p:pic>
                    <p:nvPicPr>
                      <p:cNvPr id="6" name="Object 5">
                        <a:extLst>
                          <a:ext uri="{FF2B5EF4-FFF2-40B4-BE49-F238E27FC236}">
                            <a16:creationId xmlns:a16="http://schemas.microsoft.com/office/drawing/2014/main" id="{E2D40577-77C2-EB30-D160-C00560F9533E}"/>
                          </a:ext>
                        </a:extLst>
                      </p:cNvPr>
                      <p:cNvPicPr>
                        <a:picLocks noChangeAspect="1" noChangeArrowheads="1"/>
                      </p:cNvPicPr>
                      <p:nvPr/>
                    </p:nvPicPr>
                    <p:blipFill>
                      <a:blip r:embed="rId3"/>
                      <a:srcRect/>
                      <a:stretch>
                        <a:fillRect/>
                      </a:stretch>
                    </p:blipFill>
                    <p:spPr bwMode="auto">
                      <a:xfrm>
                        <a:off x="787254" y="1755573"/>
                        <a:ext cx="1790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0915783D-118B-B46E-D449-634F5EBF4713}"/>
              </a:ext>
            </a:extLst>
          </p:cNvPr>
          <p:cNvGraphicFramePr>
            <a:graphicFrameLocks noChangeAspect="1"/>
          </p:cNvGraphicFramePr>
          <p:nvPr>
            <p:extLst>
              <p:ext uri="{D42A27DB-BD31-4B8C-83A1-F6EECF244321}">
                <p14:modId xmlns:p14="http://schemas.microsoft.com/office/powerpoint/2010/main" val="4281381413"/>
              </p:ext>
            </p:extLst>
          </p:nvPr>
        </p:nvGraphicFramePr>
        <p:xfrm>
          <a:off x="807317" y="3510819"/>
          <a:ext cx="1192213" cy="835025"/>
        </p:xfrm>
        <a:graphic>
          <a:graphicData uri="http://schemas.openxmlformats.org/presentationml/2006/ole">
            <mc:AlternateContent xmlns:mc="http://schemas.openxmlformats.org/markup-compatibility/2006">
              <mc:Choice xmlns:v="urn:schemas-microsoft-com:vml" Requires="v">
                <p:oleObj name="Equation" r:id="rId4" imgW="634680" imgH="444240" progId="Equation.DSMT4">
                  <p:embed/>
                </p:oleObj>
              </mc:Choice>
              <mc:Fallback>
                <p:oleObj name="Equation" r:id="rId4" imgW="634680" imgH="444240" progId="Equation.DSMT4">
                  <p:embed/>
                  <p:pic>
                    <p:nvPicPr>
                      <p:cNvPr id="7" name="Object 6">
                        <a:extLst>
                          <a:ext uri="{FF2B5EF4-FFF2-40B4-BE49-F238E27FC236}">
                            <a16:creationId xmlns:a16="http://schemas.microsoft.com/office/drawing/2014/main" id="{900FE301-058C-297C-C9CC-B2AB49981321}"/>
                          </a:ext>
                        </a:extLst>
                      </p:cNvPr>
                      <p:cNvPicPr>
                        <a:picLocks noChangeAspect="1" noChangeArrowheads="1"/>
                      </p:cNvPicPr>
                      <p:nvPr/>
                    </p:nvPicPr>
                    <p:blipFill>
                      <a:blip r:embed="rId5"/>
                      <a:srcRect/>
                      <a:stretch>
                        <a:fillRect/>
                      </a:stretch>
                    </p:blipFill>
                    <p:spPr bwMode="auto">
                      <a:xfrm>
                        <a:off x="807317" y="3510819"/>
                        <a:ext cx="1192213"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384C93EB-BE4F-EF58-B683-10C8D84B3180}"/>
              </a:ext>
            </a:extLst>
          </p:cNvPr>
          <p:cNvSpPr txBox="1"/>
          <p:nvPr/>
        </p:nvSpPr>
        <p:spPr>
          <a:xfrm>
            <a:off x="296127" y="4512040"/>
            <a:ext cx="1966850" cy="430887"/>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p:txBody>
      </p:sp>
      <p:sp>
        <p:nvSpPr>
          <p:cNvPr id="10" name="TextBox 9">
            <a:extLst>
              <a:ext uri="{FF2B5EF4-FFF2-40B4-BE49-F238E27FC236}">
                <a16:creationId xmlns:a16="http://schemas.microsoft.com/office/drawing/2014/main" id="{2CBAD9D6-FDC2-85DA-1FDE-5D0D46812F20}"/>
              </a:ext>
            </a:extLst>
          </p:cNvPr>
          <p:cNvSpPr txBox="1"/>
          <p:nvPr/>
        </p:nvSpPr>
        <p:spPr>
          <a:xfrm>
            <a:off x="296127" y="4893679"/>
            <a:ext cx="2876289" cy="430887"/>
          </a:xfrm>
          <a:prstGeom prst="rect">
            <a:avLst/>
          </a:prstGeom>
          <a:noFill/>
        </p:spPr>
        <p:txBody>
          <a:bodyPr wrap="square">
            <a:spAutoFit/>
          </a:bodyPr>
          <a:lstStyle/>
          <a:p>
            <a:r>
              <a:rPr lang="en-US" sz="2200" b="0" i="0" u="none" strike="noStrike" baseline="0" dirty="0">
                <a:latin typeface="TimesNewRoman"/>
              </a:rPr>
              <a:t>By the Law of Cosines,</a:t>
            </a:r>
            <a:endParaRPr lang="en-US" sz="2200" dirty="0"/>
          </a:p>
        </p:txBody>
      </p:sp>
      <p:pic>
        <p:nvPicPr>
          <p:cNvPr id="11" name="Picture 10">
            <a:extLst>
              <a:ext uri="{FF2B5EF4-FFF2-40B4-BE49-F238E27FC236}">
                <a16:creationId xmlns:a16="http://schemas.microsoft.com/office/drawing/2014/main" id="{EBCBBD2E-51C2-F59E-9202-7B6E96970ACF}"/>
              </a:ext>
            </a:extLst>
          </p:cNvPr>
          <p:cNvPicPr>
            <a:picLocks noChangeAspect="1"/>
          </p:cNvPicPr>
          <p:nvPr/>
        </p:nvPicPr>
        <p:blipFill>
          <a:blip r:embed="rId6"/>
          <a:stretch>
            <a:fillRect/>
          </a:stretch>
        </p:blipFill>
        <p:spPr>
          <a:xfrm>
            <a:off x="9067819" y="3631894"/>
            <a:ext cx="2174290" cy="2622065"/>
          </a:xfrm>
          <a:prstGeom prst="rect">
            <a:avLst/>
          </a:prstGeom>
        </p:spPr>
      </p:pic>
      <p:graphicFrame>
        <p:nvGraphicFramePr>
          <p:cNvPr id="12" name="Object 11">
            <a:extLst>
              <a:ext uri="{FF2B5EF4-FFF2-40B4-BE49-F238E27FC236}">
                <a16:creationId xmlns:a16="http://schemas.microsoft.com/office/drawing/2014/main" id="{090D5CEE-0758-E52C-C0E1-14A373B84B2F}"/>
              </a:ext>
            </a:extLst>
          </p:cNvPr>
          <p:cNvGraphicFramePr>
            <a:graphicFrameLocks noChangeAspect="1"/>
          </p:cNvGraphicFramePr>
          <p:nvPr>
            <p:extLst>
              <p:ext uri="{D42A27DB-BD31-4B8C-83A1-F6EECF244321}">
                <p14:modId xmlns:p14="http://schemas.microsoft.com/office/powerpoint/2010/main" val="1111613305"/>
              </p:ext>
            </p:extLst>
          </p:nvPr>
        </p:nvGraphicFramePr>
        <p:xfrm>
          <a:off x="3124182" y="4893679"/>
          <a:ext cx="2886075" cy="428625"/>
        </p:xfrm>
        <a:graphic>
          <a:graphicData uri="http://schemas.openxmlformats.org/presentationml/2006/ole">
            <mc:AlternateContent xmlns:mc="http://schemas.openxmlformats.org/markup-compatibility/2006">
              <mc:Choice xmlns:v="urn:schemas-microsoft-com:vml" Requires="v">
                <p:oleObj name="Equation" r:id="rId7" imgW="1536480" imgH="228600" progId="Equation.DSMT4">
                  <p:embed/>
                </p:oleObj>
              </mc:Choice>
              <mc:Fallback>
                <p:oleObj name="Equation" r:id="rId7" imgW="1536480" imgH="228600" progId="Equation.DSMT4">
                  <p:embed/>
                  <p:pic>
                    <p:nvPicPr>
                      <p:cNvPr id="8" name="Object 7">
                        <a:extLst>
                          <a:ext uri="{FF2B5EF4-FFF2-40B4-BE49-F238E27FC236}">
                            <a16:creationId xmlns:a16="http://schemas.microsoft.com/office/drawing/2014/main" id="{0915783D-118B-B46E-D449-634F5EBF4713}"/>
                          </a:ext>
                        </a:extLst>
                      </p:cNvPr>
                      <p:cNvPicPr>
                        <a:picLocks noChangeAspect="1" noChangeArrowheads="1"/>
                      </p:cNvPicPr>
                      <p:nvPr/>
                    </p:nvPicPr>
                    <p:blipFill>
                      <a:blip r:embed="rId8"/>
                      <a:srcRect/>
                      <a:stretch>
                        <a:fillRect/>
                      </a:stretch>
                    </p:blipFill>
                    <p:spPr bwMode="auto">
                      <a:xfrm>
                        <a:off x="3124182" y="4893679"/>
                        <a:ext cx="2886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13">
            <a:extLst>
              <a:ext uri="{FF2B5EF4-FFF2-40B4-BE49-F238E27FC236}">
                <a16:creationId xmlns:a16="http://schemas.microsoft.com/office/drawing/2014/main" id="{7A82E9AC-376C-AEAF-635E-EFBACAACD7DE}"/>
              </a:ext>
            </a:extLst>
          </p:cNvPr>
          <p:cNvPicPr>
            <a:picLocks noChangeAspect="1"/>
          </p:cNvPicPr>
          <p:nvPr/>
        </p:nvPicPr>
        <p:blipFill>
          <a:blip r:embed="rId9"/>
          <a:stretch>
            <a:fillRect/>
          </a:stretch>
        </p:blipFill>
        <p:spPr>
          <a:xfrm>
            <a:off x="519067" y="5444814"/>
            <a:ext cx="4069433" cy="396274"/>
          </a:xfrm>
          <a:prstGeom prst="rect">
            <a:avLst/>
          </a:prstGeom>
        </p:spPr>
      </p:pic>
      <p:pic>
        <p:nvPicPr>
          <p:cNvPr id="16" name="Picture 15">
            <a:extLst>
              <a:ext uri="{FF2B5EF4-FFF2-40B4-BE49-F238E27FC236}">
                <a16:creationId xmlns:a16="http://schemas.microsoft.com/office/drawing/2014/main" id="{28E2F5A0-C465-4876-BEAF-429BF1F1647F}"/>
              </a:ext>
            </a:extLst>
          </p:cNvPr>
          <p:cNvPicPr>
            <a:picLocks noChangeAspect="1"/>
          </p:cNvPicPr>
          <p:nvPr/>
        </p:nvPicPr>
        <p:blipFill>
          <a:blip r:embed="rId10"/>
          <a:stretch>
            <a:fillRect/>
          </a:stretch>
        </p:blipFill>
        <p:spPr>
          <a:xfrm>
            <a:off x="917001" y="5987648"/>
            <a:ext cx="2537680" cy="441998"/>
          </a:xfrm>
          <a:prstGeom prst="rect">
            <a:avLst/>
          </a:prstGeom>
        </p:spPr>
      </p:pic>
      <p:pic>
        <p:nvPicPr>
          <p:cNvPr id="18" name="Picture 17">
            <a:extLst>
              <a:ext uri="{FF2B5EF4-FFF2-40B4-BE49-F238E27FC236}">
                <a16:creationId xmlns:a16="http://schemas.microsoft.com/office/drawing/2014/main" id="{06F21A56-AE8F-E3AF-AF70-AEE89CE2CCDA}"/>
              </a:ext>
            </a:extLst>
          </p:cNvPr>
          <p:cNvPicPr>
            <a:picLocks noChangeAspect="1"/>
          </p:cNvPicPr>
          <p:nvPr/>
        </p:nvPicPr>
        <p:blipFill>
          <a:blip r:embed="rId11"/>
          <a:stretch>
            <a:fillRect/>
          </a:stretch>
        </p:blipFill>
        <p:spPr>
          <a:xfrm>
            <a:off x="3408635" y="5934438"/>
            <a:ext cx="1722269" cy="449619"/>
          </a:xfrm>
          <a:prstGeom prst="rect">
            <a:avLst/>
          </a:prstGeom>
        </p:spPr>
      </p:pic>
    </p:spTree>
    <p:extLst>
      <p:ext uri="{BB962C8B-B14F-4D97-AF65-F5344CB8AC3E}">
        <p14:creationId xmlns:p14="http://schemas.microsoft.com/office/powerpoint/2010/main" val="2839189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A1CD7-2FAD-FE37-3914-01620E20FE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93A23D-4533-F80B-7541-32EEFE2BEB72}"/>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41FEEF-B808-CE2C-43EE-0C3A63B2ADA1}"/>
              </a:ext>
            </a:extLst>
          </p:cNvPr>
          <p:cNvSpPr txBox="1"/>
          <p:nvPr/>
        </p:nvSpPr>
        <p:spPr>
          <a:xfrm>
            <a:off x="317484" y="3294503"/>
            <a:ext cx="7532435"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resulting equation.</a:t>
            </a:r>
          </a:p>
        </p:txBody>
      </p:sp>
      <p:sp>
        <p:nvSpPr>
          <p:cNvPr id="3" name="TextBox 2">
            <a:extLst>
              <a:ext uri="{FF2B5EF4-FFF2-40B4-BE49-F238E27FC236}">
                <a16:creationId xmlns:a16="http://schemas.microsoft.com/office/drawing/2014/main" id="{84024B42-BB37-3FE9-9158-27CB4CA99235}"/>
              </a:ext>
            </a:extLst>
          </p:cNvPr>
          <p:cNvSpPr txBox="1"/>
          <p:nvPr/>
        </p:nvSpPr>
        <p:spPr>
          <a:xfrm>
            <a:off x="243499" y="5725971"/>
            <a:ext cx="248021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p:txBody>
      </p:sp>
      <p:sp>
        <p:nvSpPr>
          <p:cNvPr id="5" name="Text Box 9">
            <a:extLst>
              <a:ext uri="{FF2B5EF4-FFF2-40B4-BE49-F238E27FC236}">
                <a16:creationId xmlns:a16="http://schemas.microsoft.com/office/drawing/2014/main" id="{71A7F749-8A48-1397-F9DF-2DA8EF0275B2}"/>
              </a:ext>
            </a:extLst>
          </p:cNvPr>
          <p:cNvSpPr txBox="1">
            <a:spLocks noChangeArrowheads="1"/>
          </p:cNvSpPr>
          <p:nvPr/>
        </p:nvSpPr>
        <p:spPr bwMode="auto">
          <a:xfrm>
            <a:off x="371158" y="23044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6" name="TextBox 5">
            <a:extLst>
              <a:ext uri="{FF2B5EF4-FFF2-40B4-BE49-F238E27FC236}">
                <a16:creationId xmlns:a16="http://schemas.microsoft.com/office/drawing/2014/main" id="{B986F1D3-016D-9B95-AF8E-43657C6BF526}"/>
              </a:ext>
            </a:extLst>
          </p:cNvPr>
          <p:cNvSpPr txBox="1"/>
          <p:nvPr/>
        </p:nvSpPr>
        <p:spPr>
          <a:xfrm>
            <a:off x="243499" y="771566"/>
            <a:ext cx="934783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a:t>
            </a:r>
            <a:endParaRPr lang="en-US" altLang="en-US" sz="2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B8E62FF-2A16-1478-6323-CC996F462040}"/>
              </a:ext>
            </a:extLst>
          </p:cNvPr>
          <p:cNvPicPr>
            <a:picLocks noChangeAspect="1"/>
          </p:cNvPicPr>
          <p:nvPr/>
        </p:nvPicPr>
        <p:blipFill>
          <a:blip r:embed="rId2"/>
          <a:stretch>
            <a:fillRect/>
          </a:stretch>
        </p:blipFill>
        <p:spPr>
          <a:xfrm>
            <a:off x="274895" y="2276751"/>
            <a:ext cx="2751058" cy="739204"/>
          </a:xfrm>
          <a:prstGeom prst="rect">
            <a:avLst/>
          </a:prstGeom>
        </p:spPr>
      </p:pic>
      <p:graphicFrame>
        <p:nvGraphicFramePr>
          <p:cNvPr id="9" name="Object 8">
            <a:extLst>
              <a:ext uri="{FF2B5EF4-FFF2-40B4-BE49-F238E27FC236}">
                <a16:creationId xmlns:a16="http://schemas.microsoft.com/office/drawing/2014/main" id="{B6F0AA0C-BA9B-8332-F3A7-E958BD11C66B}"/>
              </a:ext>
            </a:extLst>
          </p:cNvPr>
          <p:cNvGraphicFramePr>
            <a:graphicFrameLocks noChangeAspect="1"/>
          </p:cNvGraphicFramePr>
          <p:nvPr>
            <p:extLst>
              <p:ext uri="{D42A27DB-BD31-4B8C-83A1-F6EECF244321}">
                <p14:modId xmlns:p14="http://schemas.microsoft.com/office/powerpoint/2010/main" val="2840455929"/>
              </p:ext>
            </p:extLst>
          </p:nvPr>
        </p:nvGraphicFramePr>
        <p:xfrm>
          <a:off x="886057" y="1569578"/>
          <a:ext cx="1670050" cy="428625"/>
        </p:xfrm>
        <a:graphic>
          <a:graphicData uri="http://schemas.openxmlformats.org/presentationml/2006/ole">
            <mc:AlternateContent xmlns:mc="http://schemas.openxmlformats.org/markup-compatibility/2006">
              <mc:Choice xmlns:v="urn:schemas-microsoft-com:vml" Requires="v">
                <p:oleObj name="Equation" r:id="rId3" imgW="888840" imgH="228600" progId="Equation.DSMT4">
                  <p:embed/>
                </p:oleObj>
              </mc:Choice>
              <mc:Fallback>
                <p:oleObj name="Equation" r:id="rId3" imgW="888840" imgH="228600" progId="Equation.DSMT4">
                  <p:embed/>
                  <p:pic>
                    <p:nvPicPr>
                      <p:cNvPr id="20" name="Object 19">
                        <a:extLst>
                          <a:ext uri="{FF2B5EF4-FFF2-40B4-BE49-F238E27FC236}">
                            <a16:creationId xmlns:a16="http://schemas.microsoft.com/office/drawing/2014/main" id="{40612C78-06CB-C322-6E61-A9015D55B69B}"/>
                          </a:ext>
                        </a:extLst>
                      </p:cNvPr>
                      <p:cNvPicPr>
                        <a:picLocks noChangeAspect="1" noChangeArrowheads="1"/>
                      </p:cNvPicPr>
                      <p:nvPr/>
                    </p:nvPicPr>
                    <p:blipFill>
                      <a:blip r:embed="rId4"/>
                      <a:srcRect/>
                      <a:stretch>
                        <a:fillRect/>
                      </a:stretch>
                    </p:blipFill>
                    <p:spPr bwMode="auto">
                      <a:xfrm>
                        <a:off x="886057" y="1569578"/>
                        <a:ext cx="16700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10">
            <a:extLst>
              <a:ext uri="{FF2B5EF4-FFF2-40B4-BE49-F238E27FC236}">
                <a16:creationId xmlns:a16="http://schemas.microsoft.com/office/drawing/2014/main" id="{83E86DC8-A159-31A3-0C5A-D8EC333333E2}"/>
              </a:ext>
            </a:extLst>
          </p:cNvPr>
          <p:cNvPicPr>
            <a:picLocks noChangeAspect="1"/>
          </p:cNvPicPr>
          <p:nvPr/>
        </p:nvPicPr>
        <p:blipFill>
          <a:blip r:embed="rId5"/>
          <a:stretch>
            <a:fillRect/>
          </a:stretch>
        </p:blipFill>
        <p:spPr>
          <a:xfrm>
            <a:off x="5548618" y="2508189"/>
            <a:ext cx="2103302" cy="716342"/>
          </a:xfrm>
          <a:prstGeom prst="rect">
            <a:avLst/>
          </a:prstGeom>
        </p:spPr>
      </p:pic>
      <p:graphicFrame>
        <p:nvGraphicFramePr>
          <p:cNvPr id="12" name="Object 11">
            <a:extLst>
              <a:ext uri="{FF2B5EF4-FFF2-40B4-BE49-F238E27FC236}">
                <a16:creationId xmlns:a16="http://schemas.microsoft.com/office/drawing/2014/main" id="{5B5588ED-38B2-7F12-A4DF-F522C4B527EB}"/>
              </a:ext>
            </a:extLst>
          </p:cNvPr>
          <p:cNvGraphicFramePr>
            <a:graphicFrameLocks noChangeAspect="1"/>
          </p:cNvGraphicFramePr>
          <p:nvPr>
            <p:extLst>
              <p:ext uri="{D42A27DB-BD31-4B8C-83A1-F6EECF244321}">
                <p14:modId xmlns:p14="http://schemas.microsoft.com/office/powerpoint/2010/main" val="4079120954"/>
              </p:ext>
            </p:extLst>
          </p:nvPr>
        </p:nvGraphicFramePr>
        <p:xfrm>
          <a:off x="5274853" y="1629109"/>
          <a:ext cx="2243138" cy="738188"/>
        </p:xfrm>
        <a:graphic>
          <a:graphicData uri="http://schemas.openxmlformats.org/presentationml/2006/ole">
            <mc:AlternateContent xmlns:mc="http://schemas.openxmlformats.org/markup-compatibility/2006">
              <mc:Choice xmlns:v="urn:schemas-microsoft-com:vml" Requires="v">
                <p:oleObj name="Equation" r:id="rId6" imgW="1193760" imgH="393480" progId="Equation.DSMT4">
                  <p:embed/>
                </p:oleObj>
              </mc:Choice>
              <mc:Fallback>
                <p:oleObj name="Equation" r:id="rId6" imgW="1193760" imgH="393480" progId="Equation.DSMT4">
                  <p:embed/>
                  <p:pic>
                    <p:nvPicPr>
                      <p:cNvPr id="9" name="Object 8">
                        <a:extLst>
                          <a:ext uri="{FF2B5EF4-FFF2-40B4-BE49-F238E27FC236}">
                            <a16:creationId xmlns:a16="http://schemas.microsoft.com/office/drawing/2014/main" id="{B6F0AA0C-BA9B-8332-F3A7-E958BD11C66B}"/>
                          </a:ext>
                        </a:extLst>
                      </p:cNvPr>
                      <p:cNvPicPr>
                        <a:picLocks noChangeAspect="1" noChangeArrowheads="1"/>
                      </p:cNvPicPr>
                      <p:nvPr/>
                    </p:nvPicPr>
                    <p:blipFill>
                      <a:blip r:embed="rId7"/>
                      <a:srcRect/>
                      <a:stretch>
                        <a:fillRect/>
                      </a:stretch>
                    </p:blipFill>
                    <p:spPr bwMode="auto">
                      <a:xfrm>
                        <a:off x="5274853" y="1629109"/>
                        <a:ext cx="2243138"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3" name="Straight Connector 12">
            <a:extLst>
              <a:ext uri="{FF2B5EF4-FFF2-40B4-BE49-F238E27FC236}">
                <a16:creationId xmlns:a16="http://schemas.microsoft.com/office/drawing/2014/main" id="{EDF9AF11-A75F-E5F1-5549-E2CE835A3256}"/>
              </a:ext>
            </a:extLst>
          </p:cNvPr>
          <p:cNvCxnSpPr/>
          <p:nvPr/>
        </p:nvCxnSpPr>
        <p:spPr>
          <a:xfrm>
            <a:off x="4288815" y="1639328"/>
            <a:ext cx="0" cy="158520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D3E83D8-4F36-F06A-37E2-862554BCFCE7}"/>
              </a:ext>
            </a:extLst>
          </p:cNvPr>
          <p:cNvPicPr>
            <a:picLocks noChangeAspect="1"/>
          </p:cNvPicPr>
          <p:nvPr/>
        </p:nvPicPr>
        <p:blipFill>
          <a:blip r:embed="rId8"/>
          <a:stretch>
            <a:fillRect/>
          </a:stretch>
        </p:blipFill>
        <p:spPr>
          <a:xfrm>
            <a:off x="347253" y="4206277"/>
            <a:ext cx="3863675" cy="388654"/>
          </a:xfrm>
          <a:prstGeom prst="rect">
            <a:avLst/>
          </a:prstGeom>
        </p:spPr>
      </p:pic>
      <p:graphicFrame>
        <p:nvGraphicFramePr>
          <p:cNvPr id="16" name="Object 15">
            <a:extLst>
              <a:ext uri="{FF2B5EF4-FFF2-40B4-BE49-F238E27FC236}">
                <a16:creationId xmlns:a16="http://schemas.microsoft.com/office/drawing/2014/main" id="{3E29E78E-2745-2847-5763-065AC56798C7}"/>
              </a:ext>
            </a:extLst>
          </p:cNvPr>
          <p:cNvGraphicFramePr>
            <a:graphicFrameLocks noChangeAspect="1"/>
          </p:cNvGraphicFramePr>
          <p:nvPr>
            <p:extLst>
              <p:ext uri="{D42A27DB-BD31-4B8C-83A1-F6EECF244321}">
                <p14:modId xmlns:p14="http://schemas.microsoft.com/office/powerpoint/2010/main" val="2002311498"/>
              </p:ext>
            </p:extLst>
          </p:nvPr>
        </p:nvGraphicFramePr>
        <p:xfrm>
          <a:off x="4594059" y="4030716"/>
          <a:ext cx="1790700" cy="739775"/>
        </p:xfrm>
        <a:graphic>
          <a:graphicData uri="http://schemas.openxmlformats.org/presentationml/2006/ole">
            <mc:AlternateContent xmlns:mc="http://schemas.openxmlformats.org/markup-compatibility/2006">
              <mc:Choice xmlns:v="urn:schemas-microsoft-com:vml" Requires="v">
                <p:oleObj name="Equation" r:id="rId9" imgW="952200" imgH="393480" progId="Equation.DSMT4">
                  <p:embed/>
                </p:oleObj>
              </mc:Choice>
              <mc:Fallback>
                <p:oleObj name="Equation" r:id="rId9" imgW="952200" imgH="393480" progId="Equation.DSMT4">
                  <p:embed/>
                  <p:pic>
                    <p:nvPicPr>
                      <p:cNvPr id="7" name="Object 6">
                        <a:extLst>
                          <a:ext uri="{FF2B5EF4-FFF2-40B4-BE49-F238E27FC236}">
                            <a16:creationId xmlns:a16="http://schemas.microsoft.com/office/drawing/2014/main" id="{2725321E-36B6-91AA-8D7E-703D09102772}"/>
                          </a:ext>
                        </a:extLst>
                      </p:cNvPr>
                      <p:cNvPicPr>
                        <a:picLocks noChangeAspect="1" noChangeArrowheads="1"/>
                      </p:cNvPicPr>
                      <p:nvPr/>
                    </p:nvPicPr>
                    <p:blipFill>
                      <a:blip r:embed="rId10"/>
                      <a:srcRect/>
                      <a:stretch>
                        <a:fillRect/>
                      </a:stretch>
                    </p:blipFill>
                    <p:spPr bwMode="auto">
                      <a:xfrm>
                        <a:off x="4594059" y="4030716"/>
                        <a:ext cx="17907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 name="Picture 16">
            <a:extLst>
              <a:ext uri="{FF2B5EF4-FFF2-40B4-BE49-F238E27FC236}">
                <a16:creationId xmlns:a16="http://schemas.microsoft.com/office/drawing/2014/main" id="{9A7B0990-EB6B-44C2-8E6E-E93C4126BB3F}"/>
              </a:ext>
            </a:extLst>
          </p:cNvPr>
          <p:cNvPicPr>
            <a:picLocks noChangeAspect="1"/>
          </p:cNvPicPr>
          <p:nvPr/>
        </p:nvPicPr>
        <p:blipFill>
          <a:blip r:embed="rId11"/>
          <a:stretch>
            <a:fillRect/>
          </a:stretch>
        </p:blipFill>
        <p:spPr>
          <a:xfrm>
            <a:off x="2173623" y="4080771"/>
            <a:ext cx="290215" cy="688680"/>
          </a:xfrm>
          <a:prstGeom prst="rect">
            <a:avLst/>
          </a:prstGeom>
        </p:spPr>
      </p:pic>
      <p:pic>
        <p:nvPicPr>
          <p:cNvPr id="18" name="Picture 17">
            <a:extLst>
              <a:ext uri="{FF2B5EF4-FFF2-40B4-BE49-F238E27FC236}">
                <a16:creationId xmlns:a16="http://schemas.microsoft.com/office/drawing/2014/main" id="{CF3B46DB-949B-71FB-09B3-0D60D8AA59F3}"/>
              </a:ext>
            </a:extLst>
          </p:cNvPr>
          <p:cNvPicPr>
            <a:picLocks noChangeAspect="1"/>
          </p:cNvPicPr>
          <p:nvPr/>
        </p:nvPicPr>
        <p:blipFill>
          <a:blip r:embed="rId11"/>
          <a:stretch>
            <a:fillRect/>
          </a:stretch>
        </p:blipFill>
        <p:spPr>
          <a:xfrm>
            <a:off x="2456911" y="4022192"/>
            <a:ext cx="773092" cy="688680"/>
          </a:xfrm>
          <a:prstGeom prst="rect">
            <a:avLst/>
          </a:prstGeom>
        </p:spPr>
      </p:pic>
      <p:pic>
        <p:nvPicPr>
          <p:cNvPr id="19" name="Picture 18">
            <a:extLst>
              <a:ext uri="{FF2B5EF4-FFF2-40B4-BE49-F238E27FC236}">
                <a16:creationId xmlns:a16="http://schemas.microsoft.com/office/drawing/2014/main" id="{2D7FF52D-4453-9F8C-8C6C-F69D345211D1}"/>
              </a:ext>
            </a:extLst>
          </p:cNvPr>
          <p:cNvPicPr>
            <a:picLocks noChangeAspect="1"/>
          </p:cNvPicPr>
          <p:nvPr/>
        </p:nvPicPr>
        <p:blipFill>
          <a:blip r:embed="rId11"/>
          <a:stretch>
            <a:fillRect/>
          </a:stretch>
        </p:blipFill>
        <p:spPr>
          <a:xfrm>
            <a:off x="3290802" y="4016908"/>
            <a:ext cx="920126" cy="688680"/>
          </a:xfrm>
          <a:prstGeom prst="rect">
            <a:avLst/>
          </a:prstGeom>
        </p:spPr>
      </p:pic>
      <p:graphicFrame>
        <p:nvGraphicFramePr>
          <p:cNvPr id="20" name="Object 19">
            <a:extLst>
              <a:ext uri="{FF2B5EF4-FFF2-40B4-BE49-F238E27FC236}">
                <a16:creationId xmlns:a16="http://schemas.microsoft.com/office/drawing/2014/main" id="{887E8D39-A13A-844E-96D1-C2CD50470E75}"/>
              </a:ext>
            </a:extLst>
          </p:cNvPr>
          <p:cNvGraphicFramePr>
            <a:graphicFrameLocks noChangeAspect="1"/>
          </p:cNvGraphicFramePr>
          <p:nvPr>
            <p:extLst>
              <p:ext uri="{D42A27DB-BD31-4B8C-83A1-F6EECF244321}">
                <p14:modId xmlns:p14="http://schemas.microsoft.com/office/powerpoint/2010/main" val="3092720038"/>
              </p:ext>
            </p:extLst>
          </p:nvPr>
        </p:nvGraphicFramePr>
        <p:xfrm>
          <a:off x="6866165" y="4060082"/>
          <a:ext cx="1765300" cy="500062"/>
        </p:xfrm>
        <a:graphic>
          <a:graphicData uri="http://schemas.openxmlformats.org/presentationml/2006/ole">
            <mc:AlternateContent xmlns:mc="http://schemas.openxmlformats.org/markup-compatibility/2006">
              <mc:Choice xmlns:v="urn:schemas-microsoft-com:vml" Requires="v">
                <p:oleObj name="Equation" r:id="rId12" imgW="939600" imgH="266400" progId="Equation.DSMT4">
                  <p:embed/>
                </p:oleObj>
              </mc:Choice>
              <mc:Fallback>
                <p:oleObj name="Equation" r:id="rId12" imgW="939600" imgH="266400" progId="Equation.DSMT4">
                  <p:embed/>
                  <p:pic>
                    <p:nvPicPr>
                      <p:cNvPr id="9" name="Object 8">
                        <a:extLst>
                          <a:ext uri="{FF2B5EF4-FFF2-40B4-BE49-F238E27FC236}">
                            <a16:creationId xmlns:a16="http://schemas.microsoft.com/office/drawing/2014/main" id="{B6F0AA0C-BA9B-8332-F3A7-E958BD11C66B}"/>
                          </a:ext>
                        </a:extLst>
                      </p:cNvPr>
                      <p:cNvPicPr>
                        <a:picLocks noChangeAspect="1" noChangeArrowheads="1"/>
                      </p:cNvPicPr>
                      <p:nvPr/>
                    </p:nvPicPr>
                    <p:blipFill>
                      <a:blip r:embed="rId13"/>
                      <a:srcRect/>
                      <a:stretch>
                        <a:fillRect/>
                      </a:stretch>
                    </p:blipFill>
                    <p:spPr bwMode="auto">
                      <a:xfrm>
                        <a:off x="6866165" y="4060082"/>
                        <a:ext cx="1765300"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 name="Picture 21">
            <a:extLst>
              <a:ext uri="{FF2B5EF4-FFF2-40B4-BE49-F238E27FC236}">
                <a16:creationId xmlns:a16="http://schemas.microsoft.com/office/drawing/2014/main" id="{345CC208-F6F4-04DE-1A8D-0A42180F897C}"/>
              </a:ext>
            </a:extLst>
          </p:cNvPr>
          <p:cNvPicPr>
            <a:picLocks noChangeAspect="1"/>
          </p:cNvPicPr>
          <p:nvPr/>
        </p:nvPicPr>
        <p:blipFill>
          <a:blip r:embed="rId14"/>
          <a:stretch>
            <a:fillRect/>
          </a:stretch>
        </p:blipFill>
        <p:spPr>
          <a:xfrm>
            <a:off x="8631465" y="4113661"/>
            <a:ext cx="3284505" cy="388654"/>
          </a:xfrm>
          <a:prstGeom prst="rect">
            <a:avLst/>
          </a:prstGeom>
        </p:spPr>
      </p:pic>
      <p:pic>
        <p:nvPicPr>
          <p:cNvPr id="23" name="Picture 22">
            <a:extLst>
              <a:ext uri="{FF2B5EF4-FFF2-40B4-BE49-F238E27FC236}">
                <a16:creationId xmlns:a16="http://schemas.microsoft.com/office/drawing/2014/main" id="{6F936419-F2BE-BB41-AADD-0265FF68C6A0}"/>
              </a:ext>
            </a:extLst>
          </p:cNvPr>
          <p:cNvPicPr>
            <a:picLocks noChangeAspect="1"/>
          </p:cNvPicPr>
          <p:nvPr/>
        </p:nvPicPr>
        <p:blipFill>
          <a:blip r:embed="rId11"/>
          <a:stretch>
            <a:fillRect/>
          </a:stretch>
        </p:blipFill>
        <p:spPr>
          <a:xfrm>
            <a:off x="10521578" y="3963648"/>
            <a:ext cx="1394391" cy="688680"/>
          </a:xfrm>
          <a:prstGeom prst="rect">
            <a:avLst/>
          </a:prstGeom>
        </p:spPr>
      </p:pic>
      <p:pic>
        <p:nvPicPr>
          <p:cNvPr id="25" name="Picture 24">
            <a:extLst>
              <a:ext uri="{FF2B5EF4-FFF2-40B4-BE49-F238E27FC236}">
                <a16:creationId xmlns:a16="http://schemas.microsoft.com/office/drawing/2014/main" id="{326B81BB-B0C0-ECD2-D991-9051D3C16C6E}"/>
              </a:ext>
            </a:extLst>
          </p:cNvPr>
          <p:cNvPicPr>
            <a:picLocks noChangeAspect="1"/>
          </p:cNvPicPr>
          <p:nvPr/>
        </p:nvPicPr>
        <p:blipFill>
          <a:blip r:embed="rId15"/>
          <a:stretch>
            <a:fillRect/>
          </a:stretch>
        </p:blipFill>
        <p:spPr>
          <a:xfrm>
            <a:off x="347253" y="4803197"/>
            <a:ext cx="5441152" cy="800169"/>
          </a:xfrm>
          <a:prstGeom prst="rect">
            <a:avLst/>
          </a:prstGeom>
        </p:spPr>
      </p:pic>
      <p:pic>
        <p:nvPicPr>
          <p:cNvPr id="26" name="Picture 25">
            <a:extLst>
              <a:ext uri="{FF2B5EF4-FFF2-40B4-BE49-F238E27FC236}">
                <a16:creationId xmlns:a16="http://schemas.microsoft.com/office/drawing/2014/main" id="{B7C8DF5F-F22A-2721-BE3D-66DD5FB1C256}"/>
              </a:ext>
            </a:extLst>
          </p:cNvPr>
          <p:cNvPicPr>
            <a:picLocks noChangeAspect="1"/>
          </p:cNvPicPr>
          <p:nvPr/>
        </p:nvPicPr>
        <p:blipFill>
          <a:blip r:embed="rId11"/>
          <a:stretch>
            <a:fillRect/>
          </a:stretch>
        </p:blipFill>
        <p:spPr>
          <a:xfrm>
            <a:off x="897103" y="4861776"/>
            <a:ext cx="2128850" cy="688680"/>
          </a:xfrm>
          <a:prstGeom prst="rect">
            <a:avLst/>
          </a:prstGeom>
        </p:spPr>
      </p:pic>
      <p:pic>
        <p:nvPicPr>
          <p:cNvPr id="27" name="Picture 26">
            <a:extLst>
              <a:ext uri="{FF2B5EF4-FFF2-40B4-BE49-F238E27FC236}">
                <a16:creationId xmlns:a16="http://schemas.microsoft.com/office/drawing/2014/main" id="{D5000E48-CACB-D9F6-9473-7DF8842D1D9D}"/>
              </a:ext>
            </a:extLst>
          </p:cNvPr>
          <p:cNvPicPr>
            <a:picLocks noChangeAspect="1"/>
          </p:cNvPicPr>
          <p:nvPr/>
        </p:nvPicPr>
        <p:blipFill>
          <a:blip r:embed="rId11"/>
          <a:stretch>
            <a:fillRect/>
          </a:stretch>
        </p:blipFill>
        <p:spPr>
          <a:xfrm>
            <a:off x="3025953" y="4831094"/>
            <a:ext cx="1019774" cy="772272"/>
          </a:xfrm>
          <a:prstGeom prst="rect">
            <a:avLst/>
          </a:prstGeom>
        </p:spPr>
      </p:pic>
      <p:pic>
        <p:nvPicPr>
          <p:cNvPr id="28" name="Picture 27">
            <a:extLst>
              <a:ext uri="{FF2B5EF4-FFF2-40B4-BE49-F238E27FC236}">
                <a16:creationId xmlns:a16="http://schemas.microsoft.com/office/drawing/2014/main" id="{72BCD9D4-231F-D108-3875-A381AE9A8D9B}"/>
              </a:ext>
            </a:extLst>
          </p:cNvPr>
          <p:cNvPicPr>
            <a:picLocks noChangeAspect="1"/>
          </p:cNvPicPr>
          <p:nvPr/>
        </p:nvPicPr>
        <p:blipFill>
          <a:blip r:embed="rId11"/>
          <a:stretch>
            <a:fillRect/>
          </a:stretch>
        </p:blipFill>
        <p:spPr>
          <a:xfrm>
            <a:off x="4083701" y="4799374"/>
            <a:ext cx="1704704" cy="772272"/>
          </a:xfrm>
          <a:prstGeom prst="rect">
            <a:avLst/>
          </a:prstGeom>
        </p:spPr>
      </p:pic>
      <p:sp>
        <p:nvSpPr>
          <p:cNvPr id="31" name="TextBox 30">
            <a:extLst>
              <a:ext uri="{FF2B5EF4-FFF2-40B4-BE49-F238E27FC236}">
                <a16:creationId xmlns:a16="http://schemas.microsoft.com/office/drawing/2014/main" id="{93E4E091-A1CF-50B5-351F-B9E3F855D746}"/>
              </a:ext>
            </a:extLst>
          </p:cNvPr>
          <p:cNvSpPr txBox="1"/>
          <p:nvPr/>
        </p:nvSpPr>
        <p:spPr>
          <a:xfrm>
            <a:off x="301520" y="6138973"/>
            <a:ext cx="11434376"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The distance from the plane to the radar station is increasing at a rate of 296 km</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h after 1 minute.</a:t>
            </a:r>
            <a:endParaRPr lang="en-US" sz="2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D63BF7B-CC30-F893-EFF9-DD927D2981B5}"/>
              </a:ext>
            </a:extLst>
          </p:cNvPr>
          <p:cNvSpPr txBox="1"/>
          <p:nvPr/>
        </p:nvSpPr>
        <p:spPr>
          <a:xfrm>
            <a:off x="8084688" y="2611890"/>
            <a:ext cx="2827194" cy="430887"/>
          </a:xfrm>
          <a:prstGeom prst="rect">
            <a:avLst/>
          </a:prstGeom>
          <a:noFill/>
        </p:spPr>
        <p:txBody>
          <a:bodyPr wrap="square">
            <a:spAutoFit/>
          </a:bodyPr>
          <a:lstStyle/>
          <a:p>
            <a:r>
              <a:rPr lang="en-US" altLang="en-US" sz="2200" dirty="0">
                <a:solidFill>
                  <a:srgbClr val="FF0000"/>
                </a:solidFill>
                <a:latin typeface="Times New Roman" panose="02020603050405020304" pitchFamily="18" charset="0"/>
                <a:cs typeface="Times New Roman" panose="02020603050405020304" pitchFamily="18" charset="0"/>
              </a:rPr>
              <a:t>Differential Equation</a:t>
            </a:r>
            <a:endParaRPr lang="en-US" sz="2200" dirty="0">
              <a:solidFill>
                <a:srgbClr val="FF0000"/>
              </a:solidFill>
            </a:endParaRPr>
          </a:p>
        </p:txBody>
      </p:sp>
    </p:spTree>
    <p:extLst>
      <p:ext uri="{BB962C8B-B14F-4D97-AF65-F5344CB8AC3E}">
        <p14:creationId xmlns:p14="http://schemas.microsoft.com/office/powerpoint/2010/main" val="211729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6"/>
                                        </p:tgtEl>
                                      </p:cBhvr>
                                    </p:animEffect>
                                    <p:set>
                                      <p:cBhvr>
                                        <p:cTn id="94" dur="1" fill="hold">
                                          <p:stCondLst>
                                            <p:cond delay="4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fade">
                                      <p:cBhvr>
                                        <p:cTn id="109" dur="5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376D-B94E-37BA-CF48-06076CA77E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D1AE35-705F-3814-2427-1804E82DD35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6000F0-3D18-3C62-0ABA-AF8CF1F286E1}"/>
              </a:ext>
            </a:extLst>
          </p:cNvPr>
          <p:cNvSpPr>
            <a:spLocks noChangeArrowheads="1"/>
          </p:cNvSpPr>
          <p:nvPr/>
        </p:nvSpPr>
        <p:spPr bwMode="auto">
          <a:xfrm>
            <a:off x="1698374" y="237673"/>
            <a:ext cx="101975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Water is draining from the bottom of a cone-shaped funnel at the rate</a:t>
            </a:r>
            <a:r>
              <a:rPr kumimoji="0" lang="en-US" altLang="en-US" sz="2200" b="0" i="0" u="none" strike="noStrike" cap="none" normalizeH="0" dirty="0">
                <a:ln>
                  <a:noFill/>
                </a:ln>
                <a:solidFill>
                  <a:srgbClr val="424242"/>
                </a:solidFill>
                <a:effectLst/>
                <a:latin typeface="Times New Roman" panose="02020603050405020304" pitchFamily="18" charset="0"/>
                <a:cs typeface="Times New Roman" panose="02020603050405020304" pitchFamily="18" charset="0"/>
              </a:rPr>
              <a:t> 2</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in</a:t>
            </a:r>
            <a:r>
              <a:rPr kumimoji="0" lang="en-US" altLang="en-US" sz="2200" b="0" i="0" u="none" strike="noStrike" cap="none" normalizeH="0" baseline="30000" dirty="0">
                <a:ln>
                  <a:noFill/>
                </a:ln>
                <a:solidFill>
                  <a:srgbClr val="424242"/>
                </a:solidFill>
                <a:effectLst/>
                <a:latin typeface="Times New Roman" panose="02020603050405020304" pitchFamily="18" charset="0"/>
                <a:cs typeface="Times New Roman" panose="02020603050405020304" pitchFamily="18" charset="0"/>
              </a:rPr>
              <a:t>3</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/min. The height of the funnel is 16 inches and the radius at the top of the funnel is 4</a:t>
            </a:r>
            <a:r>
              <a:rPr kumimoji="0" lang="en-US" altLang="en-US" sz="2200" b="0" i="0" u="none" strike="noStrike" cap="none" normalizeH="0" dirty="0">
                <a:ln>
                  <a:noFill/>
                </a:ln>
                <a:solidFill>
                  <a:srgbClr val="424242"/>
                </a:solidFill>
                <a:effectLst/>
                <a:latin typeface="Times New Roman" panose="02020603050405020304" pitchFamily="18" charset="0"/>
                <a:cs typeface="Times New Roman" panose="02020603050405020304" pitchFamily="18" charset="0"/>
              </a:rPr>
              <a:t> </a:t>
            </a:r>
            <a:r>
              <a:rPr lang="en-US" altLang="en-US" sz="2200" dirty="0">
                <a:solidFill>
                  <a:srgbClr val="424242"/>
                </a:solidFill>
                <a:latin typeface="Times New Roman" panose="02020603050405020304" pitchFamily="18" charset="0"/>
                <a:cs typeface="Times New Roman" panose="02020603050405020304" pitchFamily="18" charset="0"/>
              </a:rPr>
              <a:t>in</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a:t>
            </a:r>
            <a:r>
              <a:rPr kumimoji="0" lang="en-US" altLang="en-US" sz="2200" b="0" i="0" u="none" strike="noStrike" cap="none" normalizeH="0" dirty="0">
                <a:ln>
                  <a:noFill/>
                </a:ln>
                <a:solidFill>
                  <a:srgbClr val="424242"/>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At what rate is the height of the water in the funnel changing when the height of the water is 8 in?</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A3F51BA-CAFA-03A3-8526-D84E6E4DC5B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BCA57805-F193-04D4-899E-69E5445B1B50}"/>
              </a:ext>
            </a:extLst>
          </p:cNvPr>
          <p:cNvSpPr txBox="1">
            <a:spLocks noChangeArrowheads="1"/>
          </p:cNvSpPr>
          <p:nvPr/>
        </p:nvSpPr>
        <p:spPr bwMode="auto">
          <a:xfrm>
            <a:off x="296126" y="153425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1" name="TextBox 10">
            <a:extLst>
              <a:ext uri="{FF2B5EF4-FFF2-40B4-BE49-F238E27FC236}">
                <a16:creationId xmlns:a16="http://schemas.microsoft.com/office/drawing/2014/main" id="{F2DC618E-5834-5E0C-EAFA-D08E28EBDEF4}"/>
              </a:ext>
            </a:extLst>
          </p:cNvPr>
          <p:cNvSpPr txBox="1"/>
          <p:nvPr/>
        </p:nvSpPr>
        <p:spPr>
          <a:xfrm>
            <a:off x="174962" y="2064722"/>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A3F1150C-F8BD-A0F0-0604-1716833E575A}"/>
              </a:ext>
            </a:extLst>
          </p:cNvPr>
          <p:cNvSpPr txBox="1"/>
          <p:nvPr/>
        </p:nvSpPr>
        <p:spPr>
          <a:xfrm>
            <a:off x="414541" y="2504495"/>
            <a:ext cx="5574055" cy="1446550"/>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V</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volume of water </a:t>
            </a:r>
            <a:r>
              <a:rPr lang="en-US" altLang="en-US" sz="2200" dirty="0">
                <a:latin typeface="Times New Roman" panose="02020603050405020304" pitchFamily="18" charset="0"/>
                <a:cs typeface="Times New Roman" panose="02020603050405020304" pitchFamily="18" charset="0"/>
              </a:rPr>
              <a:t>(in</a:t>
            </a:r>
            <a:r>
              <a:rPr lang="en-US" altLang="en-US" sz="2200" baseline="30000" dirty="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a:t>
            </a:r>
          </a:p>
          <a:p>
            <a:pPr>
              <a:spcBef>
                <a:spcPct val="0"/>
              </a:spcBef>
            </a:pPr>
            <a:r>
              <a:rPr lang="en-US" altLang="en-US" sz="2200" i="1" dirty="0">
                <a:latin typeface="Times New Roman" panose="02020603050405020304" pitchFamily="18" charset="0"/>
                <a:cs typeface="Times New Roman" panose="02020603050405020304" pitchFamily="18" charset="0"/>
              </a:rPr>
              <a:t>   r</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radius of water level </a:t>
            </a:r>
            <a:r>
              <a:rPr lang="en-US" altLang="en-US" sz="2200" dirty="0">
                <a:latin typeface="Times New Roman" panose="02020603050405020304" pitchFamily="18" charset="0"/>
                <a:cs typeface="Times New Roman" panose="02020603050405020304" pitchFamily="18" charset="0"/>
              </a:rPr>
              <a:t>(in)</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 h </a:t>
            </a:r>
            <a:r>
              <a:rPr lang="en-US"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height of water level </a:t>
            </a:r>
            <a:r>
              <a:rPr lang="en-US" altLang="en-US" sz="2200" dirty="0">
                <a:latin typeface="Times New Roman" panose="02020603050405020304" pitchFamily="18" charset="0"/>
                <a:cs typeface="Times New Roman" panose="02020603050405020304" pitchFamily="18" charset="0"/>
              </a:rPr>
              <a:t>(in)</a:t>
            </a:r>
          </a:p>
        </p:txBody>
      </p:sp>
      <p:graphicFrame>
        <p:nvGraphicFramePr>
          <p:cNvPr id="13" name="Object 12">
            <a:extLst>
              <a:ext uri="{FF2B5EF4-FFF2-40B4-BE49-F238E27FC236}">
                <a16:creationId xmlns:a16="http://schemas.microsoft.com/office/drawing/2014/main" id="{BCF42EF1-A0A9-2984-FEE7-B9F26AD24FB4}"/>
              </a:ext>
            </a:extLst>
          </p:cNvPr>
          <p:cNvGraphicFramePr>
            <a:graphicFrameLocks noChangeAspect="1"/>
          </p:cNvGraphicFramePr>
          <p:nvPr>
            <p:extLst>
              <p:ext uri="{D42A27DB-BD31-4B8C-83A1-F6EECF244321}">
                <p14:modId xmlns:p14="http://schemas.microsoft.com/office/powerpoint/2010/main" val="1263645420"/>
              </p:ext>
            </p:extLst>
          </p:nvPr>
        </p:nvGraphicFramePr>
        <p:xfrm>
          <a:off x="488156" y="4626825"/>
          <a:ext cx="5322888" cy="1144588"/>
        </p:xfrm>
        <a:graphic>
          <a:graphicData uri="http://schemas.openxmlformats.org/presentationml/2006/ole">
            <mc:AlternateContent xmlns:mc="http://schemas.openxmlformats.org/markup-compatibility/2006">
              <mc:Choice xmlns:v="urn:schemas-microsoft-com:vml" Requires="v">
                <p:oleObj name="Equation" r:id="rId2" imgW="2831760" imgH="609480" progId="Equation.DSMT4">
                  <p:embed/>
                </p:oleObj>
              </mc:Choice>
              <mc:Fallback>
                <p:oleObj name="Equation" r:id="rId2" imgW="2831760" imgH="609480" progId="Equation.DSMT4">
                  <p:embed/>
                  <p:pic>
                    <p:nvPicPr>
                      <p:cNvPr id="7" name="Object 6">
                        <a:extLst>
                          <a:ext uri="{FF2B5EF4-FFF2-40B4-BE49-F238E27FC236}">
                            <a16:creationId xmlns:a16="http://schemas.microsoft.com/office/drawing/2014/main" id="{D5F13CA4-8EE3-9359-BA47-70DA7D0812EB}"/>
                          </a:ext>
                        </a:extLst>
                      </p:cNvPr>
                      <p:cNvPicPr>
                        <a:picLocks noChangeAspect="1" noChangeArrowheads="1"/>
                      </p:cNvPicPr>
                      <p:nvPr/>
                    </p:nvPicPr>
                    <p:blipFill>
                      <a:blip r:embed="rId3"/>
                      <a:srcRect/>
                      <a:stretch>
                        <a:fillRect/>
                      </a:stretch>
                    </p:blipFill>
                    <p:spPr bwMode="auto">
                      <a:xfrm>
                        <a:off x="488156" y="4626825"/>
                        <a:ext cx="5322888"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a:extLst>
              <a:ext uri="{FF2B5EF4-FFF2-40B4-BE49-F238E27FC236}">
                <a16:creationId xmlns:a16="http://schemas.microsoft.com/office/drawing/2014/main" id="{09A784C1-7CCC-C766-5609-92D5474A15CF}"/>
              </a:ext>
            </a:extLst>
          </p:cNvPr>
          <p:cNvSpPr txBox="1"/>
          <p:nvPr/>
        </p:nvSpPr>
        <p:spPr>
          <a:xfrm>
            <a:off x="563643" y="4014179"/>
            <a:ext cx="3846038"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V, r</a:t>
            </a:r>
            <a:r>
              <a:rPr lang="en-US" altLang="en-US" sz="2200" dirty="0">
                <a:latin typeface="Times New Roman" panose="02020603050405020304" pitchFamily="18" charset="0"/>
                <a:cs typeface="Times New Roman" panose="02020603050405020304" pitchFamily="18" charset="0"/>
              </a:rPr>
              <a:t>,</a:t>
            </a:r>
            <a:r>
              <a:rPr lang="en-US" altLang="en-US" sz="2200" i="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h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p:grpSp>
        <p:nvGrpSpPr>
          <p:cNvPr id="19" name="Group 18">
            <a:extLst>
              <a:ext uri="{FF2B5EF4-FFF2-40B4-BE49-F238E27FC236}">
                <a16:creationId xmlns:a16="http://schemas.microsoft.com/office/drawing/2014/main" id="{17F668D1-B7EF-C443-A7B1-0086830D71CD}"/>
              </a:ext>
            </a:extLst>
          </p:cNvPr>
          <p:cNvGrpSpPr/>
          <p:nvPr/>
        </p:nvGrpSpPr>
        <p:grpSpPr>
          <a:xfrm>
            <a:off x="6943934" y="1999840"/>
            <a:ext cx="4285380" cy="3744100"/>
            <a:chOff x="6943934" y="1999840"/>
            <a:chExt cx="4285380" cy="3744100"/>
          </a:xfrm>
        </p:grpSpPr>
        <p:pic>
          <p:nvPicPr>
            <p:cNvPr id="10" name="Picture 9">
              <a:extLst>
                <a:ext uri="{FF2B5EF4-FFF2-40B4-BE49-F238E27FC236}">
                  <a16:creationId xmlns:a16="http://schemas.microsoft.com/office/drawing/2014/main" id="{387F62BD-2E7F-1A71-F3EA-40F2E009A064}"/>
                </a:ext>
              </a:extLst>
            </p:cNvPr>
            <p:cNvPicPr>
              <a:picLocks noChangeAspect="1"/>
            </p:cNvPicPr>
            <p:nvPr/>
          </p:nvPicPr>
          <p:blipFill>
            <a:blip r:embed="rId4"/>
            <a:stretch>
              <a:fillRect/>
            </a:stretch>
          </p:blipFill>
          <p:spPr>
            <a:xfrm>
              <a:off x="6943934" y="2057475"/>
              <a:ext cx="4110757" cy="3686465"/>
            </a:xfrm>
            <a:prstGeom prst="rect">
              <a:avLst/>
            </a:prstGeom>
          </p:spPr>
        </p:pic>
        <p:pic>
          <p:nvPicPr>
            <p:cNvPr id="15" name="Picture 14">
              <a:extLst>
                <a:ext uri="{FF2B5EF4-FFF2-40B4-BE49-F238E27FC236}">
                  <a16:creationId xmlns:a16="http://schemas.microsoft.com/office/drawing/2014/main" id="{67D63B8E-0D1C-6AA7-AF6F-2E0BD5993E87}"/>
                </a:ext>
              </a:extLst>
            </p:cNvPr>
            <p:cNvPicPr>
              <a:picLocks noChangeAspect="1"/>
            </p:cNvPicPr>
            <p:nvPr/>
          </p:nvPicPr>
          <p:blipFill>
            <a:blip r:embed="rId5"/>
            <a:stretch>
              <a:fillRect/>
            </a:stretch>
          </p:blipFill>
          <p:spPr>
            <a:xfrm>
              <a:off x="9379935" y="1999840"/>
              <a:ext cx="435064" cy="232944"/>
            </a:xfrm>
            <a:prstGeom prst="rect">
              <a:avLst/>
            </a:prstGeom>
          </p:spPr>
        </p:pic>
        <p:pic>
          <p:nvPicPr>
            <p:cNvPr id="16" name="Picture 15">
              <a:extLst>
                <a:ext uri="{FF2B5EF4-FFF2-40B4-BE49-F238E27FC236}">
                  <a16:creationId xmlns:a16="http://schemas.microsoft.com/office/drawing/2014/main" id="{AD3CFFCF-F141-2D9C-984D-3915D2BC6104}"/>
                </a:ext>
              </a:extLst>
            </p:cNvPr>
            <p:cNvPicPr>
              <a:picLocks noChangeAspect="1"/>
            </p:cNvPicPr>
            <p:nvPr/>
          </p:nvPicPr>
          <p:blipFill>
            <a:blip r:embed="rId5"/>
            <a:stretch>
              <a:fillRect/>
            </a:stretch>
          </p:blipFill>
          <p:spPr>
            <a:xfrm>
              <a:off x="10203333" y="4238041"/>
              <a:ext cx="435064" cy="232944"/>
            </a:xfrm>
            <a:prstGeom prst="rect">
              <a:avLst/>
            </a:prstGeom>
          </p:spPr>
        </p:pic>
        <p:pic>
          <p:nvPicPr>
            <p:cNvPr id="17" name="Picture 16">
              <a:extLst>
                <a:ext uri="{FF2B5EF4-FFF2-40B4-BE49-F238E27FC236}">
                  <a16:creationId xmlns:a16="http://schemas.microsoft.com/office/drawing/2014/main" id="{AFA26883-01C0-47A9-7D85-1E1736F487DB}"/>
                </a:ext>
              </a:extLst>
            </p:cNvPr>
            <p:cNvPicPr>
              <a:picLocks noChangeAspect="1"/>
            </p:cNvPicPr>
            <p:nvPr/>
          </p:nvPicPr>
          <p:blipFill>
            <a:blip r:embed="rId5"/>
            <a:stretch>
              <a:fillRect/>
            </a:stretch>
          </p:blipFill>
          <p:spPr>
            <a:xfrm>
              <a:off x="10794250" y="3883208"/>
              <a:ext cx="435064" cy="232944"/>
            </a:xfrm>
            <a:prstGeom prst="rect">
              <a:avLst/>
            </a:prstGeom>
          </p:spPr>
        </p:pic>
        <p:sp>
          <p:nvSpPr>
            <p:cNvPr id="18" name="Rectangle 17">
              <a:extLst>
                <a:ext uri="{FF2B5EF4-FFF2-40B4-BE49-F238E27FC236}">
                  <a16:creationId xmlns:a16="http://schemas.microsoft.com/office/drawing/2014/main" id="{FE83B420-C9AE-7EFF-C021-4EA84E6B95CB}"/>
                </a:ext>
              </a:extLst>
            </p:cNvPr>
            <p:cNvSpPr/>
            <p:nvPr/>
          </p:nvSpPr>
          <p:spPr>
            <a:xfrm>
              <a:off x="9228406" y="2980118"/>
              <a:ext cx="158562" cy="232943"/>
            </a:xfrm>
            <a:prstGeom prst="rect">
              <a:avLst/>
            </a:prstGeom>
            <a:solidFill>
              <a:srgbClr val="E7E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10D50427-984E-E36B-56A9-5014F3A0D3F1}"/>
              </a:ext>
            </a:extLst>
          </p:cNvPr>
          <p:cNvSpPr txBox="1"/>
          <p:nvPr/>
        </p:nvSpPr>
        <p:spPr>
          <a:xfrm>
            <a:off x="9255499" y="1857125"/>
            <a:ext cx="621889" cy="430887"/>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4</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in</a:t>
            </a:r>
            <a:endParaRPr lang="en-US" sz="2200" dirty="0"/>
          </a:p>
        </p:txBody>
      </p:sp>
      <p:sp>
        <p:nvSpPr>
          <p:cNvPr id="22" name="TextBox 21">
            <a:extLst>
              <a:ext uri="{FF2B5EF4-FFF2-40B4-BE49-F238E27FC236}">
                <a16:creationId xmlns:a16="http://schemas.microsoft.com/office/drawing/2014/main" id="{EC8F9BEC-FC14-C0BC-DD20-FA1673198EF2}"/>
              </a:ext>
            </a:extLst>
          </p:cNvPr>
          <p:cNvSpPr txBox="1"/>
          <p:nvPr/>
        </p:nvSpPr>
        <p:spPr>
          <a:xfrm>
            <a:off x="10794250" y="3761912"/>
            <a:ext cx="834107" cy="430887"/>
          </a:xfrm>
          <a:prstGeom prst="rect">
            <a:avLst/>
          </a:prstGeom>
          <a:noFill/>
        </p:spPr>
        <p:txBody>
          <a:bodyPr wrap="square">
            <a:spAutoFit/>
          </a:bodyPr>
          <a:lstStyle/>
          <a:p>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16 </a:t>
            </a:r>
            <a:r>
              <a:rPr lang="en-US" altLang="en-US" sz="2200" dirty="0">
                <a:solidFill>
                  <a:srgbClr val="424242"/>
                </a:solidFill>
                <a:latin typeface="Times New Roman" panose="02020603050405020304" pitchFamily="18" charset="0"/>
                <a:cs typeface="Times New Roman" panose="02020603050405020304" pitchFamily="18" charset="0"/>
              </a:rPr>
              <a:t>in</a:t>
            </a:r>
            <a:endParaRPr lang="en-US" sz="2200" dirty="0"/>
          </a:p>
        </p:txBody>
      </p:sp>
      <p:sp>
        <p:nvSpPr>
          <p:cNvPr id="24" name="TextBox 23">
            <a:extLst>
              <a:ext uri="{FF2B5EF4-FFF2-40B4-BE49-F238E27FC236}">
                <a16:creationId xmlns:a16="http://schemas.microsoft.com/office/drawing/2014/main" id="{A4905E8A-0210-A02C-1B3F-E3E36C16010B}"/>
              </a:ext>
            </a:extLst>
          </p:cNvPr>
          <p:cNvSpPr txBox="1"/>
          <p:nvPr/>
        </p:nvSpPr>
        <p:spPr>
          <a:xfrm>
            <a:off x="10203333" y="4238041"/>
            <a:ext cx="612987"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sp>
        <p:nvSpPr>
          <p:cNvPr id="25" name="TextBox 24">
            <a:extLst>
              <a:ext uri="{FF2B5EF4-FFF2-40B4-BE49-F238E27FC236}">
                <a16:creationId xmlns:a16="http://schemas.microsoft.com/office/drawing/2014/main" id="{EF73783B-3105-6AF6-B7D7-94502A4985A9}"/>
              </a:ext>
            </a:extLst>
          </p:cNvPr>
          <p:cNvSpPr txBox="1"/>
          <p:nvPr/>
        </p:nvSpPr>
        <p:spPr>
          <a:xfrm>
            <a:off x="9202012" y="2790136"/>
            <a:ext cx="355161"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r</a:t>
            </a:r>
            <a:endParaRPr lang="en-US" sz="2200" dirty="0"/>
          </a:p>
        </p:txBody>
      </p:sp>
      <p:pic>
        <p:nvPicPr>
          <p:cNvPr id="26" name="Picture 25">
            <a:extLst>
              <a:ext uri="{FF2B5EF4-FFF2-40B4-BE49-F238E27FC236}">
                <a16:creationId xmlns:a16="http://schemas.microsoft.com/office/drawing/2014/main" id="{1CF124D1-C53B-087D-49B7-BB3B1BCA867C}"/>
              </a:ext>
            </a:extLst>
          </p:cNvPr>
          <p:cNvPicPr>
            <a:picLocks noChangeAspect="1"/>
          </p:cNvPicPr>
          <p:nvPr/>
        </p:nvPicPr>
        <p:blipFill>
          <a:blip r:embed="rId5"/>
          <a:stretch>
            <a:fillRect/>
          </a:stretch>
        </p:blipFill>
        <p:spPr>
          <a:xfrm>
            <a:off x="2148252" y="5064557"/>
            <a:ext cx="1972862" cy="688680"/>
          </a:xfrm>
          <a:prstGeom prst="rect">
            <a:avLst/>
          </a:prstGeom>
        </p:spPr>
      </p:pic>
      <p:pic>
        <p:nvPicPr>
          <p:cNvPr id="27" name="Picture 26">
            <a:extLst>
              <a:ext uri="{FF2B5EF4-FFF2-40B4-BE49-F238E27FC236}">
                <a16:creationId xmlns:a16="http://schemas.microsoft.com/office/drawing/2014/main" id="{A43C7FB4-95F9-0E01-7F18-F30A0669C711}"/>
              </a:ext>
            </a:extLst>
          </p:cNvPr>
          <p:cNvPicPr>
            <a:picLocks noChangeAspect="1"/>
          </p:cNvPicPr>
          <p:nvPr/>
        </p:nvPicPr>
        <p:blipFill>
          <a:blip r:embed="rId5"/>
          <a:stretch>
            <a:fillRect/>
          </a:stretch>
        </p:blipFill>
        <p:spPr>
          <a:xfrm>
            <a:off x="6792819" y="1934366"/>
            <a:ext cx="4911025" cy="3892777"/>
          </a:xfrm>
          <a:prstGeom prst="rect">
            <a:avLst/>
          </a:prstGeom>
        </p:spPr>
      </p:pic>
      <p:pic>
        <p:nvPicPr>
          <p:cNvPr id="28" name="Picture 27">
            <a:extLst>
              <a:ext uri="{FF2B5EF4-FFF2-40B4-BE49-F238E27FC236}">
                <a16:creationId xmlns:a16="http://schemas.microsoft.com/office/drawing/2014/main" id="{AE091660-5117-57B7-7597-67D0241B5940}"/>
              </a:ext>
            </a:extLst>
          </p:cNvPr>
          <p:cNvPicPr>
            <a:picLocks noChangeAspect="1"/>
          </p:cNvPicPr>
          <p:nvPr/>
        </p:nvPicPr>
        <p:blipFill>
          <a:blip r:embed="rId5"/>
          <a:stretch>
            <a:fillRect/>
          </a:stretch>
        </p:blipFill>
        <p:spPr>
          <a:xfrm>
            <a:off x="4121114" y="5044701"/>
            <a:ext cx="1689930" cy="688680"/>
          </a:xfrm>
          <a:prstGeom prst="rect">
            <a:avLst/>
          </a:prstGeom>
        </p:spPr>
      </p:pic>
      <p:sp>
        <p:nvSpPr>
          <p:cNvPr id="30" name="TextBox 29">
            <a:extLst>
              <a:ext uri="{FF2B5EF4-FFF2-40B4-BE49-F238E27FC236}">
                <a16:creationId xmlns:a16="http://schemas.microsoft.com/office/drawing/2014/main" id="{F3459054-7A72-317C-5E50-61B65B70E3F0}"/>
              </a:ext>
            </a:extLst>
          </p:cNvPr>
          <p:cNvSpPr txBox="1"/>
          <p:nvPr/>
        </p:nvSpPr>
        <p:spPr>
          <a:xfrm>
            <a:off x="8941422" y="3761913"/>
            <a:ext cx="587123"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V</a:t>
            </a:r>
            <a:endParaRPr lang="en-US" sz="2200" dirty="0"/>
          </a:p>
        </p:txBody>
      </p:sp>
    </p:spTree>
    <p:extLst>
      <p:ext uri="{BB962C8B-B14F-4D97-AF65-F5344CB8AC3E}">
        <p14:creationId xmlns:p14="http://schemas.microsoft.com/office/powerpoint/2010/main" val="2723580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80">
                                          <p:stCondLst>
                                            <p:cond delay="0"/>
                                          </p:stCondLst>
                                        </p:cTn>
                                        <p:tgtEl>
                                          <p:spTgt spid="30"/>
                                        </p:tgtEl>
                                      </p:cBhvr>
                                    </p:animEffect>
                                    <p:anim calcmode="lin" valueType="num">
                                      <p:cBhvr>
                                        <p:cTn id="4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8" dur="26">
                                          <p:stCondLst>
                                            <p:cond delay="650"/>
                                          </p:stCondLst>
                                        </p:cTn>
                                        <p:tgtEl>
                                          <p:spTgt spid="30"/>
                                        </p:tgtEl>
                                      </p:cBhvr>
                                      <p:to x="100000" y="60000"/>
                                    </p:animScale>
                                    <p:animScale>
                                      <p:cBhvr>
                                        <p:cTn id="49" dur="166" decel="50000">
                                          <p:stCondLst>
                                            <p:cond delay="676"/>
                                          </p:stCondLst>
                                        </p:cTn>
                                        <p:tgtEl>
                                          <p:spTgt spid="30"/>
                                        </p:tgtEl>
                                      </p:cBhvr>
                                      <p:to x="100000" y="100000"/>
                                    </p:animScale>
                                    <p:animScale>
                                      <p:cBhvr>
                                        <p:cTn id="50" dur="26">
                                          <p:stCondLst>
                                            <p:cond delay="1312"/>
                                          </p:stCondLst>
                                        </p:cTn>
                                        <p:tgtEl>
                                          <p:spTgt spid="30"/>
                                        </p:tgtEl>
                                      </p:cBhvr>
                                      <p:to x="100000" y="80000"/>
                                    </p:animScale>
                                    <p:animScale>
                                      <p:cBhvr>
                                        <p:cTn id="51" dur="166" decel="50000">
                                          <p:stCondLst>
                                            <p:cond delay="1338"/>
                                          </p:stCondLst>
                                        </p:cTn>
                                        <p:tgtEl>
                                          <p:spTgt spid="30"/>
                                        </p:tgtEl>
                                      </p:cBhvr>
                                      <p:to x="100000" y="100000"/>
                                    </p:animScale>
                                    <p:animScale>
                                      <p:cBhvr>
                                        <p:cTn id="52" dur="26">
                                          <p:stCondLst>
                                            <p:cond delay="1642"/>
                                          </p:stCondLst>
                                        </p:cTn>
                                        <p:tgtEl>
                                          <p:spTgt spid="30"/>
                                        </p:tgtEl>
                                      </p:cBhvr>
                                      <p:to x="100000" y="90000"/>
                                    </p:animScale>
                                    <p:animScale>
                                      <p:cBhvr>
                                        <p:cTn id="53" dur="166" decel="50000">
                                          <p:stCondLst>
                                            <p:cond delay="1668"/>
                                          </p:stCondLst>
                                        </p:cTn>
                                        <p:tgtEl>
                                          <p:spTgt spid="30"/>
                                        </p:tgtEl>
                                      </p:cBhvr>
                                      <p:to x="100000" y="100000"/>
                                    </p:animScale>
                                    <p:animScale>
                                      <p:cBhvr>
                                        <p:cTn id="54" dur="26">
                                          <p:stCondLst>
                                            <p:cond delay="1808"/>
                                          </p:stCondLst>
                                        </p:cTn>
                                        <p:tgtEl>
                                          <p:spTgt spid="30"/>
                                        </p:tgtEl>
                                      </p:cBhvr>
                                      <p:to x="100000" y="95000"/>
                                    </p:animScale>
                                    <p:animScale>
                                      <p:cBhvr>
                                        <p:cTn id="55" dur="166" decel="50000">
                                          <p:stCondLst>
                                            <p:cond delay="1834"/>
                                          </p:stCondLst>
                                        </p:cTn>
                                        <p:tgtEl>
                                          <p:spTgt spid="30"/>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80">
                                          <p:stCondLst>
                                            <p:cond delay="0"/>
                                          </p:stCondLst>
                                        </p:cTn>
                                        <p:tgtEl>
                                          <p:spTgt spid="25"/>
                                        </p:tgtEl>
                                      </p:cBhvr>
                                    </p:animEffect>
                                    <p:anim calcmode="lin" valueType="num">
                                      <p:cBhvr>
                                        <p:cTn id="6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6" dur="26">
                                          <p:stCondLst>
                                            <p:cond delay="650"/>
                                          </p:stCondLst>
                                        </p:cTn>
                                        <p:tgtEl>
                                          <p:spTgt spid="25"/>
                                        </p:tgtEl>
                                      </p:cBhvr>
                                      <p:to x="100000" y="60000"/>
                                    </p:animScale>
                                    <p:animScale>
                                      <p:cBhvr>
                                        <p:cTn id="67" dur="166" decel="50000">
                                          <p:stCondLst>
                                            <p:cond delay="676"/>
                                          </p:stCondLst>
                                        </p:cTn>
                                        <p:tgtEl>
                                          <p:spTgt spid="25"/>
                                        </p:tgtEl>
                                      </p:cBhvr>
                                      <p:to x="100000" y="100000"/>
                                    </p:animScale>
                                    <p:animScale>
                                      <p:cBhvr>
                                        <p:cTn id="68" dur="26">
                                          <p:stCondLst>
                                            <p:cond delay="1312"/>
                                          </p:stCondLst>
                                        </p:cTn>
                                        <p:tgtEl>
                                          <p:spTgt spid="25"/>
                                        </p:tgtEl>
                                      </p:cBhvr>
                                      <p:to x="100000" y="80000"/>
                                    </p:animScale>
                                    <p:animScale>
                                      <p:cBhvr>
                                        <p:cTn id="69" dur="166" decel="50000">
                                          <p:stCondLst>
                                            <p:cond delay="1338"/>
                                          </p:stCondLst>
                                        </p:cTn>
                                        <p:tgtEl>
                                          <p:spTgt spid="25"/>
                                        </p:tgtEl>
                                      </p:cBhvr>
                                      <p:to x="100000" y="100000"/>
                                    </p:animScale>
                                    <p:animScale>
                                      <p:cBhvr>
                                        <p:cTn id="70" dur="26">
                                          <p:stCondLst>
                                            <p:cond delay="1642"/>
                                          </p:stCondLst>
                                        </p:cTn>
                                        <p:tgtEl>
                                          <p:spTgt spid="25"/>
                                        </p:tgtEl>
                                      </p:cBhvr>
                                      <p:to x="100000" y="90000"/>
                                    </p:animScale>
                                    <p:animScale>
                                      <p:cBhvr>
                                        <p:cTn id="71" dur="166" decel="50000">
                                          <p:stCondLst>
                                            <p:cond delay="1668"/>
                                          </p:stCondLst>
                                        </p:cTn>
                                        <p:tgtEl>
                                          <p:spTgt spid="25"/>
                                        </p:tgtEl>
                                      </p:cBhvr>
                                      <p:to x="100000" y="100000"/>
                                    </p:animScale>
                                    <p:animScale>
                                      <p:cBhvr>
                                        <p:cTn id="72" dur="26">
                                          <p:stCondLst>
                                            <p:cond delay="1808"/>
                                          </p:stCondLst>
                                        </p:cTn>
                                        <p:tgtEl>
                                          <p:spTgt spid="25"/>
                                        </p:tgtEl>
                                      </p:cBhvr>
                                      <p:to x="100000" y="95000"/>
                                    </p:animScale>
                                    <p:animScale>
                                      <p:cBhvr>
                                        <p:cTn id="73" dur="166" decel="50000">
                                          <p:stCondLst>
                                            <p:cond delay="1834"/>
                                          </p:stCondLst>
                                        </p:cTn>
                                        <p:tgtEl>
                                          <p:spTgt spid="2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80">
                                          <p:stCondLst>
                                            <p:cond delay="0"/>
                                          </p:stCondLst>
                                        </p:cTn>
                                        <p:tgtEl>
                                          <p:spTgt spid="24"/>
                                        </p:tgtEl>
                                      </p:cBhvr>
                                    </p:animEffect>
                                    <p:anim calcmode="lin" valueType="num">
                                      <p:cBhvr>
                                        <p:cTn id="7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4" dur="26">
                                          <p:stCondLst>
                                            <p:cond delay="650"/>
                                          </p:stCondLst>
                                        </p:cTn>
                                        <p:tgtEl>
                                          <p:spTgt spid="24"/>
                                        </p:tgtEl>
                                      </p:cBhvr>
                                      <p:to x="100000" y="60000"/>
                                    </p:animScale>
                                    <p:animScale>
                                      <p:cBhvr>
                                        <p:cTn id="85" dur="166" decel="50000">
                                          <p:stCondLst>
                                            <p:cond delay="676"/>
                                          </p:stCondLst>
                                        </p:cTn>
                                        <p:tgtEl>
                                          <p:spTgt spid="24"/>
                                        </p:tgtEl>
                                      </p:cBhvr>
                                      <p:to x="100000" y="100000"/>
                                    </p:animScale>
                                    <p:animScale>
                                      <p:cBhvr>
                                        <p:cTn id="86" dur="26">
                                          <p:stCondLst>
                                            <p:cond delay="1312"/>
                                          </p:stCondLst>
                                        </p:cTn>
                                        <p:tgtEl>
                                          <p:spTgt spid="24"/>
                                        </p:tgtEl>
                                      </p:cBhvr>
                                      <p:to x="100000" y="80000"/>
                                    </p:animScale>
                                    <p:animScale>
                                      <p:cBhvr>
                                        <p:cTn id="87" dur="166" decel="50000">
                                          <p:stCondLst>
                                            <p:cond delay="1338"/>
                                          </p:stCondLst>
                                        </p:cTn>
                                        <p:tgtEl>
                                          <p:spTgt spid="24"/>
                                        </p:tgtEl>
                                      </p:cBhvr>
                                      <p:to x="100000" y="100000"/>
                                    </p:animScale>
                                    <p:animScale>
                                      <p:cBhvr>
                                        <p:cTn id="88" dur="26">
                                          <p:stCondLst>
                                            <p:cond delay="1642"/>
                                          </p:stCondLst>
                                        </p:cTn>
                                        <p:tgtEl>
                                          <p:spTgt spid="24"/>
                                        </p:tgtEl>
                                      </p:cBhvr>
                                      <p:to x="100000" y="90000"/>
                                    </p:animScale>
                                    <p:animScale>
                                      <p:cBhvr>
                                        <p:cTn id="89" dur="166" decel="50000">
                                          <p:stCondLst>
                                            <p:cond delay="1668"/>
                                          </p:stCondLst>
                                        </p:cTn>
                                        <p:tgtEl>
                                          <p:spTgt spid="24"/>
                                        </p:tgtEl>
                                      </p:cBhvr>
                                      <p:to x="100000" y="100000"/>
                                    </p:animScale>
                                    <p:animScale>
                                      <p:cBhvr>
                                        <p:cTn id="90" dur="26">
                                          <p:stCondLst>
                                            <p:cond delay="1808"/>
                                          </p:stCondLst>
                                        </p:cTn>
                                        <p:tgtEl>
                                          <p:spTgt spid="24"/>
                                        </p:tgtEl>
                                      </p:cBhvr>
                                      <p:to x="100000" y="95000"/>
                                    </p:animScale>
                                    <p:animScale>
                                      <p:cBhvr>
                                        <p:cTn id="91" dur="166" decel="50000">
                                          <p:stCondLst>
                                            <p:cond delay="1834"/>
                                          </p:stCondLst>
                                        </p:cTn>
                                        <p:tgtEl>
                                          <p:spTgt spid="24"/>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5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8"/>
                                        </p:tgtEl>
                                      </p:cBhvr>
                                    </p:animEffect>
                                    <p:set>
                                      <p:cBhvr>
                                        <p:cTn id="11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p:bldP spid="12" grpId="0"/>
      <p:bldP spid="14" grpId="0"/>
      <p:bldP spid="21" grpId="0"/>
      <p:bldP spid="22" grpId="0"/>
      <p:bldP spid="24" grpId="0"/>
      <p:bldP spid="25"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1B17-0D77-B145-17CD-FA76CD4FE9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18FE2E-C2DC-6146-0730-D357C5B6BAF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
            <a:extLst>
              <a:ext uri="{FF2B5EF4-FFF2-40B4-BE49-F238E27FC236}">
                <a16:creationId xmlns:a16="http://schemas.microsoft.com/office/drawing/2014/main" id="{65BDB989-EF5E-663B-4FEB-D21AA548B3E7}"/>
              </a:ext>
            </a:extLst>
          </p:cNvPr>
          <p:cNvSpPr txBox="1">
            <a:spLocks noChangeArrowheads="1"/>
          </p:cNvSpPr>
          <p:nvPr/>
        </p:nvSpPr>
        <p:spPr bwMode="auto">
          <a:xfrm>
            <a:off x="343267" y="28898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5" name="TextBox 14">
            <a:extLst>
              <a:ext uri="{FF2B5EF4-FFF2-40B4-BE49-F238E27FC236}">
                <a16:creationId xmlns:a16="http://schemas.microsoft.com/office/drawing/2014/main" id="{70CEC198-1024-12E8-EE11-F42EEEF09B5D}"/>
              </a:ext>
            </a:extLst>
          </p:cNvPr>
          <p:cNvSpPr txBox="1"/>
          <p:nvPr/>
        </p:nvSpPr>
        <p:spPr>
          <a:xfrm>
            <a:off x="228019" y="856472"/>
            <a:ext cx="5962272"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a:p>
            <a:pPr>
              <a:spcBef>
                <a:spcPct val="0"/>
              </a:spcBef>
            </a:pPr>
            <a:r>
              <a:rPr lang="en-US" altLang="en-US" sz="2200" dirty="0">
                <a:solidFill>
                  <a:srgbClr val="424242"/>
                </a:solidFill>
                <a:latin typeface="Times New Roman" panose="02020603050405020304" pitchFamily="18" charset="0"/>
                <a:cs typeface="Times New Roman" panose="02020603050405020304" pitchFamily="18" charset="0"/>
              </a:rPr>
              <a:t>Water is draining out at the rate of 2 in</a:t>
            </a:r>
            <a:r>
              <a:rPr lang="en-US" altLang="en-US" sz="2200" baseline="30000" dirty="0">
                <a:solidFill>
                  <a:srgbClr val="424242"/>
                </a:solidFill>
                <a:latin typeface="Times New Roman" panose="02020603050405020304" pitchFamily="18" charset="0"/>
                <a:cs typeface="Times New Roman" panose="02020603050405020304" pitchFamily="18" charset="0"/>
              </a:rPr>
              <a:t>3</a:t>
            </a:r>
            <a:r>
              <a:rPr lang="en-US" altLang="en-US" sz="2200" dirty="0">
                <a:solidFill>
                  <a:srgbClr val="424242"/>
                </a:solidFill>
                <a:latin typeface="Times New Roman" panose="02020603050405020304" pitchFamily="18" charset="0"/>
                <a:cs typeface="Times New Roman" panose="02020603050405020304" pitchFamily="18" charset="0"/>
              </a:rPr>
              <a:t>/min</a:t>
            </a:r>
            <a:endParaRPr lang="en-US" altLang="en-US" sz="2200" b="1" u="sng"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115246E-235D-C960-3D19-EE20C1D23CB0}"/>
              </a:ext>
            </a:extLst>
          </p:cNvPr>
          <p:cNvSpPr txBox="1"/>
          <p:nvPr/>
        </p:nvSpPr>
        <p:spPr>
          <a:xfrm>
            <a:off x="296127" y="2786900"/>
            <a:ext cx="10570324"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a:p>
            <a:pPr>
              <a:spcBef>
                <a:spcPct val="0"/>
              </a:spcBef>
            </a:pPr>
            <a:r>
              <a:rPr lang="en-US" sz="2200" dirty="0">
                <a:latin typeface="TimesLTStd-Roman"/>
              </a:rPr>
              <a:t>Find the </a:t>
            </a:r>
            <a:r>
              <a:rPr lang="en-US" altLang="en-US" sz="2200" dirty="0">
                <a:solidFill>
                  <a:srgbClr val="424242"/>
                </a:solidFill>
                <a:latin typeface="Times New Roman" panose="02020603050405020304" pitchFamily="18" charset="0"/>
                <a:cs typeface="Times New Roman" panose="02020603050405020304" pitchFamily="18" charset="0"/>
              </a:rPr>
              <a:t>rate that the height of the water is changing when the water level is 8 in</a:t>
            </a:r>
            <a:r>
              <a:rPr lang="en-US" sz="2200" dirty="0">
                <a:latin typeface="TimesLTStd-Roman"/>
              </a:rPr>
              <a:t>.</a:t>
            </a:r>
            <a:endParaRPr lang="en-US" altLang="en-US" sz="2200" b="1" u="sng" dirty="0">
              <a:latin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154D81C3-7271-B18F-655C-5A4E221144FF}"/>
              </a:ext>
            </a:extLst>
          </p:cNvPr>
          <p:cNvGraphicFramePr>
            <a:graphicFrameLocks noChangeAspect="1"/>
          </p:cNvGraphicFramePr>
          <p:nvPr>
            <p:extLst>
              <p:ext uri="{D42A27DB-BD31-4B8C-83A1-F6EECF244321}">
                <p14:modId xmlns:p14="http://schemas.microsoft.com/office/powerpoint/2010/main" val="596216835"/>
              </p:ext>
            </p:extLst>
          </p:nvPr>
        </p:nvGraphicFramePr>
        <p:xfrm>
          <a:off x="738188" y="1747838"/>
          <a:ext cx="2052637" cy="739775"/>
        </p:xfrm>
        <a:graphic>
          <a:graphicData uri="http://schemas.openxmlformats.org/presentationml/2006/ole">
            <mc:AlternateContent xmlns:mc="http://schemas.openxmlformats.org/markup-compatibility/2006">
              <mc:Choice xmlns:v="urn:schemas-microsoft-com:vml" Requires="v">
                <p:oleObj name="Equation" r:id="rId2" imgW="1091880" imgH="393480" progId="Equation.DSMT4">
                  <p:embed/>
                </p:oleObj>
              </mc:Choice>
              <mc:Fallback>
                <p:oleObj name="Equation" r:id="rId2" imgW="1091880" imgH="393480" progId="Equation.DSMT4">
                  <p:embed/>
                  <p:pic>
                    <p:nvPicPr>
                      <p:cNvPr id="7" name="Object 6">
                        <a:extLst>
                          <a:ext uri="{FF2B5EF4-FFF2-40B4-BE49-F238E27FC236}">
                            <a16:creationId xmlns:a16="http://schemas.microsoft.com/office/drawing/2014/main" id="{2725321E-36B6-91AA-8D7E-703D09102772}"/>
                          </a:ext>
                        </a:extLst>
                      </p:cNvPr>
                      <p:cNvPicPr>
                        <a:picLocks noChangeAspect="1" noChangeArrowheads="1"/>
                      </p:cNvPicPr>
                      <p:nvPr/>
                    </p:nvPicPr>
                    <p:blipFill>
                      <a:blip r:embed="rId3"/>
                      <a:srcRect/>
                      <a:stretch>
                        <a:fillRect/>
                      </a:stretch>
                    </p:blipFill>
                    <p:spPr bwMode="auto">
                      <a:xfrm>
                        <a:off x="738188" y="1747838"/>
                        <a:ext cx="2052637"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7">
            <a:extLst>
              <a:ext uri="{FF2B5EF4-FFF2-40B4-BE49-F238E27FC236}">
                <a16:creationId xmlns:a16="http://schemas.microsoft.com/office/drawing/2014/main" id="{9D8A7E8E-29B0-9FE9-9D3A-5203EDFC9F0D}"/>
              </a:ext>
            </a:extLst>
          </p:cNvPr>
          <p:cNvGraphicFramePr>
            <a:graphicFrameLocks noChangeAspect="1"/>
          </p:cNvGraphicFramePr>
          <p:nvPr>
            <p:extLst>
              <p:ext uri="{D42A27DB-BD31-4B8C-83A1-F6EECF244321}">
                <p14:modId xmlns:p14="http://schemas.microsoft.com/office/powerpoint/2010/main" val="1098037318"/>
              </p:ext>
            </p:extLst>
          </p:nvPr>
        </p:nvGraphicFramePr>
        <p:xfrm>
          <a:off x="814388" y="3578251"/>
          <a:ext cx="930275" cy="835025"/>
        </p:xfrm>
        <a:graphic>
          <a:graphicData uri="http://schemas.openxmlformats.org/presentationml/2006/ole">
            <mc:AlternateContent xmlns:mc="http://schemas.openxmlformats.org/markup-compatibility/2006">
              <mc:Choice xmlns:v="urn:schemas-microsoft-com:vml" Requires="v">
                <p:oleObj name="Equation" r:id="rId4" imgW="495000" imgH="444240" progId="Equation.DSMT4">
                  <p:embed/>
                </p:oleObj>
              </mc:Choice>
              <mc:Fallback>
                <p:oleObj name="Equation" r:id="rId4" imgW="495000" imgH="444240" progId="Equation.DSMT4">
                  <p:embed/>
                  <p:pic>
                    <p:nvPicPr>
                      <p:cNvPr id="8" name="Object 7">
                        <a:extLst>
                          <a:ext uri="{FF2B5EF4-FFF2-40B4-BE49-F238E27FC236}">
                            <a16:creationId xmlns:a16="http://schemas.microsoft.com/office/drawing/2014/main" id="{0915783D-118B-B46E-D449-634F5EBF4713}"/>
                          </a:ext>
                        </a:extLst>
                      </p:cNvPr>
                      <p:cNvPicPr>
                        <a:picLocks noChangeAspect="1" noChangeArrowheads="1"/>
                      </p:cNvPicPr>
                      <p:nvPr/>
                    </p:nvPicPr>
                    <p:blipFill>
                      <a:blip r:embed="rId5"/>
                      <a:srcRect/>
                      <a:stretch>
                        <a:fillRect/>
                      </a:stretch>
                    </p:blipFill>
                    <p:spPr bwMode="auto">
                      <a:xfrm>
                        <a:off x="814388" y="3578251"/>
                        <a:ext cx="930275"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2C054DD2-93E3-EEF3-950D-0BD8B2EAC753}"/>
              </a:ext>
            </a:extLst>
          </p:cNvPr>
          <p:cNvSpPr txBox="1"/>
          <p:nvPr/>
        </p:nvSpPr>
        <p:spPr>
          <a:xfrm>
            <a:off x="296127" y="4512040"/>
            <a:ext cx="1966850" cy="430887"/>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p:txBody>
      </p:sp>
      <p:grpSp>
        <p:nvGrpSpPr>
          <p:cNvPr id="21" name="Group 20">
            <a:extLst>
              <a:ext uri="{FF2B5EF4-FFF2-40B4-BE49-F238E27FC236}">
                <a16:creationId xmlns:a16="http://schemas.microsoft.com/office/drawing/2014/main" id="{CC06C84D-5779-2374-C8AD-75F016941AE5}"/>
              </a:ext>
            </a:extLst>
          </p:cNvPr>
          <p:cNvGrpSpPr/>
          <p:nvPr/>
        </p:nvGrpSpPr>
        <p:grpSpPr>
          <a:xfrm>
            <a:off x="7962092" y="81077"/>
            <a:ext cx="3917274" cy="2920222"/>
            <a:chOff x="7350334" y="482139"/>
            <a:chExt cx="4739902" cy="3886815"/>
          </a:xfrm>
        </p:grpSpPr>
        <p:grpSp>
          <p:nvGrpSpPr>
            <p:cNvPr id="13" name="Group 12">
              <a:extLst>
                <a:ext uri="{FF2B5EF4-FFF2-40B4-BE49-F238E27FC236}">
                  <a16:creationId xmlns:a16="http://schemas.microsoft.com/office/drawing/2014/main" id="{4BE3AD76-018B-6043-25F3-D9EB9AD52859}"/>
                </a:ext>
              </a:extLst>
            </p:cNvPr>
            <p:cNvGrpSpPr/>
            <p:nvPr/>
          </p:nvGrpSpPr>
          <p:grpSpPr>
            <a:xfrm>
              <a:off x="7350334" y="482139"/>
              <a:ext cx="4739902" cy="3886815"/>
              <a:chOff x="6943934" y="1857125"/>
              <a:chExt cx="4739902" cy="3886815"/>
            </a:xfrm>
          </p:grpSpPr>
          <p:grpSp>
            <p:nvGrpSpPr>
              <p:cNvPr id="2" name="Group 1">
                <a:extLst>
                  <a:ext uri="{FF2B5EF4-FFF2-40B4-BE49-F238E27FC236}">
                    <a16:creationId xmlns:a16="http://schemas.microsoft.com/office/drawing/2014/main" id="{E707B84A-8D8A-61FB-9BA6-B40E4C6C80E0}"/>
                  </a:ext>
                </a:extLst>
              </p:cNvPr>
              <p:cNvGrpSpPr/>
              <p:nvPr/>
            </p:nvGrpSpPr>
            <p:grpSpPr>
              <a:xfrm>
                <a:off x="6943934" y="1999840"/>
                <a:ext cx="4291958" cy="3744100"/>
                <a:chOff x="6943934" y="1999840"/>
                <a:chExt cx="4291958" cy="3744100"/>
              </a:xfrm>
            </p:grpSpPr>
            <p:pic>
              <p:nvPicPr>
                <p:cNvPr id="3" name="Picture 2">
                  <a:extLst>
                    <a:ext uri="{FF2B5EF4-FFF2-40B4-BE49-F238E27FC236}">
                      <a16:creationId xmlns:a16="http://schemas.microsoft.com/office/drawing/2014/main" id="{D9471E6F-30D1-94B3-2B21-BB8847B095F2}"/>
                    </a:ext>
                  </a:extLst>
                </p:cNvPr>
                <p:cNvPicPr>
                  <a:picLocks noChangeAspect="1"/>
                </p:cNvPicPr>
                <p:nvPr/>
              </p:nvPicPr>
              <p:blipFill>
                <a:blip r:embed="rId6"/>
                <a:stretch>
                  <a:fillRect/>
                </a:stretch>
              </p:blipFill>
              <p:spPr>
                <a:xfrm>
                  <a:off x="6943934" y="2057475"/>
                  <a:ext cx="4110757" cy="3686465"/>
                </a:xfrm>
                <a:prstGeom prst="rect">
                  <a:avLst/>
                </a:prstGeom>
              </p:spPr>
            </p:pic>
            <p:pic>
              <p:nvPicPr>
                <p:cNvPr id="5" name="Picture 4">
                  <a:extLst>
                    <a:ext uri="{FF2B5EF4-FFF2-40B4-BE49-F238E27FC236}">
                      <a16:creationId xmlns:a16="http://schemas.microsoft.com/office/drawing/2014/main" id="{847C644D-E9B4-9B5D-A752-4B14180A636E}"/>
                    </a:ext>
                  </a:extLst>
                </p:cNvPr>
                <p:cNvPicPr>
                  <a:picLocks noChangeAspect="1"/>
                </p:cNvPicPr>
                <p:nvPr/>
              </p:nvPicPr>
              <p:blipFill>
                <a:blip r:embed="rId7"/>
                <a:stretch>
                  <a:fillRect/>
                </a:stretch>
              </p:blipFill>
              <p:spPr>
                <a:xfrm>
                  <a:off x="9379935" y="1999840"/>
                  <a:ext cx="435064" cy="232944"/>
                </a:xfrm>
                <a:prstGeom prst="rect">
                  <a:avLst/>
                </a:prstGeom>
              </p:spPr>
            </p:pic>
            <p:pic>
              <p:nvPicPr>
                <p:cNvPr id="6" name="Picture 5">
                  <a:extLst>
                    <a:ext uri="{FF2B5EF4-FFF2-40B4-BE49-F238E27FC236}">
                      <a16:creationId xmlns:a16="http://schemas.microsoft.com/office/drawing/2014/main" id="{0CCD32AA-E806-C690-4423-C310AFE28AE5}"/>
                    </a:ext>
                  </a:extLst>
                </p:cNvPr>
                <p:cNvPicPr>
                  <a:picLocks noChangeAspect="1"/>
                </p:cNvPicPr>
                <p:nvPr/>
              </p:nvPicPr>
              <p:blipFill>
                <a:blip r:embed="rId7"/>
                <a:stretch>
                  <a:fillRect/>
                </a:stretch>
              </p:blipFill>
              <p:spPr>
                <a:xfrm>
                  <a:off x="10203333" y="4238041"/>
                  <a:ext cx="435064" cy="232944"/>
                </a:xfrm>
                <a:prstGeom prst="rect">
                  <a:avLst/>
                </a:prstGeom>
              </p:spPr>
            </p:pic>
            <p:pic>
              <p:nvPicPr>
                <p:cNvPr id="7" name="Picture 6">
                  <a:extLst>
                    <a:ext uri="{FF2B5EF4-FFF2-40B4-BE49-F238E27FC236}">
                      <a16:creationId xmlns:a16="http://schemas.microsoft.com/office/drawing/2014/main" id="{C493ED1F-D4E6-EE3C-BC51-AAB5A2FF6C66}"/>
                    </a:ext>
                  </a:extLst>
                </p:cNvPr>
                <p:cNvPicPr>
                  <a:picLocks noChangeAspect="1"/>
                </p:cNvPicPr>
                <p:nvPr/>
              </p:nvPicPr>
              <p:blipFill>
                <a:blip r:embed="rId7"/>
                <a:stretch>
                  <a:fillRect/>
                </a:stretch>
              </p:blipFill>
              <p:spPr>
                <a:xfrm>
                  <a:off x="10800828" y="3883208"/>
                  <a:ext cx="435064" cy="232944"/>
                </a:xfrm>
                <a:prstGeom prst="rect">
                  <a:avLst/>
                </a:prstGeom>
              </p:spPr>
            </p:pic>
            <p:sp>
              <p:nvSpPr>
                <p:cNvPr id="8" name="Rectangle 7">
                  <a:extLst>
                    <a:ext uri="{FF2B5EF4-FFF2-40B4-BE49-F238E27FC236}">
                      <a16:creationId xmlns:a16="http://schemas.microsoft.com/office/drawing/2014/main" id="{93D5E785-5844-3D9B-5E8A-AF542ED731F6}"/>
                    </a:ext>
                  </a:extLst>
                </p:cNvPr>
                <p:cNvSpPr/>
                <p:nvPr/>
              </p:nvSpPr>
              <p:spPr>
                <a:xfrm>
                  <a:off x="9228406" y="2980118"/>
                  <a:ext cx="158562" cy="232943"/>
                </a:xfrm>
                <a:prstGeom prst="rect">
                  <a:avLst/>
                </a:prstGeom>
                <a:solidFill>
                  <a:srgbClr val="E7E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EFB267A-143B-B88F-4459-D6D8FEEF6583}"/>
                  </a:ext>
                </a:extLst>
              </p:cNvPr>
              <p:cNvSpPr txBox="1"/>
              <p:nvPr/>
            </p:nvSpPr>
            <p:spPr>
              <a:xfrm>
                <a:off x="9255499" y="1857125"/>
                <a:ext cx="782125" cy="573511"/>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4</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a:t>
                </a:r>
                <a:r>
                  <a:rPr lang="en-US" altLang="en-US" sz="2200" dirty="0">
                    <a:solidFill>
                      <a:srgbClr val="424242"/>
                    </a:solidFill>
                    <a:latin typeface="Times New Roman" panose="02020603050405020304" pitchFamily="18" charset="0"/>
                    <a:cs typeface="Times New Roman" panose="02020603050405020304" pitchFamily="18" charset="0"/>
                  </a:rPr>
                  <a:t>in</a:t>
                </a:r>
                <a:endParaRPr lang="en-US" sz="2200" dirty="0"/>
              </a:p>
            </p:txBody>
          </p:sp>
          <p:sp>
            <p:nvSpPr>
              <p:cNvPr id="10" name="TextBox 9">
                <a:extLst>
                  <a:ext uri="{FF2B5EF4-FFF2-40B4-BE49-F238E27FC236}">
                    <a16:creationId xmlns:a16="http://schemas.microsoft.com/office/drawing/2014/main" id="{DC15042E-58DA-0A22-5457-03F57B41D474}"/>
                  </a:ext>
                </a:extLst>
              </p:cNvPr>
              <p:cNvSpPr txBox="1"/>
              <p:nvPr/>
            </p:nvSpPr>
            <p:spPr>
              <a:xfrm>
                <a:off x="10743745" y="3845072"/>
                <a:ext cx="940091" cy="573511"/>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16</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in</a:t>
                </a:r>
                <a:endParaRPr lang="en-US" sz="2200" dirty="0"/>
              </a:p>
            </p:txBody>
          </p:sp>
          <p:sp>
            <p:nvSpPr>
              <p:cNvPr id="11" name="TextBox 10">
                <a:extLst>
                  <a:ext uri="{FF2B5EF4-FFF2-40B4-BE49-F238E27FC236}">
                    <a16:creationId xmlns:a16="http://schemas.microsoft.com/office/drawing/2014/main" id="{860C5D3A-55E1-BA6F-290A-0CBDB2DA4B92}"/>
                  </a:ext>
                </a:extLst>
              </p:cNvPr>
              <p:cNvSpPr txBox="1"/>
              <p:nvPr/>
            </p:nvSpPr>
            <p:spPr>
              <a:xfrm>
                <a:off x="10203333" y="4238041"/>
                <a:ext cx="612987"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sp>
            <p:nvSpPr>
              <p:cNvPr id="12" name="TextBox 11">
                <a:extLst>
                  <a:ext uri="{FF2B5EF4-FFF2-40B4-BE49-F238E27FC236}">
                    <a16:creationId xmlns:a16="http://schemas.microsoft.com/office/drawing/2014/main" id="{CB3679A3-E1DF-DF59-957B-4AAA6C9F4F9C}"/>
                  </a:ext>
                </a:extLst>
              </p:cNvPr>
              <p:cNvSpPr txBox="1"/>
              <p:nvPr/>
            </p:nvSpPr>
            <p:spPr>
              <a:xfrm>
                <a:off x="9202012" y="2790136"/>
                <a:ext cx="355161"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r</a:t>
                </a:r>
                <a:endParaRPr lang="en-US" sz="2200" dirty="0"/>
              </a:p>
            </p:txBody>
          </p:sp>
        </p:grpSp>
        <p:sp>
          <p:nvSpPr>
            <p:cNvPr id="20" name="TextBox 19">
              <a:extLst>
                <a:ext uri="{FF2B5EF4-FFF2-40B4-BE49-F238E27FC236}">
                  <a16:creationId xmlns:a16="http://schemas.microsoft.com/office/drawing/2014/main" id="{6E9C2523-67B7-57F6-8FED-EF10787A674C}"/>
                </a:ext>
              </a:extLst>
            </p:cNvPr>
            <p:cNvSpPr txBox="1"/>
            <p:nvPr/>
          </p:nvSpPr>
          <p:spPr>
            <a:xfrm>
              <a:off x="9314850" y="2466972"/>
              <a:ext cx="587123"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V</a:t>
              </a:r>
              <a:endParaRPr lang="en-US" sz="2200" dirty="0"/>
            </a:p>
          </p:txBody>
        </p:sp>
      </p:grpSp>
      <p:graphicFrame>
        <p:nvGraphicFramePr>
          <p:cNvPr id="24" name="Object 23">
            <a:extLst>
              <a:ext uri="{FF2B5EF4-FFF2-40B4-BE49-F238E27FC236}">
                <a16:creationId xmlns:a16="http://schemas.microsoft.com/office/drawing/2014/main" id="{FD10633B-C403-8358-8BBB-5980D310BDDE}"/>
              </a:ext>
            </a:extLst>
          </p:cNvPr>
          <p:cNvGraphicFramePr>
            <a:graphicFrameLocks noChangeAspect="1"/>
          </p:cNvGraphicFramePr>
          <p:nvPr>
            <p:extLst>
              <p:ext uri="{D42A27DB-BD31-4B8C-83A1-F6EECF244321}">
                <p14:modId xmlns:p14="http://schemas.microsoft.com/office/powerpoint/2010/main" val="574413945"/>
              </p:ext>
            </p:extLst>
          </p:nvPr>
        </p:nvGraphicFramePr>
        <p:xfrm>
          <a:off x="467424" y="5060861"/>
          <a:ext cx="1335088" cy="739775"/>
        </p:xfrm>
        <a:graphic>
          <a:graphicData uri="http://schemas.openxmlformats.org/presentationml/2006/ole">
            <mc:AlternateContent xmlns:mc="http://schemas.openxmlformats.org/markup-compatibility/2006">
              <mc:Choice xmlns:v="urn:schemas-microsoft-com:vml" Requires="v">
                <p:oleObj name="Equation" r:id="rId8" imgW="711000" imgH="393480" progId="Equation.DSMT4">
                  <p:embed/>
                </p:oleObj>
              </mc:Choice>
              <mc:Fallback>
                <p:oleObj name="Equation" r:id="rId8" imgW="711000" imgH="393480" progId="Equation.DSMT4">
                  <p:embed/>
                  <p:pic>
                    <p:nvPicPr>
                      <p:cNvPr id="18" name="Object 17">
                        <a:extLst>
                          <a:ext uri="{FF2B5EF4-FFF2-40B4-BE49-F238E27FC236}">
                            <a16:creationId xmlns:a16="http://schemas.microsoft.com/office/drawing/2014/main" id="{9D8A7E8E-29B0-9FE9-9D3A-5203EDFC9F0D}"/>
                          </a:ext>
                        </a:extLst>
                      </p:cNvPr>
                      <p:cNvPicPr>
                        <a:picLocks noChangeAspect="1" noChangeArrowheads="1"/>
                      </p:cNvPicPr>
                      <p:nvPr/>
                    </p:nvPicPr>
                    <p:blipFill>
                      <a:blip r:embed="rId9"/>
                      <a:srcRect/>
                      <a:stretch>
                        <a:fillRect/>
                      </a:stretch>
                    </p:blipFill>
                    <p:spPr bwMode="auto">
                      <a:xfrm>
                        <a:off x="467424" y="5060861"/>
                        <a:ext cx="1335088"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5" name="Group 34">
            <a:extLst>
              <a:ext uri="{FF2B5EF4-FFF2-40B4-BE49-F238E27FC236}">
                <a16:creationId xmlns:a16="http://schemas.microsoft.com/office/drawing/2014/main" id="{8BD611C4-7265-1CBD-473E-2E50E55D35D0}"/>
              </a:ext>
            </a:extLst>
          </p:cNvPr>
          <p:cNvGrpSpPr/>
          <p:nvPr/>
        </p:nvGrpSpPr>
        <p:grpSpPr>
          <a:xfrm>
            <a:off x="9427933" y="597187"/>
            <a:ext cx="1438518" cy="2122610"/>
            <a:chOff x="9427933" y="597187"/>
            <a:chExt cx="1438518" cy="2122610"/>
          </a:xfrm>
        </p:grpSpPr>
        <p:cxnSp>
          <p:nvCxnSpPr>
            <p:cNvPr id="26" name="Straight Connector 25">
              <a:extLst>
                <a:ext uri="{FF2B5EF4-FFF2-40B4-BE49-F238E27FC236}">
                  <a16:creationId xmlns:a16="http://schemas.microsoft.com/office/drawing/2014/main" id="{84C0FE07-AB79-BC5B-2CC2-C564FCE83385}"/>
                </a:ext>
              </a:extLst>
            </p:cNvPr>
            <p:cNvCxnSpPr/>
            <p:nvPr/>
          </p:nvCxnSpPr>
          <p:spPr>
            <a:xfrm>
              <a:off x="9427933" y="597187"/>
              <a:ext cx="0" cy="2122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55D6E3-11AB-3DF6-0B55-810CC8A113F1}"/>
                </a:ext>
              </a:extLst>
            </p:cNvPr>
            <p:cNvCxnSpPr>
              <a:cxnSpLocks/>
            </p:cNvCxnSpPr>
            <p:nvPr/>
          </p:nvCxnSpPr>
          <p:spPr>
            <a:xfrm>
              <a:off x="9427933" y="597187"/>
              <a:ext cx="143851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58E108A-7D24-38DF-A0E6-F42F4BB64567}"/>
                </a:ext>
              </a:extLst>
            </p:cNvPr>
            <p:cNvCxnSpPr>
              <a:cxnSpLocks/>
            </p:cNvCxnSpPr>
            <p:nvPr/>
          </p:nvCxnSpPr>
          <p:spPr>
            <a:xfrm flipH="1">
              <a:off x="9427933" y="597187"/>
              <a:ext cx="1431719" cy="2122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4CF5C5-8D09-DBF2-5846-24E815084604}"/>
                </a:ext>
              </a:extLst>
            </p:cNvPr>
            <p:cNvCxnSpPr>
              <a:cxnSpLocks/>
            </p:cNvCxnSpPr>
            <p:nvPr/>
          </p:nvCxnSpPr>
          <p:spPr>
            <a:xfrm>
              <a:off x="9435530" y="1277127"/>
              <a:ext cx="9825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514BD14-B6B8-AF80-0C51-57A75021905A}"/>
              </a:ext>
            </a:extLst>
          </p:cNvPr>
          <p:cNvSpPr txBox="1"/>
          <p:nvPr/>
        </p:nvSpPr>
        <p:spPr>
          <a:xfrm>
            <a:off x="444892" y="5851079"/>
            <a:ext cx="4464733"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W</a:t>
            </a:r>
            <a:r>
              <a:rPr lang="en-US" sz="2200" b="0" i="0" dirty="0">
                <a:effectLst/>
                <a:latin typeface="Times New Roman" panose="02020603050405020304" pitchFamily="18" charset="0"/>
                <a:cs typeface="Times New Roman" panose="02020603050405020304" pitchFamily="18" charset="0"/>
              </a:rPr>
              <a:t>e see that we have similar triangles.</a:t>
            </a:r>
            <a:endParaRPr lang="en-US" sz="2200" dirty="0">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248A96AB-D405-DB3D-960A-81ED80F47794}"/>
              </a:ext>
            </a:extLst>
          </p:cNvPr>
          <p:cNvCxnSpPr/>
          <p:nvPr/>
        </p:nvCxnSpPr>
        <p:spPr>
          <a:xfrm>
            <a:off x="5444285" y="3656720"/>
            <a:ext cx="0" cy="280828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90C9067-A87F-7723-8F27-CC6E7B589C3B}"/>
              </a:ext>
            </a:extLst>
          </p:cNvPr>
          <p:cNvSpPr txBox="1"/>
          <p:nvPr/>
        </p:nvSpPr>
        <p:spPr>
          <a:xfrm>
            <a:off x="5636858" y="3574731"/>
            <a:ext cx="6094826" cy="769441"/>
          </a:xfrm>
          <a:prstGeom prst="rect">
            <a:avLst/>
          </a:prstGeom>
          <a:noFill/>
        </p:spPr>
        <p:txBody>
          <a:bodyPr wrap="square">
            <a:spAutoFit/>
          </a:bodyPr>
          <a:lstStyle/>
          <a:p>
            <a:r>
              <a:rPr lang="en-US" sz="2200" b="0" i="0" dirty="0">
                <a:solidFill>
                  <a:srgbClr val="424242"/>
                </a:solidFill>
                <a:effectLst/>
                <a:latin typeface="Times New Roman" panose="02020603050405020304" pitchFamily="18" charset="0"/>
                <a:cs typeface="Times New Roman" panose="02020603050405020304" pitchFamily="18" charset="0"/>
              </a:rPr>
              <a:t>Therefore, the ratio of the sides in the two triangles is the same.</a:t>
            </a:r>
            <a:endParaRPr lang="en-US" sz="2200" dirty="0">
              <a:latin typeface="Times New Roman" panose="02020603050405020304" pitchFamily="18" charset="0"/>
              <a:cs typeface="Times New Roman" panose="02020603050405020304" pitchFamily="18" charset="0"/>
            </a:endParaRPr>
          </a:p>
        </p:txBody>
      </p:sp>
      <p:graphicFrame>
        <p:nvGraphicFramePr>
          <p:cNvPr id="42" name="Object 41">
            <a:extLst>
              <a:ext uri="{FF2B5EF4-FFF2-40B4-BE49-F238E27FC236}">
                <a16:creationId xmlns:a16="http://schemas.microsoft.com/office/drawing/2014/main" id="{84477341-D637-D761-CDFE-61A76F955CFC}"/>
              </a:ext>
            </a:extLst>
          </p:cNvPr>
          <p:cNvGraphicFramePr>
            <a:graphicFrameLocks noChangeAspect="1"/>
          </p:cNvGraphicFramePr>
          <p:nvPr>
            <p:extLst>
              <p:ext uri="{D42A27DB-BD31-4B8C-83A1-F6EECF244321}">
                <p14:modId xmlns:p14="http://schemas.microsoft.com/office/powerpoint/2010/main" val="2046076605"/>
              </p:ext>
            </p:extLst>
          </p:nvPr>
        </p:nvGraphicFramePr>
        <p:xfrm>
          <a:off x="5969039" y="4321086"/>
          <a:ext cx="858837" cy="739775"/>
        </p:xfrm>
        <a:graphic>
          <a:graphicData uri="http://schemas.openxmlformats.org/presentationml/2006/ole">
            <mc:AlternateContent xmlns:mc="http://schemas.openxmlformats.org/markup-compatibility/2006">
              <mc:Choice xmlns:v="urn:schemas-microsoft-com:vml" Requires="v">
                <p:oleObj name="Equation" r:id="rId10" imgW="457200" imgH="393480" progId="Equation.DSMT4">
                  <p:embed/>
                </p:oleObj>
              </mc:Choice>
              <mc:Fallback>
                <p:oleObj name="Equation" r:id="rId10" imgW="457200" imgH="393480" progId="Equation.DSMT4">
                  <p:embed/>
                  <p:pic>
                    <p:nvPicPr>
                      <p:cNvPr id="24" name="Object 23">
                        <a:extLst>
                          <a:ext uri="{FF2B5EF4-FFF2-40B4-BE49-F238E27FC236}">
                            <a16:creationId xmlns:a16="http://schemas.microsoft.com/office/drawing/2014/main" id="{FD10633B-C403-8358-8BBB-5980D310BDDE}"/>
                          </a:ext>
                        </a:extLst>
                      </p:cNvPr>
                      <p:cNvPicPr>
                        <a:picLocks noChangeAspect="1" noChangeArrowheads="1"/>
                      </p:cNvPicPr>
                      <p:nvPr/>
                    </p:nvPicPr>
                    <p:blipFill>
                      <a:blip r:embed="rId11"/>
                      <a:srcRect/>
                      <a:stretch>
                        <a:fillRect/>
                      </a:stretch>
                    </p:blipFill>
                    <p:spPr bwMode="auto">
                      <a:xfrm>
                        <a:off x="5969039" y="4321086"/>
                        <a:ext cx="858837"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 name="Group 42">
            <a:extLst>
              <a:ext uri="{FF2B5EF4-FFF2-40B4-BE49-F238E27FC236}">
                <a16:creationId xmlns:a16="http://schemas.microsoft.com/office/drawing/2014/main" id="{5F8731BA-F052-A57C-3538-C41ECC0111EA}"/>
              </a:ext>
            </a:extLst>
          </p:cNvPr>
          <p:cNvGrpSpPr/>
          <p:nvPr/>
        </p:nvGrpSpPr>
        <p:grpSpPr>
          <a:xfrm>
            <a:off x="10090527" y="4432555"/>
            <a:ext cx="1438518" cy="2122610"/>
            <a:chOff x="9427933" y="597187"/>
            <a:chExt cx="1438518" cy="2122610"/>
          </a:xfrm>
        </p:grpSpPr>
        <p:cxnSp>
          <p:nvCxnSpPr>
            <p:cNvPr id="44" name="Straight Connector 43">
              <a:extLst>
                <a:ext uri="{FF2B5EF4-FFF2-40B4-BE49-F238E27FC236}">
                  <a16:creationId xmlns:a16="http://schemas.microsoft.com/office/drawing/2014/main" id="{5F4D365C-7B68-15D9-A3F7-E0228CA876F9}"/>
                </a:ext>
              </a:extLst>
            </p:cNvPr>
            <p:cNvCxnSpPr/>
            <p:nvPr/>
          </p:nvCxnSpPr>
          <p:spPr>
            <a:xfrm>
              <a:off x="9427933" y="597187"/>
              <a:ext cx="0" cy="2122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288E78-3FCB-4AFC-60C2-1D966BFDD27D}"/>
                </a:ext>
              </a:extLst>
            </p:cNvPr>
            <p:cNvCxnSpPr>
              <a:cxnSpLocks/>
            </p:cNvCxnSpPr>
            <p:nvPr/>
          </p:nvCxnSpPr>
          <p:spPr>
            <a:xfrm>
              <a:off x="9427933" y="597187"/>
              <a:ext cx="143851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C6E029-6633-6A4D-A9E9-C2E7AEC35A3A}"/>
                </a:ext>
              </a:extLst>
            </p:cNvPr>
            <p:cNvCxnSpPr>
              <a:cxnSpLocks/>
            </p:cNvCxnSpPr>
            <p:nvPr/>
          </p:nvCxnSpPr>
          <p:spPr>
            <a:xfrm flipH="1">
              <a:off x="9427933" y="597187"/>
              <a:ext cx="1431719" cy="2122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424EDA8-E6D1-B241-48EF-D0F2BEBC7B0F}"/>
                </a:ext>
              </a:extLst>
            </p:cNvPr>
            <p:cNvCxnSpPr>
              <a:cxnSpLocks/>
            </p:cNvCxnSpPr>
            <p:nvPr/>
          </p:nvCxnSpPr>
          <p:spPr>
            <a:xfrm>
              <a:off x="9435530" y="1277127"/>
              <a:ext cx="9825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3D663F9F-DAE8-B548-BD5A-ADACE4BF8335}"/>
              </a:ext>
            </a:extLst>
          </p:cNvPr>
          <p:cNvSpPr txBox="1"/>
          <p:nvPr/>
        </p:nvSpPr>
        <p:spPr>
          <a:xfrm>
            <a:off x="10469649" y="4050634"/>
            <a:ext cx="646384" cy="430887"/>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4</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a:t>
            </a:r>
            <a:r>
              <a:rPr lang="en-US" altLang="en-US" sz="2200" dirty="0">
                <a:solidFill>
                  <a:srgbClr val="424242"/>
                </a:solidFill>
                <a:latin typeface="Times New Roman" panose="02020603050405020304" pitchFamily="18" charset="0"/>
                <a:cs typeface="Times New Roman" panose="02020603050405020304" pitchFamily="18" charset="0"/>
              </a:rPr>
              <a:t>in</a:t>
            </a:r>
            <a:endParaRPr lang="en-US" sz="2200" dirty="0"/>
          </a:p>
        </p:txBody>
      </p:sp>
      <p:sp>
        <p:nvSpPr>
          <p:cNvPr id="49" name="TextBox 48">
            <a:extLst>
              <a:ext uri="{FF2B5EF4-FFF2-40B4-BE49-F238E27FC236}">
                <a16:creationId xmlns:a16="http://schemas.microsoft.com/office/drawing/2014/main" id="{2A1DE3DC-2DFA-078E-924B-B7F36CA5AFBE}"/>
              </a:ext>
            </a:extLst>
          </p:cNvPr>
          <p:cNvSpPr txBox="1"/>
          <p:nvPr/>
        </p:nvSpPr>
        <p:spPr>
          <a:xfrm>
            <a:off x="8827866" y="5294654"/>
            <a:ext cx="776935" cy="430887"/>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16</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in</a:t>
            </a:r>
            <a:endParaRPr lang="en-US" sz="2200" dirty="0"/>
          </a:p>
        </p:txBody>
      </p:sp>
      <p:sp>
        <p:nvSpPr>
          <p:cNvPr id="50" name="TextBox 49">
            <a:extLst>
              <a:ext uri="{FF2B5EF4-FFF2-40B4-BE49-F238E27FC236}">
                <a16:creationId xmlns:a16="http://schemas.microsoft.com/office/drawing/2014/main" id="{EF8B4EC1-276B-E6E4-544E-21B7F9ED6069}"/>
              </a:ext>
            </a:extLst>
          </p:cNvPr>
          <p:cNvSpPr txBox="1"/>
          <p:nvPr/>
        </p:nvSpPr>
        <p:spPr>
          <a:xfrm>
            <a:off x="10469649" y="4713169"/>
            <a:ext cx="293521" cy="323732"/>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r</a:t>
            </a:r>
            <a:endParaRPr lang="en-US" sz="2200" dirty="0"/>
          </a:p>
        </p:txBody>
      </p:sp>
      <p:sp>
        <p:nvSpPr>
          <p:cNvPr id="51" name="TextBox 50">
            <a:extLst>
              <a:ext uri="{FF2B5EF4-FFF2-40B4-BE49-F238E27FC236}">
                <a16:creationId xmlns:a16="http://schemas.microsoft.com/office/drawing/2014/main" id="{9AC8B961-FDEA-7EB6-760E-C9F727C6836E}"/>
              </a:ext>
            </a:extLst>
          </p:cNvPr>
          <p:cNvSpPr txBox="1"/>
          <p:nvPr/>
        </p:nvSpPr>
        <p:spPr>
          <a:xfrm>
            <a:off x="9720427" y="5510098"/>
            <a:ext cx="506601" cy="323732"/>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sp>
        <p:nvSpPr>
          <p:cNvPr id="52" name="Left Brace 51">
            <a:extLst>
              <a:ext uri="{FF2B5EF4-FFF2-40B4-BE49-F238E27FC236}">
                <a16:creationId xmlns:a16="http://schemas.microsoft.com/office/drawing/2014/main" id="{8180940F-6412-EB6F-D993-CA71E80206D8}"/>
              </a:ext>
            </a:extLst>
          </p:cNvPr>
          <p:cNvSpPr/>
          <p:nvPr/>
        </p:nvSpPr>
        <p:spPr>
          <a:xfrm>
            <a:off x="9555865" y="4451341"/>
            <a:ext cx="247843" cy="2103824"/>
          </a:xfrm>
          <a:prstGeom prst="leftBrace">
            <a:avLst>
              <a:gd name="adj1" fmla="val 7938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3" name="Object 52">
            <a:extLst>
              <a:ext uri="{FF2B5EF4-FFF2-40B4-BE49-F238E27FC236}">
                <a16:creationId xmlns:a16="http://schemas.microsoft.com/office/drawing/2014/main" id="{65112B5C-F83E-774C-A29B-3A0E75177F07}"/>
              </a:ext>
            </a:extLst>
          </p:cNvPr>
          <p:cNvGraphicFramePr>
            <a:graphicFrameLocks noChangeAspect="1"/>
          </p:cNvGraphicFramePr>
          <p:nvPr>
            <p:extLst>
              <p:ext uri="{D42A27DB-BD31-4B8C-83A1-F6EECF244321}">
                <p14:modId xmlns:p14="http://schemas.microsoft.com/office/powerpoint/2010/main" val="2334504409"/>
              </p:ext>
            </p:extLst>
          </p:nvPr>
        </p:nvGraphicFramePr>
        <p:xfrm>
          <a:off x="5957616" y="5140209"/>
          <a:ext cx="835025" cy="739775"/>
        </p:xfrm>
        <a:graphic>
          <a:graphicData uri="http://schemas.openxmlformats.org/presentationml/2006/ole">
            <mc:AlternateContent xmlns:mc="http://schemas.openxmlformats.org/markup-compatibility/2006">
              <mc:Choice xmlns:v="urn:schemas-microsoft-com:vml" Requires="v">
                <p:oleObj name="Equation" r:id="rId12" imgW="444240" imgH="393480" progId="Equation.DSMT4">
                  <p:embed/>
                </p:oleObj>
              </mc:Choice>
              <mc:Fallback>
                <p:oleObj name="Equation" r:id="rId12" imgW="444240" imgH="393480" progId="Equation.DSMT4">
                  <p:embed/>
                  <p:pic>
                    <p:nvPicPr>
                      <p:cNvPr id="42" name="Object 41">
                        <a:extLst>
                          <a:ext uri="{FF2B5EF4-FFF2-40B4-BE49-F238E27FC236}">
                            <a16:creationId xmlns:a16="http://schemas.microsoft.com/office/drawing/2014/main" id="{84477341-D637-D761-CDFE-61A76F955CFC}"/>
                          </a:ext>
                        </a:extLst>
                      </p:cNvPr>
                      <p:cNvPicPr>
                        <a:picLocks noChangeAspect="1" noChangeArrowheads="1"/>
                      </p:cNvPicPr>
                      <p:nvPr/>
                    </p:nvPicPr>
                    <p:blipFill>
                      <a:blip r:embed="rId13"/>
                      <a:srcRect/>
                      <a:stretch>
                        <a:fillRect/>
                      </a:stretch>
                    </p:blipFill>
                    <p:spPr bwMode="auto">
                      <a:xfrm>
                        <a:off x="5957616" y="5140209"/>
                        <a:ext cx="83502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7DB956DF-405F-C5D4-8119-4AFAF5C465B0}"/>
              </a:ext>
            </a:extLst>
          </p:cNvPr>
          <p:cNvGraphicFramePr>
            <a:graphicFrameLocks noChangeAspect="1"/>
          </p:cNvGraphicFramePr>
          <p:nvPr>
            <p:extLst>
              <p:ext uri="{D42A27DB-BD31-4B8C-83A1-F6EECF244321}">
                <p14:modId xmlns:p14="http://schemas.microsoft.com/office/powerpoint/2010/main" val="3404352529"/>
              </p:ext>
            </p:extLst>
          </p:nvPr>
        </p:nvGraphicFramePr>
        <p:xfrm>
          <a:off x="5998308" y="5884280"/>
          <a:ext cx="692150" cy="739775"/>
        </p:xfrm>
        <a:graphic>
          <a:graphicData uri="http://schemas.openxmlformats.org/presentationml/2006/ole">
            <mc:AlternateContent xmlns:mc="http://schemas.openxmlformats.org/markup-compatibility/2006">
              <mc:Choice xmlns:v="urn:schemas-microsoft-com:vml" Requires="v">
                <p:oleObj name="Equation" r:id="rId14" imgW="368280" imgH="393480" progId="Equation.DSMT4">
                  <p:embed/>
                </p:oleObj>
              </mc:Choice>
              <mc:Fallback>
                <p:oleObj name="Equation" r:id="rId14" imgW="368280" imgH="393480" progId="Equation.DSMT4">
                  <p:embed/>
                  <p:pic>
                    <p:nvPicPr>
                      <p:cNvPr id="53" name="Object 52">
                        <a:extLst>
                          <a:ext uri="{FF2B5EF4-FFF2-40B4-BE49-F238E27FC236}">
                            <a16:creationId xmlns:a16="http://schemas.microsoft.com/office/drawing/2014/main" id="{65112B5C-F83E-774C-A29B-3A0E75177F07}"/>
                          </a:ext>
                        </a:extLst>
                      </p:cNvPr>
                      <p:cNvPicPr>
                        <a:picLocks noChangeAspect="1" noChangeArrowheads="1"/>
                      </p:cNvPicPr>
                      <p:nvPr/>
                    </p:nvPicPr>
                    <p:blipFill>
                      <a:blip r:embed="rId15"/>
                      <a:srcRect/>
                      <a:stretch>
                        <a:fillRect/>
                      </a:stretch>
                    </p:blipFill>
                    <p:spPr bwMode="auto">
                      <a:xfrm>
                        <a:off x="5998308" y="5884280"/>
                        <a:ext cx="69215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a:extLst>
              <a:ext uri="{FF2B5EF4-FFF2-40B4-BE49-F238E27FC236}">
                <a16:creationId xmlns:a16="http://schemas.microsoft.com/office/drawing/2014/main" id="{73BE06F7-315B-4B52-3CB7-1094237A7C49}"/>
              </a:ext>
            </a:extLst>
          </p:cNvPr>
          <p:cNvGraphicFramePr>
            <a:graphicFrameLocks noChangeAspect="1"/>
          </p:cNvGraphicFramePr>
          <p:nvPr>
            <p:extLst>
              <p:ext uri="{D42A27DB-BD31-4B8C-83A1-F6EECF244321}">
                <p14:modId xmlns:p14="http://schemas.microsoft.com/office/powerpoint/2010/main" val="2171413817"/>
              </p:ext>
            </p:extLst>
          </p:nvPr>
        </p:nvGraphicFramePr>
        <p:xfrm>
          <a:off x="1824405" y="4957758"/>
          <a:ext cx="1525588" cy="882650"/>
        </p:xfrm>
        <a:graphic>
          <a:graphicData uri="http://schemas.openxmlformats.org/presentationml/2006/ole">
            <mc:AlternateContent xmlns:mc="http://schemas.openxmlformats.org/markup-compatibility/2006">
              <mc:Choice xmlns:v="urn:schemas-microsoft-com:vml" Requires="v">
                <p:oleObj name="Equation" r:id="rId16" imgW="812520" imgH="469800" progId="Equation.DSMT4">
                  <p:embed/>
                </p:oleObj>
              </mc:Choice>
              <mc:Fallback>
                <p:oleObj name="Equation" r:id="rId16" imgW="812520" imgH="469800" progId="Equation.DSMT4">
                  <p:embed/>
                  <p:pic>
                    <p:nvPicPr>
                      <p:cNvPr id="24" name="Object 23">
                        <a:extLst>
                          <a:ext uri="{FF2B5EF4-FFF2-40B4-BE49-F238E27FC236}">
                            <a16:creationId xmlns:a16="http://schemas.microsoft.com/office/drawing/2014/main" id="{FD10633B-C403-8358-8BBB-5980D310BDDE}"/>
                          </a:ext>
                        </a:extLst>
                      </p:cNvPr>
                      <p:cNvPicPr>
                        <a:picLocks noChangeAspect="1" noChangeArrowheads="1"/>
                      </p:cNvPicPr>
                      <p:nvPr/>
                    </p:nvPicPr>
                    <p:blipFill>
                      <a:blip r:embed="rId17"/>
                      <a:srcRect/>
                      <a:stretch>
                        <a:fillRect/>
                      </a:stretch>
                    </p:blipFill>
                    <p:spPr bwMode="auto">
                      <a:xfrm>
                        <a:off x="1824405" y="4957758"/>
                        <a:ext cx="1525588"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55">
            <a:extLst>
              <a:ext uri="{FF2B5EF4-FFF2-40B4-BE49-F238E27FC236}">
                <a16:creationId xmlns:a16="http://schemas.microsoft.com/office/drawing/2014/main" id="{D6B966A8-4099-1F4A-A67E-96B5031BDA98}"/>
              </a:ext>
            </a:extLst>
          </p:cNvPr>
          <p:cNvGraphicFramePr>
            <a:graphicFrameLocks noChangeAspect="1"/>
          </p:cNvGraphicFramePr>
          <p:nvPr>
            <p:extLst>
              <p:ext uri="{D42A27DB-BD31-4B8C-83A1-F6EECF244321}">
                <p14:modId xmlns:p14="http://schemas.microsoft.com/office/powerpoint/2010/main" val="3331229426"/>
              </p:ext>
            </p:extLst>
          </p:nvPr>
        </p:nvGraphicFramePr>
        <p:xfrm>
          <a:off x="3364769" y="5033895"/>
          <a:ext cx="1096962" cy="739775"/>
        </p:xfrm>
        <a:graphic>
          <a:graphicData uri="http://schemas.openxmlformats.org/presentationml/2006/ole">
            <mc:AlternateContent xmlns:mc="http://schemas.openxmlformats.org/markup-compatibility/2006">
              <mc:Choice xmlns:v="urn:schemas-microsoft-com:vml" Requires="v">
                <p:oleObj name="Equation" r:id="rId18" imgW="583920" imgH="393480" progId="Equation.DSMT4">
                  <p:embed/>
                </p:oleObj>
              </mc:Choice>
              <mc:Fallback>
                <p:oleObj name="Equation" r:id="rId18" imgW="583920" imgH="393480" progId="Equation.DSMT4">
                  <p:embed/>
                  <p:pic>
                    <p:nvPicPr>
                      <p:cNvPr id="55" name="Object 54">
                        <a:extLst>
                          <a:ext uri="{FF2B5EF4-FFF2-40B4-BE49-F238E27FC236}">
                            <a16:creationId xmlns:a16="http://schemas.microsoft.com/office/drawing/2014/main" id="{73BE06F7-315B-4B52-3CB7-1094237A7C49}"/>
                          </a:ext>
                        </a:extLst>
                      </p:cNvPr>
                      <p:cNvPicPr>
                        <a:picLocks noChangeAspect="1" noChangeArrowheads="1"/>
                      </p:cNvPicPr>
                      <p:nvPr/>
                    </p:nvPicPr>
                    <p:blipFill>
                      <a:blip r:embed="rId19"/>
                      <a:srcRect/>
                      <a:stretch>
                        <a:fillRect/>
                      </a:stretch>
                    </p:blipFill>
                    <p:spPr bwMode="auto">
                      <a:xfrm>
                        <a:off x="3364769" y="5033895"/>
                        <a:ext cx="1096962"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6980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anim calcmode="lin" valueType="num">
                                      <p:cBhvr>
                                        <p:cTn id="38" dur="2000" fill="hold"/>
                                        <p:tgtEl>
                                          <p:spTgt spid="35"/>
                                        </p:tgtEl>
                                        <p:attrNameLst>
                                          <p:attrName>ppt_w</p:attrName>
                                        </p:attrNameLst>
                                      </p:cBhvr>
                                      <p:tavLst>
                                        <p:tav tm="0" fmla="#ppt_w*sin(2.5*pi*$)">
                                          <p:val>
                                            <p:fltVal val="0"/>
                                          </p:val>
                                        </p:tav>
                                        <p:tav tm="100000">
                                          <p:val>
                                            <p:fltVal val="1"/>
                                          </p:val>
                                        </p:tav>
                                      </p:tavLst>
                                    </p:anim>
                                    <p:anim calcmode="lin" valueType="num">
                                      <p:cBhvr>
                                        <p:cTn id="39"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0"/>
                                        <p:tgtEl>
                                          <p:spTgt spid="43"/>
                                        </p:tgtEl>
                                      </p:cBhvr>
                                    </p:animEffect>
                                    <p:anim calcmode="lin" valueType="num">
                                      <p:cBhvr>
                                        <p:cTn id="62" dur="2000" fill="hold"/>
                                        <p:tgtEl>
                                          <p:spTgt spid="43"/>
                                        </p:tgtEl>
                                        <p:attrNameLst>
                                          <p:attrName>ppt_w</p:attrName>
                                        </p:attrNameLst>
                                      </p:cBhvr>
                                      <p:tavLst>
                                        <p:tav tm="0" fmla="#ppt_w*sin(2.5*pi*$)">
                                          <p:val>
                                            <p:fltVal val="0"/>
                                          </p:val>
                                        </p:tav>
                                        <p:tav tm="100000">
                                          <p:val>
                                            <p:fltVal val="1"/>
                                          </p:val>
                                        </p:tav>
                                      </p:tavLst>
                                    </p:anim>
                                    <p:anim calcmode="lin" valueType="num">
                                      <p:cBhvr>
                                        <p:cTn id="63"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80">
                                          <p:stCondLst>
                                            <p:cond delay="0"/>
                                          </p:stCondLst>
                                        </p:cTn>
                                        <p:tgtEl>
                                          <p:spTgt spid="50"/>
                                        </p:tgtEl>
                                      </p:cBhvr>
                                    </p:animEffect>
                                    <p:anim calcmode="lin" valueType="num">
                                      <p:cBhvr>
                                        <p:cTn id="7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9" dur="26">
                                          <p:stCondLst>
                                            <p:cond delay="650"/>
                                          </p:stCondLst>
                                        </p:cTn>
                                        <p:tgtEl>
                                          <p:spTgt spid="50"/>
                                        </p:tgtEl>
                                      </p:cBhvr>
                                      <p:to x="100000" y="60000"/>
                                    </p:animScale>
                                    <p:animScale>
                                      <p:cBhvr>
                                        <p:cTn id="80" dur="166" decel="50000">
                                          <p:stCondLst>
                                            <p:cond delay="676"/>
                                          </p:stCondLst>
                                        </p:cTn>
                                        <p:tgtEl>
                                          <p:spTgt spid="50"/>
                                        </p:tgtEl>
                                      </p:cBhvr>
                                      <p:to x="100000" y="100000"/>
                                    </p:animScale>
                                    <p:animScale>
                                      <p:cBhvr>
                                        <p:cTn id="81" dur="26">
                                          <p:stCondLst>
                                            <p:cond delay="1312"/>
                                          </p:stCondLst>
                                        </p:cTn>
                                        <p:tgtEl>
                                          <p:spTgt spid="50"/>
                                        </p:tgtEl>
                                      </p:cBhvr>
                                      <p:to x="100000" y="80000"/>
                                    </p:animScale>
                                    <p:animScale>
                                      <p:cBhvr>
                                        <p:cTn id="82" dur="166" decel="50000">
                                          <p:stCondLst>
                                            <p:cond delay="1338"/>
                                          </p:stCondLst>
                                        </p:cTn>
                                        <p:tgtEl>
                                          <p:spTgt spid="50"/>
                                        </p:tgtEl>
                                      </p:cBhvr>
                                      <p:to x="100000" y="100000"/>
                                    </p:animScale>
                                    <p:animScale>
                                      <p:cBhvr>
                                        <p:cTn id="83" dur="26">
                                          <p:stCondLst>
                                            <p:cond delay="1642"/>
                                          </p:stCondLst>
                                        </p:cTn>
                                        <p:tgtEl>
                                          <p:spTgt spid="50"/>
                                        </p:tgtEl>
                                      </p:cBhvr>
                                      <p:to x="100000" y="90000"/>
                                    </p:animScale>
                                    <p:animScale>
                                      <p:cBhvr>
                                        <p:cTn id="84" dur="166" decel="50000">
                                          <p:stCondLst>
                                            <p:cond delay="1668"/>
                                          </p:stCondLst>
                                        </p:cTn>
                                        <p:tgtEl>
                                          <p:spTgt spid="50"/>
                                        </p:tgtEl>
                                      </p:cBhvr>
                                      <p:to x="100000" y="100000"/>
                                    </p:animScale>
                                    <p:animScale>
                                      <p:cBhvr>
                                        <p:cTn id="85" dur="26">
                                          <p:stCondLst>
                                            <p:cond delay="1808"/>
                                          </p:stCondLst>
                                        </p:cTn>
                                        <p:tgtEl>
                                          <p:spTgt spid="50"/>
                                        </p:tgtEl>
                                      </p:cBhvr>
                                      <p:to x="100000" y="95000"/>
                                    </p:animScale>
                                    <p:animScale>
                                      <p:cBhvr>
                                        <p:cTn id="86" dur="166" decel="50000">
                                          <p:stCondLst>
                                            <p:cond delay="1834"/>
                                          </p:stCondLst>
                                        </p:cTn>
                                        <p:tgtEl>
                                          <p:spTgt spid="50"/>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2000"/>
                                        <p:tgtEl>
                                          <p:spTgt spid="52"/>
                                        </p:tgtEl>
                                      </p:cBhvr>
                                    </p:animEffect>
                                    <p:anim calcmode="lin" valueType="num">
                                      <p:cBhvr>
                                        <p:cTn id="92" dur="2000" fill="hold"/>
                                        <p:tgtEl>
                                          <p:spTgt spid="52"/>
                                        </p:tgtEl>
                                        <p:attrNameLst>
                                          <p:attrName>ppt_w</p:attrName>
                                        </p:attrNameLst>
                                      </p:cBhvr>
                                      <p:tavLst>
                                        <p:tav tm="0" fmla="#ppt_w*sin(2.5*pi*$)">
                                          <p:val>
                                            <p:fltVal val="0"/>
                                          </p:val>
                                        </p:tav>
                                        <p:tav tm="100000">
                                          <p:val>
                                            <p:fltVal val="1"/>
                                          </p:val>
                                        </p:tav>
                                      </p:tavLst>
                                    </p:anim>
                                    <p:anim calcmode="lin" valueType="num">
                                      <p:cBhvr>
                                        <p:cTn id="93" dur="2000" fill="hold"/>
                                        <p:tgtEl>
                                          <p:spTgt spid="52"/>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2000"/>
                                        <p:tgtEl>
                                          <p:spTgt spid="49"/>
                                        </p:tgtEl>
                                      </p:cBhvr>
                                    </p:animEffect>
                                    <p:anim calcmode="lin" valueType="num">
                                      <p:cBhvr>
                                        <p:cTn id="97" dur="2000" fill="hold"/>
                                        <p:tgtEl>
                                          <p:spTgt spid="49"/>
                                        </p:tgtEl>
                                        <p:attrNameLst>
                                          <p:attrName>ppt_w</p:attrName>
                                        </p:attrNameLst>
                                      </p:cBhvr>
                                      <p:tavLst>
                                        <p:tav tm="0" fmla="#ppt_w*sin(2.5*pi*$)">
                                          <p:val>
                                            <p:fltVal val="0"/>
                                          </p:val>
                                        </p:tav>
                                        <p:tav tm="100000">
                                          <p:val>
                                            <p:fltVal val="1"/>
                                          </p:val>
                                        </p:tav>
                                      </p:tavLst>
                                    </p:anim>
                                    <p:anim calcmode="lin" valueType="num">
                                      <p:cBhvr>
                                        <p:cTn id="98" dur="20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down)">
                                      <p:cBhvr>
                                        <p:cTn id="103" dur="580">
                                          <p:stCondLst>
                                            <p:cond delay="0"/>
                                          </p:stCondLst>
                                        </p:cTn>
                                        <p:tgtEl>
                                          <p:spTgt spid="51"/>
                                        </p:tgtEl>
                                      </p:cBhvr>
                                    </p:animEffect>
                                    <p:anim calcmode="lin" valueType="num">
                                      <p:cBhvr>
                                        <p:cTn id="10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9" dur="26">
                                          <p:stCondLst>
                                            <p:cond delay="650"/>
                                          </p:stCondLst>
                                        </p:cTn>
                                        <p:tgtEl>
                                          <p:spTgt spid="51"/>
                                        </p:tgtEl>
                                      </p:cBhvr>
                                      <p:to x="100000" y="60000"/>
                                    </p:animScale>
                                    <p:animScale>
                                      <p:cBhvr>
                                        <p:cTn id="110" dur="166" decel="50000">
                                          <p:stCondLst>
                                            <p:cond delay="676"/>
                                          </p:stCondLst>
                                        </p:cTn>
                                        <p:tgtEl>
                                          <p:spTgt spid="51"/>
                                        </p:tgtEl>
                                      </p:cBhvr>
                                      <p:to x="100000" y="100000"/>
                                    </p:animScale>
                                    <p:animScale>
                                      <p:cBhvr>
                                        <p:cTn id="111" dur="26">
                                          <p:stCondLst>
                                            <p:cond delay="1312"/>
                                          </p:stCondLst>
                                        </p:cTn>
                                        <p:tgtEl>
                                          <p:spTgt spid="51"/>
                                        </p:tgtEl>
                                      </p:cBhvr>
                                      <p:to x="100000" y="80000"/>
                                    </p:animScale>
                                    <p:animScale>
                                      <p:cBhvr>
                                        <p:cTn id="112" dur="166" decel="50000">
                                          <p:stCondLst>
                                            <p:cond delay="1338"/>
                                          </p:stCondLst>
                                        </p:cTn>
                                        <p:tgtEl>
                                          <p:spTgt spid="51"/>
                                        </p:tgtEl>
                                      </p:cBhvr>
                                      <p:to x="100000" y="100000"/>
                                    </p:animScale>
                                    <p:animScale>
                                      <p:cBhvr>
                                        <p:cTn id="113" dur="26">
                                          <p:stCondLst>
                                            <p:cond delay="1642"/>
                                          </p:stCondLst>
                                        </p:cTn>
                                        <p:tgtEl>
                                          <p:spTgt spid="51"/>
                                        </p:tgtEl>
                                      </p:cBhvr>
                                      <p:to x="100000" y="90000"/>
                                    </p:animScale>
                                    <p:animScale>
                                      <p:cBhvr>
                                        <p:cTn id="114" dur="166" decel="50000">
                                          <p:stCondLst>
                                            <p:cond delay="1668"/>
                                          </p:stCondLst>
                                        </p:cTn>
                                        <p:tgtEl>
                                          <p:spTgt spid="51"/>
                                        </p:tgtEl>
                                      </p:cBhvr>
                                      <p:to x="100000" y="100000"/>
                                    </p:animScale>
                                    <p:animScale>
                                      <p:cBhvr>
                                        <p:cTn id="115" dur="26">
                                          <p:stCondLst>
                                            <p:cond delay="1808"/>
                                          </p:stCondLst>
                                        </p:cTn>
                                        <p:tgtEl>
                                          <p:spTgt spid="51"/>
                                        </p:tgtEl>
                                      </p:cBhvr>
                                      <p:to x="100000" y="95000"/>
                                    </p:animScale>
                                    <p:animScale>
                                      <p:cBhvr>
                                        <p:cTn id="116" dur="166" decel="50000">
                                          <p:stCondLst>
                                            <p:cond delay="1834"/>
                                          </p:stCondLst>
                                        </p:cTn>
                                        <p:tgtEl>
                                          <p:spTgt spid="51"/>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p:bldP spid="37" grpId="0"/>
      <p:bldP spid="41" grpId="0"/>
      <p:bldP spid="48" grpId="0"/>
      <p:bldP spid="49" grpId="0"/>
      <p:bldP spid="50" grpId="0"/>
      <p:bldP spid="51" grpId="0"/>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2C64C3-1F9C-624F-36AC-89154E02A9B4}"/>
              </a:ext>
            </a:extLst>
          </p:cNvPr>
          <p:cNvSpPr txBox="1"/>
          <p:nvPr/>
        </p:nvSpPr>
        <p:spPr>
          <a:xfrm>
            <a:off x="256100" y="287188"/>
            <a:ext cx="11548598" cy="1446550"/>
          </a:xfrm>
          <a:prstGeom prst="rect">
            <a:avLst/>
          </a:prstGeom>
          <a:noFill/>
        </p:spPr>
        <p:txBody>
          <a:bodyPr wrap="square">
            <a:spAutoFit/>
          </a:bodyPr>
          <a:lstStyle/>
          <a:p>
            <a:pPr algn="l"/>
            <a:r>
              <a:rPr lang="en-US" sz="2200" b="0" i="0" u="none" strike="noStrike" baseline="0" dirty="0">
                <a:latin typeface="TimesLTStd-Roman"/>
              </a:rPr>
              <a:t>In a related rates problem, the idea is to compute the rate of change of one quantity in terms of the rate of change of another quantity (which may be more easily measured). The procedure is to find an equation that relates the two quantities and then use the Chain Rule to differentiate both sides with respect to time. A related rate problem is analyzing a problem over time.</a:t>
            </a:r>
            <a:endParaRPr lang="en-US" sz="2200" dirty="0"/>
          </a:p>
        </p:txBody>
      </p:sp>
      <p:sp>
        <p:nvSpPr>
          <p:cNvPr id="6" name="TextBox 5">
            <a:extLst>
              <a:ext uri="{FF2B5EF4-FFF2-40B4-BE49-F238E27FC236}">
                <a16:creationId xmlns:a16="http://schemas.microsoft.com/office/drawing/2014/main" id="{60AAB006-CC9B-F32C-FA37-C065011F7AB0}"/>
              </a:ext>
            </a:extLst>
          </p:cNvPr>
          <p:cNvSpPr txBox="1"/>
          <p:nvPr/>
        </p:nvSpPr>
        <p:spPr>
          <a:xfrm>
            <a:off x="1789267" y="1898096"/>
            <a:ext cx="10015431" cy="769441"/>
          </a:xfrm>
          <a:prstGeom prst="rect">
            <a:avLst/>
          </a:prstGeom>
          <a:noFill/>
        </p:spPr>
        <p:txBody>
          <a:bodyPr wrap="square">
            <a:spAutoFit/>
          </a:bodyPr>
          <a:lstStyle/>
          <a:p>
            <a:pPr algn="l"/>
            <a:r>
              <a:rPr lang="en-US" sz="2200" b="0" i="0" u="none" strike="noStrike" baseline="0" dirty="0">
                <a:latin typeface="TimesLTStd-Roman"/>
              </a:rPr>
              <a:t>Air is being pumped into a spherical balloon so that its volume increases at a rate of 100 cm</a:t>
            </a:r>
            <a:r>
              <a:rPr lang="en-US" sz="2200" b="0" i="0" u="none" strike="noStrike" baseline="30000" dirty="0">
                <a:latin typeface="TimesLTStd-Roman"/>
              </a:rPr>
              <a:t>3</a:t>
            </a:r>
            <a:r>
              <a:rPr lang="en-US" sz="2200" dirty="0">
                <a:latin typeface="MathematicalPiLTStd-3"/>
              </a:rPr>
              <a:t>/</a:t>
            </a:r>
            <a:r>
              <a:rPr lang="en-US" sz="2200" b="0" i="0" u="none" strike="noStrike" baseline="0" dirty="0">
                <a:latin typeface="TimesLTStd-Roman"/>
              </a:rPr>
              <a:t>s. How fast is the radius of the balloon increasing when the diameter is 50 cm?</a:t>
            </a:r>
            <a:endParaRPr lang="en-US" sz="2200" dirty="0"/>
          </a:p>
        </p:txBody>
      </p:sp>
      <p:sp>
        <p:nvSpPr>
          <p:cNvPr id="7" name="TextBox 6">
            <a:extLst>
              <a:ext uri="{FF2B5EF4-FFF2-40B4-BE49-F238E27FC236}">
                <a16:creationId xmlns:a16="http://schemas.microsoft.com/office/drawing/2014/main" id="{8D911FF0-63D7-A592-F6E0-579C223AE809}"/>
              </a:ext>
            </a:extLst>
          </p:cNvPr>
          <p:cNvSpPr txBox="1"/>
          <p:nvPr/>
        </p:nvSpPr>
        <p:spPr>
          <a:xfrm>
            <a:off x="336368" y="1866977"/>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AF57A7AC-26B2-84EC-5563-1FB18A9CF1D1}"/>
              </a:ext>
            </a:extLst>
          </p:cNvPr>
          <p:cNvSpPr txBox="1">
            <a:spLocks noChangeArrowheads="1"/>
          </p:cNvSpPr>
          <p:nvPr/>
        </p:nvSpPr>
        <p:spPr bwMode="auto">
          <a:xfrm>
            <a:off x="336368" y="269503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10" name="TextBox 9">
            <a:extLst>
              <a:ext uri="{FF2B5EF4-FFF2-40B4-BE49-F238E27FC236}">
                <a16:creationId xmlns:a16="http://schemas.microsoft.com/office/drawing/2014/main" id="{0D65AF41-8AB5-B709-CC97-907A0B04675E}"/>
              </a:ext>
            </a:extLst>
          </p:cNvPr>
          <p:cNvSpPr txBox="1"/>
          <p:nvPr/>
        </p:nvSpPr>
        <p:spPr>
          <a:xfrm>
            <a:off x="256100" y="3213556"/>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p:pic>
        <p:nvPicPr>
          <p:cNvPr id="1026" name="Picture 2" descr="Sphere - Definition, Formulas, Equation, Properties, Examples">
            <a:extLst>
              <a:ext uri="{FF2B5EF4-FFF2-40B4-BE49-F238E27FC236}">
                <a16:creationId xmlns:a16="http://schemas.microsoft.com/office/drawing/2014/main" id="{E86CA419-F114-44A7-9992-5C4EF72D6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311" y="3206463"/>
            <a:ext cx="2053497" cy="216312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E71C9EB-E87F-EC7D-FAB9-E80B6E64FC8A}"/>
              </a:ext>
            </a:extLst>
          </p:cNvPr>
          <p:cNvSpPr/>
          <p:nvPr/>
        </p:nvSpPr>
        <p:spPr>
          <a:xfrm>
            <a:off x="10124802" y="4222713"/>
            <a:ext cx="75627" cy="7562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D8B0E4-2290-5714-ED92-3B1D829EAD81}"/>
              </a:ext>
            </a:extLst>
          </p:cNvPr>
          <p:cNvSpPr txBox="1"/>
          <p:nvPr/>
        </p:nvSpPr>
        <p:spPr>
          <a:xfrm>
            <a:off x="221419" y="3614195"/>
            <a:ext cx="6915819"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Assign symbols to all quantities that are functions of time.</a:t>
            </a:r>
          </a:p>
        </p:txBody>
      </p:sp>
      <p:sp>
        <p:nvSpPr>
          <p:cNvPr id="14" name="TextBox 13">
            <a:extLst>
              <a:ext uri="{FF2B5EF4-FFF2-40B4-BE49-F238E27FC236}">
                <a16:creationId xmlns:a16="http://schemas.microsoft.com/office/drawing/2014/main" id="{BC3B7337-D83D-BA1F-3F15-73F5C59D097C}"/>
              </a:ext>
            </a:extLst>
          </p:cNvPr>
          <p:cNvSpPr txBox="1"/>
          <p:nvPr/>
        </p:nvSpPr>
        <p:spPr>
          <a:xfrm>
            <a:off x="530056" y="3953958"/>
            <a:ext cx="3980068" cy="1107996"/>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 radius of the sphere (cm)</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 V </a:t>
            </a:r>
            <a:r>
              <a:rPr lang="en-US" altLang="en-US" sz="2200" dirty="0">
                <a:latin typeface="Times New Roman" panose="02020603050405020304" pitchFamily="18" charset="0"/>
                <a:cs typeface="Times New Roman" panose="02020603050405020304" pitchFamily="18" charset="0"/>
              </a:rPr>
              <a:t>= volume of the sphere (</a:t>
            </a:r>
            <a:r>
              <a:rPr lang="en-US" sz="2200" b="0" i="0" u="none" strike="noStrike" baseline="0" dirty="0">
                <a:latin typeface="TimesLTStd-Roman"/>
              </a:rPr>
              <a:t>cm</a:t>
            </a:r>
            <a:r>
              <a:rPr lang="en-US" sz="2200" b="0" i="0" u="none" strike="noStrike" baseline="30000" dirty="0">
                <a:latin typeface="TimesLTStd-Roman"/>
              </a:rPr>
              <a:t>3</a:t>
            </a:r>
            <a:r>
              <a:rPr lang="en-US" altLang="en-US" sz="2200" dirty="0">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E6E8CAB8-75AB-C5CE-7B76-1A99CE33D3CE}"/>
              </a:ext>
            </a:extLst>
          </p:cNvPr>
          <p:cNvSpPr txBox="1"/>
          <p:nvPr/>
        </p:nvSpPr>
        <p:spPr>
          <a:xfrm>
            <a:off x="10300471" y="3582888"/>
            <a:ext cx="486699"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V</a:t>
            </a:r>
            <a:r>
              <a:rPr lang="en-US" altLang="en-US" sz="1800" dirty="0">
                <a:latin typeface="Times New Roman" panose="02020603050405020304" pitchFamily="18" charset="0"/>
                <a:cs typeface="Times New Roman" panose="02020603050405020304" pitchFamily="18" charset="0"/>
              </a:rPr>
              <a:t> </a:t>
            </a:r>
            <a:endParaRPr lang="en-US" dirty="0"/>
          </a:p>
        </p:txBody>
      </p:sp>
      <p:cxnSp>
        <p:nvCxnSpPr>
          <p:cNvPr id="19" name="Straight Connector 18">
            <a:extLst>
              <a:ext uri="{FF2B5EF4-FFF2-40B4-BE49-F238E27FC236}">
                <a16:creationId xmlns:a16="http://schemas.microsoft.com/office/drawing/2014/main" id="{ADA28853-CB07-1E08-6A31-AEB5D8A792E4}"/>
              </a:ext>
            </a:extLst>
          </p:cNvPr>
          <p:cNvCxnSpPr>
            <a:cxnSpLocks/>
          </p:cNvCxnSpPr>
          <p:nvPr/>
        </p:nvCxnSpPr>
        <p:spPr>
          <a:xfrm flipH="1" flipV="1">
            <a:off x="9295254" y="3918856"/>
            <a:ext cx="867362" cy="33135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7E0266-FA57-649C-7EBF-E1F8147FC403}"/>
              </a:ext>
            </a:extLst>
          </p:cNvPr>
          <p:cNvSpPr txBox="1"/>
          <p:nvPr/>
        </p:nvSpPr>
        <p:spPr>
          <a:xfrm>
            <a:off x="9728935" y="3715202"/>
            <a:ext cx="238913"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r</a:t>
            </a:r>
            <a:endParaRPr lang="en-US" dirty="0">
              <a:solidFill>
                <a:srgbClr val="FF0000"/>
              </a:solidFill>
            </a:endParaRPr>
          </a:p>
        </p:txBody>
      </p:sp>
      <p:graphicFrame>
        <p:nvGraphicFramePr>
          <p:cNvPr id="22" name="Object 21">
            <a:extLst>
              <a:ext uri="{FF2B5EF4-FFF2-40B4-BE49-F238E27FC236}">
                <a16:creationId xmlns:a16="http://schemas.microsoft.com/office/drawing/2014/main" id="{EC76ACEB-967D-BB46-B9F0-718CD4D99198}"/>
              </a:ext>
            </a:extLst>
          </p:cNvPr>
          <p:cNvGraphicFramePr>
            <a:graphicFrameLocks noChangeAspect="1"/>
          </p:cNvGraphicFramePr>
          <p:nvPr>
            <p:extLst>
              <p:ext uri="{D42A27DB-BD31-4B8C-83A1-F6EECF244321}">
                <p14:modId xmlns:p14="http://schemas.microsoft.com/office/powerpoint/2010/main" val="2778433832"/>
              </p:ext>
            </p:extLst>
          </p:nvPr>
        </p:nvGraphicFramePr>
        <p:xfrm>
          <a:off x="530056" y="5225103"/>
          <a:ext cx="3367088" cy="1144587"/>
        </p:xfrm>
        <a:graphic>
          <a:graphicData uri="http://schemas.openxmlformats.org/presentationml/2006/ole">
            <mc:AlternateContent xmlns:mc="http://schemas.openxmlformats.org/markup-compatibility/2006">
              <mc:Choice xmlns:v="urn:schemas-microsoft-com:vml" Requires="v">
                <p:oleObj name="Equation" r:id="rId3" imgW="1790640" imgH="609480" progId="Equation.DSMT4">
                  <p:embed/>
                </p:oleObj>
              </mc:Choice>
              <mc:Fallback>
                <p:oleObj name="Equation" r:id="rId3" imgW="1790640" imgH="609480" progId="Equation.DSMT4">
                  <p:embed/>
                  <p:pic>
                    <p:nvPicPr>
                      <p:cNvPr id="12" name="Object 11">
                        <a:extLst>
                          <a:ext uri="{FF2B5EF4-FFF2-40B4-BE49-F238E27FC236}">
                            <a16:creationId xmlns:a16="http://schemas.microsoft.com/office/drawing/2014/main" id="{846A653F-F01A-786C-8EBC-30913AE9F82F}"/>
                          </a:ext>
                        </a:extLst>
                      </p:cNvPr>
                      <p:cNvPicPr>
                        <a:picLocks noChangeAspect="1" noChangeArrowheads="1"/>
                      </p:cNvPicPr>
                      <p:nvPr/>
                    </p:nvPicPr>
                    <p:blipFill>
                      <a:blip r:embed="rId4"/>
                      <a:srcRect/>
                      <a:stretch>
                        <a:fillRect/>
                      </a:stretch>
                    </p:blipFill>
                    <p:spPr bwMode="auto">
                      <a:xfrm>
                        <a:off x="530056" y="5225103"/>
                        <a:ext cx="3367088"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Box 23">
            <a:extLst>
              <a:ext uri="{FF2B5EF4-FFF2-40B4-BE49-F238E27FC236}">
                <a16:creationId xmlns:a16="http://schemas.microsoft.com/office/drawing/2014/main" id="{375C23E0-13B3-AA6E-26B2-A1F7CD8C2B58}"/>
              </a:ext>
            </a:extLst>
          </p:cNvPr>
          <p:cNvSpPr txBox="1"/>
          <p:nvPr/>
        </p:nvSpPr>
        <p:spPr>
          <a:xfrm>
            <a:off x="4734196" y="4419649"/>
            <a:ext cx="3623063"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r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V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80">
                                          <p:stCondLst>
                                            <p:cond delay="0"/>
                                          </p:stCondLst>
                                        </p:cTn>
                                        <p:tgtEl>
                                          <p:spTgt spid="1026"/>
                                        </p:tgtEl>
                                      </p:cBhvr>
                                    </p:animEffect>
                                    <p:anim calcmode="lin" valueType="num">
                                      <p:cBhvr>
                                        <p:cTn id="3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3" dur="26">
                                          <p:stCondLst>
                                            <p:cond delay="650"/>
                                          </p:stCondLst>
                                        </p:cTn>
                                        <p:tgtEl>
                                          <p:spTgt spid="1026"/>
                                        </p:tgtEl>
                                      </p:cBhvr>
                                      <p:to x="100000" y="60000"/>
                                    </p:animScale>
                                    <p:animScale>
                                      <p:cBhvr>
                                        <p:cTn id="44" dur="166" decel="50000">
                                          <p:stCondLst>
                                            <p:cond delay="676"/>
                                          </p:stCondLst>
                                        </p:cTn>
                                        <p:tgtEl>
                                          <p:spTgt spid="1026"/>
                                        </p:tgtEl>
                                      </p:cBhvr>
                                      <p:to x="100000" y="100000"/>
                                    </p:animScale>
                                    <p:animScale>
                                      <p:cBhvr>
                                        <p:cTn id="45" dur="26">
                                          <p:stCondLst>
                                            <p:cond delay="1312"/>
                                          </p:stCondLst>
                                        </p:cTn>
                                        <p:tgtEl>
                                          <p:spTgt spid="1026"/>
                                        </p:tgtEl>
                                      </p:cBhvr>
                                      <p:to x="100000" y="80000"/>
                                    </p:animScale>
                                    <p:animScale>
                                      <p:cBhvr>
                                        <p:cTn id="46" dur="166" decel="50000">
                                          <p:stCondLst>
                                            <p:cond delay="1338"/>
                                          </p:stCondLst>
                                        </p:cTn>
                                        <p:tgtEl>
                                          <p:spTgt spid="1026"/>
                                        </p:tgtEl>
                                      </p:cBhvr>
                                      <p:to x="100000" y="100000"/>
                                    </p:animScale>
                                    <p:animScale>
                                      <p:cBhvr>
                                        <p:cTn id="47" dur="26">
                                          <p:stCondLst>
                                            <p:cond delay="1642"/>
                                          </p:stCondLst>
                                        </p:cTn>
                                        <p:tgtEl>
                                          <p:spTgt spid="1026"/>
                                        </p:tgtEl>
                                      </p:cBhvr>
                                      <p:to x="100000" y="90000"/>
                                    </p:animScale>
                                    <p:animScale>
                                      <p:cBhvr>
                                        <p:cTn id="48" dur="166" decel="50000">
                                          <p:stCondLst>
                                            <p:cond delay="1668"/>
                                          </p:stCondLst>
                                        </p:cTn>
                                        <p:tgtEl>
                                          <p:spTgt spid="1026"/>
                                        </p:tgtEl>
                                      </p:cBhvr>
                                      <p:to x="100000" y="100000"/>
                                    </p:animScale>
                                    <p:animScale>
                                      <p:cBhvr>
                                        <p:cTn id="49" dur="26">
                                          <p:stCondLst>
                                            <p:cond delay="1808"/>
                                          </p:stCondLst>
                                        </p:cTn>
                                        <p:tgtEl>
                                          <p:spTgt spid="1026"/>
                                        </p:tgtEl>
                                      </p:cBhvr>
                                      <p:to x="100000" y="95000"/>
                                    </p:animScale>
                                    <p:animScale>
                                      <p:cBhvr>
                                        <p:cTn id="50" dur="166" decel="50000">
                                          <p:stCondLst>
                                            <p:cond delay="1834"/>
                                          </p:stCondLst>
                                        </p:cTn>
                                        <p:tgtEl>
                                          <p:spTgt spid="102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anim calcmode="lin" valueType="num">
                                      <p:cBhvr>
                                        <p:cTn id="56" dur="2000" fill="hold"/>
                                        <p:tgtEl>
                                          <p:spTgt spid="11"/>
                                        </p:tgtEl>
                                        <p:attrNameLst>
                                          <p:attrName>ppt_w</p:attrName>
                                        </p:attrNameLst>
                                      </p:cBhvr>
                                      <p:tavLst>
                                        <p:tav tm="0" fmla="#ppt_w*sin(2.5*pi*$)">
                                          <p:val>
                                            <p:fltVal val="0"/>
                                          </p:val>
                                        </p:tav>
                                        <p:tav tm="100000">
                                          <p:val>
                                            <p:fltVal val="1"/>
                                          </p:val>
                                        </p:tav>
                                      </p:tavLst>
                                    </p:anim>
                                    <p:anim calcmode="lin" valueType="num">
                                      <p:cBhvr>
                                        <p:cTn id="57" dur="2000" fill="hold"/>
                                        <p:tgtEl>
                                          <p:spTgt spid="11"/>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000"/>
                                        <p:tgtEl>
                                          <p:spTgt spid="19"/>
                                        </p:tgtEl>
                                      </p:cBhvr>
                                    </p:animEffect>
                                    <p:anim calcmode="lin" valueType="num">
                                      <p:cBhvr>
                                        <p:cTn id="61" dur="2000" fill="hold"/>
                                        <p:tgtEl>
                                          <p:spTgt spid="19"/>
                                        </p:tgtEl>
                                        <p:attrNameLst>
                                          <p:attrName>ppt_w</p:attrName>
                                        </p:attrNameLst>
                                      </p:cBhvr>
                                      <p:tavLst>
                                        <p:tav tm="0" fmla="#ppt_w*sin(2.5*pi*$)">
                                          <p:val>
                                            <p:fltVal val="0"/>
                                          </p:val>
                                        </p:tav>
                                        <p:tav tm="100000">
                                          <p:val>
                                            <p:fltVal val="1"/>
                                          </p:val>
                                        </p:tav>
                                      </p:tavLst>
                                    </p:anim>
                                    <p:anim calcmode="lin" valueType="num">
                                      <p:cBhvr>
                                        <p:cTn id="62" dur="2000" fill="hold"/>
                                        <p:tgtEl>
                                          <p:spTgt spid="19"/>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0"/>
                                        <p:tgtEl>
                                          <p:spTgt spid="21"/>
                                        </p:tgtEl>
                                      </p:cBhvr>
                                    </p:animEffect>
                                    <p:anim calcmode="lin" valueType="num">
                                      <p:cBhvr>
                                        <p:cTn id="66" dur="2000" fill="hold"/>
                                        <p:tgtEl>
                                          <p:spTgt spid="21"/>
                                        </p:tgtEl>
                                        <p:attrNameLst>
                                          <p:attrName>ppt_w</p:attrName>
                                        </p:attrNameLst>
                                      </p:cBhvr>
                                      <p:tavLst>
                                        <p:tav tm="0" fmla="#ppt_w*sin(2.5*pi*$)">
                                          <p:val>
                                            <p:fltVal val="0"/>
                                          </p:val>
                                        </p:tav>
                                        <p:tav tm="100000">
                                          <p:val>
                                            <p:fltVal val="1"/>
                                          </p:val>
                                        </p:tav>
                                      </p:tavLst>
                                    </p:anim>
                                    <p:anim calcmode="lin" valueType="num">
                                      <p:cBhvr>
                                        <p:cTn id="6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80">
                                          <p:stCondLst>
                                            <p:cond delay="0"/>
                                          </p:stCondLst>
                                        </p:cTn>
                                        <p:tgtEl>
                                          <p:spTgt spid="17"/>
                                        </p:tgtEl>
                                      </p:cBhvr>
                                    </p:animEffect>
                                    <p:anim calcmode="lin" valueType="num">
                                      <p:cBhvr>
                                        <p:cTn id="7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8" dur="26">
                                          <p:stCondLst>
                                            <p:cond delay="650"/>
                                          </p:stCondLst>
                                        </p:cTn>
                                        <p:tgtEl>
                                          <p:spTgt spid="17"/>
                                        </p:tgtEl>
                                      </p:cBhvr>
                                      <p:to x="100000" y="60000"/>
                                    </p:animScale>
                                    <p:animScale>
                                      <p:cBhvr>
                                        <p:cTn id="79" dur="166" decel="50000">
                                          <p:stCondLst>
                                            <p:cond delay="676"/>
                                          </p:stCondLst>
                                        </p:cTn>
                                        <p:tgtEl>
                                          <p:spTgt spid="17"/>
                                        </p:tgtEl>
                                      </p:cBhvr>
                                      <p:to x="100000" y="100000"/>
                                    </p:animScale>
                                    <p:animScale>
                                      <p:cBhvr>
                                        <p:cTn id="80" dur="26">
                                          <p:stCondLst>
                                            <p:cond delay="1312"/>
                                          </p:stCondLst>
                                        </p:cTn>
                                        <p:tgtEl>
                                          <p:spTgt spid="17"/>
                                        </p:tgtEl>
                                      </p:cBhvr>
                                      <p:to x="100000" y="80000"/>
                                    </p:animScale>
                                    <p:animScale>
                                      <p:cBhvr>
                                        <p:cTn id="81" dur="166" decel="50000">
                                          <p:stCondLst>
                                            <p:cond delay="1338"/>
                                          </p:stCondLst>
                                        </p:cTn>
                                        <p:tgtEl>
                                          <p:spTgt spid="17"/>
                                        </p:tgtEl>
                                      </p:cBhvr>
                                      <p:to x="100000" y="100000"/>
                                    </p:animScale>
                                    <p:animScale>
                                      <p:cBhvr>
                                        <p:cTn id="82" dur="26">
                                          <p:stCondLst>
                                            <p:cond delay="1642"/>
                                          </p:stCondLst>
                                        </p:cTn>
                                        <p:tgtEl>
                                          <p:spTgt spid="17"/>
                                        </p:tgtEl>
                                      </p:cBhvr>
                                      <p:to x="100000" y="90000"/>
                                    </p:animScale>
                                    <p:animScale>
                                      <p:cBhvr>
                                        <p:cTn id="83" dur="166" decel="50000">
                                          <p:stCondLst>
                                            <p:cond delay="1668"/>
                                          </p:stCondLst>
                                        </p:cTn>
                                        <p:tgtEl>
                                          <p:spTgt spid="17"/>
                                        </p:tgtEl>
                                      </p:cBhvr>
                                      <p:to x="100000" y="100000"/>
                                    </p:animScale>
                                    <p:animScale>
                                      <p:cBhvr>
                                        <p:cTn id="84" dur="26">
                                          <p:stCondLst>
                                            <p:cond delay="1808"/>
                                          </p:stCondLst>
                                        </p:cTn>
                                        <p:tgtEl>
                                          <p:spTgt spid="17"/>
                                        </p:tgtEl>
                                      </p:cBhvr>
                                      <p:to x="100000" y="95000"/>
                                    </p:animScale>
                                    <p:animScale>
                                      <p:cBhvr>
                                        <p:cTn id="85" dur="166" decel="50000">
                                          <p:stCondLst>
                                            <p:cond delay="1834"/>
                                          </p:stCondLst>
                                        </p:cTn>
                                        <p:tgtEl>
                                          <p:spTgt spid="1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10" grpId="0"/>
      <p:bldP spid="11" grpId="0" animBg="1"/>
      <p:bldP spid="13" grpId="0"/>
      <p:bldP spid="14" grpId="0"/>
      <p:bldP spid="17" grpId="0"/>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5F1C-F3DE-3F1A-C137-CD32097B54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E3E336-8FC1-F914-1102-B380E4F3B87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EA69D5-F771-5E9B-C4C2-2707482F79E5}"/>
              </a:ext>
            </a:extLst>
          </p:cNvPr>
          <p:cNvSpPr txBox="1"/>
          <p:nvPr/>
        </p:nvSpPr>
        <p:spPr>
          <a:xfrm>
            <a:off x="317484" y="3294503"/>
            <a:ext cx="7532435"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resulting equation.</a:t>
            </a:r>
          </a:p>
        </p:txBody>
      </p:sp>
      <p:sp>
        <p:nvSpPr>
          <p:cNvPr id="28" name="TextBox 27">
            <a:extLst>
              <a:ext uri="{FF2B5EF4-FFF2-40B4-BE49-F238E27FC236}">
                <a16:creationId xmlns:a16="http://schemas.microsoft.com/office/drawing/2014/main" id="{8ABCEEAC-0901-557F-A1DC-56F230072D8F}"/>
              </a:ext>
            </a:extLst>
          </p:cNvPr>
          <p:cNvSpPr txBox="1"/>
          <p:nvPr/>
        </p:nvSpPr>
        <p:spPr>
          <a:xfrm>
            <a:off x="243499" y="5725971"/>
            <a:ext cx="248021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p:txBody>
      </p:sp>
      <p:sp>
        <p:nvSpPr>
          <p:cNvPr id="29" name="TextBox 28">
            <a:extLst>
              <a:ext uri="{FF2B5EF4-FFF2-40B4-BE49-F238E27FC236}">
                <a16:creationId xmlns:a16="http://schemas.microsoft.com/office/drawing/2014/main" id="{B382F11A-62E7-9676-0695-F819199C4757}"/>
              </a:ext>
            </a:extLst>
          </p:cNvPr>
          <p:cNvSpPr txBox="1"/>
          <p:nvPr/>
        </p:nvSpPr>
        <p:spPr>
          <a:xfrm>
            <a:off x="243499" y="771566"/>
            <a:ext cx="934783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a:t>
            </a:r>
            <a:endParaRPr lang="en-US" altLang="en-US" sz="2200" dirty="0">
              <a:latin typeface="Times New Roman" panose="02020603050405020304" pitchFamily="18" charset="0"/>
              <a:cs typeface="Times New Roman" panose="02020603050405020304" pitchFamily="18" charset="0"/>
            </a:endParaRPr>
          </a:p>
        </p:txBody>
      </p:sp>
      <p:sp>
        <p:nvSpPr>
          <p:cNvPr id="30" name="Text Box 9">
            <a:extLst>
              <a:ext uri="{FF2B5EF4-FFF2-40B4-BE49-F238E27FC236}">
                <a16:creationId xmlns:a16="http://schemas.microsoft.com/office/drawing/2014/main" id="{44B89951-C64B-1428-59E1-F52654CD0EAD}"/>
              </a:ext>
            </a:extLst>
          </p:cNvPr>
          <p:cNvSpPr txBox="1">
            <a:spLocks noChangeArrowheads="1"/>
          </p:cNvSpPr>
          <p:nvPr/>
        </p:nvSpPr>
        <p:spPr bwMode="auto">
          <a:xfrm>
            <a:off x="343267" y="28898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31" name="Group 30">
            <a:extLst>
              <a:ext uri="{FF2B5EF4-FFF2-40B4-BE49-F238E27FC236}">
                <a16:creationId xmlns:a16="http://schemas.microsoft.com/office/drawing/2014/main" id="{8072D0C6-592F-9F67-747C-53CA4E6861F0}"/>
              </a:ext>
            </a:extLst>
          </p:cNvPr>
          <p:cNvGrpSpPr/>
          <p:nvPr/>
        </p:nvGrpSpPr>
        <p:grpSpPr>
          <a:xfrm>
            <a:off x="8123785" y="1416508"/>
            <a:ext cx="3917274" cy="2920222"/>
            <a:chOff x="7350334" y="482139"/>
            <a:chExt cx="4739902" cy="3886815"/>
          </a:xfrm>
        </p:grpSpPr>
        <p:grpSp>
          <p:nvGrpSpPr>
            <p:cNvPr id="32" name="Group 31">
              <a:extLst>
                <a:ext uri="{FF2B5EF4-FFF2-40B4-BE49-F238E27FC236}">
                  <a16:creationId xmlns:a16="http://schemas.microsoft.com/office/drawing/2014/main" id="{B456830A-126C-105F-600E-6FAE1AF7D9C3}"/>
                </a:ext>
              </a:extLst>
            </p:cNvPr>
            <p:cNvGrpSpPr/>
            <p:nvPr/>
          </p:nvGrpSpPr>
          <p:grpSpPr>
            <a:xfrm>
              <a:off x="7350334" y="482139"/>
              <a:ext cx="4739902" cy="3886815"/>
              <a:chOff x="6943934" y="1857125"/>
              <a:chExt cx="4739902" cy="3886815"/>
            </a:xfrm>
          </p:grpSpPr>
          <p:grpSp>
            <p:nvGrpSpPr>
              <p:cNvPr id="34" name="Group 33">
                <a:extLst>
                  <a:ext uri="{FF2B5EF4-FFF2-40B4-BE49-F238E27FC236}">
                    <a16:creationId xmlns:a16="http://schemas.microsoft.com/office/drawing/2014/main" id="{51E040B3-4262-8EFF-1A2E-223C34C404A7}"/>
                  </a:ext>
                </a:extLst>
              </p:cNvPr>
              <p:cNvGrpSpPr/>
              <p:nvPr/>
            </p:nvGrpSpPr>
            <p:grpSpPr>
              <a:xfrm>
                <a:off x="6943934" y="1999840"/>
                <a:ext cx="4291958" cy="3744100"/>
                <a:chOff x="6943934" y="1999840"/>
                <a:chExt cx="4291958" cy="3744100"/>
              </a:xfrm>
            </p:grpSpPr>
            <p:pic>
              <p:nvPicPr>
                <p:cNvPr id="39" name="Picture 38">
                  <a:extLst>
                    <a:ext uri="{FF2B5EF4-FFF2-40B4-BE49-F238E27FC236}">
                      <a16:creationId xmlns:a16="http://schemas.microsoft.com/office/drawing/2014/main" id="{D35E580E-0C9A-1A05-B171-62ACBA0D37EE}"/>
                    </a:ext>
                  </a:extLst>
                </p:cNvPr>
                <p:cNvPicPr>
                  <a:picLocks noChangeAspect="1"/>
                </p:cNvPicPr>
                <p:nvPr/>
              </p:nvPicPr>
              <p:blipFill>
                <a:blip r:embed="rId2"/>
                <a:stretch>
                  <a:fillRect/>
                </a:stretch>
              </p:blipFill>
              <p:spPr>
                <a:xfrm>
                  <a:off x="6943934" y="2057475"/>
                  <a:ext cx="4110757" cy="3686465"/>
                </a:xfrm>
                <a:prstGeom prst="rect">
                  <a:avLst/>
                </a:prstGeom>
              </p:spPr>
            </p:pic>
            <p:pic>
              <p:nvPicPr>
                <p:cNvPr id="40" name="Picture 39">
                  <a:extLst>
                    <a:ext uri="{FF2B5EF4-FFF2-40B4-BE49-F238E27FC236}">
                      <a16:creationId xmlns:a16="http://schemas.microsoft.com/office/drawing/2014/main" id="{2AB5C29F-662E-058C-C964-B0A754F45D1E}"/>
                    </a:ext>
                  </a:extLst>
                </p:cNvPr>
                <p:cNvPicPr>
                  <a:picLocks noChangeAspect="1"/>
                </p:cNvPicPr>
                <p:nvPr/>
              </p:nvPicPr>
              <p:blipFill>
                <a:blip r:embed="rId3"/>
                <a:stretch>
                  <a:fillRect/>
                </a:stretch>
              </p:blipFill>
              <p:spPr>
                <a:xfrm>
                  <a:off x="9379935" y="1999840"/>
                  <a:ext cx="435064" cy="232944"/>
                </a:xfrm>
                <a:prstGeom prst="rect">
                  <a:avLst/>
                </a:prstGeom>
              </p:spPr>
            </p:pic>
            <p:pic>
              <p:nvPicPr>
                <p:cNvPr id="41" name="Picture 40">
                  <a:extLst>
                    <a:ext uri="{FF2B5EF4-FFF2-40B4-BE49-F238E27FC236}">
                      <a16:creationId xmlns:a16="http://schemas.microsoft.com/office/drawing/2014/main" id="{4D866BB4-EB59-DC56-A8D6-28F833CD3981}"/>
                    </a:ext>
                  </a:extLst>
                </p:cNvPr>
                <p:cNvPicPr>
                  <a:picLocks noChangeAspect="1"/>
                </p:cNvPicPr>
                <p:nvPr/>
              </p:nvPicPr>
              <p:blipFill>
                <a:blip r:embed="rId3"/>
                <a:stretch>
                  <a:fillRect/>
                </a:stretch>
              </p:blipFill>
              <p:spPr>
                <a:xfrm>
                  <a:off x="10203333" y="4238041"/>
                  <a:ext cx="435064" cy="232944"/>
                </a:xfrm>
                <a:prstGeom prst="rect">
                  <a:avLst/>
                </a:prstGeom>
              </p:spPr>
            </p:pic>
            <p:pic>
              <p:nvPicPr>
                <p:cNvPr id="42" name="Picture 41">
                  <a:extLst>
                    <a:ext uri="{FF2B5EF4-FFF2-40B4-BE49-F238E27FC236}">
                      <a16:creationId xmlns:a16="http://schemas.microsoft.com/office/drawing/2014/main" id="{BB51A672-575F-AAC8-D032-2DD2293A23B7}"/>
                    </a:ext>
                  </a:extLst>
                </p:cNvPr>
                <p:cNvPicPr>
                  <a:picLocks noChangeAspect="1"/>
                </p:cNvPicPr>
                <p:nvPr/>
              </p:nvPicPr>
              <p:blipFill>
                <a:blip r:embed="rId3"/>
                <a:stretch>
                  <a:fillRect/>
                </a:stretch>
              </p:blipFill>
              <p:spPr>
                <a:xfrm>
                  <a:off x="10800828" y="3883208"/>
                  <a:ext cx="435064" cy="232944"/>
                </a:xfrm>
                <a:prstGeom prst="rect">
                  <a:avLst/>
                </a:prstGeom>
              </p:spPr>
            </p:pic>
            <p:sp>
              <p:nvSpPr>
                <p:cNvPr id="43" name="Rectangle 42">
                  <a:extLst>
                    <a:ext uri="{FF2B5EF4-FFF2-40B4-BE49-F238E27FC236}">
                      <a16:creationId xmlns:a16="http://schemas.microsoft.com/office/drawing/2014/main" id="{DB368B95-71D4-9930-2BC4-859AD781C561}"/>
                    </a:ext>
                  </a:extLst>
                </p:cNvPr>
                <p:cNvSpPr/>
                <p:nvPr/>
              </p:nvSpPr>
              <p:spPr>
                <a:xfrm>
                  <a:off x="9228406" y="2980118"/>
                  <a:ext cx="158562" cy="232943"/>
                </a:xfrm>
                <a:prstGeom prst="rect">
                  <a:avLst/>
                </a:prstGeom>
                <a:solidFill>
                  <a:srgbClr val="E7E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F3708479-ECEC-5ABA-0DFF-9D4F3DB061C5}"/>
                  </a:ext>
                </a:extLst>
              </p:cNvPr>
              <p:cNvSpPr txBox="1"/>
              <p:nvPr/>
            </p:nvSpPr>
            <p:spPr>
              <a:xfrm>
                <a:off x="9255499" y="1857125"/>
                <a:ext cx="782125" cy="573511"/>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4</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a:t>
                </a:r>
                <a:r>
                  <a:rPr lang="en-US" altLang="en-US" sz="2200" dirty="0">
                    <a:solidFill>
                      <a:srgbClr val="424242"/>
                    </a:solidFill>
                    <a:latin typeface="Times New Roman" panose="02020603050405020304" pitchFamily="18" charset="0"/>
                    <a:cs typeface="Times New Roman" panose="02020603050405020304" pitchFamily="18" charset="0"/>
                  </a:rPr>
                  <a:t>in</a:t>
                </a:r>
                <a:endParaRPr lang="en-US" sz="2200" dirty="0"/>
              </a:p>
            </p:txBody>
          </p:sp>
          <p:sp>
            <p:nvSpPr>
              <p:cNvPr id="36" name="TextBox 35">
                <a:extLst>
                  <a:ext uri="{FF2B5EF4-FFF2-40B4-BE49-F238E27FC236}">
                    <a16:creationId xmlns:a16="http://schemas.microsoft.com/office/drawing/2014/main" id="{B9D29661-A396-2A49-7B61-F23FCD578838}"/>
                  </a:ext>
                </a:extLst>
              </p:cNvPr>
              <p:cNvSpPr txBox="1"/>
              <p:nvPr/>
            </p:nvSpPr>
            <p:spPr>
              <a:xfrm>
                <a:off x="10743745" y="3845072"/>
                <a:ext cx="940091" cy="573511"/>
              </a:xfrm>
              <a:prstGeom prst="rect">
                <a:avLst/>
              </a:prstGeom>
              <a:noFill/>
            </p:spPr>
            <p:txBody>
              <a:bodyPr wrap="square">
                <a:spAutoFit/>
              </a:bodyPr>
              <a:lstStyle/>
              <a:p>
                <a:r>
                  <a:rPr lang="en-US" altLang="en-US" sz="2200" dirty="0">
                    <a:solidFill>
                      <a:srgbClr val="424242"/>
                    </a:solidFill>
                    <a:latin typeface="Times New Roman" panose="02020603050405020304" pitchFamily="18" charset="0"/>
                    <a:cs typeface="Times New Roman" panose="02020603050405020304" pitchFamily="18" charset="0"/>
                  </a:rPr>
                  <a:t>16</a:t>
                </a:r>
                <a:r>
                  <a:rPr kumimoji="0" lang="en-US" altLang="en-US" sz="2200" b="0" i="0" u="none" strike="noStrike" cap="none" normalizeH="0" baseline="0" dirty="0">
                    <a:ln>
                      <a:noFill/>
                    </a:ln>
                    <a:solidFill>
                      <a:srgbClr val="424242"/>
                    </a:solidFill>
                    <a:effectLst/>
                    <a:latin typeface="Times New Roman" panose="02020603050405020304" pitchFamily="18" charset="0"/>
                    <a:cs typeface="Times New Roman" panose="02020603050405020304" pitchFamily="18" charset="0"/>
                  </a:rPr>
                  <a:t> in</a:t>
                </a:r>
                <a:endParaRPr lang="en-US" sz="2200" dirty="0"/>
              </a:p>
            </p:txBody>
          </p:sp>
          <p:sp>
            <p:nvSpPr>
              <p:cNvPr id="37" name="TextBox 36">
                <a:extLst>
                  <a:ext uri="{FF2B5EF4-FFF2-40B4-BE49-F238E27FC236}">
                    <a16:creationId xmlns:a16="http://schemas.microsoft.com/office/drawing/2014/main" id="{DF9280FE-1A04-AFC3-E552-E6B34724A8F7}"/>
                  </a:ext>
                </a:extLst>
              </p:cNvPr>
              <p:cNvSpPr txBox="1"/>
              <p:nvPr/>
            </p:nvSpPr>
            <p:spPr>
              <a:xfrm>
                <a:off x="10203333" y="4238041"/>
                <a:ext cx="612987"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sp>
            <p:nvSpPr>
              <p:cNvPr id="38" name="TextBox 37">
                <a:extLst>
                  <a:ext uri="{FF2B5EF4-FFF2-40B4-BE49-F238E27FC236}">
                    <a16:creationId xmlns:a16="http://schemas.microsoft.com/office/drawing/2014/main" id="{2B2B79E5-6DBD-6935-EB0B-1E15DE01DE5C}"/>
                  </a:ext>
                </a:extLst>
              </p:cNvPr>
              <p:cNvSpPr txBox="1"/>
              <p:nvPr/>
            </p:nvSpPr>
            <p:spPr>
              <a:xfrm>
                <a:off x="9202012" y="2790136"/>
                <a:ext cx="355161"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r</a:t>
                </a:r>
                <a:endParaRPr lang="en-US" sz="2200" dirty="0"/>
              </a:p>
            </p:txBody>
          </p:sp>
        </p:grpSp>
        <p:sp>
          <p:nvSpPr>
            <p:cNvPr id="33" name="TextBox 32">
              <a:extLst>
                <a:ext uri="{FF2B5EF4-FFF2-40B4-BE49-F238E27FC236}">
                  <a16:creationId xmlns:a16="http://schemas.microsoft.com/office/drawing/2014/main" id="{701BA370-D40F-6BE4-020B-EEB8A0F1EFB7}"/>
                </a:ext>
              </a:extLst>
            </p:cNvPr>
            <p:cNvSpPr txBox="1"/>
            <p:nvPr/>
          </p:nvSpPr>
          <p:spPr>
            <a:xfrm>
              <a:off x="9314850" y="2466972"/>
              <a:ext cx="587123"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V</a:t>
              </a:r>
              <a:endParaRPr lang="en-US" sz="2200" dirty="0"/>
            </a:p>
          </p:txBody>
        </p:sp>
      </p:grpSp>
      <p:graphicFrame>
        <p:nvGraphicFramePr>
          <p:cNvPr id="49" name="Object 48">
            <a:extLst>
              <a:ext uri="{FF2B5EF4-FFF2-40B4-BE49-F238E27FC236}">
                <a16:creationId xmlns:a16="http://schemas.microsoft.com/office/drawing/2014/main" id="{B884C388-2D12-F626-D9D9-DF7DBCE4736C}"/>
              </a:ext>
            </a:extLst>
          </p:cNvPr>
          <p:cNvGraphicFramePr>
            <a:graphicFrameLocks noChangeAspect="1"/>
          </p:cNvGraphicFramePr>
          <p:nvPr>
            <p:extLst>
              <p:ext uri="{D42A27DB-BD31-4B8C-83A1-F6EECF244321}">
                <p14:modId xmlns:p14="http://schemas.microsoft.com/office/powerpoint/2010/main" val="3069920026"/>
              </p:ext>
            </p:extLst>
          </p:nvPr>
        </p:nvGraphicFramePr>
        <p:xfrm>
          <a:off x="1128015" y="1562721"/>
          <a:ext cx="1335088" cy="739775"/>
        </p:xfrm>
        <a:graphic>
          <a:graphicData uri="http://schemas.openxmlformats.org/presentationml/2006/ole">
            <mc:AlternateContent xmlns:mc="http://schemas.openxmlformats.org/markup-compatibility/2006">
              <mc:Choice xmlns:v="urn:schemas-microsoft-com:vml" Requires="v">
                <p:oleObj name="Equation" r:id="rId4" imgW="711000" imgH="393480" progId="Equation.DSMT4">
                  <p:embed/>
                </p:oleObj>
              </mc:Choice>
              <mc:Fallback>
                <p:oleObj name="Equation" r:id="rId4" imgW="711000" imgH="393480" progId="Equation.DSMT4">
                  <p:embed/>
                  <p:pic>
                    <p:nvPicPr>
                      <p:cNvPr id="56" name="Object 55">
                        <a:extLst>
                          <a:ext uri="{FF2B5EF4-FFF2-40B4-BE49-F238E27FC236}">
                            <a16:creationId xmlns:a16="http://schemas.microsoft.com/office/drawing/2014/main" id="{D6B966A8-4099-1F4A-A67E-96B5031BDA98}"/>
                          </a:ext>
                        </a:extLst>
                      </p:cNvPr>
                      <p:cNvPicPr>
                        <a:picLocks noChangeAspect="1" noChangeArrowheads="1"/>
                      </p:cNvPicPr>
                      <p:nvPr/>
                    </p:nvPicPr>
                    <p:blipFill>
                      <a:blip r:embed="rId5"/>
                      <a:srcRect/>
                      <a:stretch>
                        <a:fillRect/>
                      </a:stretch>
                    </p:blipFill>
                    <p:spPr bwMode="auto">
                      <a:xfrm>
                        <a:off x="1128015" y="1562721"/>
                        <a:ext cx="1335088"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49">
            <a:extLst>
              <a:ext uri="{FF2B5EF4-FFF2-40B4-BE49-F238E27FC236}">
                <a16:creationId xmlns:a16="http://schemas.microsoft.com/office/drawing/2014/main" id="{1BA440A5-03EB-E359-8DC2-AD7063C68C58}"/>
              </a:ext>
            </a:extLst>
          </p:cNvPr>
          <p:cNvGraphicFramePr>
            <a:graphicFrameLocks noChangeAspect="1"/>
          </p:cNvGraphicFramePr>
          <p:nvPr>
            <p:extLst>
              <p:ext uri="{D42A27DB-BD31-4B8C-83A1-F6EECF244321}">
                <p14:modId xmlns:p14="http://schemas.microsoft.com/office/powerpoint/2010/main" val="2157625752"/>
              </p:ext>
            </p:extLst>
          </p:nvPr>
        </p:nvGraphicFramePr>
        <p:xfrm>
          <a:off x="869212" y="2363318"/>
          <a:ext cx="2432050" cy="739775"/>
        </p:xfrm>
        <a:graphic>
          <a:graphicData uri="http://schemas.openxmlformats.org/presentationml/2006/ole">
            <mc:AlternateContent xmlns:mc="http://schemas.openxmlformats.org/markup-compatibility/2006">
              <mc:Choice xmlns:v="urn:schemas-microsoft-com:vml" Requires="v">
                <p:oleObj name="Equation" r:id="rId6" imgW="1295280" imgH="393480" progId="Equation.DSMT4">
                  <p:embed/>
                </p:oleObj>
              </mc:Choice>
              <mc:Fallback>
                <p:oleObj name="Equation" r:id="rId6" imgW="1295280" imgH="393480" progId="Equation.DSMT4">
                  <p:embed/>
                  <p:pic>
                    <p:nvPicPr>
                      <p:cNvPr id="49" name="Object 48">
                        <a:extLst>
                          <a:ext uri="{FF2B5EF4-FFF2-40B4-BE49-F238E27FC236}">
                            <a16:creationId xmlns:a16="http://schemas.microsoft.com/office/drawing/2014/main" id="{B884C388-2D12-F626-D9D9-DF7DBCE4736C}"/>
                          </a:ext>
                        </a:extLst>
                      </p:cNvPr>
                      <p:cNvPicPr>
                        <a:picLocks noChangeAspect="1" noChangeArrowheads="1"/>
                      </p:cNvPicPr>
                      <p:nvPr/>
                    </p:nvPicPr>
                    <p:blipFill>
                      <a:blip r:embed="rId7"/>
                      <a:srcRect/>
                      <a:stretch>
                        <a:fillRect/>
                      </a:stretch>
                    </p:blipFill>
                    <p:spPr bwMode="auto">
                      <a:xfrm>
                        <a:off x="869212" y="2363318"/>
                        <a:ext cx="243205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50">
            <a:extLst>
              <a:ext uri="{FF2B5EF4-FFF2-40B4-BE49-F238E27FC236}">
                <a16:creationId xmlns:a16="http://schemas.microsoft.com/office/drawing/2014/main" id="{C597EE8E-2BB6-E133-A7AE-A8CC4B479EE6}"/>
              </a:ext>
            </a:extLst>
          </p:cNvPr>
          <p:cNvGraphicFramePr>
            <a:graphicFrameLocks noChangeAspect="1"/>
          </p:cNvGraphicFramePr>
          <p:nvPr>
            <p:extLst>
              <p:ext uri="{D42A27DB-BD31-4B8C-83A1-F6EECF244321}">
                <p14:modId xmlns:p14="http://schemas.microsoft.com/office/powerpoint/2010/main" val="4056725546"/>
              </p:ext>
            </p:extLst>
          </p:nvPr>
        </p:nvGraphicFramePr>
        <p:xfrm>
          <a:off x="4808538" y="1579563"/>
          <a:ext cx="1739900" cy="787400"/>
        </p:xfrm>
        <a:graphic>
          <a:graphicData uri="http://schemas.openxmlformats.org/presentationml/2006/ole">
            <mc:AlternateContent xmlns:mc="http://schemas.openxmlformats.org/markup-compatibility/2006">
              <mc:Choice xmlns:v="urn:schemas-microsoft-com:vml" Requires="v">
                <p:oleObj name="Equation" r:id="rId8" imgW="927000" imgH="419040" progId="Equation.DSMT4">
                  <p:embed/>
                </p:oleObj>
              </mc:Choice>
              <mc:Fallback>
                <p:oleObj name="Equation" r:id="rId8" imgW="927000" imgH="419040" progId="Equation.DSMT4">
                  <p:embed/>
                  <p:pic>
                    <p:nvPicPr>
                      <p:cNvPr id="50" name="Object 49">
                        <a:extLst>
                          <a:ext uri="{FF2B5EF4-FFF2-40B4-BE49-F238E27FC236}">
                            <a16:creationId xmlns:a16="http://schemas.microsoft.com/office/drawing/2014/main" id="{1BA440A5-03EB-E359-8DC2-AD7063C68C58}"/>
                          </a:ext>
                        </a:extLst>
                      </p:cNvPr>
                      <p:cNvPicPr>
                        <a:picLocks noChangeAspect="1" noChangeArrowheads="1"/>
                      </p:cNvPicPr>
                      <p:nvPr/>
                    </p:nvPicPr>
                    <p:blipFill>
                      <a:blip r:embed="rId9"/>
                      <a:srcRect/>
                      <a:stretch>
                        <a:fillRect/>
                      </a:stretch>
                    </p:blipFill>
                    <p:spPr bwMode="auto">
                      <a:xfrm>
                        <a:off x="4808538" y="1579563"/>
                        <a:ext cx="17399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51">
            <a:extLst>
              <a:ext uri="{FF2B5EF4-FFF2-40B4-BE49-F238E27FC236}">
                <a16:creationId xmlns:a16="http://schemas.microsoft.com/office/drawing/2014/main" id="{EC839C3C-11B7-7BEE-F693-20552711D02F}"/>
              </a:ext>
            </a:extLst>
          </p:cNvPr>
          <p:cNvGraphicFramePr>
            <a:graphicFrameLocks noChangeAspect="1"/>
          </p:cNvGraphicFramePr>
          <p:nvPr>
            <p:extLst>
              <p:ext uri="{D42A27DB-BD31-4B8C-83A1-F6EECF244321}">
                <p14:modId xmlns:p14="http://schemas.microsoft.com/office/powerpoint/2010/main" val="3982232392"/>
              </p:ext>
            </p:extLst>
          </p:nvPr>
        </p:nvGraphicFramePr>
        <p:xfrm>
          <a:off x="4863453" y="2506732"/>
          <a:ext cx="1739900" cy="739775"/>
        </p:xfrm>
        <a:graphic>
          <a:graphicData uri="http://schemas.openxmlformats.org/presentationml/2006/ole">
            <mc:AlternateContent xmlns:mc="http://schemas.openxmlformats.org/markup-compatibility/2006">
              <mc:Choice xmlns:v="urn:schemas-microsoft-com:vml" Requires="v">
                <p:oleObj name="Equation" r:id="rId10" imgW="927000" imgH="393480" progId="Equation.DSMT4">
                  <p:embed/>
                </p:oleObj>
              </mc:Choice>
              <mc:Fallback>
                <p:oleObj name="Equation" r:id="rId10" imgW="927000" imgH="393480" progId="Equation.DSMT4">
                  <p:embed/>
                  <p:pic>
                    <p:nvPicPr>
                      <p:cNvPr id="51" name="Object 50">
                        <a:extLst>
                          <a:ext uri="{FF2B5EF4-FFF2-40B4-BE49-F238E27FC236}">
                            <a16:creationId xmlns:a16="http://schemas.microsoft.com/office/drawing/2014/main" id="{C597EE8E-2BB6-E133-A7AE-A8CC4B479EE6}"/>
                          </a:ext>
                        </a:extLst>
                      </p:cNvPr>
                      <p:cNvPicPr>
                        <a:picLocks noChangeAspect="1" noChangeArrowheads="1"/>
                      </p:cNvPicPr>
                      <p:nvPr/>
                    </p:nvPicPr>
                    <p:blipFill>
                      <a:blip r:embed="rId11"/>
                      <a:srcRect/>
                      <a:stretch>
                        <a:fillRect/>
                      </a:stretch>
                    </p:blipFill>
                    <p:spPr bwMode="auto">
                      <a:xfrm>
                        <a:off x="4863453" y="2506732"/>
                        <a:ext cx="17399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52">
            <a:extLst>
              <a:ext uri="{FF2B5EF4-FFF2-40B4-BE49-F238E27FC236}">
                <a16:creationId xmlns:a16="http://schemas.microsoft.com/office/drawing/2014/main" id="{7FC8D7CA-73A9-A2EA-FDC3-1522457570D9}"/>
              </a:ext>
            </a:extLst>
          </p:cNvPr>
          <p:cNvGraphicFramePr>
            <a:graphicFrameLocks noChangeAspect="1"/>
          </p:cNvGraphicFramePr>
          <p:nvPr>
            <p:extLst>
              <p:ext uri="{D42A27DB-BD31-4B8C-83A1-F6EECF244321}">
                <p14:modId xmlns:p14="http://schemas.microsoft.com/office/powerpoint/2010/main" val="3027567775"/>
              </p:ext>
            </p:extLst>
          </p:nvPr>
        </p:nvGraphicFramePr>
        <p:xfrm>
          <a:off x="1145381" y="4003991"/>
          <a:ext cx="1527175" cy="739775"/>
        </p:xfrm>
        <a:graphic>
          <a:graphicData uri="http://schemas.openxmlformats.org/presentationml/2006/ole">
            <mc:AlternateContent xmlns:mc="http://schemas.openxmlformats.org/markup-compatibility/2006">
              <mc:Choice xmlns:v="urn:schemas-microsoft-com:vml" Requires="v">
                <p:oleObj name="Equation" r:id="rId12" imgW="812520" imgH="393480" progId="Equation.DSMT4">
                  <p:embed/>
                </p:oleObj>
              </mc:Choice>
              <mc:Fallback>
                <p:oleObj name="Equation" r:id="rId12" imgW="812520" imgH="393480" progId="Equation.DSMT4">
                  <p:embed/>
                  <p:pic>
                    <p:nvPicPr>
                      <p:cNvPr id="17" name="Object 16">
                        <a:extLst>
                          <a:ext uri="{FF2B5EF4-FFF2-40B4-BE49-F238E27FC236}">
                            <a16:creationId xmlns:a16="http://schemas.microsoft.com/office/drawing/2014/main" id="{154D81C3-7271-B18F-655C-5A4E221144FF}"/>
                          </a:ext>
                        </a:extLst>
                      </p:cNvPr>
                      <p:cNvPicPr>
                        <a:picLocks noChangeAspect="1" noChangeArrowheads="1"/>
                      </p:cNvPicPr>
                      <p:nvPr/>
                    </p:nvPicPr>
                    <p:blipFill>
                      <a:blip r:embed="rId13"/>
                      <a:srcRect/>
                      <a:stretch>
                        <a:fillRect/>
                      </a:stretch>
                    </p:blipFill>
                    <p:spPr bwMode="auto">
                      <a:xfrm>
                        <a:off x="1145381" y="4003991"/>
                        <a:ext cx="15271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7CBDD024-D8B8-59D7-91CE-5AC3426BF4F2}"/>
              </a:ext>
            </a:extLst>
          </p:cNvPr>
          <p:cNvGraphicFramePr>
            <a:graphicFrameLocks noChangeAspect="1"/>
          </p:cNvGraphicFramePr>
          <p:nvPr>
            <p:extLst>
              <p:ext uri="{D42A27DB-BD31-4B8C-83A1-F6EECF244321}">
                <p14:modId xmlns:p14="http://schemas.microsoft.com/office/powerpoint/2010/main" val="1595242024"/>
              </p:ext>
            </p:extLst>
          </p:nvPr>
        </p:nvGraphicFramePr>
        <p:xfrm>
          <a:off x="454272" y="4208716"/>
          <a:ext cx="642937" cy="334963"/>
        </p:xfrm>
        <a:graphic>
          <a:graphicData uri="http://schemas.openxmlformats.org/presentationml/2006/ole">
            <mc:AlternateContent xmlns:mc="http://schemas.openxmlformats.org/markup-compatibility/2006">
              <mc:Choice xmlns:v="urn:schemas-microsoft-com:vml" Requires="v">
                <p:oleObj name="Equation" r:id="rId14" imgW="342720" imgH="177480" progId="Equation.DSMT4">
                  <p:embed/>
                </p:oleObj>
              </mc:Choice>
              <mc:Fallback>
                <p:oleObj name="Equation" r:id="rId14" imgW="342720" imgH="177480" progId="Equation.DSMT4">
                  <p:embed/>
                  <p:pic>
                    <p:nvPicPr>
                      <p:cNvPr id="18" name="Object 17">
                        <a:extLst>
                          <a:ext uri="{FF2B5EF4-FFF2-40B4-BE49-F238E27FC236}">
                            <a16:creationId xmlns:a16="http://schemas.microsoft.com/office/drawing/2014/main" id="{9D8A7E8E-29B0-9FE9-9D3A-5203EDFC9F0D}"/>
                          </a:ext>
                        </a:extLst>
                      </p:cNvPr>
                      <p:cNvPicPr>
                        <a:picLocks noChangeAspect="1" noChangeArrowheads="1"/>
                      </p:cNvPicPr>
                      <p:nvPr/>
                    </p:nvPicPr>
                    <p:blipFill>
                      <a:blip r:embed="rId15"/>
                      <a:srcRect/>
                      <a:stretch>
                        <a:fillRect/>
                      </a:stretch>
                    </p:blipFill>
                    <p:spPr bwMode="auto">
                      <a:xfrm>
                        <a:off x="454272" y="4208716"/>
                        <a:ext cx="642937"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a:extLst>
              <a:ext uri="{FF2B5EF4-FFF2-40B4-BE49-F238E27FC236}">
                <a16:creationId xmlns:a16="http://schemas.microsoft.com/office/drawing/2014/main" id="{2A6BF801-1DE7-78F0-7314-94C8D7483AF5}"/>
              </a:ext>
            </a:extLst>
          </p:cNvPr>
          <p:cNvGraphicFramePr>
            <a:graphicFrameLocks noChangeAspect="1"/>
          </p:cNvGraphicFramePr>
          <p:nvPr>
            <p:extLst>
              <p:ext uri="{D42A27DB-BD31-4B8C-83A1-F6EECF244321}">
                <p14:modId xmlns:p14="http://schemas.microsoft.com/office/powerpoint/2010/main" val="3459991113"/>
              </p:ext>
            </p:extLst>
          </p:nvPr>
        </p:nvGraphicFramePr>
        <p:xfrm>
          <a:off x="454272" y="4801166"/>
          <a:ext cx="1739900" cy="739775"/>
        </p:xfrm>
        <a:graphic>
          <a:graphicData uri="http://schemas.openxmlformats.org/presentationml/2006/ole">
            <mc:AlternateContent xmlns:mc="http://schemas.openxmlformats.org/markup-compatibility/2006">
              <mc:Choice xmlns:v="urn:schemas-microsoft-com:vml" Requires="v">
                <p:oleObj name="Equation" r:id="rId16" imgW="927000" imgH="393480" progId="Equation.DSMT4">
                  <p:embed/>
                </p:oleObj>
              </mc:Choice>
              <mc:Fallback>
                <p:oleObj name="Equation" r:id="rId16" imgW="927000" imgH="393480" progId="Equation.DSMT4">
                  <p:embed/>
                  <p:pic>
                    <p:nvPicPr>
                      <p:cNvPr id="52" name="Object 51">
                        <a:extLst>
                          <a:ext uri="{FF2B5EF4-FFF2-40B4-BE49-F238E27FC236}">
                            <a16:creationId xmlns:a16="http://schemas.microsoft.com/office/drawing/2014/main" id="{EC839C3C-11B7-7BEE-F693-20552711D02F}"/>
                          </a:ext>
                        </a:extLst>
                      </p:cNvPr>
                      <p:cNvPicPr>
                        <a:picLocks noChangeAspect="1" noChangeArrowheads="1"/>
                      </p:cNvPicPr>
                      <p:nvPr/>
                    </p:nvPicPr>
                    <p:blipFill>
                      <a:blip r:embed="rId17"/>
                      <a:srcRect/>
                      <a:stretch>
                        <a:fillRect/>
                      </a:stretch>
                    </p:blipFill>
                    <p:spPr bwMode="auto">
                      <a:xfrm>
                        <a:off x="454272" y="4801166"/>
                        <a:ext cx="17399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55">
            <a:extLst>
              <a:ext uri="{FF2B5EF4-FFF2-40B4-BE49-F238E27FC236}">
                <a16:creationId xmlns:a16="http://schemas.microsoft.com/office/drawing/2014/main" id="{FFF524EF-DF60-75F4-58BF-A92F03144DF7}"/>
              </a:ext>
            </a:extLst>
          </p:cNvPr>
          <p:cNvGraphicFramePr>
            <a:graphicFrameLocks noChangeAspect="1"/>
          </p:cNvGraphicFramePr>
          <p:nvPr>
            <p:extLst>
              <p:ext uri="{D42A27DB-BD31-4B8C-83A1-F6EECF244321}">
                <p14:modId xmlns:p14="http://schemas.microsoft.com/office/powerpoint/2010/main" val="2983217077"/>
              </p:ext>
            </p:extLst>
          </p:nvPr>
        </p:nvGraphicFramePr>
        <p:xfrm>
          <a:off x="2232739" y="4801166"/>
          <a:ext cx="1620837" cy="787400"/>
        </p:xfrm>
        <a:graphic>
          <a:graphicData uri="http://schemas.openxmlformats.org/presentationml/2006/ole">
            <mc:AlternateContent xmlns:mc="http://schemas.openxmlformats.org/markup-compatibility/2006">
              <mc:Choice xmlns:v="urn:schemas-microsoft-com:vml" Requires="v">
                <p:oleObj name="Equation" r:id="rId18" imgW="863280" imgH="419040" progId="Equation.DSMT4">
                  <p:embed/>
                </p:oleObj>
              </mc:Choice>
              <mc:Fallback>
                <p:oleObj name="Equation" r:id="rId18" imgW="863280" imgH="419040" progId="Equation.DSMT4">
                  <p:embed/>
                  <p:pic>
                    <p:nvPicPr>
                      <p:cNvPr id="55" name="Object 54">
                        <a:extLst>
                          <a:ext uri="{FF2B5EF4-FFF2-40B4-BE49-F238E27FC236}">
                            <a16:creationId xmlns:a16="http://schemas.microsoft.com/office/drawing/2014/main" id="{2A6BF801-1DE7-78F0-7314-94C8D7483AF5}"/>
                          </a:ext>
                        </a:extLst>
                      </p:cNvPr>
                      <p:cNvPicPr>
                        <a:picLocks noChangeAspect="1" noChangeArrowheads="1"/>
                      </p:cNvPicPr>
                      <p:nvPr/>
                    </p:nvPicPr>
                    <p:blipFill>
                      <a:blip r:embed="rId19"/>
                      <a:srcRect/>
                      <a:stretch>
                        <a:fillRect/>
                      </a:stretch>
                    </p:blipFill>
                    <p:spPr bwMode="auto">
                      <a:xfrm>
                        <a:off x="2232739" y="4801166"/>
                        <a:ext cx="1620837"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 name="Picture 60">
            <a:extLst>
              <a:ext uri="{FF2B5EF4-FFF2-40B4-BE49-F238E27FC236}">
                <a16:creationId xmlns:a16="http://schemas.microsoft.com/office/drawing/2014/main" id="{141349DF-1B0A-5CDE-0556-096CB1755E70}"/>
              </a:ext>
            </a:extLst>
          </p:cNvPr>
          <p:cNvPicPr>
            <a:picLocks noChangeAspect="1"/>
          </p:cNvPicPr>
          <p:nvPr/>
        </p:nvPicPr>
        <p:blipFill>
          <a:blip r:embed="rId20"/>
          <a:stretch>
            <a:fillRect/>
          </a:stretch>
        </p:blipFill>
        <p:spPr>
          <a:xfrm>
            <a:off x="7938368" y="1523732"/>
            <a:ext cx="4032194" cy="2943013"/>
          </a:xfrm>
          <a:prstGeom prst="rect">
            <a:avLst/>
          </a:prstGeom>
        </p:spPr>
      </p:pic>
      <p:pic>
        <p:nvPicPr>
          <p:cNvPr id="62" name="Picture 61">
            <a:extLst>
              <a:ext uri="{FF2B5EF4-FFF2-40B4-BE49-F238E27FC236}">
                <a16:creationId xmlns:a16="http://schemas.microsoft.com/office/drawing/2014/main" id="{EA92E91B-FB44-82E0-9947-C09B57A9C90D}"/>
              </a:ext>
            </a:extLst>
          </p:cNvPr>
          <p:cNvPicPr>
            <a:picLocks noChangeAspect="1"/>
          </p:cNvPicPr>
          <p:nvPr/>
        </p:nvPicPr>
        <p:blipFill>
          <a:blip r:embed="rId21"/>
          <a:stretch>
            <a:fillRect/>
          </a:stretch>
        </p:blipFill>
        <p:spPr>
          <a:xfrm>
            <a:off x="8646175" y="3408781"/>
            <a:ext cx="3105150" cy="2343150"/>
          </a:xfrm>
          <a:prstGeom prst="rect">
            <a:avLst/>
          </a:prstGeom>
        </p:spPr>
      </p:pic>
      <p:pic>
        <p:nvPicPr>
          <p:cNvPr id="64" name="Picture 63">
            <a:extLst>
              <a:ext uri="{FF2B5EF4-FFF2-40B4-BE49-F238E27FC236}">
                <a16:creationId xmlns:a16="http://schemas.microsoft.com/office/drawing/2014/main" id="{E162D744-C6B5-715C-0E83-DE173EF1CAE2}"/>
              </a:ext>
            </a:extLst>
          </p:cNvPr>
          <p:cNvPicPr>
            <a:picLocks noChangeAspect="1"/>
          </p:cNvPicPr>
          <p:nvPr/>
        </p:nvPicPr>
        <p:blipFill>
          <a:blip r:embed="rId22"/>
          <a:stretch>
            <a:fillRect/>
          </a:stretch>
        </p:blipFill>
        <p:spPr>
          <a:xfrm>
            <a:off x="8647261" y="3411783"/>
            <a:ext cx="3105150" cy="2343150"/>
          </a:xfrm>
          <a:prstGeom prst="rect">
            <a:avLst/>
          </a:prstGeom>
        </p:spPr>
      </p:pic>
      <p:pic>
        <p:nvPicPr>
          <p:cNvPr id="66" name="Picture 65">
            <a:extLst>
              <a:ext uri="{FF2B5EF4-FFF2-40B4-BE49-F238E27FC236}">
                <a16:creationId xmlns:a16="http://schemas.microsoft.com/office/drawing/2014/main" id="{6F91C1CD-0270-F4C1-0768-04B47DE98B9F}"/>
              </a:ext>
            </a:extLst>
          </p:cNvPr>
          <p:cNvPicPr>
            <a:picLocks noChangeAspect="1"/>
          </p:cNvPicPr>
          <p:nvPr/>
        </p:nvPicPr>
        <p:blipFill>
          <a:blip r:embed="rId23"/>
          <a:stretch>
            <a:fillRect/>
          </a:stretch>
        </p:blipFill>
        <p:spPr>
          <a:xfrm>
            <a:off x="8645089" y="3406660"/>
            <a:ext cx="3105150" cy="2343150"/>
          </a:xfrm>
          <a:prstGeom prst="rect">
            <a:avLst/>
          </a:prstGeom>
        </p:spPr>
      </p:pic>
      <p:pic>
        <p:nvPicPr>
          <p:cNvPr id="70" name="Picture 69">
            <a:extLst>
              <a:ext uri="{FF2B5EF4-FFF2-40B4-BE49-F238E27FC236}">
                <a16:creationId xmlns:a16="http://schemas.microsoft.com/office/drawing/2014/main" id="{B5CF6600-CFC1-2123-5F97-6894E8BDAA1F}"/>
              </a:ext>
            </a:extLst>
          </p:cNvPr>
          <p:cNvPicPr>
            <a:picLocks noChangeAspect="1"/>
          </p:cNvPicPr>
          <p:nvPr/>
        </p:nvPicPr>
        <p:blipFill>
          <a:blip r:embed="rId24"/>
          <a:stretch>
            <a:fillRect/>
          </a:stretch>
        </p:blipFill>
        <p:spPr>
          <a:xfrm>
            <a:off x="8647261" y="3407187"/>
            <a:ext cx="3105150" cy="2343150"/>
          </a:xfrm>
          <a:prstGeom prst="rect">
            <a:avLst/>
          </a:prstGeom>
        </p:spPr>
      </p:pic>
      <p:pic>
        <p:nvPicPr>
          <p:cNvPr id="72" name="Picture 71">
            <a:extLst>
              <a:ext uri="{FF2B5EF4-FFF2-40B4-BE49-F238E27FC236}">
                <a16:creationId xmlns:a16="http://schemas.microsoft.com/office/drawing/2014/main" id="{7AECD3AC-BE86-BDE7-3A8F-9D7416D5244A}"/>
              </a:ext>
            </a:extLst>
          </p:cNvPr>
          <p:cNvPicPr>
            <a:picLocks noChangeAspect="1"/>
          </p:cNvPicPr>
          <p:nvPr/>
        </p:nvPicPr>
        <p:blipFill>
          <a:blip r:embed="rId25"/>
          <a:stretch>
            <a:fillRect/>
          </a:stretch>
        </p:blipFill>
        <p:spPr>
          <a:xfrm>
            <a:off x="8647448" y="3414250"/>
            <a:ext cx="3105150" cy="2343150"/>
          </a:xfrm>
          <a:prstGeom prst="rect">
            <a:avLst/>
          </a:prstGeom>
        </p:spPr>
      </p:pic>
      <p:graphicFrame>
        <p:nvGraphicFramePr>
          <p:cNvPr id="73" name="Object 72">
            <a:extLst>
              <a:ext uri="{FF2B5EF4-FFF2-40B4-BE49-F238E27FC236}">
                <a16:creationId xmlns:a16="http://schemas.microsoft.com/office/drawing/2014/main" id="{234457EA-C7DE-386D-9463-4290F1AAC968}"/>
              </a:ext>
            </a:extLst>
          </p:cNvPr>
          <p:cNvGraphicFramePr>
            <a:graphicFrameLocks noChangeAspect="1"/>
          </p:cNvGraphicFramePr>
          <p:nvPr>
            <p:extLst>
              <p:ext uri="{D42A27DB-BD31-4B8C-83A1-F6EECF244321}">
                <p14:modId xmlns:p14="http://schemas.microsoft.com/office/powerpoint/2010/main" val="3912202872"/>
              </p:ext>
            </p:extLst>
          </p:nvPr>
        </p:nvGraphicFramePr>
        <p:xfrm>
          <a:off x="3853576" y="4801165"/>
          <a:ext cx="882650" cy="739775"/>
        </p:xfrm>
        <a:graphic>
          <a:graphicData uri="http://schemas.openxmlformats.org/presentationml/2006/ole">
            <mc:AlternateContent xmlns:mc="http://schemas.openxmlformats.org/markup-compatibility/2006">
              <mc:Choice xmlns:v="urn:schemas-microsoft-com:vml" Requires="v">
                <p:oleObj name="Equation" r:id="rId26" imgW="469800" imgH="393480" progId="Equation.DSMT4">
                  <p:embed/>
                </p:oleObj>
              </mc:Choice>
              <mc:Fallback>
                <p:oleObj name="Equation" r:id="rId26" imgW="469800" imgH="393480" progId="Equation.DSMT4">
                  <p:embed/>
                  <p:pic>
                    <p:nvPicPr>
                      <p:cNvPr id="56" name="Object 55">
                        <a:extLst>
                          <a:ext uri="{FF2B5EF4-FFF2-40B4-BE49-F238E27FC236}">
                            <a16:creationId xmlns:a16="http://schemas.microsoft.com/office/drawing/2014/main" id="{FFF524EF-DF60-75F4-58BF-A92F03144DF7}"/>
                          </a:ext>
                        </a:extLst>
                      </p:cNvPr>
                      <p:cNvPicPr>
                        <a:picLocks noChangeAspect="1" noChangeArrowheads="1"/>
                      </p:cNvPicPr>
                      <p:nvPr/>
                    </p:nvPicPr>
                    <p:blipFill>
                      <a:blip r:embed="rId27"/>
                      <a:srcRect/>
                      <a:stretch>
                        <a:fillRect/>
                      </a:stretch>
                    </p:blipFill>
                    <p:spPr bwMode="auto">
                      <a:xfrm>
                        <a:off x="3853576" y="4801165"/>
                        <a:ext cx="88265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 name="Object 73">
            <a:extLst>
              <a:ext uri="{FF2B5EF4-FFF2-40B4-BE49-F238E27FC236}">
                <a16:creationId xmlns:a16="http://schemas.microsoft.com/office/drawing/2014/main" id="{042C558B-E16E-C1B1-9E7A-BAA24B734D1A}"/>
              </a:ext>
            </a:extLst>
          </p:cNvPr>
          <p:cNvGraphicFramePr>
            <a:graphicFrameLocks noChangeAspect="1"/>
          </p:cNvGraphicFramePr>
          <p:nvPr>
            <p:extLst>
              <p:ext uri="{D42A27DB-BD31-4B8C-83A1-F6EECF244321}">
                <p14:modId xmlns:p14="http://schemas.microsoft.com/office/powerpoint/2010/main" val="632194547"/>
              </p:ext>
            </p:extLst>
          </p:nvPr>
        </p:nvGraphicFramePr>
        <p:xfrm>
          <a:off x="4723335" y="5004364"/>
          <a:ext cx="1955800" cy="333375"/>
        </p:xfrm>
        <a:graphic>
          <a:graphicData uri="http://schemas.openxmlformats.org/presentationml/2006/ole">
            <mc:AlternateContent xmlns:mc="http://schemas.openxmlformats.org/markup-compatibility/2006">
              <mc:Choice xmlns:v="urn:schemas-microsoft-com:vml" Requires="v">
                <p:oleObj name="Equation" r:id="rId28" imgW="1041120" imgH="177480" progId="Equation.DSMT4">
                  <p:embed/>
                </p:oleObj>
              </mc:Choice>
              <mc:Fallback>
                <p:oleObj name="Equation" r:id="rId28" imgW="1041120" imgH="177480" progId="Equation.DSMT4">
                  <p:embed/>
                  <p:pic>
                    <p:nvPicPr>
                      <p:cNvPr id="73" name="Object 72">
                        <a:extLst>
                          <a:ext uri="{FF2B5EF4-FFF2-40B4-BE49-F238E27FC236}">
                            <a16:creationId xmlns:a16="http://schemas.microsoft.com/office/drawing/2014/main" id="{234457EA-C7DE-386D-9463-4290F1AAC968}"/>
                          </a:ext>
                        </a:extLst>
                      </p:cNvPr>
                      <p:cNvPicPr>
                        <a:picLocks noChangeAspect="1" noChangeArrowheads="1"/>
                      </p:cNvPicPr>
                      <p:nvPr/>
                    </p:nvPicPr>
                    <p:blipFill>
                      <a:blip r:embed="rId29"/>
                      <a:srcRect/>
                      <a:stretch>
                        <a:fillRect/>
                      </a:stretch>
                    </p:blipFill>
                    <p:spPr bwMode="auto">
                      <a:xfrm>
                        <a:off x="4723335" y="5004364"/>
                        <a:ext cx="19558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5" name="Straight Connector 74">
            <a:extLst>
              <a:ext uri="{FF2B5EF4-FFF2-40B4-BE49-F238E27FC236}">
                <a16:creationId xmlns:a16="http://schemas.microsoft.com/office/drawing/2014/main" id="{9F4A4ABD-3E3A-86BA-3132-91FA6F6B7C1A}"/>
              </a:ext>
            </a:extLst>
          </p:cNvPr>
          <p:cNvCxnSpPr/>
          <p:nvPr/>
        </p:nvCxnSpPr>
        <p:spPr>
          <a:xfrm>
            <a:off x="3999365" y="1510882"/>
            <a:ext cx="0" cy="21099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C17CB17-1C54-A51A-890D-59F7DFF78E7A}"/>
              </a:ext>
            </a:extLst>
          </p:cNvPr>
          <p:cNvSpPr txBox="1"/>
          <p:nvPr/>
        </p:nvSpPr>
        <p:spPr>
          <a:xfrm>
            <a:off x="295677" y="6155778"/>
            <a:ext cx="11435763"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The height of the water is decreasing at a rate of 0.159 in/min when the water level is 8 in.</a:t>
            </a:r>
            <a:endParaRPr lang="en-US" sz="2200" dirty="0"/>
          </a:p>
        </p:txBody>
      </p:sp>
      <p:sp>
        <p:nvSpPr>
          <p:cNvPr id="77" name="TextBox 76">
            <a:extLst>
              <a:ext uri="{FF2B5EF4-FFF2-40B4-BE49-F238E27FC236}">
                <a16:creationId xmlns:a16="http://schemas.microsoft.com/office/drawing/2014/main" id="{066AE582-8327-F314-E6E5-FD1E2AC3A8FF}"/>
              </a:ext>
            </a:extLst>
          </p:cNvPr>
          <p:cNvSpPr txBox="1"/>
          <p:nvPr/>
        </p:nvSpPr>
        <p:spPr>
          <a:xfrm>
            <a:off x="4526249" y="3219806"/>
            <a:ext cx="2827194" cy="430887"/>
          </a:xfrm>
          <a:prstGeom prst="rect">
            <a:avLst/>
          </a:prstGeom>
          <a:noFill/>
        </p:spPr>
        <p:txBody>
          <a:bodyPr wrap="square">
            <a:spAutoFit/>
          </a:bodyPr>
          <a:lstStyle/>
          <a:p>
            <a:r>
              <a:rPr lang="en-US" altLang="en-US" sz="2200" dirty="0">
                <a:solidFill>
                  <a:srgbClr val="FF0000"/>
                </a:solidFill>
                <a:latin typeface="Times New Roman" panose="02020603050405020304" pitchFamily="18" charset="0"/>
                <a:cs typeface="Times New Roman" panose="02020603050405020304" pitchFamily="18" charset="0"/>
              </a:rPr>
              <a:t>Differential Equation</a:t>
            </a:r>
            <a:endParaRPr lang="en-US" sz="2200" dirty="0">
              <a:solidFill>
                <a:srgbClr val="FF0000"/>
              </a:solidFill>
            </a:endParaRPr>
          </a:p>
        </p:txBody>
      </p:sp>
    </p:spTree>
    <p:extLst>
      <p:ext uri="{BB962C8B-B14F-4D97-AF65-F5344CB8AC3E}">
        <p14:creationId xmlns:p14="http://schemas.microsoft.com/office/powerpoint/2010/main" val="313084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fade">
                                      <p:cBhvr>
                                        <p:cTn id="94" dur="500"/>
                                        <p:tgtEl>
                                          <p:spTgt spid="7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fade">
                                      <p:cBhvr>
                                        <p:cTn id="104" dur="500"/>
                                        <p:tgtEl>
                                          <p:spTgt spid="7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376D-B94E-37BA-CF48-06076CA77E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D1AE35-705F-3814-2427-1804E82DD354}"/>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6000F0-3D18-3C62-0ABA-AF8CF1F286E1}"/>
              </a:ext>
            </a:extLst>
          </p:cNvPr>
          <p:cNvSpPr>
            <a:spLocks noChangeArrowheads="1"/>
          </p:cNvSpPr>
          <p:nvPr/>
        </p:nvSpPr>
        <p:spPr bwMode="auto">
          <a:xfrm>
            <a:off x="1692483" y="263107"/>
            <a:ext cx="101975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200" dirty="0">
                <a:latin typeface="Times New Roman" panose="02020603050405020304" pitchFamily="18" charset="0"/>
                <a:cs typeface="Times New Roman" panose="02020603050405020304" pitchFamily="18" charset="0"/>
              </a:rPr>
              <a:t>A television camera is positioned horizontally 4,000 feet from the base of a rocket launching pad. The angle of elevation of the camera has to change at the correct rate in </a:t>
            </a:r>
          </a:p>
          <a:p>
            <a:r>
              <a:rPr lang="en-US" sz="2200" dirty="0">
                <a:latin typeface="Times New Roman" panose="02020603050405020304" pitchFamily="18" charset="0"/>
                <a:cs typeface="Times New Roman" panose="02020603050405020304" pitchFamily="18" charset="0"/>
              </a:rPr>
              <a:t>order to keep the rocket in sight. Let’s assume the rocket rises vertically and its speed is 600 ft/sec when it has risen 3,000 ft. If the television camera is always kept aimed at the rocket, how fast is the camera’s angle of elevation changing at that same moment?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A3F51BA-CAFA-03A3-8526-D84E6E4DC5B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BCA57805-F193-04D4-899E-69E5445B1B50}"/>
              </a:ext>
            </a:extLst>
          </p:cNvPr>
          <p:cNvSpPr txBox="1">
            <a:spLocks noChangeArrowheads="1"/>
          </p:cNvSpPr>
          <p:nvPr/>
        </p:nvSpPr>
        <p:spPr bwMode="auto">
          <a:xfrm>
            <a:off x="303134" y="226702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1" name="TextBox 10">
            <a:extLst>
              <a:ext uri="{FF2B5EF4-FFF2-40B4-BE49-F238E27FC236}">
                <a16:creationId xmlns:a16="http://schemas.microsoft.com/office/drawing/2014/main" id="{F2DC618E-5834-5E0C-EAFA-D08E28EBDEF4}"/>
              </a:ext>
            </a:extLst>
          </p:cNvPr>
          <p:cNvSpPr txBox="1"/>
          <p:nvPr/>
        </p:nvSpPr>
        <p:spPr>
          <a:xfrm>
            <a:off x="245972" y="2906867"/>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3F1150C-F8BD-A0F0-0604-1716833E575A}"/>
                  </a:ext>
                </a:extLst>
              </p:cNvPr>
              <p:cNvSpPr txBox="1"/>
              <p:nvPr/>
            </p:nvSpPr>
            <p:spPr>
              <a:xfrm>
                <a:off x="485551" y="3346640"/>
                <a:ext cx="5574055" cy="1107996"/>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a:spcBef>
                    <a:spcPct val="0"/>
                  </a:spcBef>
                </a:pPr>
                <a14:m>
                  <m:oMath xmlns:m="http://schemas.openxmlformats.org/officeDocument/2006/math">
                    <m:r>
                      <a:rPr lang="en-US" altLang="en-US" sz="22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altLang="en-US" sz="2200" dirty="0">
                    <a:latin typeface="Times New Roman" panose="02020603050405020304" pitchFamily="18" charset="0"/>
                    <a:cs typeface="Times New Roman" panose="02020603050405020304" pitchFamily="18" charset="0"/>
                  </a:rPr>
                  <a:t> = angle of elevation (radians)</a:t>
                </a:r>
              </a:p>
              <a:p>
                <a:pPr>
                  <a:spcBef>
                    <a:spcPct val="0"/>
                  </a:spcBef>
                </a:pPr>
                <a:r>
                  <a:rPr lang="en-US" altLang="en-US" sz="2200" i="1" dirty="0">
                    <a:latin typeface="Times New Roman" panose="02020603050405020304" pitchFamily="18" charset="0"/>
                    <a:cs typeface="Times New Roman" panose="02020603050405020304" pitchFamily="18" charset="0"/>
                  </a:rPr>
                  <a:t>   h </a:t>
                </a:r>
                <a:r>
                  <a:rPr lang="en-US" alt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height of rocket </a:t>
                </a:r>
                <a:r>
                  <a:rPr lang="en-US" altLang="en-US" sz="2200" dirty="0">
                    <a:latin typeface="Times New Roman" panose="02020603050405020304" pitchFamily="18" charset="0"/>
                    <a:cs typeface="Times New Roman" panose="02020603050405020304" pitchFamily="18" charset="0"/>
                  </a:rPr>
                  <a:t>(ft)</a:t>
                </a:r>
              </a:p>
            </p:txBody>
          </p:sp>
        </mc:Choice>
        <mc:Fallback>
          <p:sp>
            <p:nvSpPr>
              <p:cNvPr id="12" name="TextBox 11">
                <a:extLst>
                  <a:ext uri="{FF2B5EF4-FFF2-40B4-BE49-F238E27FC236}">
                    <a16:creationId xmlns:a16="http://schemas.microsoft.com/office/drawing/2014/main" id="{A3F1150C-F8BD-A0F0-0604-1716833E575A}"/>
                  </a:ext>
                </a:extLst>
              </p:cNvPr>
              <p:cNvSpPr txBox="1">
                <a:spLocks noRot="1" noChangeAspect="1" noMove="1" noResize="1" noEditPoints="1" noAdjustHandles="1" noChangeArrowheads="1" noChangeShapeType="1" noTextEdit="1"/>
              </p:cNvSpPr>
              <p:nvPr/>
            </p:nvSpPr>
            <p:spPr>
              <a:xfrm>
                <a:off x="485551" y="3346640"/>
                <a:ext cx="5574055" cy="1107996"/>
              </a:xfrm>
              <a:prstGeom prst="rect">
                <a:avLst/>
              </a:prstGeom>
              <a:blipFill>
                <a:blip r:embed="rId2"/>
                <a:stretch>
                  <a:fillRect l="-1422" t="-3846" b="-9890"/>
                </a:stretch>
              </a:blipFill>
            </p:spPr>
            <p:txBody>
              <a:bodyPr/>
              <a:lstStyle/>
              <a:p>
                <a:r>
                  <a:rPr lang="en-US">
                    <a:noFill/>
                  </a:rPr>
                  <a:t> </a:t>
                </a:r>
              </a:p>
            </p:txBody>
          </p:sp>
        </mc:Fallback>
      </mc:AlternateContent>
      <p:graphicFrame>
        <p:nvGraphicFramePr>
          <p:cNvPr id="13" name="Object 12">
            <a:extLst>
              <a:ext uri="{FF2B5EF4-FFF2-40B4-BE49-F238E27FC236}">
                <a16:creationId xmlns:a16="http://schemas.microsoft.com/office/drawing/2014/main" id="{BCF42EF1-A0A9-2984-FEE7-B9F26AD24FB4}"/>
              </a:ext>
            </a:extLst>
          </p:cNvPr>
          <p:cNvGraphicFramePr>
            <a:graphicFrameLocks noChangeAspect="1"/>
          </p:cNvGraphicFramePr>
          <p:nvPr>
            <p:extLst>
              <p:ext uri="{D42A27DB-BD31-4B8C-83A1-F6EECF244321}">
                <p14:modId xmlns:p14="http://schemas.microsoft.com/office/powerpoint/2010/main" val="3883375071"/>
              </p:ext>
            </p:extLst>
          </p:nvPr>
        </p:nvGraphicFramePr>
        <p:xfrm>
          <a:off x="634653" y="5225489"/>
          <a:ext cx="3676650" cy="1144587"/>
        </p:xfrm>
        <a:graphic>
          <a:graphicData uri="http://schemas.openxmlformats.org/presentationml/2006/ole">
            <mc:AlternateContent xmlns:mc="http://schemas.openxmlformats.org/markup-compatibility/2006">
              <mc:Choice xmlns:v="urn:schemas-microsoft-com:vml" Requires="v">
                <p:oleObj name="Equation" r:id="rId3" imgW="1955520" imgH="609480" progId="Equation.DSMT4">
                  <p:embed/>
                </p:oleObj>
              </mc:Choice>
              <mc:Fallback>
                <p:oleObj name="Equation" r:id="rId3" imgW="1955520" imgH="609480" progId="Equation.DSMT4">
                  <p:embed/>
                  <p:pic>
                    <p:nvPicPr>
                      <p:cNvPr id="13" name="Object 12">
                        <a:extLst>
                          <a:ext uri="{FF2B5EF4-FFF2-40B4-BE49-F238E27FC236}">
                            <a16:creationId xmlns:a16="http://schemas.microsoft.com/office/drawing/2014/main" id="{BCF42EF1-A0A9-2984-FEE7-B9F26AD24FB4}"/>
                          </a:ext>
                        </a:extLst>
                      </p:cNvPr>
                      <p:cNvPicPr>
                        <a:picLocks noChangeAspect="1" noChangeArrowheads="1"/>
                      </p:cNvPicPr>
                      <p:nvPr/>
                    </p:nvPicPr>
                    <p:blipFill>
                      <a:blip r:embed="rId4"/>
                      <a:srcRect/>
                      <a:stretch>
                        <a:fillRect/>
                      </a:stretch>
                    </p:blipFill>
                    <p:spPr bwMode="auto">
                      <a:xfrm>
                        <a:off x="634653" y="5225489"/>
                        <a:ext cx="3676650"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9A784C1-7CCC-C766-5609-92D5474A15CF}"/>
                  </a:ext>
                </a:extLst>
              </p:cNvPr>
              <p:cNvSpPr txBox="1"/>
              <p:nvPr/>
            </p:nvSpPr>
            <p:spPr>
              <a:xfrm>
                <a:off x="634653" y="4574489"/>
                <a:ext cx="3846038" cy="430887"/>
              </a:xfrm>
              <a:prstGeom prst="rect">
                <a:avLst/>
              </a:prstGeom>
              <a:noFill/>
            </p:spPr>
            <p:txBody>
              <a:bodyPr wrap="square">
                <a:spAutoFit/>
              </a:bodyPr>
              <a:lstStyle/>
              <a:p>
                <a14:m>
                  <m:oMath xmlns:m="http://schemas.openxmlformats.org/officeDocument/2006/math">
                    <m:r>
                      <a:rPr lang="en-US" altLang="en-US" sz="2200" i="1">
                        <a:latin typeface="Cambria Math" panose="02040503050406030204" pitchFamily="18" charset="0"/>
                        <a:ea typeface="Cambria Math" panose="02040503050406030204" pitchFamily="18" charset="0"/>
                        <a:cs typeface="Times New Roman" panose="02020603050405020304" pitchFamily="18" charset="0"/>
                      </a:rPr>
                      <m:t> </m:t>
                    </m:r>
                    <m:r>
                      <a:rPr lang="en-US" altLang="en-US" sz="22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altLang="en-US" sz="2200" i="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h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mc:Choice>
        <mc:Fallback>
          <p:sp>
            <p:nvSpPr>
              <p:cNvPr id="14" name="TextBox 13">
                <a:extLst>
                  <a:ext uri="{FF2B5EF4-FFF2-40B4-BE49-F238E27FC236}">
                    <a16:creationId xmlns:a16="http://schemas.microsoft.com/office/drawing/2014/main" id="{09A784C1-7CCC-C766-5609-92D5474A15CF}"/>
                  </a:ext>
                </a:extLst>
              </p:cNvPr>
              <p:cNvSpPr txBox="1">
                <a:spLocks noRot="1" noChangeAspect="1" noMove="1" noResize="1" noEditPoints="1" noAdjustHandles="1" noChangeArrowheads="1" noChangeShapeType="1" noTextEdit="1"/>
              </p:cNvSpPr>
              <p:nvPr/>
            </p:nvSpPr>
            <p:spPr>
              <a:xfrm>
                <a:off x="634653" y="4574489"/>
                <a:ext cx="3846038" cy="430887"/>
              </a:xfrm>
              <a:prstGeom prst="rect">
                <a:avLst/>
              </a:prstGeom>
              <a:blipFill>
                <a:blip r:embed="rId5"/>
                <a:stretch>
                  <a:fillRect t="-9859" b="-26761"/>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1CF124D1-C53B-087D-49B7-BB3B1BCA867C}"/>
              </a:ext>
            </a:extLst>
          </p:cNvPr>
          <p:cNvPicPr>
            <a:picLocks noChangeAspect="1"/>
          </p:cNvPicPr>
          <p:nvPr/>
        </p:nvPicPr>
        <p:blipFill>
          <a:blip r:embed="rId6"/>
          <a:stretch>
            <a:fillRect/>
          </a:stretch>
        </p:blipFill>
        <p:spPr>
          <a:xfrm>
            <a:off x="634653" y="5678547"/>
            <a:ext cx="1972862" cy="688680"/>
          </a:xfrm>
          <a:prstGeom prst="rect">
            <a:avLst/>
          </a:prstGeom>
        </p:spPr>
      </p:pic>
      <p:pic>
        <p:nvPicPr>
          <p:cNvPr id="28" name="Picture 27">
            <a:extLst>
              <a:ext uri="{FF2B5EF4-FFF2-40B4-BE49-F238E27FC236}">
                <a16:creationId xmlns:a16="http://schemas.microsoft.com/office/drawing/2014/main" id="{AE091660-5117-57B7-7597-67D0241B5940}"/>
              </a:ext>
            </a:extLst>
          </p:cNvPr>
          <p:cNvPicPr>
            <a:picLocks noChangeAspect="1"/>
          </p:cNvPicPr>
          <p:nvPr/>
        </p:nvPicPr>
        <p:blipFill>
          <a:blip r:embed="rId6"/>
          <a:stretch>
            <a:fillRect/>
          </a:stretch>
        </p:blipFill>
        <p:spPr>
          <a:xfrm>
            <a:off x="2790761" y="5678547"/>
            <a:ext cx="1689930" cy="688680"/>
          </a:xfrm>
          <a:prstGeom prst="rect">
            <a:avLst/>
          </a:prstGeom>
        </p:spPr>
      </p:pic>
      <p:sp>
        <p:nvSpPr>
          <p:cNvPr id="7" name="Right Triangle 6">
            <a:extLst>
              <a:ext uri="{FF2B5EF4-FFF2-40B4-BE49-F238E27FC236}">
                <a16:creationId xmlns:a16="http://schemas.microsoft.com/office/drawing/2014/main" id="{2FEB6361-709A-40D0-FDE9-7D30DA44C5A8}"/>
              </a:ext>
            </a:extLst>
          </p:cNvPr>
          <p:cNvSpPr/>
          <p:nvPr/>
        </p:nvSpPr>
        <p:spPr>
          <a:xfrm flipH="1">
            <a:off x="6810884" y="3406882"/>
            <a:ext cx="3266079" cy="2591896"/>
          </a:xfrm>
          <a:prstGeom prst="rtTriangl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E03E1E-76A5-258C-BB0A-339A9EC23C04}"/>
              </a:ext>
            </a:extLst>
          </p:cNvPr>
          <p:cNvSpPr txBox="1"/>
          <p:nvPr/>
        </p:nvSpPr>
        <p:spPr>
          <a:xfrm>
            <a:off x="7880699" y="6017267"/>
            <a:ext cx="1433277"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4,000 feet </a:t>
            </a:r>
            <a:endParaRPr lang="en-US" sz="2200" dirty="0"/>
          </a:p>
        </p:txBody>
      </p:sp>
      <p:pic>
        <p:nvPicPr>
          <p:cNvPr id="1026" name="Picture 2" descr="ACME Rocket | 3D CAD Model Library | GrabCAD">
            <a:extLst>
              <a:ext uri="{FF2B5EF4-FFF2-40B4-BE49-F238E27FC236}">
                <a16:creationId xmlns:a16="http://schemas.microsoft.com/office/drawing/2014/main" id="{38666945-0616-F937-FE26-192E7BA9C8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5717" y="3393830"/>
            <a:ext cx="1788774" cy="1341581"/>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04EE7BD5-E74B-20A0-0E87-74BFA67930D9}"/>
              </a:ext>
            </a:extLst>
          </p:cNvPr>
          <p:cNvGrpSpPr/>
          <p:nvPr/>
        </p:nvGrpSpPr>
        <p:grpSpPr>
          <a:xfrm>
            <a:off x="5400768" y="5225489"/>
            <a:ext cx="5173756" cy="779223"/>
            <a:chOff x="5400768" y="5225489"/>
            <a:chExt cx="5173756" cy="779223"/>
          </a:xfrm>
        </p:grpSpPr>
        <p:pic>
          <p:nvPicPr>
            <p:cNvPr id="23" name="Picture 22">
              <a:extLst>
                <a:ext uri="{FF2B5EF4-FFF2-40B4-BE49-F238E27FC236}">
                  <a16:creationId xmlns:a16="http://schemas.microsoft.com/office/drawing/2014/main" id="{9336FC3F-400D-7A0F-253C-8118D7C4F4DD}"/>
                </a:ext>
              </a:extLst>
            </p:cNvPr>
            <p:cNvPicPr>
              <a:picLocks noChangeAspect="1"/>
            </p:cNvPicPr>
            <p:nvPr/>
          </p:nvPicPr>
          <p:blipFill>
            <a:blip r:embed="rId8"/>
            <a:stretch>
              <a:fillRect/>
            </a:stretch>
          </p:blipFill>
          <p:spPr>
            <a:xfrm>
              <a:off x="5883327" y="5225489"/>
              <a:ext cx="918293" cy="779223"/>
            </a:xfrm>
            <a:prstGeom prst="rect">
              <a:avLst/>
            </a:prstGeom>
          </p:spPr>
        </p:pic>
        <p:cxnSp>
          <p:nvCxnSpPr>
            <p:cNvPr id="31" name="Straight Connector 30">
              <a:extLst>
                <a:ext uri="{FF2B5EF4-FFF2-40B4-BE49-F238E27FC236}">
                  <a16:creationId xmlns:a16="http://schemas.microsoft.com/office/drawing/2014/main" id="{95BC4580-C26D-36E2-CE79-C5B85C9EB894}"/>
                </a:ext>
              </a:extLst>
            </p:cNvPr>
            <p:cNvCxnSpPr/>
            <p:nvPr/>
          </p:nvCxnSpPr>
          <p:spPr>
            <a:xfrm>
              <a:off x="5400768" y="5999868"/>
              <a:ext cx="5173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8" name="Group 1027">
            <a:extLst>
              <a:ext uri="{FF2B5EF4-FFF2-40B4-BE49-F238E27FC236}">
                <a16:creationId xmlns:a16="http://schemas.microsoft.com/office/drawing/2014/main" id="{48745DEF-B7E8-FDF5-E1D1-B69BDF616BD3}"/>
              </a:ext>
            </a:extLst>
          </p:cNvPr>
          <p:cNvGrpSpPr/>
          <p:nvPr/>
        </p:nvGrpSpPr>
        <p:grpSpPr>
          <a:xfrm>
            <a:off x="9792458" y="5725581"/>
            <a:ext cx="271888" cy="272107"/>
            <a:chOff x="8143608" y="2898821"/>
            <a:chExt cx="271888" cy="272107"/>
          </a:xfrm>
        </p:grpSpPr>
        <p:cxnSp>
          <p:nvCxnSpPr>
            <p:cNvPr id="1024" name="Straight Connector 1023">
              <a:extLst>
                <a:ext uri="{FF2B5EF4-FFF2-40B4-BE49-F238E27FC236}">
                  <a16:creationId xmlns:a16="http://schemas.microsoft.com/office/drawing/2014/main" id="{A4AD9212-25D1-9574-141B-453BF618E755}"/>
                </a:ext>
              </a:extLst>
            </p:cNvPr>
            <p:cNvCxnSpPr/>
            <p:nvPr/>
          </p:nvCxnSpPr>
          <p:spPr>
            <a:xfrm>
              <a:off x="8145951" y="2906867"/>
              <a:ext cx="269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878949AC-8D20-6A3C-A755-05081743579C}"/>
                </a:ext>
              </a:extLst>
            </p:cNvPr>
            <p:cNvCxnSpPr>
              <a:cxnSpLocks/>
            </p:cNvCxnSpPr>
            <p:nvPr/>
          </p:nvCxnSpPr>
          <p:spPr>
            <a:xfrm>
              <a:off x="8143608" y="2898821"/>
              <a:ext cx="0" cy="272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030" name="TextBox 1029">
                <a:extLst>
                  <a:ext uri="{FF2B5EF4-FFF2-40B4-BE49-F238E27FC236}">
                    <a16:creationId xmlns:a16="http://schemas.microsoft.com/office/drawing/2014/main" id="{3CCDAD18-2DE0-7E35-2F70-279FC87DF465}"/>
                  </a:ext>
                </a:extLst>
              </p:cNvPr>
              <p:cNvSpPr txBox="1"/>
              <p:nvPr/>
            </p:nvSpPr>
            <p:spPr>
              <a:xfrm>
                <a:off x="7134651" y="5551583"/>
                <a:ext cx="603152"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2200" dirty="0"/>
              </a:p>
            </p:txBody>
          </p:sp>
        </mc:Choice>
        <mc:Fallback>
          <p:sp>
            <p:nvSpPr>
              <p:cNvPr id="1030" name="TextBox 1029">
                <a:extLst>
                  <a:ext uri="{FF2B5EF4-FFF2-40B4-BE49-F238E27FC236}">
                    <a16:creationId xmlns:a16="http://schemas.microsoft.com/office/drawing/2014/main" id="{3CCDAD18-2DE0-7E35-2F70-279FC87DF465}"/>
                  </a:ext>
                </a:extLst>
              </p:cNvPr>
              <p:cNvSpPr txBox="1">
                <a:spLocks noRot="1" noChangeAspect="1" noMove="1" noResize="1" noEditPoints="1" noAdjustHandles="1" noChangeArrowheads="1" noChangeShapeType="1" noTextEdit="1"/>
              </p:cNvSpPr>
              <p:nvPr/>
            </p:nvSpPr>
            <p:spPr>
              <a:xfrm>
                <a:off x="7134651" y="5551583"/>
                <a:ext cx="603152" cy="430887"/>
              </a:xfrm>
              <a:prstGeom prst="rect">
                <a:avLst/>
              </a:prstGeom>
              <a:blipFill>
                <a:blip r:embed="rId9"/>
                <a:stretch>
                  <a:fillRect/>
                </a:stretch>
              </a:blipFill>
            </p:spPr>
            <p:txBody>
              <a:bodyPr/>
              <a:lstStyle/>
              <a:p>
                <a:r>
                  <a:rPr lang="en-US">
                    <a:noFill/>
                  </a:rPr>
                  <a:t> </a:t>
                </a:r>
              </a:p>
            </p:txBody>
          </p:sp>
        </mc:Fallback>
      </mc:AlternateContent>
      <p:sp>
        <p:nvSpPr>
          <p:cNvPr id="1031" name="Right Brace 1030">
            <a:extLst>
              <a:ext uri="{FF2B5EF4-FFF2-40B4-BE49-F238E27FC236}">
                <a16:creationId xmlns:a16="http://schemas.microsoft.com/office/drawing/2014/main" id="{C48436DF-387C-CCCA-01BB-8FEA0E03C4A3}"/>
              </a:ext>
            </a:extLst>
          </p:cNvPr>
          <p:cNvSpPr/>
          <p:nvPr/>
        </p:nvSpPr>
        <p:spPr>
          <a:xfrm>
            <a:off x="10543737" y="3411377"/>
            <a:ext cx="626012" cy="2588640"/>
          </a:xfrm>
          <a:prstGeom prst="rightBrace">
            <a:avLst>
              <a:gd name="adj1" fmla="val 54401"/>
              <a:gd name="adj2" fmla="val 5054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TextBox 1032">
            <a:extLst>
              <a:ext uri="{FF2B5EF4-FFF2-40B4-BE49-F238E27FC236}">
                <a16:creationId xmlns:a16="http://schemas.microsoft.com/office/drawing/2014/main" id="{2C442D86-AF65-C7EC-4B06-28638B61EE41}"/>
              </a:ext>
            </a:extLst>
          </p:cNvPr>
          <p:cNvSpPr txBox="1"/>
          <p:nvPr/>
        </p:nvSpPr>
        <p:spPr>
          <a:xfrm>
            <a:off x="11186312" y="4519967"/>
            <a:ext cx="371035"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spTree>
    <p:extLst>
      <p:ext uri="{BB962C8B-B14F-4D97-AF65-F5344CB8AC3E}">
        <p14:creationId xmlns:p14="http://schemas.microsoft.com/office/powerpoint/2010/main" val="1272622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5"/>
                                        </p:tgtEl>
                                        <p:attrNameLst>
                                          <p:attrName>style.visibility</p:attrName>
                                        </p:attrNameLst>
                                      </p:cBhvr>
                                      <p:to>
                                        <p:strVal val="visible"/>
                                      </p:to>
                                    </p:set>
                                    <p:animEffect transition="in" filter="fade">
                                      <p:cBhvr>
                                        <p:cTn id="27" dur="500"/>
                                        <p:tgtEl>
                                          <p:spTgt spid="10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2000"/>
                                        <p:tgtEl>
                                          <p:spTgt spid="1028"/>
                                        </p:tgtEl>
                                      </p:cBhvr>
                                    </p:animEffect>
                                    <p:anim calcmode="lin" valueType="num">
                                      <p:cBhvr>
                                        <p:cTn id="45" dur="2000" fill="hold"/>
                                        <p:tgtEl>
                                          <p:spTgt spid="1028"/>
                                        </p:tgtEl>
                                        <p:attrNameLst>
                                          <p:attrName>ppt_w</p:attrName>
                                        </p:attrNameLst>
                                      </p:cBhvr>
                                      <p:tavLst>
                                        <p:tav tm="0" fmla="#ppt_w*sin(2.5*pi*$)">
                                          <p:val>
                                            <p:fltVal val="0"/>
                                          </p:val>
                                        </p:tav>
                                        <p:tav tm="100000">
                                          <p:val>
                                            <p:fltVal val="1"/>
                                          </p:val>
                                        </p:tav>
                                      </p:tavLst>
                                    </p:anim>
                                    <p:anim calcmode="lin" valueType="num">
                                      <p:cBhvr>
                                        <p:cTn id="4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030"/>
                                        </p:tgtEl>
                                        <p:attrNameLst>
                                          <p:attrName>style.visibility</p:attrName>
                                        </p:attrNameLst>
                                      </p:cBhvr>
                                      <p:to>
                                        <p:strVal val="visible"/>
                                      </p:to>
                                    </p:set>
                                    <p:animEffect transition="in" filter="wipe(down)">
                                      <p:cBhvr>
                                        <p:cTn id="59" dur="580">
                                          <p:stCondLst>
                                            <p:cond delay="0"/>
                                          </p:stCondLst>
                                        </p:cTn>
                                        <p:tgtEl>
                                          <p:spTgt spid="1030"/>
                                        </p:tgtEl>
                                      </p:cBhvr>
                                    </p:animEffect>
                                    <p:anim calcmode="lin" valueType="num">
                                      <p:cBhvr>
                                        <p:cTn id="6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65" dur="26">
                                          <p:stCondLst>
                                            <p:cond delay="650"/>
                                          </p:stCondLst>
                                        </p:cTn>
                                        <p:tgtEl>
                                          <p:spTgt spid="1030"/>
                                        </p:tgtEl>
                                      </p:cBhvr>
                                      <p:to x="100000" y="60000"/>
                                    </p:animScale>
                                    <p:animScale>
                                      <p:cBhvr>
                                        <p:cTn id="66" dur="166" decel="50000">
                                          <p:stCondLst>
                                            <p:cond delay="676"/>
                                          </p:stCondLst>
                                        </p:cTn>
                                        <p:tgtEl>
                                          <p:spTgt spid="1030"/>
                                        </p:tgtEl>
                                      </p:cBhvr>
                                      <p:to x="100000" y="100000"/>
                                    </p:animScale>
                                    <p:animScale>
                                      <p:cBhvr>
                                        <p:cTn id="67" dur="26">
                                          <p:stCondLst>
                                            <p:cond delay="1312"/>
                                          </p:stCondLst>
                                        </p:cTn>
                                        <p:tgtEl>
                                          <p:spTgt spid="1030"/>
                                        </p:tgtEl>
                                      </p:cBhvr>
                                      <p:to x="100000" y="80000"/>
                                    </p:animScale>
                                    <p:animScale>
                                      <p:cBhvr>
                                        <p:cTn id="68" dur="166" decel="50000">
                                          <p:stCondLst>
                                            <p:cond delay="1338"/>
                                          </p:stCondLst>
                                        </p:cTn>
                                        <p:tgtEl>
                                          <p:spTgt spid="1030"/>
                                        </p:tgtEl>
                                      </p:cBhvr>
                                      <p:to x="100000" y="100000"/>
                                    </p:animScale>
                                    <p:animScale>
                                      <p:cBhvr>
                                        <p:cTn id="69" dur="26">
                                          <p:stCondLst>
                                            <p:cond delay="1642"/>
                                          </p:stCondLst>
                                        </p:cTn>
                                        <p:tgtEl>
                                          <p:spTgt spid="1030"/>
                                        </p:tgtEl>
                                      </p:cBhvr>
                                      <p:to x="100000" y="90000"/>
                                    </p:animScale>
                                    <p:animScale>
                                      <p:cBhvr>
                                        <p:cTn id="70" dur="166" decel="50000">
                                          <p:stCondLst>
                                            <p:cond delay="1668"/>
                                          </p:stCondLst>
                                        </p:cTn>
                                        <p:tgtEl>
                                          <p:spTgt spid="1030"/>
                                        </p:tgtEl>
                                      </p:cBhvr>
                                      <p:to x="100000" y="100000"/>
                                    </p:animScale>
                                    <p:animScale>
                                      <p:cBhvr>
                                        <p:cTn id="71" dur="26">
                                          <p:stCondLst>
                                            <p:cond delay="1808"/>
                                          </p:stCondLst>
                                        </p:cTn>
                                        <p:tgtEl>
                                          <p:spTgt spid="1030"/>
                                        </p:tgtEl>
                                      </p:cBhvr>
                                      <p:to x="100000" y="95000"/>
                                    </p:animScale>
                                    <p:animScale>
                                      <p:cBhvr>
                                        <p:cTn id="72" dur="166" decel="50000">
                                          <p:stCondLst>
                                            <p:cond delay="1834"/>
                                          </p:stCondLst>
                                        </p:cTn>
                                        <p:tgtEl>
                                          <p:spTgt spid="1030"/>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031"/>
                                        </p:tgtEl>
                                        <p:attrNameLst>
                                          <p:attrName>style.visibility</p:attrName>
                                        </p:attrNameLst>
                                      </p:cBhvr>
                                      <p:to>
                                        <p:strVal val="visible"/>
                                      </p:to>
                                    </p:set>
                                    <p:animEffect transition="in" filter="wipe(down)">
                                      <p:cBhvr>
                                        <p:cTn id="77" dur="580">
                                          <p:stCondLst>
                                            <p:cond delay="0"/>
                                          </p:stCondLst>
                                        </p:cTn>
                                        <p:tgtEl>
                                          <p:spTgt spid="1031"/>
                                        </p:tgtEl>
                                      </p:cBhvr>
                                    </p:animEffect>
                                    <p:anim calcmode="lin" valueType="num">
                                      <p:cBhvr>
                                        <p:cTn id="78"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83" dur="26">
                                          <p:stCondLst>
                                            <p:cond delay="650"/>
                                          </p:stCondLst>
                                        </p:cTn>
                                        <p:tgtEl>
                                          <p:spTgt spid="1031"/>
                                        </p:tgtEl>
                                      </p:cBhvr>
                                      <p:to x="100000" y="60000"/>
                                    </p:animScale>
                                    <p:animScale>
                                      <p:cBhvr>
                                        <p:cTn id="84" dur="166" decel="50000">
                                          <p:stCondLst>
                                            <p:cond delay="676"/>
                                          </p:stCondLst>
                                        </p:cTn>
                                        <p:tgtEl>
                                          <p:spTgt spid="1031"/>
                                        </p:tgtEl>
                                      </p:cBhvr>
                                      <p:to x="100000" y="100000"/>
                                    </p:animScale>
                                    <p:animScale>
                                      <p:cBhvr>
                                        <p:cTn id="85" dur="26">
                                          <p:stCondLst>
                                            <p:cond delay="1312"/>
                                          </p:stCondLst>
                                        </p:cTn>
                                        <p:tgtEl>
                                          <p:spTgt spid="1031"/>
                                        </p:tgtEl>
                                      </p:cBhvr>
                                      <p:to x="100000" y="80000"/>
                                    </p:animScale>
                                    <p:animScale>
                                      <p:cBhvr>
                                        <p:cTn id="86" dur="166" decel="50000">
                                          <p:stCondLst>
                                            <p:cond delay="1338"/>
                                          </p:stCondLst>
                                        </p:cTn>
                                        <p:tgtEl>
                                          <p:spTgt spid="1031"/>
                                        </p:tgtEl>
                                      </p:cBhvr>
                                      <p:to x="100000" y="100000"/>
                                    </p:animScale>
                                    <p:animScale>
                                      <p:cBhvr>
                                        <p:cTn id="87" dur="26">
                                          <p:stCondLst>
                                            <p:cond delay="1642"/>
                                          </p:stCondLst>
                                        </p:cTn>
                                        <p:tgtEl>
                                          <p:spTgt spid="1031"/>
                                        </p:tgtEl>
                                      </p:cBhvr>
                                      <p:to x="100000" y="90000"/>
                                    </p:animScale>
                                    <p:animScale>
                                      <p:cBhvr>
                                        <p:cTn id="88" dur="166" decel="50000">
                                          <p:stCondLst>
                                            <p:cond delay="1668"/>
                                          </p:stCondLst>
                                        </p:cTn>
                                        <p:tgtEl>
                                          <p:spTgt spid="1031"/>
                                        </p:tgtEl>
                                      </p:cBhvr>
                                      <p:to x="100000" y="100000"/>
                                    </p:animScale>
                                    <p:animScale>
                                      <p:cBhvr>
                                        <p:cTn id="89" dur="26">
                                          <p:stCondLst>
                                            <p:cond delay="1808"/>
                                          </p:stCondLst>
                                        </p:cTn>
                                        <p:tgtEl>
                                          <p:spTgt spid="1031"/>
                                        </p:tgtEl>
                                      </p:cBhvr>
                                      <p:to x="100000" y="95000"/>
                                    </p:animScale>
                                    <p:animScale>
                                      <p:cBhvr>
                                        <p:cTn id="90" dur="166" decel="50000">
                                          <p:stCondLst>
                                            <p:cond delay="1834"/>
                                          </p:stCondLst>
                                        </p:cTn>
                                        <p:tgtEl>
                                          <p:spTgt spid="1031"/>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033"/>
                                        </p:tgtEl>
                                        <p:attrNameLst>
                                          <p:attrName>style.visibility</p:attrName>
                                        </p:attrNameLst>
                                      </p:cBhvr>
                                      <p:to>
                                        <p:strVal val="visible"/>
                                      </p:to>
                                    </p:set>
                                    <p:animEffect transition="in" filter="wipe(down)">
                                      <p:cBhvr>
                                        <p:cTn id="93" dur="580">
                                          <p:stCondLst>
                                            <p:cond delay="0"/>
                                          </p:stCondLst>
                                        </p:cTn>
                                        <p:tgtEl>
                                          <p:spTgt spid="1033"/>
                                        </p:tgtEl>
                                      </p:cBhvr>
                                    </p:animEffect>
                                    <p:anim calcmode="lin" valueType="num">
                                      <p:cBhvr>
                                        <p:cTn id="94"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99" dur="26">
                                          <p:stCondLst>
                                            <p:cond delay="650"/>
                                          </p:stCondLst>
                                        </p:cTn>
                                        <p:tgtEl>
                                          <p:spTgt spid="1033"/>
                                        </p:tgtEl>
                                      </p:cBhvr>
                                      <p:to x="100000" y="60000"/>
                                    </p:animScale>
                                    <p:animScale>
                                      <p:cBhvr>
                                        <p:cTn id="100" dur="166" decel="50000">
                                          <p:stCondLst>
                                            <p:cond delay="676"/>
                                          </p:stCondLst>
                                        </p:cTn>
                                        <p:tgtEl>
                                          <p:spTgt spid="1033"/>
                                        </p:tgtEl>
                                      </p:cBhvr>
                                      <p:to x="100000" y="100000"/>
                                    </p:animScale>
                                    <p:animScale>
                                      <p:cBhvr>
                                        <p:cTn id="101" dur="26">
                                          <p:stCondLst>
                                            <p:cond delay="1312"/>
                                          </p:stCondLst>
                                        </p:cTn>
                                        <p:tgtEl>
                                          <p:spTgt spid="1033"/>
                                        </p:tgtEl>
                                      </p:cBhvr>
                                      <p:to x="100000" y="80000"/>
                                    </p:animScale>
                                    <p:animScale>
                                      <p:cBhvr>
                                        <p:cTn id="102" dur="166" decel="50000">
                                          <p:stCondLst>
                                            <p:cond delay="1338"/>
                                          </p:stCondLst>
                                        </p:cTn>
                                        <p:tgtEl>
                                          <p:spTgt spid="1033"/>
                                        </p:tgtEl>
                                      </p:cBhvr>
                                      <p:to x="100000" y="100000"/>
                                    </p:animScale>
                                    <p:animScale>
                                      <p:cBhvr>
                                        <p:cTn id="103" dur="26">
                                          <p:stCondLst>
                                            <p:cond delay="1642"/>
                                          </p:stCondLst>
                                        </p:cTn>
                                        <p:tgtEl>
                                          <p:spTgt spid="1033"/>
                                        </p:tgtEl>
                                      </p:cBhvr>
                                      <p:to x="100000" y="90000"/>
                                    </p:animScale>
                                    <p:animScale>
                                      <p:cBhvr>
                                        <p:cTn id="104" dur="166" decel="50000">
                                          <p:stCondLst>
                                            <p:cond delay="1668"/>
                                          </p:stCondLst>
                                        </p:cTn>
                                        <p:tgtEl>
                                          <p:spTgt spid="1033"/>
                                        </p:tgtEl>
                                      </p:cBhvr>
                                      <p:to x="100000" y="100000"/>
                                    </p:animScale>
                                    <p:animScale>
                                      <p:cBhvr>
                                        <p:cTn id="105" dur="26">
                                          <p:stCondLst>
                                            <p:cond delay="1808"/>
                                          </p:stCondLst>
                                        </p:cTn>
                                        <p:tgtEl>
                                          <p:spTgt spid="1033"/>
                                        </p:tgtEl>
                                      </p:cBhvr>
                                      <p:to x="100000" y="95000"/>
                                    </p:animScale>
                                    <p:animScale>
                                      <p:cBhvr>
                                        <p:cTn id="106" dur="166" decel="50000">
                                          <p:stCondLst>
                                            <p:cond delay="1834"/>
                                          </p:stCondLst>
                                        </p:cTn>
                                        <p:tgtEl>
                                          <p:spTgt spid="1033"/>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500"/>
                                        <p:tgtEl>
                                          <p:spTgt spid="1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28"/>
                                        </p:tgtEl>
                                      </p:cBhvr>
                                    </p:animEffect>
                                    <p:set>
                                      <p:cBhvr>
                                        <p:cTn id="13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p:bldP spid="12" grpId="0"/>
      <p:bldP spid="14" grpId="0"/>
      <p:bldP spid="7" grpId="0" animBg="1"/>
      <p:bldP spid="9" grpId="0"/>
      <p:bldP spid="1030" grpId="0"/>
      <p:bldP spid="1031" grpId="0" animBg="1"/>
      <p:bldP spid="10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1B17-0D77-B145-17CD-FA76CD4FE9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18FE2E-C2DC-6146-0730-D357C5B6BAF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9">
            <a:extLst>
              <a:ext uri="{FF2B5EF4-FFF2-40B4-BE49-F238E27FC236}">
                <a16:creationId xmlns:a16="http://schemas.microsoft.com/office/drawing/2014/main" id="{65BDB989-EF5E-663B-4FEB-D21AA548B3E7}"/>
              </a:ext>
            </a:extLst>
          </p:cNvPr>
          <p:cNvSpPr txBox="1">
            <a:spLocks noChangeArrowheads="1"/>
          </p:cNvSpPr>
          <p:nvPr/>
        </p:nvSpPr>
        <p:spPr bwMode="auto">
          <a:xfrm>
            <a:off x="343267" y="28898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15" name="TextBox 14">
            <a:extLst>
              <a:ext uri="{FF2B5EF4-FFF2-40B4-BE49-F238E27FC236}">
                <a16:creationId xmlns:a16="http://schemas.microsoft.com/office/drawing/2014/main" id="{70CEC198-1024-12E8-EE11-F42EEEF09B5D}"/>
              </a:ext>
            </a:extLst>
          </p:cNvPr>
          <p:cNvSpPr txBox="1"/>
          <p:nvPr/>
        </p:nvSpPr>
        <p:spPr>
          <a:xfrm>
            <a:off x="228019" y="856472"/>
            <a:ext cx="5962272" cy="1107996"/>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a:p>
            <a:pPr>
              <a:spcBef>
                <a:spcPct val="0"/>
              </a:spcBef>
            </a:pPr>
            <a:r>
              <a:rPr lang="en-US" sz="2200" dirty="0">
                <a:latin typeface="Times New Roman" panose="02020603050405020304" pitchFamily="18" charset="0"/>
                <a:cs typeface="Times New Roman" panose="02020603050405020304" pitchFamily="18" charset="0"/>
              </a:rPr>
              <a:t>Rocket rises vertically and its speed is 600 ft/sec when it has risen 3,000 ft.</a:t>
            </a:r>
            <a:endParaRPr lang="en-US" altLang="en-US" sz="2200" b="1" u="sng"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115246E-235D-C960-3D19-EE20C1D23CB0}"/>
              </a:ext>
            </a:extLst>
          </p:cNvPr>
          <p:cNvSpPr txBox="1"/>
          <p:nvPr/>
        </p:nvSpPr>
        <p:spPr>
          <a:xfrm>
            <a:off x="296127" y="3010554"/>
            <a:ext cx="10570324"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a:p>
            <a:r>
              <a:rPr lang="en-US" sz="2200" dirty="0">
                <a:latin typeface="Times New Roman" panose="02020603050405020304" pitchFamily="18" charset="0"/>
                <a:cs typeface="Times New Roman" panose="02020603050405020304" pitchFamily="18" charset="0"/>
              </a:rPr>
              <a:t>Find how fast is the camera’s angle of elevation changing at that same moment. </a:t>
            </a:r>
            <a:endParaRPr lang="en-US" altLang="en-US" sz="2200" dirty="0">
              <a:latin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154D81C3-7271-B18F-655C-5A4E221144FF}"/>
              </a:ext>
            </a:extLst>
          </p:cNvPr>
          <p:cNvGraphicFramePr>
            <a:graphicFrameLocks noChangeAspect="1"/>
          </p:cNvGraphicFramePr>
          <p:nvPr>
            <p:extLst>
              <p:ext uri="{D42A27DB-BD31-4B8C-83A1-F6EECF244321}">
                <p14:modId xmlns:p14="http://schemas.microsoft.com/office/powerpoint/2010/main" val="367679810"/>
              </p:ext>
            </p:extLst>
          </p:nvPr>
        </p:nvGraphicFramePr>
        <p:xfrm>
          <a:off x="882650" y="1985963"/>
          <a:ext cx="1838325" cy="739775"/>
        </p:xfrm>
        <a:graphic>
          <a:graphicData uri="http://schemas.openxmlformats.org/presentationml/2006/ole">
            <mc:AlternateContent xmlns:mc="http://schemas.openxmlformats.org/markup-compatibility/2006">
              <mc:Choice xmlns:v="urn:schemas-microsoft-com:vml" Requires="v">
                <p:oleObj name="Equation" r:id="rId2" imgW="977760" imgH="393480" progId="Equation.DSMT4">
                  <p:embed/>
                </p:oleObj>
              </mc:Choice>
              <mc:Fallback>
                <p:oleObj name="Equation" r:id="rId2" imgW="977760" imgH="393480" progId="Equation.DSMT4">
                  <p:embed/>
                  <p:pic>
                    <p:nvPicPr>
                      <p:cNvPr id="17" name="Object 16">
                        <a:extLst>
                          <a:ext uri="{FF2B5EF4-FFF2-40B4-BE49-F238E27FC236}">
                            <a16:creationId xmlns:a16="http://schemas.microsoft.com/office/drawing/2014/main" id="{154D81C3-7271-B18F-655C-5A4E221144FF}"/>
                          </a:ext>
                        </a:extLst>
                      </p:cNvPr>
                      <p:cNvPicPr>
                        <a:picLocks noChangeAspect="1" noChangeArrowheads="1"/>
                      </p:cNvPicPr>
                      <p:nvPr/>
                    </p:nvPicPr>
                    <p:blipFill>
                      <a:blip r:embed="rId3"/>
                      <a:srcRect/>
                      <a:stretch>
                        <a:fillRect/>
                      </a:stretch>
                    </p:blipFill>
                    <p:spPr bwMode="auto">
                      <a:xfrm>
                        <a:off x="882650" y="1985963"/>
                        <a:ext cx="183832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7">
            <a:extLst>
              <a:ext uri="{FF2B5EF4-FFF2-40B4-BE49-F238E27FC236}">
                <a16:creationId xmlns:a16="http://schemas.microsoft.com/office/drawing/2014/main" id="{9D8A7E8E-29B0-9FE9-9D3A-5203EDFC9F0D}"/>
              </a:ext>
            </a:extLst>
          </p:cNvPr>
          <p:cNvGraphicFramePr>
            <a:graphicFrameLocks noChangeAspect="1"/>
          </p:cNvGraphicFramePr>
          <p:nvPr>
            <p:extLst>
              <p:ext uri="{D42A27DB-BD31-4B8C-83A1-F6EECF244321}">
                <p14:modId xmlns:p14="http://schemas.microsoft.com/office/powerpoint/2010/main" val="456113425"/>
              </p:ext>
            </p:extLst>
          </p:nvPr>
        </p:nvGraphicFramePr>
        <p:xfrm>
          <a:off x="787145" y="3865704"/>
          <a:ext cx="1216025" cy="835025"/>
        </p:xfrm>
        <a:graphic>
          <a:graphicData uri="http://schemas.openxmlformats.org/presentationml/2006/ole">
            <mc:AlternateContent xmlns:mc="http://schemas.openxmlformats.org/markup-compatibility/2006">
              <mc:Choice xmlns:v="urn:schemas-microsoft-com:vml" Requires="v">
                <p:oleObj name="Equation" r:id="rId4" imgW="647640" imgH="444240" progId="Equation.DSMT4">
                  <p:embed/>
                </p:oleObj>
              </mc:Choice>
              <mc:Fallback>
                <p:oleObj name="Equation" r:id="rId4" imgW="647640" imgH="444240" progId="Equation.DSMT4">
                  <p:embed/>
                  <p:pic>
                    <p:nvPicPr>
                      <p:cNvPr id="18" name="Object 17">
                        <a:extLst>
                          <a:ext uri="{FF2B5EF4-FFF2-40B4-BE49-F238E27FC236}">
                            <a16:creationId xmlns:a16="http://schemas.microsoft.com/office/drawing/2014/main" id="{9D8A7E8E-29B0-9FE9-9D3A-5203EDFC9F0D}"/>
                          </a:ext>
                        </a:extLst>
                      </p:cNvPr>
                      <p:cNvPicPr>
                        <a:picLocks noChangeAspect="1" noChangeArrowheads="1"/>
                      </p:cNvPicPr>
                      <p:nvPr/>
                    </p:nvPicPr>
                    <p:blipFill>
                      <a:blip r:embed="rId5"/>
                      <a:srcRect/>
                      <a:stretch>
                        <a:fillRect/>
                      </a:stretch>
                    </p:blipFill>
                    <p:spPr bwMode="auto">
                      <a:xfrm>
                        <a:off x="787145" y="3865704"/>
                        <a:ext cx="1216025"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Box 18">
            <a:extLst>
              <a:ext uri="{FF2B5EF4-FFF2-40B4-BE49-F238E27FC236}">
                <a16:creationId xmlns:a16="http://schemas.microsoft.com/office/drawing/2014/main" id="{2C054DD2-93E3-EEF3-950D-0BD8B2EAC753}"/>
              </a:ext>
            </a:extLst>
          </p:cNvPr>
          <p:cNvSpPr txBox="1"/>
          <p:nvPr/>
        </p:nvSpPr>
        <p:spPr>
          <a:xfrm>
            <a:off x="296127" y="4794896"/>
            <a:ext cx="1966850" cy="430887"/>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p:txBody>
      </p:sp>
      <p:graphicFrame>
        <p:nvGraphicFramePr>
          <p:cNvPr id="24" name="Object 23">
            <a:extLst>
              <a:ext uri="{FF2B5EF4-FFF2-40B4-BE49-F238E27FC236}">
                <a16:creationId xmlns:a16="http://schemas.microsoft.com/office/drawing/2014/main" id="{FD10633B-C403-8358-8BBB-5980D310BDDE}"/>
              </a:ext>
            </a:extLst>
          </p:cNvPr>
          <p:cNvGraphicFramePr>
            <a:graphicFrameLocks noChangeAspect="1"/>
          </p:cNvGraphicFramePr>
          <p:nvPr>
            <p:extLst>
              <p:ext uri="{D42A27DB-BD31-4B8C-83A1-F6EECF244321}">
                <p14:modId xmlns:p14="http://schemas.microsoft.com/office/powerpoint/2010/main" val="891914589"/>
              </p:ext>
            </p:extLst>
          </p:nvPr>
        </p:nvGraphicFramePr>
        <p:xfrm>
          <a:off x="787145" y="5395292"/>
          <a:ext cx="1549400" cy="739775"/>
        </p:xfrm>
        <a:graphic>
          <a:graphicData uri="http://schemas.openxmlformats.org/presentationml/2006/ole">
            <mc:AlternateContent xmlns:mc="http://schemas.openxmlformats.org/markup-compatibility/2006">
              <mc:Choice xmlns:v="urn:schemas-microsoft-com:vml" Requires="v">
                <p:oleObj name="Equation" r:id="rId6" imgW="825480" imgH="393480" progId="Equation.DSMT4">
                  <p:embed/>
                </p:oleObj>
              </mc:Choice>
              <mc:Fallback>
                <p:oleObj name="Equation" r:id="rId6" imgW="825480" imgH="393480" progId="Equation.DSMT4">
                  <p:embed/>
                  <p:pic>
                    <p:nvPicPr>
                      <p:cNvPr id="24" name="Object 23">
                        <a:extLst>
                          <a:ext uri="{FF2B5EF4-FFF2-40B4-BE49-F238E27FC236}">
                            <a16:creationId xmlns:a16="http://schemas.microsoft.com/office/drawing/2014/main" id="{FD10633B-C403-8358-8BBB-5980D310BDDE}"/>
                          </a:ext>
                        </a:extLst>
                      </p:cNvPr>
                      <p:cNvPicPr>
                        <a:picLocks noChangeAspect="1" noChangeArrowheads="1"/>
                      </p:cNvPicPr>
                      <p:nvPr/>
                    </p:nvPicPr>
                    <p:blipFill>
                      <a:blip r:embed="rId7"/>
                      <a:srcRect/>
                      <a:stretch>
                        <a:fillRect/>
                      </a:stretch>
                    </p:blipFill>
                    <p:spPr bwMode="auto">
                      <a:xfrm>
                        <a:off x="787145" y="5395292"/>
                        <a:ext cx="1549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a:extLst>
              <a:ext uri="{FF2B5EF4-FFF2-40B4-BE49-F238E27FC236}">
                <a16:creationId xmlns:a16="http://schemas.microsoft.com/office/drawing/2014/main" id="{CF7C24F1-2592-1B9F-C927-71BBFA1A7660}"/>
              </a:ext>
            </a:extLst>
          </p:cNvPr>
          <p:cNvSpPr txBox="1"/>
          <p:nvPr/>
        </p:nvSpPr>
        <p:spPr>
          <a:xfrm>
            <a:off x="8333382" y="2896362"/>
            <a:ext cx="1433277"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4,000 feet </a:t>
            </a:r>
            <a:endParaRPr lang="en-US" sz="2200" dirty="0"/>
          </a:p>
        </p:txBody>
      </p:sp>
      <p:grpSp>
        <p:nvGrpSpPr>
          <p:cNvPr id="58" name="Group 57">
            <a:extLst>
              <a:ext uri="{FF2B5EF4-FFF2-40B4-BE49-F238E27FC236}">
                <a16:creationId xmlns:a16="http://schemas.microsoft.com/office/drawing/2014/main" id="{7342701F-3447-65C5-4039-1CFBD0971ECC}"/>
              </a:ext>
            </a:extLst>
          </p:cNvPr>
          <p:cNvGrpSpPr/>
          <p:nvPr/>
        </p:nvGrpSpPr>
        <p:grpSpPr>
          <a:xfrm>
            <a:off x="5853451" y="299233"/>
            <a:ext cx="6156579" cy="2610882"/>
            <a:chOff x="5853451" y="174251"/>
            <a:chExt cx="6156579" cy="2610882"/>
          </a:xfrm>
        </p:grpSpPr>
        <p:sp>
          <p:nvSpPr>
            <p:cNvPr id="22" name="Right Triangle 21">
              <a:extLst>
                <a:ext uri="{FF2B5EF4-FFF2-40B4-BE49-F238E27FC236}">
                  <a16:creationId xmlns:a16="http://schemas.microsoft.com/office/drawing/2014/main" id="{87F24146-CE8F-9587-3539-31D85349503A}"/>
                </a:ext>
              </a:extLst>
            </p:cNvPr>
            <p:cNvSpPr/>
            <p:nvPr/>
          </p:nvSpPr>
          <p:spPr>
            <a:xfrm flipH="1">
              <a:off x="7263567" y="187303"/>
              <a:ext cx="3266079" cy="2591896"/>
            </a:xfrm>
            <a:prstGeom prst="rtTriangl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6C4F1F5-3927-67DE-4CAB-E1BBA63AD34E}"/>
                </a:ext>
              </a:extLst>
            </p:cNvPr>
            <p:cNvGrpSpPr/>
            <p:nvPr/>
          </p:nvGrpSpPr>
          <p:grpSpPr>
            <a:xfrm>
              <a:off x="5853451" y="174251"/>
              <a:ext cx="5603723" cy="2610882"/>
              <a:chOff x="5400768" y="3393830"/>
              <a:chExt cx="5603723" cy="2610882"/>
            </a:xfrm>
          </p:grpSpPr>
          <p:pic>
            <p:nvPicPr>
              <p:cNvPr id="28" name="Picture 2" descr="ACME Rocket | 3D CAD Model Library | GrabCAD">
                <a:extLst>
                  <a:ext uri="{FF2B5EF4-FFF2-40B4-BE49-F238E27FC236}">
                    <a16:creationId xmlns:a16="http://schemas.microsoft.com/office/drawing/2014/main" id="{8037D478-E9C4-810E-1DF2-9CC75A614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5717" y="3393830"/>
                <a:ext cx="1788774" cy="13415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DE8AA48-2805-6289-3944-783B9156E497}"/>
                  </a:ext>
                </a:extLst>
              </p:cNvPr>
              <p:cNvPicPr>
                <a:picLocks noChangeAspect="1"/>
              </p:cNvPicPr>
              <p:nvPr/>
            </p:nvPicPr>
            <p:blipFill>
              <a:blip r:embed="rId9"/>
              <a:stretch>
                <a:fillRect/>
              </a:stretch>
            </p:blipFill>
            <p:spPr>
              <a:xfrm>
                <a:off x="5883327" y="5225489"/>
                <a:ext cx="918293" cy="779223"/>
              </a:xfrm>
              <a:prstGeom prst="rect">
                <a:avLst/>
              </a:prstGeom>
            </p:spPr>
          </p:pic>
          <p:cxnSp>
            <p:nvCxnSpPr>
              <p:cNvPr id="31" name="Straight Connector 30">
                <a:extLst>
                  <a:ext uri="{FF2B5EF4-FFF2-40B4-BE49-F238E27FC236}">
                    <a16:creationId xmlns:a16="http://schemas.microsoft.com/office/drawing/2014/main" id="{9F60DD30-735F-268C-AABD-19EE9F491ADF}"/>
                  </a:ext>
                </a:extLst>
              </p:cNvPr>
              <p:cNvCxnSpPr/>
              <p:nvPr/>
            </p:nvCxnSpPr>
            <p:spPr>
              <a:xfrm>
                <a:off x="5400768" y="5999868"/>
                <a:ext cx="5173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F027ED86-4DDC-48A2-7839-9744A1E8FB4A}"/>
                </a:ext>
              </a:extLst>
            </p:cNvPr>
            <p:cNvGrpSpPr/>
            <p:nvPr/>
          </p:nvGrpSpPr>
          <p:grpSpPr>
            <a:xfrm>
              <a:off x="10245141" y="2506002"/>
              <a:ext cx="271888" cy="272107"/>
              <a:chOff x="8143608" y="2898821"/>
              <a:chExt cx="271888" cy="272107"/>
            </a:xfrm>
          </p:grpSpPr>
          <p:cxnSp>
            <p:nvCxnSpPr>
              <p:cNvPr id="33" name="Straight Connector 32">
                <a:extLst>
                  <a:ext uri="{FF2B5EF4-FFF2-40B4-BE49-F238E27FC236}">
                    <a16:creationId xmlns:a16="http://schemas.microsoft.com/office/drawing/2014/main" id="{F5B2BB0B-ED8D-F5E5-C81C-61529EF55CEC}"/>
                  </a:ext>
                </a:extLst>
              </p:cNvPr>
              <p:cNvCxnSpPr/>
              <p:nvPr/>
            </p:nvCxnSpPr>
            <p:spPr>
              <a:xfrm>
                <a:off x="8145951" y="2906867"/>
                <a:ext cx="269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BC7937-3F78-DED1-784D-DFEA8D2E1BA1}"/>
                  </a:ext>
                </a:extLst>
              </p:cNvPr>
              <p:cNvCxnSpPr>
                <a:cxnSpLocks/>
              </p:cNvCxnSpPr>
              <p:nvPr/>
            </p:nvCxnSpPr>
            <p:spPr>
              <a:xfrm>
                <a:off x="8143608" y="2898821"/>
                <a:ext cx="0" cy="2721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CF4EC13-C914-FD9B-16BD-D179B5DFE971}"/>
                    </a:ext>
                  </a:extLst>
                </p:cNvPr>
                <p:cNvSpPr txBox="1"/>
                <p:nvPr/>
              </p:nvSpPr>
              <p:spPr>
                <a:xfrm>
                  <a:off x="7587334" y="2332004"/>
                  <a:ext cx="603152"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2200" dirty="0"/>
                </a:p>
              </p:txBody>
            </p:sp>
          </mc:Choice>
          <mc:Fallback>
            <p:sp>
              <p:nvSpPr>
                <p:cNvPr id="39" name="TextBox 38">
                  <a:extLst>
                    <a:ext uri="{FF2B5EF4-FFF2-40B4-BE49-F238E27FC236}">
                      <a16:creationId xmlns:a16="http://schemas.microsoft.com/office/drawing/2014/main" id="{3CF4EC13-C914-FD9B-16BD-D179B5DFE971}"/>
                    </a:ext>
                  </a:extLst>
                </p:cNvPr>
                <p:cNvSpPr txBox="1">
                  <a:spLocks noRot="1" noChangeAspect="1" noMove="1" noResize="1" noEditPoints="1" noAdjustHandles="1" noChangeArrowheads="1" noChangeShapeType="1" noTextEdit="1"/>
                </p:cNvSpPr>
                <p:nvPr/>
              </p:nvSpPr>
              <p:spPr>
                <a:xfrm>
                  <a:off x="7587334" y="2332004"/>
                  <a:ext cx="603152" cy="430887"/>
                </a:xfrm>
                <a:prstGeom prst="rect">
                  <a:avLst/>
                </a:prstGeom>
                <a:blipFill>
                  <a:blip r:embed="rId10"/>
                  <a:stretch>
                    <a:fillRect/>
                  </a:stretch>
                </a:blipFill>
              </p:spPr>
              <p:txBody>
                <a:bodyPr/>
                <a:lstStyle/>
                <a:p>
                  <a:r>
                    <a:rPr lang="en-US">
                      <a:noFill/>
                    </a:rPr>
                    <a:t> </a:t>
                  </a:r>
                </a:p>
              </p:txBody>
            </p:sp>
          </mc:Fallback>
        </mc:AlternateContent>
        <p:sp>
          <p:nvSpPr>
            <p:cNvPr id="40" name="Right Brace 39">
              <a:extLst>
                <a:ext uri="{FF2B5EF4-FFF2-40B4-BE49-F238E27FC236}">
                  <a16:creationId xmlns:a16="http://schemas.microsoft.com/office/drawing/2014/main" id="{1526D7C3-3A33-AA47-6BF7-CB5A73192488}"/>
                </a:ext>
              </a:extLst>
            </p:cNvPr>
            <p:cNvSpPr/>
            <p:nvPr/>
          </p:nvSpPr>
          <p:spPr>
            <a:xfrm>
              <a:off x="10996420" y="191798"/>
              <a:ext cx="626012" cy="2588640"/>
            </a:xfrm>
            <a:prstGeom prst="rightBrace">
              <a:avLst>
                <a:gd name="adj1" fmla="val 54401"/>
                <a:gd name="adj2" fmla="val 5054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0270F2D7-361B-3B4E-BB1B-38DDFAA1D555}"/>
                </a:ext>
              </a:extLst>
            </p:cNvPr>
            <p:cNvSpPr txBox="1"/>
            <p:nvPr/>
          </p:nvSpPr>
          <p:spPr>
            <a:xfrm>
              <a:off x="11638995" y="1300388"/>
              <a:ext cx="371035"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h</a:t>
              </a:r>
              <a:endParaRPr lang="en-US" sz="2200" dirty="0"/>
            </a:p>
          </p:txBody>
        </p:sp>
      </p:grpSp>
      <p:graphicFrame>
        <p:nvGraphicFramePr>
          <p:cNvPr id="59" name="Object 58">
            <a:extLst>
              <a:ext uri="{FF2B5EF4-FFF2-40B4-BE49-F238E27FC236}">
                <a16:creationId xmlns:a16="http://schemas.microsoft.com/office/drawing/2014/main" id="{4A638024-CB1C-6E65-8A14-80831583B1E2}"/>
              </a:ext>
            </a:extLst>
          </p:cNvPr>
          <p:cNvGraphicFramePr>
            <a:graphicFrameLocks noChangeAspect="1"/>
          </p:cNvGraphicFramePr>
          <p:nvPr>
            <p:extLst>
              <p:ext uri="{D42A27DB-BD31-4B8C-83A1-F6EECF244321}">
                <p14:modId xmlns:p14="http://schemas.microsoft.com/office/powerpoint/2010/main" val="2026234040"/>
              </p:ext>
            </p:extLst>
          </p:nvPr>
        </p:nvGraphicFramePr>
        <p:xfrm>
          <a:off x="3306934" y="5395292"/>
          <a:ext cx="2027238" cy="811212"/>
        </p:xfrm>
        <a:graphic>
          <a:graphicData uri="http://schemas.openxmlformats.org/presentationml/2006/ole">
            <mc:AlternateContent xmlns:mc="http://schemas.openxmlformats.org/markup-compatibility/2006">
              <mc:Choice xmlns:v="urn:schemas-microsoft-com:vml" Requires="v">
                <p:oleObj name="Equation" r:id="rId11" imgW="1079280" imgH="431640" progId="Equation.DSMT4">
                  <p:embed/>
                </p:oleObj>
              </mc:Choice>
              <mc:Fallback>
                <p:oleObj name="Equation" r:id="rId11" imgW="1079280" imgH="431640" progId="Equation.DSMT4">
                  <p:embed/>
                  <p:pic>
                    <p:nvPicPr>
                      <p:cNvPr id="24" name="Object 23">
                        <a:extLst>
                          <a:ext uri="{FF2B5EF4-FFF2-40B4-BE49-F238E27FC236}">
                            <a16:creationId xmlns:a16="http://schemas.microsoft.com/office/drawing/2014/main" id="{FD10633B-C403-8358-8BBB-5980D310BDDE}"/>
                          </a:ext>
                        </a:extLst>
                      </p:cNvPr>
                      <p:cNvPicPr>
                        <a:picLocks noChangeAspect="1" noChangeArrowheads="1"/>
                      </p:cNvPicPr>
                      <p:nvPr/>
                    </p:nvPicPr>
                    <p:blipFill>
                      <a:blip r:embed="rId12"/>
                      <a:srcRect/>
                      <a:stretch>
                        <a:fillRect/>
                      </a:stretch>
                    </p:blipFill>
                    <p:spPr bwMode="auto">
                      <a:xfrm>
                        <a:off x="3306934" y="5395292"/>
                        <a:ext cx="2027238"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90710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5F1C-F3DE-3F1A-C137-CD32097B54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E3E336-8FC1-F914-1102-B380E4F3B87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EA69D5-F771-5E9B-C4C2-2707482F79E5}"/>
              </a:ext>
            </a:extLst>
          </p:cNvPr>
          <p:cNvSpPr txBox="1"/>
          <p:nvPr/>
        </p:nvSpPr>
        <p:spPr>
          <a:xfrm>
            <a:off x="317484" y="3064261"/>
            <a:ext cx="7532435"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resulting equation.</a:t>
            </a:r>
          </a:p>
        </p:txBody>
      </p:sp>
      <p:sp>
        <p:nvSpPr>
          <p:cNvPr id="28" name="TextBox 27">
            <a:extLst>
              <a:ext uri="{FF2B5EF4-FFF2-40B4-BE49-F238E27FC236}">
                <a16:creationId xmlns:a16="http://schemas.microsoft.com/office/drawing/2014/main" id="{8ABCEEAC-0901-557F-A1DC-56F230072D8F}"/>
              </a:ext>
            </a:extLst>
          </p:cNvPr>
          <p:cNvSpPr txBox="1"/>
          <p:nvPr/>
        </p:nvSpPr>
        <p:spPr>
          <a:xfrm>
            <a:off x="243499" y="5679925"/>
            <a:ext cx="248021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p:txBody>
      </p:sp>
      <p:sp>
        <p:nvSpPr>
          <p:cNvPr id="29" name="TextBox 28">
            <a:extLst>
              <a:ext uri="{FF2B5EF4-FFF2-40B4-BE49-F238E27FC236}">
                <a16:creationId xmlns:a16="http://schemas.microsoft.com/office/drawing/2014/main" id="{B382F11A-62E7-9676-0695-F819199C4757}"/>
              </a:ext>
            </a:extLst>
          </p:cNvPr>
          <p:cNvSpPr txBox="1"/>
          <p:nvPr/>
        </p:nvSpPr>
        <p:spPr>
          <a:xfrm>
            <a:off x="243499" y="771566"/>
            <a:ext cx="934783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a:t>
            </a:r>
            <a:endParaRPr lang="en-US" altLang="en-US" sz="2200" dirty="0">
              <a:latin typeface="Times New Roman" panose="02020603050405020304" pitchFamily="18" charset="0"/>
              <a:cs typeface="Times New Roman" panose="02020603050405020304" pitchFamily="18" charset="0"/>
            </a:endParaRPr>
          </a:p>
        </p:txBody>
      </p:sp>
      <p:sp>
        <p:nvSpPr>
          <p:cNvPr id="30" name="Text Box 9">
            <a:extLst>
              <a:ext uri="{FF2B5EF4-FFF2-40B4-BE49-F238E27FC236}">
                <a16:creationId xmlns:a16="http://schemas.microsoft.com/office/drawing/2014/main" id="{44B89951-C64B-1428-59E1-F52654CD0EAD}"/>
              </a:ext>
            </a:extLst>
          </p:cNvPr>
          <p:cNvSpPr txBox="1">
            <a:spLocks noChangeArrowheads="1"/>
          </p:cNvSpPr>
          <p:nvPr/>
        </p:nvSpPr>
        <p:spPr bwMode="auto">
          <a:xfrm>
            <a:off x="343267" y="28898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53" name="Object 52">
            <a:extLst>
              <a:ext uri="{FF2B5EF4-FFF2-40B4-BE49-F238E27FC236}">
                <a16:creationId xmlns:a16="http://schemas.microsoft.com/office/drawing/2014/main" id="{7FC8D7CA-73A9-A2EA-FDC3-1522457570D9}"/>
              </a:ext>
            </a:extLst>
          </p:cNvPr>
          <p:cNvGraphicFramePr>
            <a:graphicFrameLocks noChangeAspect="1"/>
          </p:cNvGraphicFramePr>
          <p:nvPr>
            <p:extLst>
              <p:ext uri="{D42A27DB-BD31-4B8C-83A1-F6EECF244321}">
                <p14:modId xmlns:p14="http://schemas.microsoft.com/office/powerpoint/2010/main" val="2906898086"/>
              </p:ext>
            </p:extLst>
          </p:nvPr>
        </p:nvGraphicFramePr>
        <p:xfrm>
          <a:off x="1597042" y="3755059"/>
          <a:ext cx="1741488" cy="739775"/>
        </p:xfrm>
        <a:graphic>
          <a:graphicData uri="http://schemas.openxmlformats.org/presentationml/2006/ole">
            <mc:AlternateContent xmlns:mc="http://schemas.openxmlformats.org/markup-compatibility/2006">
              <mc:Choice xmlns:v="urn:schemas-microsoft-com:vml" Requires="v">
                <p:oleObj name="Equation" r:id="rId2" imgW="927000" imgH="393480" progId="Equation.DSMT4">
                  <p:embed/>
                </p:oleObj>
              </mc:Choice>
              <mc:Fallback>
                <p:oleObj name="Equation" r:id="rId2" imgW="927000" imgH="393480" progId="Equation.DSMT4">
                  <p:embed/>
                  <p:pic>
                    <p:nvPicPr>
                      <p:cNvPr id="53" name="Object 52">
                        <a:extLst>
                          <a:ext uri="{FF2B5EF4-FFF2-40B4-BE49-F238E27FC236}">
                            <a16:creationId xmlns:a16="http://schemas.microsoft.com/office/drawing/2014/main" id="{7FC8D7CA-73A9-A2EA-FDC3-1522457570D9}"/>
                          </a:ext>
                        </a:extLst>
                      </p:cNvPr>
                      <p:cNvPicPr>
                        <a:picLocks noChangeAspect="1" noChangeArrowheads="1"/>
                      </p:cNvPicPr>
                      <p:nvPr/>
                    </p:nvPicPr>
                    <p:blipFill>
                      <a:blip r:embed="rId3"/>
                      <a:srcRect/>
                      <a:stretch>
                        <a:fillRect/>
                      </a:stretch>
                    </p:blipFill>
                    <p:spPr bwMode="auto">
                      <a:xfrm>
                        <a:off x="1597042" y="3755059"/>
                        <a:ext cx="1741488"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3">
            <a:extLst>
              <a:ext uri="{FF2B5EF4-FFF2-40B4-BE49-F238E27FC236}">
                <a16:creationId xmlns:a16="http://schemas.microsoft.com/office/drawing/2014/main" id="{7CBDD024-D8B8-59D7-91CE-5AC3426BF4F2}"/>
              </a:ext>
            </a:extLst>
          </p:cNvPr>
          <p:cNvGraphicFramePr>
            <a:graphicFrameLocks noChangeAspect="1"/>
          </p:cNvGraphicFramePr>
          <p:nvPr>
            <p:extLst>
              <p:ext uri="{D42A27DB-BD31-4B8C-83A1-F6EECF244321}">
                <p14:modId xmlns:p14="http://schemas.microsoft.com/office/powerpoint/2010/main" val="3653021004"/>
              </p:ext>
            </p:extLst>
          </p:nvPr>
        </p:nvGraphicFramePr>
        <p:xfrm>
          <a:off x="445441" y="3963808"/>
          <a:ext cx="1095375" cy="334962"/>
        </p:xfrm>
        <a:graphic>
          <a:graphicData uri="http://schemas.openxmlformats.org/presentationml/2006/ole">
            <mc:AlternateContent xmlns:mc="http://schemas.openxmlformats.org/markup-compatibility/2006">
              <mc:Choice xmlns:v="urn:schemas-microsoft-com:vml" Requires="v">
                <p:oleObj name="Equation" r:id="rId4" imgW="583920" imgH="177480" progId="Equation.DSMT4">
                  <p:embed/>
                </p:oleObj>
              </mc:Choice>
              <mc:Fallback>
                <p:oleObj name="Equation" r:id="rId4" imgW="583920" imgH="177480" progId="Equation.DSMT4">
                  <p:embed/>
                  <p:pic>
                    <p:nvPicPr>
                      <p:cNvPr id="54" name="Object 53">
                        <a:extLst>
                          <a:ext uri="{FF2B5EF4-FFF2-40B4-BE49-F238E27FC236}">
                            <a16:creationId xmlns:a16="http://schemas.microsoft.com/office/drawing/2014/main" id="{7CBDD024-D8B8-59D7-91CE-5AC3426BF4F2}"/>
                          </a:ext>
                        </a:extLst>
                      </p:cNvPr>
                      <p:cNvPicPr>
                        <a:picLocks noChangeAspect="1" noChangeArrowheads="1"/>
                      </p:cNvPicPr>
                      <p:nvPr/>
                    </p:nvPicPr>
                    <p:blipFill>
                      <a:blip r:embed="rId5"/>
                      <a:srcRect/>
                      <a:stretch>
                        <a:fillRect/>
                      </a:stretch>
                    </p:blipFill>
                    <p:spPr bwMode="auto">
                      <a:xfrm>
                        <a:off x="445441" y="3963808"/>
                        <a:ext cx="1095375"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 name="Picture 61">
            <a:extLst>
              <a:ext uri="{FF2B5EF4-FFF2-40B4-BE49-F238E27FC236}">
                <a16:creationId xmlns:a16="http://schemas.microsoft.com/office/drawing/2014/main" id="{EA92E91B-FB44-82E0-9947-C09B57A9C90D}"/>
              </a:ext>
            </a:extLst>
          </p:cNvPr>
          <p:cNvPicPr>
            <a:picLocks noChangeAspect="1"/>
          </p:cNvPicPr>
          <p:nvPr/>
        </p:nvPicPr>
        <p:blipFill>
          <a:blip r:embed="rId6"/>
          <a:stretch>
            <a:fillRect/>
          </a:stretch>
        </p:blipFill>
        <p:spPr>
          <a:xfrm>
            <a:off x="8553038" y="3656423"/>
            <a:ext cx="3105150" cy="2343150"/>
          </a:xfrm>
          <a:prstGeom prst="rect">
            <a:avLst/>
          </a:prstGeom>
        </p:spPr>
      </p:pic>
      <p:graphicFrame>
        <p:nvGraphicFramePr>
          <p:cNvPr id="74" name="Object 73">
            <a:extLst>
              <a:ext uri="{FF2B5EF4-FFF2-40B4-BE49-F238E27FC236}">
                <a16:creationId xmlns:a16="http://schemas.microsoft.com/office/drawing/2014/main" id="{042C558B-E16E-C1B1-9E7A-BAA24B734D1A}"/>
              </a:ext>
            </a:extLst>
          </p:cNvPr>
          <p:cNvGraphicFramePr>
            <a:graphicFrameLocks noChangeAspect="1"/>
          </p:cNvGraphicFramePr>
          <p:nvPr>
            <p:extLst>
              <p:ext uri="{D42A27DB-BD31-4B8C-83A1-F6EECF244321}">
                <p14:modId xmlns:p14="http://schemas.microsoft.com/office/powerpoint/2010/main" val="1190914473"/>
              </p:ext>
            </p:extLst>
          </p:nvPr>
        </p:nvGraphicFramePr>
        <p:xfrm>
          <a:off x="4629826" y="4668838"/>
          <a:ext cx="1836737" cy="333375"/>
        </p:xfrm>
        <a:graphic>
          <a:graphicData uri="http://schemas.openxmlformats.org/presentationml/2006/ole">
            <mc:AlternateContent xmlns:mc="http://schemas.openxmlformats.org/markup-compatibility/2006">
              <mc:Choice xmlns:v="urn:schemas-microsoft-com:vml" Requires="v">
                <p:oleObj name="Equation" r:id="rId7" imgW="977760" imgH="177480" progId="Equation.DSMT4">
                  <p:embed/>
                </p:oleObj>
              </mc:Choice>
              <mc:Fallback>
                <p:oleObj name="Equation" r:id="rId7" imgW="977760" imgH="177480" progId="Equation.DSMT4">
                  <p:embed/>
                  <p:pic>
                    <p:nvPicPr>
                      <p:cNvPr id="74" name="Object 73">
                        <a:extLst>
                          <a:ext uri="{FF2B5EF4-FFF2-40B4-BE49-F238E27FC236}">
                            <a16:creationId xmlns:a16="http://schemas.microsoft.com/office/drawing/2014/main" id="{042C558B-E16E-C1B1-9E7A-BAA24B734D1A}"/>
                          </a:ext>
                        </a:extLst>
                      </p:cNvPr>
                      <p:cNvPicPr>
                        <a:picLocks noChangeAspect="1" noChangeArrowheads="1"/>
                      </p:cNvPicPr>
                      <p:nvPr/>
                    </p:nvPicPr>
                    <p:blipFill>
                      <a:blip r:embed="rId8"/>
                      <a:srcRect/>
                      <a:stretch>
                        <a:fillRect/>
                      </a:stretch>
                    </p:blipFill>
                    <p:spPr bwMode="auto">
                      <a:xfrm>
                        <a:off x="4629826" y="4668838"/>
                        <a:ext cx="1836737"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8C17CB17-1C54-A51A-890D-59F7DFF78E7A}"/>
                  </a:ext>
                </a:extLst>
              </p:cNvPr>
              <p:cNvSpPr txBox="1"/>
              <p:nvPr/>
            </p:nvSpPr>
            <p:spPr>
              <a:xfrm>
                <a:off x="203585" y="6122888"/>
                <a:ext cx="12052012" cy="573234"/>
              </a:xfrm>
              <a:prstGeom prst="rect">
                <a:avLst/>
              </a:prstGeom>
              <a:noFill/>
            </p:spPr>
            <p:txBody>
              <a:bodyPr wrap="square">
                <a:spAutoFit/>
              </a:bodyPr>
              <a:lstStyle/>
              <a:p>
                <a:r>
                  <a:rPr lang="en-US" sz="2150" dirty="0">
                    <a:latin typeface="Times New Roman" panose="02020603050405020304" pitchFamily="18" charset="0"/>
                    <a:cs typeface="Times New Roman" panose="02020603050405020304" pitchFamily="18" charset="0"/>
                  </a:rPr>
                  <a:t>The angle of elevation of the rocket is increasing at a rate of </a:t>
                </a:r>
                <a14:m>
                  <m:oMath xmlns:m="http://schemas.openxmlformats.org/officeDocument/2006/math">
                    <m:f>
                      <m:fPr>
                        <m:ctrlPr>
                          <a:rPr lang="en-US" sz="2150" i="1" smtClean="0">
                            <a:latin typeface="Cambria Math" panose="02040503050406030204" pitchFamily="18" charset="0"/>
                            <a:cs typeface="Times New Roman" panose="02020603050405020304" pitchFamily="18" charset="0"/>
                          </a:rPr>
                        </m:ctrlPr>
                      </m:fPr>
                      <m:num>
                        <m:r>
                          <a:rPr lang="en-US" sz="2150" b="0" i="1" smtClean="0">
                            <a:latin typeface="Cambria Math" panose="02040503050406030204" pitchFamily="18" charset="0"/>
                            <a:cs typeface="Times New Roman" panose="02020603050405020304" pitchFamily="18" charset="0"/>
                          </a:rPr>
                          <m:t>12</m:t>
                        </m:r>
                      </m:num>
                      <m:den>
                        <m:r>
                          <a:rPr lang="en-US" sz="2150" b="0" i="1" smtClean="0">
                            <a:latin typeface="Cambria Math" panose="02040503050406030204" pitchFamily="18" charset="0"/>
                            <a:cs typeface="Times New Roman" panose="02020603050405020304" pitchFamily="18" charset="0"/>
                          </a:rPr>
                          <m:t>125</m:t>
                        </m:r>
                      </m:den>
                    </m:f>
                  </m:oMath>
                </a14:m>
                <a:r>
                  <a:rPr lang="en-US" sz="2150" dirty="0">
                    <a:latin typeface="Times New Roman" panose="02020603050405020304" pitchFamily="18" charset="0"/>
                    <a:cs typeface="Times New Roman" panose="02020603050405020304" pitchFamily="18" charset="0"/>
                  </a:rPr>
                  <a:t> rad/sec when the rocket is 3000 feet high.</a:t>
                </a:r>
                <a:endParaRPr lang="en-US" sz="2150" dirty="0"/>
              </a:p>
            </p:txBody>
          </p:sp>
        </mc:Choice>
        <mc:Fallback>
          <p:sp>
            <p:nvSpPr>
              <p:cNvPr id="76" name="TextBox 75">
                <a:extLst>
                  <a:ext uri="{FF2B5EF4-FFF2-40B4-BE49-F238E27FC236}">
                    <a16:creationId xmlns:a16="http://schemas.microsoft.com/office/drawing/2014/main" id="{8C17CB17-1C54-A51A-890D-59F7DFF78E7A}"/>
                  </a:ext>
                </a:extLst>
              </p:cNvPr>
              <p:cNvSpPr txBox="1">
                <a:spLocks noRot="1" noChangeAspect="1" noMove="1" noResize="1" noEditPoints="1" noAdjustHandles="1" noChangeArrowheads="1" noChangeShapeType="1" noTextEdit="1"/>
              </p:cNvSpPr>
              <p:nvPr/>
            </p:nvSpPr>
            <p:spPr>
              <a:xfrm>
                <a:off x="203585" y="6122888"/>
                <a:ext cx="12052012" cy="573234"/>
              </a:xfrm>
              <a:prstGeom prst="rect">
                <a:avLst/>
              </a:prstGeom>
              <a:blipFill>
                <a:blip r:embed="rId9"/>
                <a:stretch>
                  <a:fillRect l="-607" b="-5319"/>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066AE582-8327-F314-E6E5-FD1E2AC3A8FF}"/>
              </a:ext>
            </a:extLst>
          </p:cNvPr>
          <p:cNvSpPr txBox="1"/>
          <p:nvPr/>
        </p:nvSpPr>
        <p:spPr>
          <a:xfrm>
            <a:off x="8065287" y="2898382"/>
            <a:ext cx="2827194" cy="430887"/>
          </a:xfrm>
          <a:prstGeom prst="rect">
            <a:avLst/>
          </a:prstGeom>
          <a:noFill/>
        </p:spPr>
        <p:txBody>
          <a:bodyPr wrap="square">
            <a:spAutoFit/>
          </a:bodyPr>
          <a:lstStyle/>
          <a:p>
            <a:r>
              <a:rPr lang="en-US" altLang="en-US" sz="2200" dirty="0">
                <a:solidFill>
                  <a:srgbClr val="FF0000"/>
                </a:solidFill>
                <a:latin typeface="Times New Roman" panose="02020603050405020304" pitchFamily="18" charset="0"/>
                <a:cs typeface="Times New Roman" panose="02020603050405020304" pitchFamily="18" charset="0"/>
              </a:rPr>
              <a:t>Differential Equation</a:t>
            </a:r>
            <a:endParaRPr lang="en-US" sz="2200" dirty="0">
              <a:solidFill>
                <a:srgbClr val="FF0000"/>
              </a:solidFill>
            </a:endParaRPr>
          </a:p>
        </p:txBody>
      </p:sp>
      <p:graphicFrame>
        <p:nvGraphicFramePr>
          <p:cNvPr id="2" name="Object 1">
            <a:extLst>
              <a:ext uri="{FF2B5EF4-FFF2-40B4-BE49-F238E27FC236}">
                <a16:creationId xmlns:a16="http://schemas.microsoft.com/office/drawing/2014/main" id="{CFF25C29-0F96-EF40-7D8F-E4838E7306C1}"/>
              </a:ext>
            </a:extLst>
          </p:cNvPr>
          <p:cNvGraphicFramePr>
            <a:graphicFrameLocks noChangeAspect="1"/>
          </p:cNvGraphicFramePr>
          <p:nvPr>
            <p:extLst>
              <p:ext uri="{D42A27DB-BD31-4B8C-83A1-F6EECF244321}">
                <p14:modId xmlns:p14="http://schemas.microsoft.com/office/powerpoint/2010/main" val="4260427508"/>
              </p:ext>
            </p:extLst>
          </p:nvPr>
        </p:nvGraphicFramePr>
        <p:xfrm>
          <a:off x="381539" y="1652278"/>
          <a:ext cx="2027238" cy="811212"/>
        </p:xfrm>
        <a:graphic>
          <a:graphicData uri="http://schemas.openxmlformats.org/presentationml/2006/ole">
            <mc:AlternateContent xmlns:mc="http://schemas.openxmlformats.org/markup-compatibility/2006">
              <mc:Choice xmlns:v="urn:schemas-microsoft-com:vml" Requires="v">
                <p:oleObj name="Equation" r:id="rId10" imgW="1079280" imgH="431640" progId="Equation.DSMT4">
                  <p:embed/>
                </p:oleObj>
              </mc:Choice>
              <mc:Fallback>
                <p:oleObj name="Equation" r:id="rId10" imgW="1079280" imgH="431640" progId="Equation.DSMT4">
                  <p:embed/>
                  <p:pic>
                    <p:nvPicPr>
                      <p:cNvPr id="59" name="Object 58">
                        <a:extLst>
                          <a:ext uri="{FF2B5EF4-FFF2-40B4-BE49-F238E27FC236}">
                            <a16:creationId xmlns:a16="http://schemas.microsoft.com/office/drawing/2014/main" id="{4A638024-CB1C-6E65-8A14-80831583B1E2}"/>
                          </a:ext>
                        </a:extLst>
                      </p:cNvPr>
                      <p:cNvPicPr>
                        <a:picLocks noChangeAspect="1" noChangeArrowheads="1"/>
                      </p:cNvPicPr>
                      <p:nvPr/>
                    </p:nvPicPr>
                    <p:blipFill>
                      <a:blip r:embed="rId11"/>
                      <a:srcRect/>
                      <a:stretch>
                        <a:fillRect/>
                      </a:stretch>
                    </p:blipFill>
                    <p:spPr bwMode="auto">
                      <a:xfrm>
                        <a:off x="381539" y="1652278"/>
                        <a:ext cx="2027238"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0E441164-9063-85CC-06E9-3979AAC4D024}"/>
              </a:ext>
            </a:extLst>
          </p:cNvPr>
          <p:cNvGraphicFramePr>
            <a:graphicFrameLocks noChangeAspect="1"/>
          </p:cNvGraphicFramePr>
          <p:nvPr>
            <p:extLst>
              <p:ext uri="{D42A27DB-BD31-4B8C-83A1-F6EECF244321}">
                <p14:modId xmlns:p14="http://schemas.microsoft.com/office/powerpoint/2010/main" val="1990218826"/>
              </p:ext>
            </p:extLst>
          </p:nvPr>
        </p:nvGraphicFramePr>
        <p:xfrm>
          <a:off x="3144504" y="1651031"/>
          <a:ext cx="3505200" cy="1239837"/>
        </p:xfrm>
        <a:graphic>
          <a:graphicData uri="http://schemas.openxmlformats.org/presentationml/2006/ole">
            <mc:AlternateContent xmlns:mc="http://schemas.openxmlformats.org/markup-compatibility/2006">
              <mc:Choice xmlns:v="urn:schemas-microsoft-com:vml" Requires="v">
                <p:oleObj name="Equation" r:id="rId12" imgW="1866600" imgH="660240" progId="Equation.DSMT4">
                  <p:embed/>
                </p:oleObj>
              </mc:Choice>
              <mc:Fallback>
                <p:oleObj name="Equation" r:id="rId12" imgW="1866600" imgH="660240" progId="Equation.DSMT4">
                  <p:embed/>
                  <p:pic>
                    <p:nvPicPr>
                      <p:cNvPr id="2" name="Object 1">
                        <a:extLst>
                          <a:ext uri="{FF2B5EF4-FFF2-40B4-BE49-F238E27FC236}">
                            <a16:creationId xmlns:a16="http://schemas.microsoft.com/office/drawing/2014/main" id="{CFF25C29-0F96-EF40-7D8F-E4838E7306C1}"/>
                          </a:ext>
                        </a:extLst>
                      </p:cNvPr>
                      <p:cNvPicPr>
                        <a:picLocks noChangeAspect="1" noChangeArrowheads="1"/>
                      </p:cNvPicPr>
                      <p:nvPr/>
                    </p:nvPicPr>
                    <p:blipFill>
                      <a:blip r:embed="rId13"/>
                      <a:srcRect/>
                      <a:stretch>
                        <a:fillRect/>
                      </a:stretch>
                    </p:blipFill>
                    <p:spPr bwMode="auto">
                      <a:xfrm>
                        <a:off x="3144504" y="1651031"/>
                        <a:ext cx="3505200" cy="123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2F0C7574-45E1-1FE1-2A9E-B2B925E7DC46}"/>
              </a:ext>
            </a:extLst>
          </p:cNvPr>
          <p:cNvGraphicFramePr>
            <a:graphicFrameLocks noChangeAspect="1"/>
          </p:cNvGraphicFramePr>
          <p:nvPr>
            <p:extLst>
              <p:ext uri="{D42A27DB-BD31-4B8C-83A1-F6EECF244321}">
                <p14:modId xmlns:p14="http://schemas.microsoft.com/office/powerpoint/2010/main" val="3354746889"/>
              </p:ext>
            </p:extLst>
          </p:nvPr>
        </p:nvGraphicFramePr>
        <p:xfrm>
          <a:off x="7353443" y="1664913"/>
          <a:ext cx="3386138" cy="1216025"/>
        </p:xfrm>
        <a:graphic>
          <a:graphicData uri="http://schemas.openxmlformats.org/presentationml/2006/ole">
            <mc:AlternateContent xmlns:mc="http://schemas.openxmlformats.org/markup-compatibility/2006">
              <mc:Choice xmlns:v="urn:schemas-microsoft-com:vml" Requires="v">
                <p:oleObj name="Equation" r:id="rId14" imgW="1803240" imgH="647640" progId="Equation.DSMT4">
                  <p:embed/>
                </p:oleObj>
              </mc:Choice>
              <mc:Fallback>
                <p:oleObj name="Equation" r:id="rId14" imgW="1803240" imgH="647640" progId="Equation.DSMT4">
                  <p:embed/>
                  <p:pic>
                    <p:nvPicPr>
                      <p:cNvPr id="3" name="Object 2">
                        <a:extLst>
                          <a:ext uri="{FF2B5EF4-FFF2-40B4-BE49-F238E27FC236}">
                            <a16:creationId xmlns:a16="http://schemas.microsoft.com/office/drawing/2014/main" id="{0E441164-9063-85CC-06E9-3979AAC4D024}"/>
                          </a:ext>
                        </a:extLst>
                      </p:cNvPr>
                      <p:cNvPicPr>
                        <a:picLocks noChangeAspect="1" noChangeArrowheads="1"/>
                      </p:cNvPicPr>
                      <p:nvPr/>
                    </p:nvPicPr>
                    <p:blipFill>
                      <a:blip r:embed="rId15"/>
                      <a:srcRect/>
                      <a:stretch>
                        <a:fillRect/>
                      </a:stretch>
                    </p:blipFill>
                    <p:spPr bwMode="auto">
                      <a:xfrm>
                        <a:off x="7353443" y="1664913"/>
                        <a:ext cx="338613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11EBF7C3-ACB7-8CA6-ED52-3BBF8D00B7E6}"/>
              </a:ext>
            </a:extLst>
          </p:cNvPr>
          <p:cNvGraphicFramePr>
            <a:graphicFrameLocks noChangeAspect="1"/>
          </p:cNvGraphicFramePr>
          <p:nvPr>
            <p:extLst>
              <p:ext uri="{D42A27DB-BD31-4B8C-83A1-F6EECF244321}">
                <p14:modId xmlns:p14="http://schemas.microsoft.com/office/powerpoint/2010/main" val="2850209480"/>
              </p:ext>
            </p:extLst>
          </p:nvPr>
        </p:nvGraphicFramePr>
        <p:xfrm>
          <a:off x="397690" y="4475021"/>
          <a:ext cx="3481388" cy="1216025"/>
        </p:xfrm>
        <a:graphic>
          <a:graphicData uri="http://schemas.openxmlformats.org/presentationml/2006/ole">
            <mc:AlternateContent xmlns:mc="http://schemas.openxmlformats.org/markup-compatibility/2006">
              <mc:Choice xmlns:v="urn:schemas-microsoft-com:vml" Requires="v">
                <p:oleObj name="Equation" r:id="rId16" imgW="1854000" imgH="647640" progId="Equation.DSMT4">
                  <p:embed/>
                </p:oleObj>
              </mc:Choice>
              <mc:Fallback>
                <p:oleObj name="Equation" r:id="rId16" imgW="1854000" imgH="647640" progId="Equation.DSMT4">
                  <p:embed/>
                  <p:pic>
                    <p:nvPicPr>
                      <p:cNvPr id="5" name="Object 4">
                        <a:extLst>
                          <a:ext uri="{FF2B5EF4-FFF2-40B4-BE49-F238E27FC236}">
                            <a16:creationId xmlns:a16="http://schemas.microsoft.com/office/drawing/2014/main" id="{2F0C7574-45E1-1FE1-2A9E-B2B925E7DC46}"/>
                          </a:ext>
                        </a:extLst>
                      </p:cNvPr>
                      <p:cNvPicPr>
                        <a:picLocks noChangeAspect="1" noChangeArrowheads="1"/>
                      </p:cNvPicPr>
                      <p:nvPr/>
                    </p:nvPicPr>
                    <p:blipFill>
                      <a:blip r:embed="rId17"/>
                      <a:srcRect/>
                      <a:stretch>
                        <a:fillRect/>
                      </a:stretch>
                    </p:blipFill>
                    <p:spPr bwMode="auto">
                      <a:xfrm>
                        <a:off x="397690" y="4475021"/>
                        <a:ext cx="3481388"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7">
            <a:extLst>
              <a:ext uri="{FF2B5EF4-FFF2-40B4-BE49-F238E27FC236}">
                <a16:creationId xmlns:a16="http://schemas.microsoft.com/office/drawing/2014/main" id="{407424A1-C844-9794-66DE-EC53A1CBB815}"/>
              </a:ext>
            </a:extLst>
          </p:cNvPr>
          <p:cNvPicPr>
            <a:picLocks noChangeAspect="1"/>
          </p:cNvPicPr>
          <p:nvPr/>
        </p:nvPicPr>
        <p:blipFill>
          <a:blip r:embed="rId18"/>
          <a:stretch>
            <a:fillRect/>
          </a:stretch>
        </p:blipFill>
        <p:spPr>
          <a:xfrm>
            <a:off x="8553038" y="3657545"/>
            <a:ext cx="3105150" cy="2343150"/>
          </a:xfrm>
          <a:prstGeom prst="rect">
            <a:avLst/>
          </a:prstGeom>
        </p:spPr>
      </p:pic>
      <p:pic>
        <p:nvPicPr>
          <p:cNvPr id="10" name="Picture 9">
            <a:extLst>
              <a:ext uri="{FF2B5EF4-FFF2-40B4-BE49-F238E27FC236}">
                <a16:creationId xmlns:a16="http://schemas.microsoft.com/office/drawing/2014/main" id="{2C80EFCA-50D0-DC26-134D-A22D479417B5}"/>
              </a:ext>
            </a:extLst>
          </p:cNvPr>
          <p:cNvPicPr>
            <a:picLocks noChangeAspect="1"/>
          </p:cNvPicPr>
          <p:nvPr/>
        </p:nvPicPr>
        <p:blipFill>
          <a:blip r:embed="rId19"/>
          <a:stretch>
            <a:fillRect/>
          </a:stretch>
        </p:blipFill>
        <p:spPr>
          <a:xfrm>
            <a:off x="8553038" y="3656423"/>
            <a:ext cx="3105150" cy="2343150"/>
          </a:xfrm>
          <a:prstGeom prst="rect">
            <a:avLst/>
          </a:prstGeom>
        </p:spPr>
      </p:pic>
      <p:pic>
        <p:nvPicPr>
          <p:cNvPr id="12" name="Picture 11">
            <a:extLst>
              <a:ext uri="{FF2B5EF4-FFF2-40B4-BE49-F238E27FC236}">
                <a16:creationId xmlns:a16="http://schemas.microsoft.com/office/drawing/2014/main" id="{6C2E2E26-00D8-92B6-DE2D-53C91D9A853C}"/>
              </a:ext>
            </a:extLst>
          </p:cNvPr>
          <p:cNvPicPr>
            <a:picLocks noChangeAspect="1"/>
          </p:cNvPicPr>
          <p:nvPr/>
        </p:nvPicPr>
        <p:blipFill>
          <a:blip r:embed="rId20"/>
          <a:stretch>
            <a:fillRect/>
          </a:stretch>
        </p:blipFill>
        <p:spPr>
          <a:xfrm>
            <a:off x="8553922" y="3664123"/>
            <a:ext cx="3105150" cy="2343150"/>
          </a:xfrm>
          <a:prstGeom prst="rect">
            <a:avLst/>
          </a:prstGeom>
        </p:spPr>
      </p:pic>
      <p:graphicFrame>
        <p:nvGraphicFramePr>
          <p:cNvPr id="13" name="Object 12">
            <a:extLst>
              <a:ext uri="{FF2B5EF4-FFF2-40B4-BE49-F238E27FC236}">
                <a16:creationId xmlns:a16="http://schemas.microsoft.com/office/drawing/2014/main" id="{A48D25EE-7D78-C0EC-5545-FA47B765A2AC}"/>
              </a:ext>
            </a:extLst>
          </p:cNvPr>
          <p:cNvGraphicFramePr>
            <a:graphicFrameLocks noChangeAspect="1"/>
          </p:cNvGraphicFramePr>
          <p:nvPr>
            <p:extLst>
              <p:ext uri="{D42A27DB-BD31-4B8C-83A1-F6EECF244321}">
                <p14:modId xmlns:p14="http://schemas.microsoft.com/office/powerpoint/2010/main" val="2063472654"/>
              </p:ext>
            </p:extLst>
          </p:nvPr>
        </p:nvGraphicFramePr>
        <p:xfrm>
          <a:off x="3860750" y="4468443"/>
          <a:ext cx="739775" cy="739775"/>
        </p:xfrm>
        <a:graphic>
          <a:graphicData uri="http://schemas.openxmlformats.org/presentationml/2006/ole">
            <mc:AlternateContent xmlns:mc="http://schemas.openxmlformats.org/markup-compatibility/2006">
              <mc:Choice xmlns:v="urn:schemas-microsoft-com:vml" Requires="v">
                <p:oleObj name="Equation" r:id="rId21" imgW="393480" imgH="393480" progId="Equation.DSMT4">
                  <p:embed/>
                </p:oleObj>
              </mc:Choice>
              <mc:Fallback>
                <p:oleObj name="Equation" r:id="rId21" imgW="393480" imgH="393480" progId="Equation.DSMT4">
                  <p:embed/>
                  <p:pic>
                    <p:nvPicPr>
                      <p:cNvPr id="6" name="Object 5">
                        <a:extLst>
                          <a:ext uri="{FF2B5EF4-FFF2-40B4-BE49-F238E27FC236}">
                            <a16:creationId xmlns:a16="http://schemas.microsoft.com/office/drawing/2014/main" id="{11EBF7C3-ACB7-8CA6-ED52-3BBF8D00B7E6}"/>
                          </a:ext>
                        </a:extLst>
                      </p:cNvPr>
                      <p:cNvPicPr>
                        <a:picLocks noChangeAspect="1" noChangeArrowheads="1"/>
                      </p:cNvPicPr>
                      <p:nvPr/>
                    </p:nvPicPr>
                    <p:blipFill>
                      <a:blip r:embed="rId22"/>
                      <a:srcRect/>
                      <a:stretch>
                        <a:fillRect/>
                      </a:stretch>
                    </p:blipFill>
                    <p:spPr bwMode="auto">
                      <a:xfrm>
                        <a:off x="3860750" y="4468443"/>
                        <a:ext cx="73977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13">
            <a:extLst>
              <a:ext uri="{FF2B5EF4-FFF2-40B4-BE49-F238E27FC236}">
                <a16:creationId xmlns:a16="http://schemas.microsoft.com/office/drawing/2014/main" id="{7440622E-D22E-B083-6E32-4E2D72BE46AB}"/>
              </a:ext>
            </a:extLst>
          </p:cNvPr>
          <p:cNvPicPr>
            <a:picLocks noChangeAspect="1"/>
          </p:cNvPicPr>
          <p:nvPr/>
        </p:nvPicPr>
        <p:blipFill>
          <a:blip r:embed="rId23"/>
          <a:stretch>
            <a:fillRect/>
          </a:stretch>
        </p:blipFill>
        <p:spPr>
          <a:xfrm>
            <a:off x="3575332" y="1546269"/>
            <a:ext cx="1687402" cy="1334669"/>
          </a:xfrm>
          <a:prstGeom prst="rect">
            <a:avLst/>
          </a:prstGeom>
        </p:spPr>
      </p:pic>
      <p:pic>
        <p:nvPicPr>
          <p:cNvPr id="15" name="Picture 14">
            <a:extLst>
              <a:ext uri="{FF2B5EF4-FFF2-40B4-BE49-F238E27FC236}">
                <a16:creationId xmlns:a16="http://schemas.microsoft.com/office/drawing/2014/main" id="{9A7220A6-59A4-FF07-BA11-33F9EDDAB2A8}"/>
              </a:ext>
            </a:extLst>
          </p:cNvPr>
          <p:cNvPicPr>
            <a:picLocks noChangeAspect="1"/>
          </p:cNvPicPr>
          <p:nvPr/>
        </p:nvPicPr>
        <p:blipFill>
          <a:blip r:embed="rId23"/>
          <a:stretch>
            <a:fillRect/>
          </a:stretch>
        </p:blipFill>
        <p:spPr>
          <a:xfrm>
            <a:off x="5262734" y="1593631"/>
            <a:ext cx="1687402" cy="922483"/>
          </a:xfrm>
          <a:prstGeom prst="rect">
            <a:avLst/>
          </a:prstGeom>
        </p:spPr>
      </p:pic>
      <p:pic>
        <p:nvPicPr>
          <p:cNvPr id="16" name="Picture 15">
            <a:extLst>
              <a:ext uri="{FF2B5EF4-FFF2-40B4-BE49-F238E27FC236}">
                <a16:creationId xmlns:a16="http://schemas.microsoft.com/office/drawing/2014/main" id="{F78EFF7B-5F36-27C4-7DA7-562736FA8F2F}"/>
              </a:ext>
            </a:extLst>
          </p:cNvPr>
          <p:cNvPicPr>
            <a:picLocks noChangeAspect="1"/>
          </p:cNvPicPr>
          <p:nvPr/>
        </p:nvPicPr>
        <p:blipFill>
          <a:blip r:embed="rId23"/>
          <a:stretch>
            <a:fillRect/>
          </a:stretch>
        </p:blipFill>
        <p:spPr>
          <a:xfrm>
            <a:off x="9478884" y="1416415"/>
            <a:ext cx="750555" cy="1334669"/>
          </a:xfrm>
          <a:prstGeom prst="rect">
            <a:avLst/>
          </a:prstGeom>
        </p:spPr>
      </p:pic>
      <p:pic>
        <p:nvPicPr>
          <p:cNvPr id="17" name="Picture 16">
            <a:extLst>
              <a:ext uri="{FF2B5EF4-FFF2-40B4-BE49-F238E27FC236}">
                <a16:creationId xmlns:a16="http://schemas.microsoft.com/office/drawing/2014/main" id="{CE853447-1395-73CD-1702-78B9833D7959}"/>
              </a:ext>
            </a:extLst>
          </p:cNvPr>
          <p:cNvPicPr>
            <a:picLocks noChangeAspect="1"/>
          </p:cNvPicPr>
          <p:nvPr/>
        </p:nvPicPr>
        <p:blipFill>
          <a:blip r:embed="rId23"/>
          <a:stretch>
            <a:fillRect/>
          </a:stretch>
        </p:blipFill>
        <p:spPr>
          <a:xfrm>
            <a:off x="10229439" y="1387537"/>
            <a:ext cx="750555" cy="1334669"/>
          </a:xfrm>
          <a:prstGeom prst="rect">
            <a:avLst/>
          </a:prstGeom>
        </p:spPr>
      </p:pic>
    </p:spTree>
    <p:extLst>
      <p:ext uri="{BB962C8B-B14F-4D97-AF65-F5344CB8AC3E}">
        <p14:creationId xmlns:p14="http://schemas.microsoft.com/office/powerpoint/2010/main" val="2278379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76"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B50679-A590-2415-EBF9-044463C015E7}"/>
              </a:ext>
            </a:extLst>
          </p:cNvPr>
          <p:cNvSpPr txBox="1"/>
          <p:nvPr/>
        </p:nvSpPr>
        <p:spPr>
          <a:xfrm>
            <a:off x="181970" y="900417"/>
            <a:ext cx="6094902"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Express the given rate(s) in terms of derivatives.</a:t>
            </a:r>
          </a:p>
        </p:txBody>
      </p:sp>
      <p:sp>
        <p:nvSpPr>
          <p:cNvPr id="5" name="Text Box 9">
            <a:extLst>
              <a:ext uri="{FF2B5EF4-FFF2-40B4-BE49-F238E27FC236}">
                <a16:creationId xmlns:a16="http://schemas.microsoft.com/office/drawing/2014/main" id="{110C68B8-03A0-835B-8001-3482ECD022D7}"/>
              </a:ext>
            </a:extLst>
          </p:cNvPr>
          <p:cNvSpPr txBox="1">
            <a:spLocks noChangeArrowheads="1"/>
          </p:cNvSpPr>
          <p:nvPr/>
        </p:nvSpPr>
        <p:spPr bwMode="auto">
          <a:xfrm>
            <a:off x="257427" y="24786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7" name="TextBox 6">
            <a:extLst>
              <a:ext uri="{FF2B5EF4-FFF2-40B4-BE49-F238E27FC236}">
                <a16:creationId xmlns:a16="http://schemas.microsoft.com/office/drawing/2014/main" id="{1FF896FF-F572-B276-B998-401363E910F5}"/>
              </a:ext>
            </a:extLst>
          </p:cNvPr>
          <p:cNvSpPr txBox="1"/>
          <p:nvPr/>
        </p:nvSpPr>
        <p:spPr>
          <a:xfrm>
            <a:off x="468712" y="1669858"/>
            <a:ext cx="6787281" cy="430887"/>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a:t>
            </a:r>
            <a:r>
              <a:rPr lang="en-US" sz="2200" b="0" i="0" u="none" strike="noStrike" baseline="0" dirty="0">
                <a:latin typeface="Times New Roman" panose="02020603050405020304" pitchFamily="18" charset="0"/>
                <a:cs typeface="Times New Roman" panose="02020603050405020304" pitchFamily="18" charset="0"/>
              </a:rPr>
              <a:t>he </a:t>
            </a:r>
            <a:r>
              <a:rPr lang="en-US" sz="2200" dirty="0">
                <a:latin typeface="Times New Roman" panose="02020603050405020304" pitchFamily="18" charset="0"/>
                <a:cs typeface="Times New Roman" panose="02020603050405020304" pitchFamily="18" charset="0"/>
              </a:rPr>
              <a:t>volume of air is increase at a r</a:t>
            </a:r>
            <a:r>
              <a:rPr lang="en-US" sz="2200" b="0" i="0" u="none" strike="noStrike" baseline="0" dirty="0">
                <a:latin typeface="Times New Roman" panose="02020603050405020304" pitchFamily="18" charset="0"/>
                <a:cs typeface="Times New Roman" panose="02020603050405020304" pitchFamily="18" charset="0"/>
              </a:rPr>
              <a:t>ate of 100 cm</a:t>
            </a:r>
            <a:r>
              <a:rPr lang="en-US" sz="2200" b="0" i="0" u="none" strike="noStrike" baseline="30000" dirty="0">
                <a:latin typeface="Times New Roman" panose="02020603050405020304" pitchFamily="18" charset="0"/>
                <a:cs typeface="Times New Roman" panose="02020603050405020304" pitchFamily="18" charset="0"/>
              </a:rPr>
              <a:t>3</a:t>
            </a:r>
            <a:r>
              <a:rPr lang="en-US" sz="2200" b="0" i="0" u="none" strike="noStrike" baseline="0" dirty="0">
                <a:latin typeface="Times New Roman" panose="02020603050405020304" pitchFamily="18" charset="0"/>
                <a:cs typeface="Times New Roman" panose="02020603050405020304" pitchFamily="18" charset="0"/>
              </a:rPr>
              <a:t>/s</a:t>
            </a:r>
            <a:endParaRPr lang="en-US" sz="2200" dirty="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CF712444-93CE-184E-9F35-D2B385E055B9}"/>
              </a:ext>
            </a:extLst>
          </p:cNvPr>
          <p:cNvGraphicFramePr>
            <a:graphicFrameLocks noChangeAspect="1"/>
          </p:cNvGraphicFramePr>
          <p:nvPr>
            <p:extLst>
              <p:ext uri="{D42A27DB-BD31-4B8C-83A1-F6EECF244321}">
                <p14:modId xmlns:p14="http://schemas.microsoft.com/office/powerpoint/2010/main" val="534303557"/>
              </p:ext>
            </p:extLst>
          </p:nvPr>
        </p:nvGraphicFramePr>
        <p:xfrm>
          <a:off x="579449" y="2209113"/>
          <a:ext cx="1935163" cy="739775"/>
        </p:xfrm>
        <a:graphic>
          <a:graphicData uri="http://schemas.openxmlformats.org/presentationml/2006/ole">
            <mc:AlternateContent xmlns:mc="http://schemas.openxmlformats.org/markup-compatibility/2006">
              <mc:Choice xmlns:v="urn:schemas-microsoft-com:vml" Requires="v">
                <p:oleObj name="Equation" r:id="rId2" imgW="1028520" imgH="393480" progId="Equation.DSMT4">
                  <p:embed/>
                </p:oleObj>
              </mc:Choice>
              <mc:Fallback>
                <p:oleObj name="Equation" r:id="rId2" imgW="1028520" imgH="393480" progId="Equation.DSMT4">
                  <p:embed/>
                  <p:pic>
                    <p:nvPicPr>
                      <p:cNvPr id="22" name="Object 21">
                        <a:extLst>
                          <a:ext uri="{FF2B5EF4-FFF2-40B4-BE49-F238E27FC236}">
                            <a16:creationId xmlns:a16="http://schemas.microsoft.com/office/drawing/2014/main" id="{EC76ACEB-967D-BB46-B9F0-718CD4D99198}"/>
                          </a:ext>
                        </a:extLst>
                      </p:cNvPr>
                      <p:cNvPicPr>
                        <a:picLocks noChangeAspect="1" noChangeArrowheads="1"/>
                      </p:cNvPicPr>
                      <p:nvPr/>
                    </p:nvPicPr>
                    <p:blipFill>
                      <a:blip r:embed="rId3"/>
                      <a:srcRect/>
                      <a:stretch>
                        <a:fillRect/>
                      </a:stretch>
                    </p:blipFill>
                    <p:spPr bwMode="auto">
                      <a:xfrm>
                        <a:off x="579449" y="2209113"/>
                        <a:ext cx="1935163"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F9EB62E3-5BBD-889A-C5E8-19334ACEBD4E}"/>
              </a:ext>
            </a:extLst>
          </p:cNvPr>
          <p:cNvSpPr txBox="1"/>
          <p:nvPr/>
        </p:nvSpPr>
        <p:spPr>
          <a:xfrm>
            <a:off x="181970" y="3304177"/>
            <a:ext cx="6846487"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Express the unknown rate(s) in terms of derivatives.</a:t>
            </a:r>
          </a:p>
        </p:txBody>
      </p:sp>
      <p:sp>
        <p:nvSpPr>
          <p:cNvPr id="12" name="TextBox 11">
            <a:extLst>
              <a:ext uri="{FF2B5EF4-FFF2-40B4-BE49-F238E27FC236}">
                <a16:creationId xmlns:a16="http://schemas.microsoft.com/office/drawing/2014/main" id="{2E3503DD-BC8A-68B2-7471-A2A20C7B3A02}"/>
              </a:ext>
            </a:extLst>
          </p:cNvPr>
          <p:cNvSpPr txBox="1"/>
          <p:nvPr/>
        </p:nvSpPr>
        <p:spPr>
          <a:xfrm>
            <a:off x="559715" y="4067040"/>
            <a:ext cx="7292176" cy="430887"/>
          </a:xfrm>
          <a:prstGeom prst="rect">
            <a:avLst/>
          </a:prstGeom>
          <a:noFill/>
        </p:spPr>
        <p:txBody>
          <a:bodyPr wrap="square">
            <a:spAutoFit/>
          </a:bodyPr>
          <a:lstStyle/>
          <a:p>
            <a:r>
              <a:rPr lang="en-US" sz="2200" b="0" i="0" u="none" strike="noStrike" baseline="0" dirty="0">
                <a:latin typeface="TimesLTStd-Roman"/>
              </a:rPr>
              <a:t>What rate </a:t>
            </a:r>
            <a:r>
              <a:rPr lang="en-US" sz="2200" dirty="0">
                <a:latin typeface="TimesLTStd-Roman"/>
              </a:rPr>
              <a:t>is the radius</a:t>
            </a:r>
            <a:r>
              <a:rPr lang="en-US" sz="2200" b="0" i="0" u="none" strike="noStrike" baseline="0" dirty="0">
                <a:latin typeface="TimesLTStd-Roman"/>
              </a:rPr>
              <a:t> increase when the diameter is 50 cm?</a:t>
            </a:r>
            <a:endParaRPr lang="en-US" sz="2200" dirty="0"/>
          </a:p>
        </p:txBody>
      </p:sp>
      <p:graphicFrame>
        <p:nvGraphicFramePr>
          <p:cNvPr id="13" name="Object 12">
            <a:extLst>
              <a:ext uri="{FF2B5EF4-FFF2-40B4-BE49-F238E27FC236}">
                <a16:creationId xmlns:a16="http://schemas.microsoft.com/office/drawing/2014/main" id="{801C9C23-3F0E-051C-427B-4883C031768B}"/>
              </a:ext>
            </a:extLst>
          </p:cNvPr>
          <p:cNvGraphicFramePr>
            <a:graphicFrameLocks noChangeAspect="1"/>
          </p:cNvGraphicFramePr>
          <p:nvPr>
            <p:extLst>
              <p:ext uri="{D42A27DB-BD31-4B8C-83A1-F6EECF244321}">
                <p14:modId xmlns:p14="http://schemas.microsoft.com/office/powerpoint/2010/main" val="251295803"/>
              </p:ext>
            </p:extLst>
          </p:nvPr>
        </p:nvGraphicFramePr>
        <p:xfrm>
          <a:off x="632073" y="4604616"/>
          <a:ext cx="1074738" cy="835025"/>
        </p:xfrm>
        <a:graphic>
          <a:graphicData uri="http://schemas.openxmlformats.org/presentationml/2006/ole">
            <mc:AlternateContent xmlns:mc="http://schemas.openxmlformats.org/markup-compatibility/2006">
              <mc:Choice xmlns:v="urn:schemas-microsoft-com:vml" Requires="v">
                <p:oleObj name="Equation" r:id="rId4" imgW="571320" imgH="444240" progId="Equation.DSMT4">
                  <p:embed/>
                </p:oleObj>
              </mc:Choice>
              <mc:Fallback>
                <p:oleObj name="Equation" r:id="rId4" imgW="571320" imgH="444240" progId="Equation.DSMT4">
                  <p:embed/>
                  <p:pic>
                    <p:nvPicPr>
                      <p:cNvPr id="8" name="Object 7">
                        <a:extLst>
                          <a:ext uri="{FF2B5EF4-FFF2-40B4-BE49-F238E27FC236}">
                            <a16:creationId xmlns:a16="http://schemas.microsoft.com/office/drawing/2014/main" id="{CF712444-93CE-184E-9F35-D2B385E055B9}"/>
                          </a:ext>
                        </a:extLst>
                      </p:cNvPr>
                      <p:cNvPicPr>
                        <a:picLocks noChangeAspect="1" noChangeArrowheads="1"/>
                      </p:cNvPicPr>
                      <p:nvPr/>
                    </p:nvPicPr>
                    <p:blipFill>
                      <a:blip r:embed="rId5"/>
                      <a:srcRect/>
                      <a:stretch>
                        <a:fillRect/>
                      </a:stretch>
                    </p:blipFill>
                    <p:spPr bwMode="auto">
                      <a:xfrm>
                        <a:off x="632073" y="4604616"/>
                        <a:ext cx="1074738"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13">
            <a:extLst>
              <a:ext uri="{FF2B5EF4-FFF2-40B4-BE49-F238E27FC236}">
                <a16:creationId xmlns:a16="http://schemas.microsoft.com/office/drawing/2014/main" id="{BC17FE61-6455-0335-5465-2ABA258CA2F6}"/>
              </a:ext>
            </a:extLst>
          </p:cNvPr>
          <p:cNvGrpSpPr/>
          <p:nvPr/>
        </p:nvGrpSpPr>
        <p:grpSpPr>
          <a:xfrm>
            <a:off x="9187734" y="1141048"/>
            <a:ext cx="2053497" cy="2163129"/>
            <a:chOff x="9194311" y="3206463"/>
            <a:chExt cx="2053497" cy="2163129"/>
          </a:xfrm>
        </p:grpSpPr>
        <p:pic>
          <p:nvPicPr>
            <p:cNvPr id="15" name="Picture 2" descr="Sphere - Definition, Formulas, Equation, Properties, Examples">
              <a:extLst>
                <a:ext uri="{FF2B5EF4-FFF2-40B4-BE49-F238E27FC236}">
                  <a16:creationId xmlns:a16="http://schemas.microsoft.com/office/drawing/2014/main" id="{3108614F-F3B1-27EA-4D92-E96FE1FA7F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4311" y="3206463"/>
              <a:ext cx="2053497" cy="2163129"/>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79A33DCF-6BB1-88D8-E3A3-1A697404AD3B}"/>
                </a:ext>
              </a:extLst>
            </p:cNvPr>
            <p:cNvSpPr/>
            <p:nvPr/>
          </p:nvSpPr>
          <p:spPr>
            <a:xfrm>
              <a:off x="10124802" y="4222713"/>
              <a:ext cx="75627" cy="7562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9B80778-985A-9487-EE80-9698C6A0750B}"/>
                </a:ext>
              </a:extLst>
            </p:cNvPr>
            <p:cNvSpPr txBox="1"/>
            <p:nvPr/>
          </p:nvSpPr>
          <p:spPr>
            <a:xfrm>
              <a:off x="10300471" y="3582888"/>
              <a:ext cx="486699"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V</a:t>
              </a:r>
              <a:r>
                <a:rPr lang="en-US" altLang="en-US" sz="1800" dirty="0">
                  <a:latin typeface="Times New Roman" panose="02020603050405020304" pitchFamily="18" charset="0"/>
                  <a:cs typeface="Times New Roman" panose="02020603050405020304" pitchFamily="18" charset="0"/>
                </a:rPr>
                <a:t> </a:t>
              </a:r>
              <a:endParaRPr lang="en-US" dirty="0"/>
            </a:p>
          </p:txBody>
        </p:sp>
        <p:cxnSp>
          <p:nvCxnSpPr>
            <p:cNvPr id="18" name="Straight Connector 17">
              <a:extLst>
                <a:ext uri="{FF2B5EF4-FFF2-40B4-BE49-F238E27FC236}">
                  <a16:creationId xmlns:a16="http://schemas.microsoft.com/office/drawing/2014/main" id="{73C53E5B-4309-EA4D-3BD0-37A03EA00423}"/>
                </a:ext>
              </a:extLst>
            </p:cNvPr>
            <p:cNvCxnSpPr>
              <a:cxnSpLocks/>
            </p:cNvCxnSpPr>
            <p:nvPr/>
          </p:nvCxnSpPr>
          <p:spPr>
            <a:xfrm flipH="1" flipV="1">
              <a:off x="9295254" y="3918856"/>
              <a:ext cx="867362" cy="33135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FE78863-319B-03C9-E166-7F511F0110C8}"/>
                </a:ext>
              </a:extLst>
            </p:cNvPr>
            <p:cNvSpPr txBox="1"/>
            <p:nvPr/>
          </p:nvSpPr>
          <p:spPr>
            <a:xfrm>
              <a:off x="9728935" y="3715202"/>
              <a:ext cx="238913"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r</a:t>
              </a:r>
              <a:endParaRPr lang="en-US" dirty="0">
                <a:solidFill>
                  <a:srgbClr val="FF0000"/>
                </a:solidFill>
              </a:endParaRPr>
            </a:p>
          </p:txBody>
        </p:sp>
      </p:grpSp>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9">
            <a:extLst>
              <a:ext uri="{FF2B5EF4-FFF2-40B4-BE49-F238E27FC236}">
                <a16:creationId xmlns:a16="http://schemas.microsoft.com/office/drawing/2014/main" id="{F2880D3F-56B4-506F-7A00-78C1298AF48A}"/>
              </a:ext>
            </a:extLst>
          </p:cNvPr>
          <p:cNvSpPr txBox="1">
            <a:spLocks noChangeArrowheads="1"/>
          </p:cNvSpPr>
          <p:nvPr/>
        </p:nvSpPr>
        <p:spPr bwMode="auto">
          <a:xfrm>
            <a:off x="257427" y="24786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6" name="TextBox 5">
            <a:extLst>
              <a:ext uri="{FF2B5EF4-FFF2-40B4-BE49-F238E27FC236}">
                <a16:creationId xmlns:a16="http://schemas.microsoft.com/office/drawing/2014/main" id="{4E2C26DD-F9BC-D739-74BE-C0B87A809BEA}"/>
              </a:ext>
            </a:extLst>
          </p:cNvPr>
          <p:cNvSpPr txBox="1"/>
          <p:nvPr/>
        </p:nvSpPr>
        <p:spPr>
          <a:xfrm>
            <a:off x="257426" y="879627"/>
            <a:ext cx="11353479" cy="1107996"/>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IV  </a:t>
            </a:r>
            <a:r>
              <a:rPr lang="en-US" altLang="en-US" sz="2200" b="1" u="sng" dirty="0">
                <a:latin typeface="Times New Roman" panose="02020603050405020304" pitchFamily="18" charset="0"/>
                <a:cs typeface="Times New Roman" panose="02020603050405020304" pitchFamily="18" charset="0"/>
              </a:rPr>
              <a:t>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Write an equation that relates the various quantities of the problem that are functions of time.  If</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necessary, use geometry of the situation to eliminate one of the variables by substitution.</a:t>
            </a:r>
          </a:p>
        </p:txBody>
      </p:sp>
      <p:pic>
        <p:nvPicPr>
          <p:cNvPr id="8" name="Picture 7">
            <a:extLst>
              <a:ext uri="{FF2B5EF4-FFF2-40B4-BE49-F238E27FC236}">
                <a16:creationId xmlns:a16="http://schemas.microsoft.com/office/drawing/2014/main" id="{BF65B7C3-59B2-FF56-D3F7-60D03751ACA0}"/>
              </a:ext>
            </a:extLst>
          </p:cNvPr>
          <p:cNvPicPr>
            <a:picLocks noChangeAspect="1"/>
          </p:cNvPicPr>
          <p:nvPr/>
        </p:nvPicPr>
        <p:blipFill>
          <a:blip r:embed="rId2"/>
          <a:stretch>
            <a:fillRect/>
          </a:stretch>
        </p:blipFill>
        <p:spPr>
          <a:xfrm>
            <a:off x="420898" y="2217797"/>
            <a:ext cx="1508891" cy="602032"/>
          </a:xfrm>
          <a:prstGeom prst="rect">
            <a:avLst/>
          </a:prstGeom>
        </p:spPr>
      </p:pic>
      <p:grpSp>
        <p:nvGrpSpPr>
          <p:cNvPr id="14" name="Group 13">
            <a:extLst>
              <a:ext uri="{FF2B5EF4-FFF2-40B4-BE49-F238E27FC236}">
                <a16:creationId xmlns:a16="http://schemas.microsoft.com/office/drawing/2014/main" id="{8E044BFA-895B-719C-4D76-45435D02E817}"/>
              </a:ext>
            </a:extLst>
          </p:cNvPr>
          <p:cNvGrpSpPr/>
          <p:nvPr/>
        </p:nvGrpSpPr>
        <p:grpSpPr>
          <a:xfrm>
            <a:off x="9325880" y="2142388"/>
            <a:ext cx="2053497" cy="2163129"/>
            <a:chOff x="9194311" y="3206463"/>
            <a:chExt cx="2053497" cy="2163129"/>
          </a:xfrm>
        </p:grpSpPr>
        <p:pic>
          <p:nvPicPr>
            <p:cNvPr id="9" name="Picture 2" descr="Sphere - Definition, Formulas, Equation, Properties, Examples">
              <a:extLst>
                <a:ext uri="{FF2B5EF4-FFF2-40B4-BE49-F238E27FC236}">
                  <a16:creationId xmlns:a16="http://schemas.microsoft.com/office/drawing/2014/main" id="{2B333169-AB3A-F51C-3A18-5D4A7C3A2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311" y="3206463"/>
              <a:ext cx="2053497" cy="216312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BF412604-7898-575E-7AE0-15B0199AB61E}"/>
                </a:ext>
              </a:extLst>
            </p:cNvPr>
            <p:cNvSpPr/>
            <p:nvPr/>
          </p:nvSpPr>
          <p:spPr>
            <a:xfrm>
              <a:off x="10124802" y="4222713"/>
              <a:ext cx="75627" cy="7562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0A84AB8-FD31-E8CB-76E1-8657D4AF5463}"/>
                </a:ext>
              </a:extLst>
            </p:cNvPr>
            <p:cNvSpPr txBox="1"/>
            <p:nvPr/>
          </p:nvSpPr>
          <p:spPr>
            <a:xfrm>
              <a:off x="10300471" y="3582888"/>
              <a:ext cx="486699"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V</a:t>
              </a:r>
              <a:r>
                <a:rPr lang="en-US" altLang="en-US" sz="1800" dirty="0">
                  <a:latin typeface="Times New Roman" panose="02020603050405020304" pitchFamily="18" charset="0"/>
                  <a:cs typeface="Times New Roman" panose="02020603050405020304" pitchFamily="18" charset="0"/>
                </a:rPr>
                <a:t> </a:t>
              </a:r>
              <a:endParaRPr lang="en-US" dirty="0"/>
            </a:p>
          </p:txBody>
        </p:sp>
        <p:cxnSp>
          <p:nvCxnSpPr>
            <p:cNvPr id="12" name="Straight Connector 11">
              <a:extLst>
                <a:ext uri="{FF2B5EF4-FFF2-40B4-BE49-F238E27FC236}">
                  <a16:creationId xmlns:a16="http://schemas.microsoft.com/office/drawing/2014/main" id="{77E014DC-0DF2-2105-7F7D-AA685BE6ADF8}"/>
                </a:ext>
              </a:extLst>
            </p:cNvPr>
            <p:cNvCxnSpPr>
              <a:cxnSpLocks/>
            </p:cNvCxnSpPr>
            <p:nvPr/>
          </p:nvCxnSpPr>
          <p:spPr>
            <a:xfrm flipH="1" flipV="1">
              <a:off x="9295254" y="3918856"/>
              <a:ext cx="867362" cy="33135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D8DBFD8-9DD5-0716-BF7C-8FB2BFC65ED4}"/>
                </a:ext>
              </a:extLst>
            </p:cNvPr>
            <p:cNvSpPr txBox="1"/>
            <p:nvPr/>
          </p:nvSpPr>
          <p:spPr>
            <a:xfrm>
              <a:off x="9728935" y="3715202"/>
              <a:ext cx="238913"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r</a:t>
              </a:r>
              <a:endParaRPr lang="en-US" dirty="0">
                <a:solidFill>
                  <a:srgbClr val="FF0000"/>
                </a:solidFill>
              </a:endParaRPr>
            </a:p>
          </p:txBody>
        </p:sp>
      </p:grpSp>
      <p:sp>
        <p:nvSpPr>
          <p:cNvPr id="16" name="TextBox 15">
            <a:extLst>
              <a:ext uri="{FF2B5EF4-FFF2-40B4-BE49-F238E27FC236}">
                <a16:creationId xmlns:a16="http://schemas.microsoft.com/office/drawing/2014/main" id="{F575FD29-875A-C4C4-2E08-D9DE11B2BB38}"/>
              </a:ext>
            </a:extLst>
          </p:cNvPr>
          <p:cNvSpPr txBox="1"/>
          <p:nvPr/>
        </p:nvSpPr>
        <p:spPr>
          <a:xfrm>
            <a:off x="257425" y="4123140"/>
            <a:ext cx="11419265" cy="1107996"/>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  </a:t>
            </a:r>
            <a:r>
              <a:rPr lang="en-US" altLang="en-US" sz="2200" b="1" u="sng" dirty="0">
                <a:latin typeface="Times New Roman" panose="02020603050405020304" pitchFamily="18" charset="0"/>
                <a:cs typeface="Times New Roman" panose="02020603050405020304" pitchFamily="18" charset="0"/>
              </a:rPr>
              <a:t>Differential Equation</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Use the Chain Rule to differentiate both sides of the equation with respect to </a:t>
            </a:r>
            <a:r>
              <a:rPr lang="en-US" altLang="en-US" sz="2200" i="1" dirty="0">
                <a:latin typeface="Times New Roman" panose="02020603050405020304" pitchFamily="18" charset="0"/>
                <a:cs typeface="Times New Roman" panose="02020603050405020304" pitchFamily="18" charset="0"/>
              </a:rPr>
              <a:t>t, </a:t>
            </a:r>
            <a:r>
              <a:rPr lang="en-US" altLang="en-US" sz="2200" dirty="0">
                <a:latin typeface="Times New Roman" panose="02020603050405020304" pitchFamily="18" charset="0"/>
                <a:cs typeface="Times New Roman" panose="02020603050405020304" pitchFamily="18" charset="0"/>
              </a:rPr>
              <a:t>also known as implicit differentiation, to find a differential equation</a:t>
            </a:r>
            <a:r>
              <a:rPr lang="en-US" altLang="en-US" sz="2200" i="1" dirty="0">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26DA531C-56C9-33CD-B07A-77887DB174F1}"/>
              </a:ext>
            </a:extLst>
          </p:cNvPr>
          <p:cNvPicPr>
            <a:picLocks noChangeAspect="1"/>
          </p:cNvPicPr>
          <p:nvPr/>
        </p:nvPicPr>
        <p:blipFill>
          <a:blip r:embed="rId4"/>
          <a:stretch>
            <a:fillRect/>
          </a:stretch>
        </p:blipFill>
        <p:spPr>
          <a:xfrm>
            <a:off x="956342" y="5352727"/>
            <a:ext cx="563929" cy="815411"/>
          </a:xfrm>
          <a:prstGeom prst="rect">
            <a:avLst/>
          </a:prstGeom>
        </p:spPr>
      </p:pic>
      <p:pic>
        <p:nvPicPr>
          <p:cNvPr id="20" name="Picture 19">
            <a:extLst>
              <a:ext uri="{FF2B5EF4-FFF2-40B4-BE49-F238E27FC236}">
                <a16:creationId xmlns:a16="http://schemas.microsoft.com/office/drawing/2014/main" id="{F2234E47-F0F7-6095-ECBD-AD6A16660654}"/>
              </a:ext>
            </a:extLst>
          </p:cNvPr>
          <p:cNvPicPr>
            <a:picLocks noChangeAspect="1"/>
          </p:cNvPicPr>
          <p:nvPr/>
        </p:nvPicPr>
        <p:blipFill>
          <a:blip r:embed="rId5"/>
          <a:stretch>
            <a:fillRect/>
          </a:stretch>
        </p:blipFill>
        <p:spPr>
          <a:xfrm>
            <a:off x="1520271" y="5379039"/>
            <a:ext cx="1600339" cy="876376"/>
          </a:xfrm>
          <a:prstGeom prst="rect">
            <a:avLst/>
          </a:prstGeom>
        </p:spPr>
      </p:pic>
      <p:sp>
        <p:nvSpPr>
          <p:cNvPr id="22" name="TextBox 21">
            <a:extLst>
              <a:ext uri="{FF2B5EF4-FFF2-40B4-BE49-F238E27FC236}">
                <a16:creationId xmlns:a16="http://schemas.microsoft.com/office/drawing/2014/main" id="{ACC09FB6-17CF-BCA1-BDB4-97FBB91D6198}"/>
              </a:ext>
            </a:extLst>
          </p:cNvPr>
          <p:cNvSpPr txBox="1"/>
          <p:nvPr/>
        </p:nvSpPr>
        <p:spPr>
          <a:xfrm>
            <a:off x="3519418" y="5575766"/>
            <a:ext cx="8142700" cy="430887"/>
          </a:xfrm>
          <a:prstGeom prst="rect">
            <a:avLst/>
          </a:prstGeom>
          <a:noFill/>
        </p:spPr>
        <p:txBody>
          <a:bodyPr wrap="square">
            <a:spAutoFit/>
          </a:bodyPr>
          <a:lstStyle/>
          <a:p>
            <a:r>
              <a:rPr lang="en-US" altLang="en-US" sz="2200" dirty="0">
                <a:latin typeface="Times New Roman" panose="02020603050405020304" pitchFamily="18" charset="0"/>
                <a:cs typeface="Times New Roman" panose="02020603050405020304" pitchFamily="18" charset="0"/>
              </a:rPr>
              <a:t>This differential equation relates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and </a:t>
            </a:r>
            <a:r>
              <a:rPr lang="en-US" altLang="en-US" sz="2200" i="1" dirty="0">
                <a:latin typeface="Times New Roman" panose="02020603050405020304" pitchFamily="18" charset="0"/>
                <a:cs typeface="Times New Roman" panose="02020603050405020304" pitchFamily="18" charset="0"/>
              </a:rPr>
              <a:t>V</a:t>
            </a:r>
            <a:r>
              <a:rPr lang="en-US" altLang="en-US" sz="2200" dirty="0">
                <a:latin typeface="Times New Roman" panose="02020603050405020304" pitchFamily="18" charset="0"/>
                <a:cs typeface="Times New Roman" panose="02020603050405020304" pitchFamily="18" charset="0"/>
              </a:rPr>
              <a:t> over time, thus a related rate! </a:t>
            </a:r>
            <a:endParaRPr lang="en-US" sz="2200" dirty="0"/>
          </a:p>
        </p:txBody>
      </p:sp>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9F92D8-C3FE-F18B-F20E-CCCBF9E9023D}"/>
              </a:ext>
            </a:extLst>
          </p:cNvPr>
          <p:cNvSpPr txBox="1"/>
          <p:nvPr/>
        </p:nvSpPr>
        <p:spPr>
          <a:xfrm>
            <a:off x="181969" y="840862"/>
            <a:ext cx="11692073" cy="769441"/>
          </a:xfrm>
          <a:prstGeom prst="rect">
            <a:avLst/>
          </a:prstGeom>
          <a:noFill/>
        </p:spPr>
        <p:txBody>
          <a:bodyPr wrap="square">
            <a:spAutoFit/>
          </a:bodyPr>
          <a:lstStyle/>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VI  </a:t>
            </a:r>
            <a:r>
              <a:rPr lang="en-US" altLang="en-US" sz="2200" b="1" u="sng" dirty="0">
                <a:latin typeface="Times New Roman" panose="02020603050405020304" pitchFamily="18" charset="0"/>
                <a:cs typeface="Times New Roman" panose="02020603050405020304" pitchFamily="18" charset="0"/>
              </a:rPr>
              <a:t>Snapshot</a:t>
            </a:r>
          </a:p>
          <a:p>
            <a:pPr marL="0" indent="0" eaLnBrk="1" hangingPunct="1">
              <a:spcBef>
                <a:spcPct val="0"/>
              </a:spcBef>
              <a:buFontTx/>
              <a:buNone/>
              <a:defRPr/>
            </a:pPr>
            <a:r>
              <a:rPr lang="en-US" altLang="en-US" sz="2200" dirty="0">
                <a:latin typeface="Times New Roman" panose="02020603050405020304" pitchFamily="18" charset="0"/>
                <a:cs typeface="Times New Roman" panose="02020603050405020304" pitchFamily="18" charset="0"/>
              </a:rPr>
              <a:t>Substitute the given information into the resulting equation and solve for the unknown derivative.</a:t>
            </a:r>
          </a:p>
        </p:txBody>
      </p:sp>
      <p:sp>
        <p:nvSpPr>
          <p:cNvPr id="5" name="Text Box 9">
            <a:extLst>
              <a:ext uri="{FF2B5EF4-FFF2-40B4-BE49-F238E27FC236}">
                <a16:creationId xmlns:a16="http://schemas.microsoft.com/office/drawing/2014/main" id="{CE9C8AD0-BA89-C046-7206-36D4AB69A083}"/>
              </a:ext>
            </a:extLst>
          </p:cNvPr>
          <p:cNvSpPr txBox="1">
            <a:spLocks noChangeArrowheads="1"/>
          </p:cNvSpPr>
          <p:nvPr/>
        </p:nvSpPr>
        <p:spPr bwMode="auto">
          <a:xfrm>
            <a:off x="257427" y="24786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a:solidFill>
                  <a:srgbClr val="0000CC"/>
                </a:solidFill>
                <a:latin typeface="Times New Roman" pitchFamily="64" charset="0"/>
              </a:rPr>
              <a:t>Solution</a:t>
            </a:r>
            <a:endParaRPr lang="en-US" sz="2000" dirty="0">
              <a:solidFill>
                <a:srgbClr val="0000CC"/>
              </a:solidFill>
              <a:latin typeface="Times New Roman" pitchFamily="64" charset="0"/>
            </a:endParaRPr>
          </a:p>
        </p:txBody>
      </p:sp>
      <p:sp>
        <p:nvSpPr>
          <p:cNvPr id="7" name="TextBox 6">
            <a:extLst>
              <a:ext uri="{FF2B5EF4-FFF2-40B4-BE49-F238E27FC236}">
                <a16:creationId xmlns:a16="http://schemas.microsoft.com/office/drawing/2014/main" id="{12416445-6774-C1A5-F354-61706D5D81C4}"/>
              </a:ext>
            </a:extLst>
          </p:cNvPr>
          <p:cNvSpPr txBox="1"/>
          <p:nvPr/>
        </p:nvSpPr>
        <p:spPr>
          <a:xfrm>
            <a:off x="181969" y="1610303"/>
            <a:ext cx="6094902" cy="430887"/>
          </a:xfrm>
          <a:prstGeom prst="rect">
            <a:avLst/>
          </a:prstGeom>
          <a:noFill/>
        </p:spPr>
        <p:txBody>
          <a:bodyPr wrap="square">
            <a:spAutoFit/>
          </a:bodyPr>
          <a:lstStyle/>
          <a:p>
            <a:r>
              <a:rPr lang="en-US" sz="2200" b="0" i="0" u="none" strike="noStrike" baseline="0" dirty="0">
                <a:latin typeface="TimesLTStd-Roman"/>
              </a:rPr>
              <a:t>Now we solve for the unknown quantity:</a:t>
            </a:r>
            <a:endParaRPr lang="en-US" sz="2200" dirty="0"/>
          </a:p>
        </p:txBody>
      </p:sp>
      <p:pic>
        <p:nvPicPr>
          <p:cNvPr id="9" name="Picture 8">
            <a:extLst>
              <a:ext uri="{FF2B5EF4-FFF2-40B4-BE49-F238E27FC236}">
                <a16:creationId xmlns:a16="http://schemas.microsoft.com/office/drawing/2014/main" id="{CC5895A4-46F5-7206-D419-88125C262F70}"/>
              </a:ext>
            </a:extLst>
          </p:cNvPr>
          <p:cNvPicPr>
            <a:picLocks noChangeAspect="1"/>
          </p:cNvPicPr>
          <p:nvPr/>
        </p:nvPicPr>
        <p:blipFill>
          <a:blip r:embed="rId2"/>
          <a:stretch>
            <a:fillRect/>
          </a:stretch>
        </p:blipFill>
        <p:spPr>
          <a:xfrm>
            <a:off x="589831" y="3009593"/>
            <a:ext cx="2339543" cy="983065"/>
          </a:xfrm>
          <a:prstGeom prst="rect">
            <a:avLst/>
          </a:prstGeom>
        </p:spPr>
      </p:pic>
      <p:grpSp>
        <p:nvGrpSpPr>
          <p:cNvPr id="12" name="Group 11">
            <a:extLst>
              <a:ext uri="{FF2B5EF4-FFF2-40B4-BE49-F238E27FC236}">
                <a16:creationId xmlns:a16="http://schemas.microsoft.com/office/drawing/2014/main" id="{E29F22D5-04DA-A359-8FAE-BDF5806278E2}"/>
              </a:ext>
            </a:extLst>
          </p:cNvPr>
          <p:cNvGrpSpPr/>
          <p:nvPr/>
        </p:nvGrpSpPr>
        <p:grpSpPr>
          <a:xfrm>
            <a:off x="701911" y="2041190"/>
            <a:ext cx="2164268" cy="902688"/>
            <a:chOff x="1293968" y="5352727"/>
            <a:chExt cx="2164268" cy="902688"/>
          </a:xfrm>
        </p:grpSpPr>
        <p:pic>
          <p:nvPicPr>
            <p:cNvPr id="10" name="Picture 9">
              <a:extLst>
                <a:ext uri="{FF2B5EF4-FFF2-40B4-BE49-F238E27FC236}">
                  <a16:creationId xmlns:a16="http://schemas.microsoft.com/office/drawing/2014/main" id="{9F210BBF-53AA-04CE-9938-80E6D96C1349}"/>
                </a:ext>
              </a:extLst>
            </p:cNvPr>
            <p:cNvPicPr>
              <a:picLocks noChangeAspect="1"/>
            </p:cNvPicPr>
            <p:nvPr/>
          </p:nvPicPr>
          <p:blipFill>
            <a:blip r:embed="rId3"/>
            <a:stretch>
              <a:fillRect/>
            </a:stretch>
          </p:blipFill>
          <p:spPr>
            <a:xfrm>
              <a:off x="1293968" y="5352727"/>
              <a:ext cx="563929" cy="815411"/>
            </a:xfrm>
            <a:prstGeom prst="rect">
              <a:avLst/>
            </a:prstGeom>
          </p:spPr>
        </p:pic>
        <p:pic>
          <p:nvPicPr>
            <p:cNvPr id="11" name="Picture 10">
              <a:extLst>
                <a:ext uri="{FF2B5EF4-FFF2-40B4-BE49-F238E27FC236}">
                  <a16:creationId xmlns:a16="http://schemas.microsoft.com/office/drawing/2014/main" id="{B74658DB-8896-2429-0EEE-4686AE09F337}"/>
                </a:ext>
              </a:extLst>
            </p:cNvPr>
            <p:cNvPicPr>
              <a:picLocks noChangeAspect="1"/>
            </p:cNvPicPr>
            <p:nvPr/>
          </p:nvPicPr>
          <p:blipFill>
            <a:blip r:embed="rId4"/>
            <a:stretch>
              <a:fillRect/>
            </a:stretch>
          </p:blipFill>
          <p:spPr>
            <a:xfrm>
              <a:off x="1857897" y="5379039"/>
              <a:ext cx="1600339" cy="876376"/>
            </a:xfrm>
            <a:prstGeom prst="rect">
              <a:avLst/>
            </a:prstGeom>
          </p:spPr>
        </p:pic>
      </p:grpSp>
      <p:pic>
        <p:nvPicPr>
          <p:cNvPr id="14" name="Picture 13">
            <a:extLst>
              <a:ext uri="{FF2B5EF4-FFF2-40B4-BE49-F238E27FC236}">
                <a16:creationId xmlns:a16="http://schemas.microsoft.com/office/drawing/2014/main" id="{C6987C79-FFD7-93E5-78AA-C5E744D5AFC4}"/>
              </a:ext>
            </a:extLst>
          </p:cNvPr>
          <p:cNvPicPr>
            <a:picLocks noChangeAspect="1"/>
          </p:cNvPicPr>
          <p:nvPr/>
        </p:nvPicPr>
        <p:blipFill>
          <a:blip r:embed="rId5"/>
          <a:stretch>
            <a:fillRect/>
          </a:stretch>
        </p:blipFill>
        <p:spPr>
          <a:xfrm>
            <a:off x="3329225" y="3273382"/>
            <a:ext cx="6748910" cy="455488"/>
          </a:xfrm>
          <a:prstGeom prst="rect">
            <a:avLst/>
          </a:prstGeom>
        </p:spPr>
      </p:pic>
      <p:pic>
        <p:nvPicPr>
          <p:cNvPr id="16" name="Picture 15">
            <a:extLst>
              <a:ext uri="{FF2B5EF4-FFF2-40B4-BE49-F238E27FC236}">
                <a16:creationId xmlns:a16="http://schemas.microsoft.com/office/drawing/2014/main" id="{53714135-3B68-040C-903B-75D3DE36F34F}"/>
              </a:ext>
            </a:extLst>
          </p:cNvPr>
          <p:cNvPicPr>
            <a:picLocks noChangeAspect="1"/>
          </p:cNvPicPr>
          <p:nvPr/>
        </p:nvPicPr>
        <p:blipFill>
          <a:blip r:embed="rId6"/>
          <a:stretch>
            <a:fillRect/>
          </a:stretch>
        </p:blipFill>
        <p:spPr>
          <a:xfrm>
            <a:off x="589831" y="4017829"/>
            <a:ext cx="3947502" cy="891617"/>
          </a:xfrm>
          <a:prstGeom prst="rect">
            <a:avLst/>
          </a:prstGeom>
        </p:spPr>
      </p:pic>
      <p:pic>
        <p:nvPicPr>
          <p:cNvPr id="17" name="Picture 16">
            <a:extLst>
              <a:ext uri="{FF2B5EF4-FFF2-40B4-BE49-F238E27FC236}">
                <a16:creationId xmlns:a16="http://schemas.microsoft.com/office/drawing/2014/main" id="{348D9864-C814-7E4A-DF25-00B65C921828}"/>
              </a:ext>
            </a:extLst>
          </p:cNvPr>
          <p:cNvPicPr>
            <a:picLocks noChangeAspect="1"/>
          </p:cNvPicPr>
          <p:nvPr/>
        </p:nvPicPr>
        <p:blipFill>
          <a:blip r:embed="rId7"/>
          <a:stretch>
            <a:fillRect/>
          </a:stretch>
        </p:blipFill>
        <p:spPr>
          <a:xfrm>
            <a:off x="1513035" y="4463637"/>
            <a:ext cx="1172733" cy="556720"/>
          </a:xfrm>
          <a:prstGeom prst="rect">
            <a:avLst/>
          </a:prstGeom>
        </p:spPr>
      </p:pic>
      <p:pic>
        <p:nvPicPr>
          <p:cNvPr id="18" name="Picture 17">
            <a:extLst>
              <a:ext uri="{FF2B5EF4-FFF2-40B4-BE49-F238E27FC236}">
                <a16:creationId xmlns:a16="http://schemas.microsoft.com/office/drawing/2014/main" id="{20A68089-70F4-7A9C-603C-0898D1F8CADF}"/>
              </a:ext>
            </a:extLst>
          </p:cNvPr>
          <p:cNvPicPr>
            <a:picLocks noChangeAspect="1"/>
          </p:cNvPicPr>
          <p:nvPr/>
        </p:nvPicPr>
        <p:blipFill>
          <a:blip r:embed="rId7"/>
          <a:stretch>
            <a:fillRect/>
          </a:stretch>
        </p:blipFill>
        <p:spPr>
          <a:xfrm>
            <a:off x="2685768" y="4129822"/>
            <a:ext cx="643457" cy="556720"/>
          </a:xfrm>
          <a:prstGeom prst="rect">
            <a:avLst/>
          </a:prstGeom>
        </p:spPr>
      </p:pic>
      <p:pic>
        <p:nvPicPr>
          <p:cNvPr id="19" name="Picture 18">
            <a:extLst>
              <a:ext uri="{FF2B5EF4-FFF2-40B4-BE49-F238E27FC236}">
                <a16:creationId xmlns:a16="http://schemas.microsoft.com/office/drawing/2014/main" id="{002EB470-30F0-3387-6452-1451D15A6095}"/>
              </a:ext>
            </a:extLst>
          </p:cNvPr>
          <p:cNvPicPr>
            <a:picLocks noChangeAspect="1"/>
          </p:cNvPicPr>
          <p:nvPr/>
        </p:nvPicPr>
        <p:blipFill>
          <a:blip r:embed="rId7"/>
          <a:stretch>
            <a:fillRect/>
          </a:stretch>
        </p:blipFill>
        <p:spPr>
          <a:xfrm>
            <a:off x="3338126" y="4013045"/>
            <a:ext cx="1091935" cy="891616"/>
          </a:xfrm>
          <a:prstGeom prst="rect">
            <a:avLst/>
          </a:prstGeom>
        </p:spPr>
      </p:pic>
      <p:sp>
        <p:nvSpPr>
          <p:cNvPr id="21" name="TextBox 20">
            <a:extLst>
              <a:ext uri="{FF2B5EF4-FFF2-40B4-BE49-F238E27FC236}">
                <a16:creationId xmlns:a16="http://schemas.microsoft.com/office/drawing/2014/main" id="{AABD20A3-AA45-1343-DF94-20814D730A10}"/>
              </a:ext>
            </a:extLst>
          </p:cNvPr>
          <p:cNvSpPr txBox="1"/>
          <p:nvPr/>
        </p:nvSpPr>
        <p:spPr>
          <a:xfrm>
            <a:off x="257427" y="4974311"/>
            <a:ext cx="6121216" cy="769441"/>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VII  </a:t>
            </a:r>
            <a:r>
              <a:rPr lang="en-US" altLang="en-US" sz="2200" b="1" u="sng" dirty="0">
                <a:latin typeface="Times New Roman" panose="02020603050405020304" pitchFamily="18" charset="0"/>
                <a:cs typeface="Times New Roman" panose="02020603050405020304" pitchFamily="18" charset="0"/>
              </a:rPr>
              <a:t>Conclusion</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State your conclusion to the problem.</a:t>
            </a:r>
          </a:p>
        </p:txBody>
      </p:sp>
      <p:pic>
        <p:nvPicPr>
          <p:cNvPr id="23" name="Picture 22">
            <a:extLst>
              <a:ext uri="{FF2B5EF4-FFF2-40B4-BE49-F238E27FC236}">
                <a16:creationId xmlns:a16="http://schemas.microsoft.com/office/drawing/2014/main" id="{67DA7141-A55C-4515-2320-7EC10F9356C9}"/>
              </a:ext>
            </a:extLst>
          </p:cNvPr>
          <p:cNvPicPr>
            <a:picLocks noChangeAspect="1"/>
          </p:cNvPicPr>
          <p:nvPr/>
        </p:nvPicPr>
        <p:blipFill>
          <a:blip r:embed="rId8"/>
          <a:stretch>
            <a:fillRect/>
          </a:stretch>
        </p:blipFill>
        <p:spPr>
          <a:xfrm>
            <a:off x="283739" y="5748536"/>
            <a:ext cx="9346331" cy="743172"/>
          </a:xfrm>
          <a:prstGeom prst="rect">
            <a:avLst/>
          </a:prstGeom>
        </p:spPr>
      </p:pic>
      <p:grpSp>
        <p:nvGrpSpPr>
          <p:cNvPr id="24" name="Group 23">
            <a:extLst>
              <a:ext uri="{FF2B5EF4-FFF2-40B4-BE49-F238E27FC236}">
                <a16:creationId xmlns:a16="http://schemas.microsoft.com/office/drawing/2014/main" id="{BB5061FA-33B9-A9E9-2C75-AABA9A759E6B}"/>
              </a:ext>
            </a:extLst>
          </p:cNvPr>
          <p:cNvGrpSpPr/>
          <p:nvPr/>
        </p:nvGrpSpPr>
        <p:grpSpPr>
          <a:xfrm>
            <a:off x="9959518" y="1494010"/>
            <a:ext cx="2053497" cy="2163129"/>
            <a:chOff x="9194311" y="3206463"/>
            <a:chExt cx="2053497" cy="2163129"/>
          </a:xfrm>
        </p:grpSpPr>
        <p:pic>
          <p:nvPicPr>
            <p:cNvPr id="25" name="Picture 2" descr="Sphere - Definition, Formulas, Equation, Properties, Examples">
              <a:extLst>
                <a:ext uri="{FF2B5EF4-FFF2-40B4-BE49-F238E27FC236}">
                  <a16:creationId xmlns:a16="http://schemas.microsoft.com/office/drawing/2014/main" id="{454B5A3A-6D75-7B59-6E91-1573F7A012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4311" y="3206463"/>
              <a:ext cx="2053497" cy="2163129"/>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1744FD95-3D80-4CC0-5263-07FC3ACDB0CA}"/>
                </a:ext>
              </a:extLst>
            </p:cNvPr>
            <p:cNvSpPr/>
            <p:nvPr/>
          </p:nvSpPr>
          <p:spPr>
            <a:xfrm>
              <a:off x="10124802" y="4222713"/>
              <a:ext cx="75627" cy="7562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18D5534-FF14-2B6D-8858-F2962B4FC9F5}"/>
                </a:ext>
              </a:extLst>
            </p:cNvPr>
            <p:cNvSpPr txBox="1"/>
            <p:nvPr/>
          </p:nvSpPr>
          <p:spPr>
            <a:xfrm>
              <a:off x="10300471" y="3582888"/>
              <a:ext cx="486699"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V</a:t>
              </a:r>
              <a:r>
                <a:rPr lang="en-US" altLang="en-US" sz="1800" dirty="0">
                  <a:latin typeface="Times New Roman" panose="02020603050405020304" pitchFamily="18" charset="0"/>
                  <a:cs typeface="Times New Roman" panose="02020603050405020304" pitchFamily="18" charset="0"/>
                </a:rPr>
                <a:t> </a:t>
              </a:r>
              <a:endParaRPr lang="en-US" dirty="0"/>
            </a:p>
          </p:txBody>
        </p:sp>
        <p:cxnSp>
          <p:nvCxnSpPr>
            <p:cNvPr id="28" name="Straight Connector 27">
              <a:extLst>
                <a:ext uri="{FF2B5EF4-FFF2-40B4-BE49-F238E27FC236}">
                  <a16:creationId xmlns:a16="http://schemas.microsoft.com/office/drawing/2014/main" id="{DC9869A6-28B9-D22F-AA34-909E39CE74C3}"/>
                </a:ext>
              </a:extLst>
            </p:cNvPr>
            <p:cNvCxnSpPr>
              <a:cxnSpLocks/>
            </p:cNvCxnSpPr>
            <p:nvPr/>
          </p:nvCxnSpPr>
          <p:spPr>
            <a:xfrm flipH="1" flipV="1">
              <a:off x="9295254" y="3918856"/>
              <a:ext cx="867362" cy="33135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4BE6814-0414-63C1-0052-75A40A30C022}"/>
                </a:ext>
              </a:extLst>
            </p:cNvPr>
            <p:cNvSpPr txBox="1"/>
            <p:nvPr/>
          </p:nvSpPr>
          <p:spPr>
            <a:xfrm>
              <a:off x="9728935" y="3715202"/>
              <a:ext cx="238913" cy="369332"/>
            </a:xfrm>
            <a:prstGeom prst="rect">
              <a:avLst/>
            </a:prstGeom>
            <a:noFill/>
          </p:spPr>
          <p:txBody>
            <a:bodyPr wrap="square">
              <a:spAutoFit/>
            </a:bodyPr>
            <a:lstStyle/>
            <a:p>
              <a:r>
                <a:rPr lang="en-US" altLang="en-US" sz="1800" i="1" dirty="0">
                  <a:solidFill>
                    <a:srgbClr val="FF0000"/>
                  </a:solidFill>
                  <a:latin typeface="Times New Roman" panose="02020603050405020304" pitchFamily="18" charset="0"/>
                  <a:cs typeface="Times New Roman" panose="02020603050405020304" pitchFamily="18" charset="0"/>
                </a:rPr>
                <a:t>r</a:t>
              </a:r>
              <a:endParaRPr lang="en-US" dirty="0">
                <a:solidFill>
                  <a:srgbClr val="FF0000"/>
                </a:solidFill>
              </a:endParaRPr>
            </a:p>
          </p:txBody>
        </p:sp>
      </p:grpSp>
      <p:sp>
        <p:nvSpPr>
          <p:cNvPr id="30" name="Rectangle 29">
            <a:extLst>
              <a:ext uri="{FF2B5EF4-FFF2-40B4-BE49-F238E27FC236}">
                <a16:creationId xmlns:a16="http://schemas.microsoft.com/office/drawing/2014/main" id="{D7BEC6EC-809B-1789-DA2A-104503124340}"/>
              </a:ext>
            </a:extLst>
          </p:cNvPr>
          <p:cNvSpPr/>
          <p:nvPr/>
        </p:nvSpPr>
        <p:spPr>
          <a:xfrm>
            <a:off x="2321270" y="2046400"/>
            <a:ext cx="480225" cy="916920"/>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7B2FED-7C32-2E12-DA88-CFE2D6A5DB64}"/>
              </a:ext>
            </a:extLst>
          </p:cNvPr>
          <p:cNvPicPr>
            <a:picLocks noChangeAspect="1"/>
          </p:cNvPicPr>
          <p:nvPr/>
        </p:nvPicPr>
        <p:blipFill>
          <a:blip r:embed="rId10"/>
          <a:stretch>
            <a:fillRect/>
          </a:stretch>
        </p:blipFill>
        <p:spPr>
          <a:xfrm>
            <a:off x="4391673" y="4241428"/>
            <a:ext cx="1915445" cy="369556"/>
          </a:xfrm>
          <a:prstGeom prst="rect">
            <a:avLst/>
          </a:prstGeom>
        </p:spPr>
      </p:pic>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80">
                                          <p:stCondLst>
                                            <p:cond delay="0"/>
                                          </p:stCondLst>
                                        </p:cTn>
                                        <p:tgtEl>
                                          <p:spTgt spid="24"/>
                                        </p:tgtEl>
                                      </p:cBhvr>
                                    </p:animEffect>
                                    <p:anim calcmode="lin" valueType="num">
                                      <p:cBhvr>
                                        <p:cTn id="1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3" dur="26">
                                          <p:stCondLst>
                                            <p:cond delay="650"/>
                                          </p:stCondLst>
                                        </p:cTn>
                                        <p:tgtEl>
                                          <p:spTgt spid="24"/>
                                        </p:tgtEl>
                                      </p:cBhvr>
                                      <p:to x="100000" y="60000"/>
                                    </p:animScale>
                                    <p:animScale>
                                      <p:cBhvr>
                                        <p:cTn id="24" dur="166" decel="50000">
                                          <p:stCondLst>
                                            <p:cond delay="676"/>
                                          </p:stCondLst>
                                        </p:cTn>
                                        <p:tgtEl>
                                          <p:spTgt spid="24"/>
                                        </p:tgtEl>
                                      </p:cBhvr>
                                      <p:to x="100000" y="100000"/>
                                    </p:animScale>
                                    <p:animScale>
                                      <p:cBhvr>
                                        <p:cTn id="25" dur="26">
                                          <p:stCondLst>
                                            <p:cond delay="1312"/>
                                          </p:stCondLst>
                                        </p:cTn>
                                        <p:tgtEl>
                                          <p:spTgt spid="24"/>
                                        </p:tgtEl>
                                      </p:cBhvr>
                                      <p:to x="100000" y="80000"/>
                                    </p:animScale>
                                    <p:animScale>
                                      <p:cBhvr>
                                        <p:cTn id="26" dur="166" decel="50000">
                                          <p:stCondLst>
                                            <p:cond delay="1338"/>
                                          </p:stCondLst>
                                        </p:cTn>
                                        <p:tgtEl>
                                          <p:spTgt spid="24"/>
                                        </p:tgtEl>
                                      </p:cBhvr>
                                      <p:to x="100000" y="100000"/>
                                    </p:animScale>
                                    <p:animScale>
                                      <p:cBhvr>
                                        <p:cTn id="27" dur="26">
                                          <p:stCondLst>
                                            <p:cond delay="1642"/>
                                          </p:stCondLst>
                                        </p:cTn>
                                        <p:tgtEl>
                                          <p:spTgt spid="24"/>
                                        </p:tgtEl>
                                      </p:cBhvr>
                                      <p:to x="100000" y="90000"/>
                                    </p:animScale>
                                    <p:animScale>
                                      <p:cBhvr>
                                        <p:cTn id="28" dur="166" decel="50000">
                                          <p:stCondLst>
                                            <p:cond delay="1668"/>
                                          </p:stCondLst>
                                        </p:cTn>
                                        <p:tgtEl>
                                          <p:spTgt spid="24"/>
                                        </p:tgtEl>
                                      </p:cBhvr>
                                      <p:to x="100000" y="100000"/>
                                    </p:animScale>
                                    <p:animScale>
                                      <p:cBhvr>
                                        <p:cTn id="29" dur="26">
                                          <p:stCondLst>
                                            <p:cond delay="1808"/>
                                          </p:stCondLst>
                                        </p:cTn>
                                        <p:tgtEl>
                                          <p:spTgt spid="24"/>
                                        </p:tgtEl>
                                      </p:cBhvr>
                                      <p:to x="100000" y="95000"/>
                                    </p:animScale>
                                    <p:animScale>
                                      <p:cBhvr>
                                        <p:cTn id="30" dur="166" decel="50000">
                                          <p:stCondLst>
                                            <p:cond delay="1834"/>
                                          </p:stCondLst>
                                        </p:cTn>
                                        <p:tgtEl>
                                          <p:spTgt spid="2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21"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AEB2C402-37A6-A78D-0582-284B7A1649CA}"/>
              </a:ext>
            </a:extLst>
          </p:cNvPr>
          <p:cNvSpPr>
            <a:spLocks noChangeArrowheads="1"/>
          </p:cNvSpPr>
          <p:nvPr/>
        </p:nvSpPr>
        <p:spPr bwMode="auto">
          <a:xfrm>
            <a:off x="2268254" y="238516"/>
            <a:ext cx="7315200" cy="6380967"/>
          </a:xfrm>
          <a:prstGeom prst="rect">
            <a:avLst/>
          </a:prstGeom>
          <a:solidFill>
            <a:srgbClr val="FFFF66"/>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 name="Text Box 15">
            <a:extLst>
              <a:ext uri="{FF2B5EF4-FFF2-40B4-BE49-F238E27FC236}">
                <a16:creationId xmlns:a16="http://schemas.microsoft.com/office/drawing/2014/main" id="{B528B5D9-9B49-85DA-B71A-06559F6AE7BD}"/>
              </a:ext>
            </a:extLst>
          </p:cNvPr>
          <p:cNvSpPr txBox="1">
            <a:spLocks noChangeArrowheads="1"/>
          </p:cNvSpPr>
          <p:nvPr/>
        </p:nvSpPr>
        <p:spPr bwMode="auto">
          <a:xfrm>
            <a:off x="3658643" y="238516"/>
            <a:ext cx="463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rgbClr val="FF0000"/>
                </a:solidFill>
              </a:rPr>
              <a:t>Steps for Related Rates Problems:</a:t>
            </a:r>
          </a:p>
        </p:txBody>
      </p:sp>
      <p:sp>
        <p:nvSpPr>
          <p:cNvPr id="5" name="Text Box 18">
            <a:extLst>
              <a:ext uri="{FF2B5EF4-FFF2-40B4-BE49-F238E27FC236}">
                <a16:creationId xmlns:a16="http://schemas.microsoft.com/office/drawing/2014/main" id="{266A1CB9-8FD7-1108-1DB0-81E093973197}"/>
              </a:ext>
            </a:extLst>
          </p:cNvPr>
          <p:cNvSpPr txBox="1">
            <a:spLocks noChangeArrowheads="1"/>
          </p:cNvSpPr>
          <p:nvPr/>
        </p:nvSpPr>
        <p:spPr bwMode="auto">
          <a:xfrm>
            <a:off x="2369593" y="2684854"/>
            <a:ext cx="7089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II  </a:t>
            </a:r>
            <a:r>
              <a:rPr lang="en-US" altLang="en-US" sz="2400" b="1" u="sng" dirty="0"/>
              <a:t>Known Derivative</a:t>
            </a:r>
          </a:p>
          <a:p>
            <a:pPr eaLnBrk="1" hangingPunct="1">
              <a:spcBef>
                <a:spcPct val="0"/>
              </a:spcBef>
              <a:buFontTx/>
              <a:buNone/>
            </a:pPr>
            <a:r>
              <a:rPr lang="en-US" altLang="en-US" sz="2400" dirty="0"/>
              <a:t>    Express the given rates</a:t>
            </a:r>
            <a:r>
              <a:rPr lang="en-US" altLang="en-US" sz="2400" dirty="0">
                <a:latin typeface="Arial" panose="020B0604020202020204" pitchFamily="34" charset="0"/>
              </a:rPr>
              <a:t> </a:t>
            </a:r>
            <a:r>
              <a:rPr lang="en-US" altLang="en-US" sz="2400" dirty="0"/>
              <a:t>in terms of derivatives</a:t>
            </a:r>
            <a:r>
              <a:rPr lang="en-US" altLang="en-US" sz="2400" dirty="0">
                <a:latin typeface="Arial" panose="020B0604020202020204" pitchFamily="34" charset="0"/>
              </a:rPr>
              <a:t>.</a:t>
            </a:r>
          </a:p>
        </p:txBody>
      </p:sp>
      <p:sp>
        <p:nvSpPr>
          <p:cNvPr id="6" name="Text Box 19">
            <a:extLst>
              <a:ext uri="{FF2B5EF4-FFF2-40B4-BE49-F238E27FC236}">
                <a16:creationId xmlns:a16="http://schemas.microsoft.com/office/drawing/2014/main" id="{B96DB65C-4C27-6563-D50A-A5791A3B212B}"/>
              </a:ext>
            </a:extLst>
          </p:cNvPr>
          <p:cNvSpPr txBox="1">
            <a:spLocks noChangeArrowheads="1"/>
          </p:cNvSpPr>
          <p:nvPr/>
        </p:nvSpPr>
        <p:spPr bwMode="auto">
          <a:xfrm>
            <a:off x="2363243" y="4548579"/>
            <a:ext cx="71553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48" charset="0"/>
              </a:defRPr>
            </a:lvl1pPr>
            <a:lvl2pPr marL="742950" indent="-285750" eaLnBrk="0" hangingPunct="0">
              <a:spcBef>
                <a:spcPct val="20000"/>
              </a:spcBef>
              <a:buChar char="–"/>
              <a:defRPr sz="2800">
                <a:solidFill>
                  <a:schemeClr val="tx1"/>
                </a:solidFill>
                <a:latin typeface="Times New Roman" pitchFamily="48" charset="0"/>
              </a:defRPr>
            </a:lvl2pPr>
            <a:lvl3pPr marL="1143000" indent="-228600" eaLnBrk="0" hangingPunct="0">
              <a:spcBef>
                <a:spcPct val="20000"/>
              </a:spcBef>
              <a:buChar char="•"/>
              <a:defRPr sz="2400">
                <a:solidFill>
                  <a:schemeClr val="tx1"/>
                </a:solidFill>
                <a:latin typeface="Times New Roman" pitchFamily="48" charset="0"/>
              </a:defRPr>
            </a:lvl3pPr>
            <a:lvl4pPr marL="1600200" indent="-228600" eaLnBrk="0" hangingPunct="0">
              <a:spcBef>
                <a:spcPct val="20000"/>
              </a:spcBef>
              <a:buChar char="–"/>
              <a:defRPr sz="2000">
                <a:solidFill>
                  <a:schemeClr val="tx1"/>
                </a:solidFill>
                <a:latin typeface="Times New Roman" pitchFamily="48" charset="0"/>
              </a:defRPr>
            </a:lvl4pPr>
            <a:lvl5pPr marL="2057400" indent="-228600" eaLnBrk="0" hangingPunct="0">
              <a:spcBef>
                <a:spcPct val="20000"/>
              </a:spcBef>
              <a:buChar char="»"/>
              <a:defRPr sz="2000">
                <a:solidFill>
                  <a:schemeClr val="tx1"/>
                </a:solidFill>
                <a:latin typeface="Times New Roman" pitchFamily="48" charset="0"/>
              </a:defRPr>
            </a:lvl5pPr>
            <a:lvl6pPr marL="2514600" indent="-228600" eaLnBrk="0" fontAlgn="base" hangingPunct="0">
              <a:spcBef>
                <a:spcPct val="20000"/>
              </a:spcBef>
              <a:spcAft>
                <a:spcPct val="0"/>
              </a:spcAft>
              <a:buChar char="»"/>
              <a:defRPr sz="2000">
                <a:solidFill>
                  <a:schemeClr val="tx1"/>
                </a:solidFill>
                <a:latin typeface="Times New Roman" pitchFamily="48" charset="0"/>
              </a:defRPr>
            </a:lvl6pPr>
            <a:lvl7pPr marL="2971800" indent="-228600" eaLnBrk="0" fontAlgn="base" hangingPunct="0">
              <a:spcBef>
                <a:spcPct val="20000"/>
              </a:spcBef>
              <a:spcAft>
                <a:spcPct val="0"/>
              </a:spcAft>
              <a:buChar char="»"/>
              <a:defRPr sz="2000">
                <a:solidFill>
                  <a:schemeClr val="tx1"/>
                </a:solidFill>
                <a:latin typeface="Times New Roman" pitchFamily="48" charset="0"/>
              </a:defRPr>
            </a:lvl7pPr>
            <a:lvl8pPr marL="3429000" indent="-228600" eaLnBrk="0" fontAlgn="base" hangingPunct="0">
              <a:spcBef>
                <a:spcPct val="20000"/>
              </a:spcBef>
              <a:spcAft>
                <a:spcPct val="0"/>
              </a:spcAft>
              <a:buChar char="»"/>
              <a:defRPr sz="2000">
                <a:solidFill>
                  <a:schemeClr val="tx1"/>
                </a:solidFill>
                <a:latin typeface="Times New Roman" pitchFamily="48" charset="0"/>
              </a:defRPr>
            </a:lvl8pPr>
            <a:lvl9pPr marL="3886200" indent="-228600" eaLnBrk="0" fontAlgn="base" hangingPunct="0">
              <a:spcBef>
                <a:spcPct val="20000"/>
              </a:spcBef>
              <a:spcAft>
                <a:spcPct val="0"/>
              </a:spcAft>
              <a:buChar char="»"/>
              <a:defRPr sz="2000">
                <a:solidFill>
                  <a:schemeClr val="tx1"/>
                </a:solidFill>
                <a:latin typeface="Times New Roman" pitchFamily="48" charset="0"/>
              </a:defRPr>
            </a:lvl9pPr>
          </a:lstStyle>
          <a:p>
            <a:pPr marL="0" indent="0" eaLnBrk="1" hangingPunct="1">
              <a:spcBef>
                <a:spcPct val="0"/>
              </a:spcBef>
              <a:buFontTx/>
              <a:buNone/>
              <a:defRPr/>
            </a:pPr>
            <a:r>
              <a:rPr lang="en-US" altLang="en-US" sz="2400" dirty="0"/>
              <a:t>IV  </a:t>
            </a:r>
            <a:r>
              <a:rPr lang="en-US" altLang="en-US" sz="2400" b="1" u="sng" dirty="0"/>
              <a:t>Equation</a:t>
            </a:r>
          </a:p>
          <a:p>
            <a:pPr marL="0" indent="0" eaLnBrk="1" hangingPunct="1">
              <a:spcBef>
                <a:spcPct val="0"/>
              </a:spcBef>
              <a:buFontTx/>
              <a:buNone/>
              <a:defRPr/>
            </a:pPr>
            <a:r>
              <a:rPr lang="en-US" altLang="en-US" sz="2400" dirty="0"/>
              <a:t>      Write an equation that relates the various quantities</a:t>
            </a:r>
          </a:p>
          <a:p>
            <a:pPr eaLnBrk="1" hangingPunct="1">
              <a:spcBef>
                <a:spcPct val="0"/>
              </a:spcBef>
              <a:buFontTx/>
              <a:buNone/>
              <a:defRPr/>
            </a:pPr>
            <a:r>
              <a:rPr lang="en-US" altLang="en-US" sz="2400" dirty="0"/>
              <a:t>      of the problem that are functions of time.  If</a:t>
            </a:r>
          </a:p>
          <a:p>
            <a:pPr eaLnBrk="1" hangingPunct="1">
              <a:spcBef>
                <a:spcPct val="0"/>
              </a:spcBef>
              <a:buFontTx/>
              <a:buNone/>
              <a:defRPr/>
            </a:pPr>
            <a:r>
              <a:rPr lang="en-US" altLang="en-US" sz="2400" dirty="0"/>
              <a:t>      necessary, use geometry of the situation to eliminate </a:t>
            </a:r>
          </a:p>
          <a:p>
            <a:pPr eaLnBrk="1" hangingPunct="1">
              <a:spcBef>
                <a:spcPct val="0"/>
              </a:spcBef>
              <a:buFontTx/>
              <a:buNone/>
              <a:defRPr/>
            </a:pPr>
            <a:r>
              <a:rPr lang="en-US" altLang="en-US" sz="2400" dirty="0"/>
              <a:t>      one of the variables by substitution.</a:t>
            </a:r>
          </a:p>
        </p:txBody>
      </p:sp>
      <p:sp>
        <p:nvSpPr>
          <p:cNvPr id="7" name="Text Box 25">
            <a:extLst>
              <a:ext uri="{FF2B5EF4-FFF2-40B4-BE49-F238E27FC236}">
                <a16:creationId xmlns:a16="http://schemas.microsoft.com/office/drawing/2014/main" id="{D25CD09F-FDB7-3501-8FBE-1A8C7D5A69F9}"/>
              </a:ext>
            </a:extLst>
          </p:cNvPr>
          <p:cNvSpPr txBox="1">
            <a:spLocks noChangeArrowheads="1"/>
          </p:cNvSpPr>
          <p:nvPr/>
        </p:nvSpPr>
        <p:spPr bwMode="auto">
          <a:xfrm>
            <a:off x="2491831" y="768741"/>
            <a:ext cx="69992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   </a:t>
            </a:r>
            <a:r>
              <a:rPr lang="en-US" altLang="en-US" sz="2400" b="1" u="sng" dirty="0"/>
              <a:t>Introduction</a:t>
            </a:r>
          </a:p>
          <a:p>
            <a:pPr eaLnBrk="1" hangingPunct="1">
              <a:spcBef>
                <a:spcPct val="0"/>
              </a:spcBef>
              <a:buFontTx/>
              <a:buNone/>
            </a:pPr>
            <a:r>
              <a:rPr lang="en-US" altLang="en-US" sz="2400" dirty="0"/>
              <a:t>    -Read the problem carefully.</a:t>
            </a:r>
          </a:p>
          <a:p>
            <a:pPr eaLnBrk="1" hangingPunct="1">
              <a:spcBef>
                <a:spcPct val="0"/>
              </a:spcBef>
              <a:buFontTx/>
              <a:buNone/>
            </a:pPr>
            <a:r>
              <a:rPr lang="en-US" altLang="en-US" sz="2400" dirty="0"/>
              <a:t>    -Draw a picture (sketch), if possible.</a:t>
            </a:r>
          </a:p>
          <a:p>
            <a:pPr eaLnBrk="1" hangingPunct="1">
              <a:spcBef>
                <a:spcPct val="0"/>
              </a:spcBef>
              <a:buFontTx/>
              <a:buNone/>
            </a:pPr>
            <a:r>
              <a:rPr lang="en-US" altLang="en-US" sz="2400" dirty="0"/>
              <a:t>    -Introduce notation.  Assign symbols to all quantities</a:t>
            </a:r>
          </a:p>
          <a:p>
            <a:pPr eaLnBrk="1" hangingPunct="1">
              <a:spcBef>
                <a:spcPct val="0"/>
              </a:spcBef>
              <a:buFontTx/>
              <a:buNone/>
            </a:pPr>
            <a:r>
              <a:rPr lang="en-US" altLang="en-US" sz="2400" dirty="0"/>
              <a:t>     that are functions of time.</a:t>
            </a:r>
          </a:p>
        </p:txBody>
      </p:sp>
      <p:sp>
        <p:nvSpPr>
          <p:cNvPr id="8" name="Rectangle 7">
            <a:extLst>
              <a:ext uri="{FF2B5EF4-FFF2-40B4-BE49-F238E27FC236}">
                <a16:creationId xmlns:a16="http://schemas.microsoft.com/office/drawing/2014/main" id="{9A230BCE-A4F0-6B7F-6860-1D881D01583E}"/>
              </a:ext>
            </a:extLst>
          </p:cNvPr>
          <p:cNvSpPr>
            <a:spLocks noChangeArrowheads="1"/>
          </p:cNvSpPr>
          <p:nvPr/>
        </p:nvSpPr>
        <p:spPr bwMode="auto">
          <a:xfrm>
            <a:off x="2363243" y="3599254"/>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III </a:t>
            </a:r>
            <a:r>
              <a:rPr lang="en-US" altLang="en-US" sz="2400" b="1" u="sng" dirty="0"/>
              <a:t>Unknown Derivative</a:t>
            </a:r>
          </a:p>
          <a:p>
            <a:pPr eaLnBrk="1" hangingPunct="1">
              <a:spcBef>
                <a:spcPct val="0"/>
              </a:spcBef>
              <a:buFontTx/>
              <a:buNone/>
            </a:pPr>
            <a:r>
              <a:rPr lang="en-US" altLang="en-US" sz="2400" dirty="0"/>
              <a:t>     Express the unknown rates</a:t>
            </a:r>
            <a:r>
              <a:rPr lang="en-US" altLang="en-US" sz="2400" dirty="0">
                <a:latin typeface="Arial" panose="020B0604020202020204" pitchFamily="34" charset="0"/>
              </a:rPr>
              <a:t> </a:t>
            </a:r>
            <a:r>
              <a:rPr lang="en-US" altLang="en-US" sz="2400" dirty="0"/>
              <a:t>in terms of derivatives</a:t>
            </a:r>
            <a:r>
              <a:rPr lang="en-US" altLang="en-US" sz="2400" dirty="0">
                <a:latin typeface="Arial" panose="020B0604020202020204" pitchFamily="34" charset="0"/>
              </a:rPr>
              <a:t>.</a:t>
            </a:r>
          </a:p>
        </p:txBody>
      </p:sp>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5" grpId="0" autoUpdateAnimBg="0"/>
      <p:bldP spid="6" grpId="0" autoUpdateAnimBg="0"/>
      <p:bldP spid="7" grpId="0" autoUpdateAnimBg="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8A972-EB4D-3322-19DA-F03F9DBA38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9DDCCC6-E5B9-DD05-FDEB-9BE3EB7BB99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6A419B47-18B0-01E7-4568-AE0CCB94CA40}"/>
              </a:ext>
            </a:extLst>
          </p:cNvPr>
          <p:cNvSpPr>
            <a:spLocks noChangeArrowheads="1"/>
          </p:cNvSpPr>
          <p:nvPr/>
        </p:nvSpPr>
        <p:spPr bwMode="auto">
          <a:xfrm>
            <a:off x="2116294" y="371605"/>
            <a:ext cx="7315200" cy="4876800"/>
          </a:xfrm>
          <a:prstGeom prst="rect">
            <a:avLst/>
          </a:prstGeom>
          <a:solidFill>
            <a:srgbClr val="FFFF66"/>
          </a:solidFill>
          <a:ln w="19050">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 name="Text Box 15">
            <a:extLst>
              <a:ext uri="{FF2B5EF4-FFF2-40B4-BE49-F238E27FC236}">
                <a16:creationId xmlns:a16="http://schemas.microsoft.com/office/drawing/2014/main" id="{8CD0A5E8-5FAF-9F28-89AD-F462AF2EE7F2}"/>
              </a:ext>
            </a:extLst>
          </p:cNvPr>
          <p:cNvSpPr txBox="1">
            <a:spLocks noChangeArrowheads="1"/>
          </p:cNvSpPr>
          <p:nvPr/>
        </p:nvSpPr>
        <p:spPr bwMode="auto">
          <a:xfrm>
            <a:off x="3487894" y="600205"/>
            <a:ext cx="463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FF0000"/>
                </a:solidFill>
              </a:rPr>
              <a:t>Steps for Related Rates Problems:</a:t>
            </a:r>
          </a:p>
        </p:txBody>
      </p:sp>
      <p:sp>
        <p:nvSpPr>
          <p:cNvPr id="5" name="Text Box 26">
            <a:extLst>
              <a:ext uri="{FF2B5EF4-FFF2-40B4-BE49-F238E27FC236}">
                <a16:creationId xmlns:a16="http://schemas.microsoft.com/office/drawing/2014/main" id="{180BB405-22F4-E3E7-0DBD-41D7832436A2}"/>
              </a:ext>
            </a:extLst>
          </p:cNvPr>
          <p:cNvSpPr txBox="1">
            <a:spLocks noChangeArrowheads="1"/>
          </p:cNvSpPr>
          <p:nvPr/>
        </p:nvSpPr>
        <p:spPr bwMode="auto">
          <a:xfrm>
            <a:off x="2244882" y="1286005"/>
            <a:ext cx="69580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48" charset="0"/>
              </a:defRPr>
            </a:lvl1pPr>
            <a:lvl2pPr marL="742950" indent="-285750" eaLnBrk="0" hangingPunct="0">
              <a:spcBef>
                <a:spcPct val="20000"/>
              </a:spcBef>
              <a:buChar char="–"/>
              <a:defRPr sz="2800">
                <a:solidFill>
                  <a:schemeClr val="tx1"/>
                </a:solidFill>
                <a:latin typeface="Times New Roman" pitchFamily="48" charset="0"/>
              </a:defRPr>
            </a:lvl2pPr>
            <a:lvl3pPr marL="1143000" indent="-228600" eaLnBrk="0" hangingPunct="0">
              <a:spcBef>
                <a:spcPct val="20000"/>
              </a:spcBef>
              <a:buChar char="•"/>
              <a:defRPr sz="2400">
                <a:solidFill>
                  <a:schemeClr val="tx1"/>
                </a:solidFill>
                <a:latin typeface="Times New Roman" pitchFamily="48" charset="0"/>
              </a:defRPr>
            </a:lvl3pPr>
            <a:lvl4pPr marL="1600200" indent="-228600" eaLnBrk="0" hangingPunct="0">
              <a:spcBef>
                <a:spcPct val="20000"/>
              </a:spcBef>
              <a:buChar char="–"/>
              <a:defRPr sz="2000">
                <a:solidFill>
                  <a:schemeClr val="tx1"/>
                </a:solidFill>
                <a:latin typeface="Times New Roman" pitchFamily="48" charset="0"/>
              </a:defRPr>
            </a:lvl4pPr>
            <a:lvl5pPr marL="2057400" indent="-228600" eaLnBrk="0" hangingPunct="0">
              <a:spcBef>
                <a:spcPct val="20000"/>
              </a:spcBef>
              <a:buChar char="»"/>
              <a:defRPr sz="2000">
                <a:solidFill>
                  <a:schemeClr val="tx1"/>
                </a:solidFill>
                <a:latin typeface="Times New Roman" pitchFamily="48" charset="0"/>
              </a:defRPr>
            </a:lvl5pPr>
            <a:lvl6pPr marL="2514600" indent="-228600" eaLnBrk="0" fontAlgn="base" hangingPunct="0">
              <a:spcBef>
                <a:spcPct val="20000"/>
              </a:spcBef>
              <a:spcAft>
                <a:spcPct val="0"/>
              </a:spcAft>
              <a:buChar char="»"/>
              <a:defRPr sz="2000">
                <a:solidFill>
                  <a:schemeClr val="tx1"/>
                </a:solidFill>
                <a:latin typeface="Times New Roman" pitchFamily="48" charset="0"/>
              </a:defRPr>
            </a:lvl6pPr>
            <a:lvl7pPr marL="2971800" indent="-228600" eaLnBrk="0" fontAlgn="base" hangingPunct="0">
              <a:spcBef>
                <a:spcPct val="20000"/>
              </a:spcBef>
              <a:spcAft>
                <a:spcPct val="0"/>
              </a:spcAft>
              <a:buChar char="»"/>
              <a:defRPr sz="2000">
                <a:solidFill>
                  <a:schemeClr val="tx1"/>
                </a:solidFill>
                <a:latin typeface="Times New Roman" pitchFamily="48" charset="0"/>
              </a:defRPr>
            </a:lvl7pPr>
            <a:lvl8pPr marL="3429000" indent="-228600" eaLnBrk="0" fontAlgn="base" hangingPunct="0">
              <a:spcBef>
                <a:spcPct val="20000"/>
              </a:spcBef>
              <a:spcAft>
                <a:spcPct val="0"/>
              </a:spcAft>
              <a:buChar char="»"/>
              <a:defRPr sz="2000">
                <a:solidFill>
                  <a:schemeClr val="tx1"/>
                </a:solidFill>
                <a:latin typeface="Times New Roman" pitchFamily="48" charset="0"/>
              </a:defRPr>
            </a:lvl8pPr>
            <a:lvl9pPr marL="3886200" indent="-228600" eaLnBrk="0" fontAlgn="base" hangingPunct="0">
              <a:spcBef>
                <a:spcPct val="20000"/>
              </a:spcBef>
              <a:spcAft>
                <a:spcPct val="0"/>
              </a:spcAft>
              <a:buChar char="»"/>
              <a:defRPr sz="2000">
                <a:solidFill>
                  <a:schemeClr val="tx1"/>
                </a:solidFill>
                <a:latin typeface="Times New Roman" pitchFamily="48" charset="0"/>
              </a:defRPr>
            </a:lvl9pPr>
          </a:lstStyle>
          <a:p>
            <a:pPr marL="0" indent="0" eaLnBrk="1" hangingPunct="1">
              <a:spcBef>
                <a:spcPct val="0"/>
              </a:spcBef>
              <a:buFontTx/>
              <a:buNone/>
              <a:defRPr/>
            </a:pPr>
            <a:r>
              <a:rPr lang="en-US" altLang="en-US" sz="2400" dirty="0"/>
              <a:t>V  </a:t>
            </a:r>
            <a:r>
              <a:rPr lang="en-US" altLang="en-US" sz="2400" b="1" u="sng" dirty="0"/>
              <a:t>Differential Equation</a:t>
            </a:r>
          </a:p>
          <a:p>
            <a:pPr marL="0" indent="0" eaLnBrk="1" hangingPunct="1">
              <a:spcBef>
                <a:spcPct val="0"/>
              </a:spcBef>
              <a:buFontTx/>
              <a:buNone/>
              <a:defRPr/>
            </a:pPr>
            <a:r>
              <a:rPr lang="en-US" altLang="en-US" sz="2400" dirty="0"/>
              <a:t>     Use the Chain Rule to differentiate both sides of the</a:t>
            </a:r>
          </a:p>
          <a:p>
            <a:pPr eaLnBrk="1" hangingPunct="1">
              <a:spcBef>
                <a:spcPct val="0"/>
              </a:spcBef>
              <a:buFontTx/>
              <a:buNone/>
              <a:defRPr/>
            </a:pPr>
            <a:r>
              <a:rPr lang="en-US" altLang="en-US" sz="2400" dirty="0"/>
              <a:t>     equation with respect to </a:t>
            </a:r>
            <a:r>
              <a:rPr lang="en-US" altLang="en-US" sz="2400" i="1" dirty="0"/>
              <a:t>t, </a:t>
            </a:r>
            <a:r>
              <a:rPr lang="en-US" altLang="en-US" sz="2400" dirty="0"/>
              <a:t>also known as implicit </a:t>
            </a:r>
          </a:p>
          <a:p>
            <a:pPr eaLnBrk="1" hangingPunct="1">
              <a:spcBef>
                <a:spcPct val="0"/>
              </a:spcBef>
              <a:buFontTx/>
              <a:buNone/>
              <a:defRPr/>
            </a:pPr>
            <a:r>
              <a:rPr lang="en-US" altLang="en-US" sz="2400" dirty="0"/>
              <a:t>     differentiation, to find a differential equation</a:t>
            </a:r>
            <a:r>
              <a:rPr lang="en-US" altLang="en-US" sz="2400" i="1" dirty="0"/>
              <a:t>.</a:t>
            </a:r>
            <a:endParaRPr lang="en-US" altLang="en-US" sz="2400" dirty="0"/>
          </a:p>
        </p:txBody>
      </p:sp>
      <p:sp>
        <p:nvSpPr>
          <p:cNvPr id="6" name="Text Box 27">
            <a:extLst>
              <a:ext uri="{FF2B5EF4-FFF2-40B4-BE49-F238E27FC236}">
                <a16:creationId xmlns:a16="http://schemas.microsoft.com/office/drawing/2014/main" id="{895EC2CC-3272-5B72-3EC3-4B22ED25F880}"/>
              </a:ext>
            </a:extLst>
          </p:cNvPr>
          <p:cNvSpPr txBox="1">
            <a:spLocks noChangeArrowheads="1"/>
          </p:cNvSpPr>
          <p:nvPr/>
        </p:nvSpPr>
        <p:spPr bwMode="auto">
          <a:xfrm>
            <a:off x="2268694" y="2954468"/>
            <a:ext cx="68516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48" charset="0"/>
              </a:defRPr>
            </a:lvl1pPr>
            <a:lvl2pPr marL="742950" indent="-285750" eaLnBrk="0" hangingPunct="0">
              <a:spcBef>
                <a:spcPct val="20000"/>
              </a:spcBef>
              <a:buChar char="–"/>
              <a:defRPr sz="2800">
                <a:solidFill>
                  <a:schemeClr val="tx1"/>
                </a:solidFill>
                <a:latin typeface="Times New Roman" pitchFamily="48" charset="0"/>
              </a:defRPr>
            </a:lvl2pPr>
            <a:lvl3pPr marL="1143000" indent="-228600" eaLnBrk="0" hangingPunct="0">
              <a:spcBef>
                <a:spcPct val="20000"/>
              </a:spcBef>
              <a:buChar char="•"/>
              <a:defRPr sz="2400">
                <a:solidFill>
                  <a:schemeClr val="tx1"/>
                </a:solidFill>
                <a:latin typeface="Times New Roman" pitchFamily="48" charset="0"/>
              </a:defRPr>
            </a:lvl3pPr>
            <a:lvl4pPr marL="1600200" indent="-228600" eaLnBrk="0" hangingPunct="0">
              <a:spcBef>
                <a:spcPct val="20000"/>
              </a:spcBef>
              <a:buChar char="–"/>
              <a:defRPr sz="2000">
                <a:solidFill>
                  <a:schemeClr val="tx1"/>
                </a:solidFill>
                <a:latin typeface="Times New Roman" pitchFamily="48" charset="0"/>
              </a:defRPr>
            </a:lvl4pPr>
            <a:lvl5pPr marL="2057400" indent="-228600" eaLnBrk="0" hangingPunct="0">
              <a:spcBef>
                <a:spcPct val="20000"/>
              </a:spcBef>
              <a:buChar char="»"/>
              <a:defRPr sz="2000">
                <a:solidFill>
                  <a:schemeClr val="tx1"/>
                </a:solidFill>
                <a:latin typeface="Times New Roman" pitchFamily="48" charset="0"/>
              </a:defRPr>
            </a:lvl5pPr>
            <a:lvl6pPr marL="2514600" indent="-228600" eaLnBrk="0" fontAlgn="base" hangingPunct="0">
              <a:spcBef>
                <a:spcPct val="20000"/>
              </a:spcBef>
              <a:spcAft>
                <a:spcPct val="0"/>
              </a:spcAft>
              <a:buChar char="»"/>
              <a:defRPr sz="2000">
                <a:solidFill>
                  <a:schemeClr val="tx1"/>
                </a:solidFill>
                <a:latin typeface="Times New Roman" pitchFamily="48" charset="0"/>
              </a:defRPr>
            </a:lvl6pPr>
            <a:lvl7pPr marL="2971800" indent="-228600" eaLnBrk="0" fontAlgn="base" hangingPunct="0">
              <a:spcBef>
                <a:spcPct val="20000"/>
              </a:spcBef>
              <a:spcAft>
                <a:spcPct val="0"/>
              </a:spcAft>
              <a:buChar char="»"/>
              <a:defRPr sz="2000">
                <a:solidFill>
                  <a:schemeClr val="tx1"/>
                </a:solidFill>
                <a:latin typeface="Times New Roman" pitchFamily="48" charset="0"/>
              </a:defRPr>
            </a:lvl7pPr>
            <a:lvl8pPr marL="3429000" indent="-228600" eaLnBrk="0" fontAlgn="base" hangingPunct="0">
              <a:spcBef>
                <a:spcPct val="20000"/>
              </a:spcBef>
              <a:spcAft>
                <a:spcPct val="0"/>
              </a:spcAft>
              <a:buChar char="»"/>
              <a:defRPr sz="2000">
                <a:solidFill>
                  <a:schemeClr val="tx1"/>
                </a:solidFill>
                <a:latin typeface="Times New Roman" pitchFamily="48" charset="0"/>
              </a:defRPr>
            </a:lvl8pPr>
            <a:lvl9pPr marL="3886200" indent="-228600" eaLnBrk="0" fontAlgn="base" hangingPunct="0">
              <a:spcBef>
                <a:spcPct val="20000"/>
              </a:spcBef>
              <a:spcAft>
                <a:spcPct val="0"/>
              </a:spcAft>
              <a:buChar char="»"/>
              <a:defRPr sz="2000">
                <a:solidFill>
                  <a:schemeClr val="tx1"/>
                </a:solidFill>
                <a:latin typeface="Times New Roman" pitchFamily="48" charset="0"/>
              </a:defRPr>
            </a:lvl9pPr>
          </a:lstStyle>
          <a:p>
            <a:pPr marL="0" indent="0" eaLnBrk="1" hangingPunct="1">
              <a:spcBef>
                <a:spcPct val="0"/>
              </a:spcBef>
              <a:buFontTx/>
              <a:buNone/>
              <a:defRPr/>
            </a:pPr>
            <a:r>
              <a:rPr lang="en-US" altLang="en-US" sz="2400" dirty="0"/>
              <a:t>VI  </a:t>
            </a:r>
            <a:r>
              <a:rPr lang="en-US" altLang="en-US" sz="2400" b="1" u="sng" dirty="0"/>
              <a:t>Snap Shot</a:t>
            </a:r>
          </a:p>
          <a:p>
            <a:pPr marL="0" indent="0" eaLnBrk="1" hangingPunct="1">
              <a:spcBef>
                <a:spcPct val="0"/>
              </a:spcBef>
              <a:buFontTx/>
              <a:buNone/>
              <a:defRPr/>
            </a:pPr>
            <a:r>
              <a:rPr lang="en-US" altLang="en-US" sz="2400" dirty="0"/>
              <a:t>      Substitute the given information into the resulting</a:t>
            </a:r>
          </a:p>
          <a:p>
            <a:pPr eaLnBrk="1" hangingPunct="1">
              <a:spcBef>
                <a:spcPct val="0"/>
              </a:spcBef>
              <a:buFontTx/>
              <a:buNone/>
              <a:defRPr/>
            </a:pPr>
            <a:r>
              <a:rPr lang="en-US" altLang="en-US" sz="2400" dirty="0"/>
              <a:t>      equation and solve for the unknown derivative.</a:t>
            </a:r>
          </a:p>
        </p:txBody>
      </p:sp>
      <p:sp>
        <p:nvSpPr>
          <p:cNvPr id="7" name="Text Box 27">
            <a:extLst>
              <a:ext uri="{FF2B5EF4-FFF2-40B4-BE49-F238E27FC236}">
                <a16:creationId xmlns:a16="http://schemas.microsoft.com/office/drawing/2014/main" id="{02211B9C-5A7E-99F9-7093-3FC9B6B9C5F7}"/>
              </a:ext>
            </a:extLst>
          </p:cNvPr>
          <p:cNvSpPr txBox="1">
            <a:spLocks noChangeArrowheads="1"/>
          </p:cNvSpPr>
          <p:nvPr/>
        </p:nvSpPr>
        <p:spPr bwMode="auto">
          <a:xfrm>
            <a:off x="2275044" y="4200655"/>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VII  </a:t>
            </a:r>
            <a:r>
              <a:rPr lang="en-US" altLang="en-US" sz="2400" b="1" u="sng" dirty="0"/>
              <a:t>Conclusion</a:t>
            </a:r>
          </a:p>
          <a:p>
            <a:pPr eaLnBrk="1" hangingPunct="1">
              <a:spcBef>
                <a:spcPct val="0"/>
              </a:spcBef>
              <a:buFontTx/>
              <a:buNone/>
            </a:pPr>
            <a:r>
              <a:rPr lang="en-US" altLang="en-US" sz="2400" dirty="0"/>
              <a:t>        State your conclusion to the problem.</a:t>
            </a:r>
          </a:p>
        </p:txBody>
      </p:sp>
    </p:spTree>
    <p:extLst>
      <p:ext uri="{BB962C8B-B14F-4D97-AF65-F5344CB8AC3E}">
        <p14:creationId xmlns:p14="http://schemas.microsoft.com/office/powerpoint/2010/main" val="1125111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5" grpId="0" autoUpdateAnimBg="0"/>
      <p:bldP spid="6" grpId="0" autoUpdateAnimBg="0"/>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1945-679E-E09C-EEBF-26E2E04F25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D1A50A-AF0D-068E-1068-0F8DF258341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09E374-C406-F6BB-1DBF-A73ED69E80E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191CD3FB-68C5-7018-6435-DBD3FD0040E9}"/>
              </a:ext>
            </a:extLst>
          </p:cNvPr>
          <p:cNvSpPr txBox="1">
            <a:spLocks noChangeArrowheads="1"/>
          </p:cNvSpPr>
          <p:nvPr/>
        </p:nvSpPr>
        <p:spPr bwMode="auto">
          <a:xfrm>
            <a:off x="297218" y="131311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E7C80E44-6F1D-8E35-9E37-37574D17F5F6}"/>
              </a:ext>
            </a:extLst>
          </p:cNvPr>
          <p:cNvSpPr txBox="1"/>
          <p:nvPr/>
        </p:nvSpPr>
        <p:spPr>
          <a:xfrm>
            <a:off x="242350" y="1887113"/>
            <a:ext cx="2370221"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   </a:t>
            </a:r>
            <a:r>
              <a:rPr lang="en-US" altLang="en-US" sz="2200" b="1" u="sng" dirty="0">
                <a:latin typeface="Times New Roman" panose="02020603050405020304" pitchFamily="18" charset="0"/>
                <a:cs typeface="Times New Roman" panose="02020603050405020304" pitchFamily="18" charset="0"/>
              </a:rPr>
              <a:t>Introduction</a:t>
            </a:r>
          </a:p>
        </p:txBody>
      </p:sp>
      <p:sp>
        <p:nvSpPr>
          <p:cNvPr id="7" name="TextBox 6">
            <a:extLst>
              <a:ext uri="{FF2B5EF4-FFF2-40B4-BE49-F238E27FC236}">
                <a16:creationId xmlns:a16="http://schemas.microsoft.com/office/drawing/2014/main" id="{39384FA5-7FF0-0E55-A5A9-C617E042A8F3}"/>
              </a:ext>
            </a:extLst>
          </p:cNvPr>
          <p:cNvSpPr txBox="1"/>
          <p:nvPr/>
        </p:nvSpPr>
        <p:spPr>
          <a:xfrm>
            <a:off x="1729638" y="244413"/>
            <a:ext cx="9855054" cy="1107996"/>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Two cars start moving from the same point. One travels south at 60 mi</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h and the other travels west at 25 m</a:t>
            </a:r>
            <a:r>
              <a:rPr lang="en-US" sz="2200" dirty="0">
                <a:latin typeface="Times New Roman" panose="02020603050405020304" pitchFamily="18" charset="0"/>
                <a:cs typeface="Times New Roman" panose="02020603050405020304" pitchFamily="18" charset="0"/>
              </a:rPr>
              <a:t>i/</a:t>
            </a:r>
            <a:r>
              <a:rPr lang="en-US" sz="2200" b="0" i="0" u="none" strike="noStrike" baseline="0" dirty="0">
                <a:latin typeface="Times New Roman" panose="02020603050405020304" pitchFamily="18" charset="0"/>
                <a:cs typeface="Times New Roman" panose="02020603050405020304" pitchFamily="18" charset="0"/>
              </a:rPr>
              <a:t>h. At what rate is the distance between the cars increasing two hours later?</a:t>
            </a:r>
            <a:endParaRPr lang="en-US"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6E436D-9776-0953-38FD-EFE77FFDD513}"/>
              </a:ext>
            </a:extLst>
          </p:cNvPr>
          <p:cNvSpPr txBox="1"/>
          <p:nvPr/>
        </p:nvSpPr>
        <p:spPr>
          <a:xfrm>
            <a:off x="481930" y="2326886"/>
            <a:ext cx="3980068" cy="1446550"/>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Let</a:t>
            </a:r>
          </a:p>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x</a:t>
            </a:r>
            <a:r>
              <a:rPr lang="en-US" altLang="en-US" sz="2200" dirty="0">
                <a:latin typeface="Times New Roman" panose="02020603050405020304" pitchFamily="18" charset="0"/>
                <a:cs typeface="Times New Roman" panose="02020603050405020304" pitchFamily="18" charset="0"/>
              </a:rPr>
              <a:t> = car traveling south (mi)</a:t>
            </a:r>
          </a:p>
          <a:p>
            <a:pPr>
              <a:spcBef>
                <a:spcPct val="0"/>
              </a:spcBef>
            </a:pP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 y </a:t>
            </a:r>
            <a:r>
              <a:rPr lang="en-US" altLang="en-US" sz="2200" dirty="0">
                <a:latin typeface="Times New Roman" panose="02020603050405020304" pitchFamily="18" charset="0"/>
                <a:cs typeface="Times New Roman" panose="02020603050405020304" pitchFamily="18" charset="0"/>
              </a:rPr>
              <a:t>= car traveling west (mi)</a:t>
            </a:r>
          </a:p>
          <a:p>
            <a:pPr>
              <a:spcBef>
                <a:spcPct val="0"/>
              </a:spcBef>
            </a:pPr>
            <a:r>
              <a:rPr lang="en-US" altLang="en-US" sz="2200" dirty="0">
                <a:latin typeface="Times New Roman" panose="02020603050405020304" pitchFamily="18" charset="0"/>
                <a:cs typeface="Times New Roman" panose="02020603050405020304" pitchFamily="18" charset="0"/>
              </a:rPr>
              <a:t>   z = distance between cars (mi) </a:t>
            </a:r>
          </a:p>
        </p:txBody>
      </p:sp>
      <p:graphicFrame>
        <p:nvGraphicFramePr>
          <p:cNvPr id="9" name="Object 8">
            <a:extLst>
              <a:ext uri="{FF2B5EF4-FFF2-40B4-BE49-F238E27FC236}">
                <a16:creationId xmlns:a16="http://schemas.microsoft.com/office/drawing/2014/main" id="{4164FBA1-6A3B-8FE9-EA7D-88A691312324}"/>
              </a:ext>
            </a:extLst>
          </p:cNvPr>
          <p:cNvGraphicFramePr>
            <a:graphicFrameLocks noChangeAspect="1"/>
          </p:cNvGraphicFramePr>
          <p:nvPr>
            <p:extLst>
              <p:ext uri="{D42A27DB-BD31-4B8C-83A1-F6EECF244321}">
                <p14:modId xmlns:p14="http://schemas.microsoft.com/office/powerpoint/2010/main" val="3931769287"/>
              </p:ext>
            </p:extLst>
          </p:nvPr>
        </p:nvGraphicFramePr>
        <p:xfrm>
          <a:off x="619014" y="3749442"/>
          <a:ext cx="4346575" cy="1144588"/>
        </p:xfrm>
        <a:graphic>
          <a:graphicData uri="http://schemas.openxmlformats.org/presentationml/2006/ole">
            <mc:AlternateContent xmlns:mc="http://schemas.openxmlformats.org/markup-compatibility/2006">
              <mc:Choice xmlns:v="urn:schemas-microsoft-com:vml" Requires="v">
                <p:oleObj name="Equation" r:id="rId2" imgW="2311200" imgH="609480" progId="Equation.DSMT4">
                  <p:embed/>
                </p:oleObj>
              </mc:Choice>
              <mc:Fallback>
                <p:oleObj name="Equation" r:id="rId2" imgW="2311200" imgH="609480" progId="Equation.DSMT4">
                  <p:embed/>
                  <p:pic>
                    <p:nvPicPr>
                      <p:cNvPr id="22" name="Object 21">
                        <a:extLst>
                          <a:ext uri="{FF2B5EF4-FFF2-40B4-BE49-F238E27FC236}">
                            <a16:creationId xmlns:a16="http://schemas.microsoft.com/office/drawing/2014/main" id="{EC76ACEB-967D-BB46-B9F0-718CD4D99198}"/>
                          </a:ext>
                        </a:extLst>
                      </p:cNvPr>
                      <p:cNvPicPr>
                        <a:picLocks noChangeAspect="1" noChangeArrowheads="1"/>
                      </p:cNvPicPr>
                      <p:nvPr/>
                    </p:nvPicPr>
                    <p:blipFill>
                      <a:blip r:embed="rId3"/>
                      <a:srcRect/>
                      <a:stretch>
                        <a:fillRect/>
                      </a:stretch>
                    </p:blipFill>
                    <p:spPr bwMode="auto">
                      <a:xfrm>
                        <a:off x="619014" y="3749442"/>
                        <a:ext cx="4346575"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B32158E2-9063-7EB6-EB69-D8C75DB0AE7F}"/>
              </a:ext>
            </a:extLst>
          </p:cNvPr>
          <p:cNvSpPr txBox="1"/>
          <p:nvPr/>
        </p:nvSpPr>
        <p:spPr>
          <a:xfrm>
            <a:off x="4686070" y="2957577"/>
            <a:ext cx="3846038" cy="430887"/>
          </a:xfrm>
          <a:prstGeom prst="rect">
            <a:avLst/>
          </a:prstGeom>
          <a:noFill/>
        </p:spPr>
        <p:txBody>
          <a:bodyPr wrap="square">
            <a:spAutoFit/>
          </a:bodyPr>
          <a:lstStyle/>
          <a:p>
            <a:r>
              <a:rPr lang="en-US" altLang="en-US" sz="2200" i="1" dirty="0">
                <a:latin typeface="Times New Roman" panose="02020603050405020304" pitchFamily="18" charset="0"/>
                <a:cs typeface="Times New Roman" panose="02020603050405020304" pitchFamily="18" charset="0"/>
              </a:rPr>
              <a:t>x</a:t>
            </a: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y </a:t>
            </a:r>
            <a:r>
              <a:rPr lang="en-US" altLang="en-US" sz="2200" dirty="0">
                <a:latin typeface="Times New Roman" panose="02020603050405020304" pitchFamily="18" charset="0"/>
                <a:cs typeface="Times New Roman" panose="02020603050405020304" pitchFamily="18" charset="0"/>
              </a:rPr>
              <a:t>and </a:t>
            </a:r>
            <a:r>
              <a:rPr lang="en-US" altLang="en-US" sz="2200" i="1" dirty="0">
                <a:latin typeface="Times New Roman" panose="02020603050405020304" pitchFamily="18" charset="0"/>
                <a:cs typeface="Times New Roman" panose="02020603050405020304" pitchFamily="18" charset="0"/>
              </a:rPr>
              <a:t>z </a:t>
            </a:r>
            <a:r>
              <a:rPr lang="en-US" altLang="en-US" sz="2200" dirty="0">
                <a:latin typeface="Times New Roman" panose="02020603050405020304" pitchFamily="18" charset="0"/>
                <a:cs typeface="Times New Roman" panose="02020603050405020304" pitchFamily="18" charset="0"/>
              </a:rPr>
              <a:t>are functions of time.</a:t>
            </a:r>
            <a:endParaRPr lang="en-US" sz="2200" dirty="0"/>
          </a:p>
        </p:txBody>
      </p:sp>
      <p:pic>
        <p:nvPicPr>
          <p:cNvPr id="12" name="Picture 11">
            <a:extLst>
              <a:ext uri="{FF2B5EF4-FFF2-40B4-BE49-F238E27FC236}">
                <a16:creationId xmlns:a16="http://schemas.microsoft.com/office/drawing/2014/main" id="{BBC6A87C-7CA3-295A-0282-B0FF6073C005}"/>
              </a:ext>
            </a:extLst>
          </p:cNvPr>
          <p:cNvPicPr>
            <a:picLocks noChangeAspect="1"/>
          </p:cNvPicPr>
          <p:nvPr/>
        </p:nvPicPr>
        <p:blipFill>
          <a:blip r:embed="rId4"/>
          <a:stretch>
            <a:fillRect/>
          </a:stretch>
        </p:blipFill>
        <p:spPr>
          <a:xfrm>
            <a:off x="9035699" y="2225991"/>
            <a:ext cx="2057578" cy="2826572"/>
          </a:xfrm>
          <a:prstGeom prst="rect">
            <a:avLst/>
          </a:prstGeom>
        </p:spPr>
      </p:pic>
      <p:sp>
        <p:nvSpPr>
          <p:cNvPr id="14" name="TextBox 13">
            <a:extLst>
              <a:ext uri="{FF2B5EF4-FFF2-40B4-BE49-F238E27FC236}">
                <a16:creationId xmlns:a16="http://schemas.microsoft.com/office/drawing/2014/main" id="{60EBA27E-B11B-F4EA-C19F-5CD2A9B4C56B}"/>
              </a:ext>
            </a:extLst>
          </p:cNvPr>
          <p:cNvSpPr txBox="1"/>
          <p:nvPr/>
        </p:nvSpPr>
        <p:spPr>
          <a:xfrm>
            <a:off x="10312134" y="4827259"/>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a:t>
            </a:r>
            <a:r>
              <a:rPr lang="en-US" sz="1800" b="0" i="0" u="none" strike="noStrike" baseline="0" dirty="0">
                <a:latin typeface="Times New Roman" panose="02020603050405020304" pitchFamily="18" charset="0"/>
                <a:cs typeface="Times New Roman" panose="02020603050405020304" pitchFamily="18" charset="0"/>
              </a:rPr>
              <a:t>outh</a:t>
            </a:r>
            <a:endParaRPr lang="en-US" dirty="0"/>
          </a:p>
        </p:txBody>
      </p:sp>
      <p:sp>
        <p:nvSpPr>
          <p:cNvPr id="15" name="TextBox 14">
            <a:extLst>
              <a:ext uri="{FF2B5EF4-FFF2-40B4-BE49-F238E27FC236}">
                <a16:creationId xmlns:a16="http://schemas.microsoft.com/office/drawing/2014/main" id="{D5106001-C97B-BC20-DAE7-601A300A9A22}"/>
              </a:ext>
            </a:extLst>
          </p:cNvPr>
          <p:cNvSpPr txBox="1"/>
          <p:nvPr/>
        </p:nvSpPr>
        <p:spPr>
          <a:xfrm>
            <a:off x="8519737" y="2378256"/>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West</a:t>
            </a:r>
            <a:endParaRPr lang="en-US" dirty="0"/>
          </a:p>
        </p:txBody>
      </p:sp>
      <p:sp>
        <p:nvSpPr>
          <p:cNvPr id="16" name="TextBox 15">
            <a:extLst>
              <a:ext uri="{FF2B5EF4-FFF2-40B4-BE49-F238E27FC236}">
                <a16:creationId xmlns:a16="http://schemas.microsoft.com/office/drawing/2014/main" id="{EC4CBB27-16CE-7643-5F47-8F400885ABCC}"/>
              </a:ext>
            </a:extLst>
          </p:cNvPr>
          <p:cNvSpPr txBox="1"/>
          <p:nvPr/>
        </p:nvSpPr>
        <p:spPr>
          <a:xfrm>
            <a:off x="10629630" y="2233631"/>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Start</a:t>
            </a:r>
            <a:endParaRPr lang="en-US" dirty="0"/>
          </a:p>
        </p:txBody>
      </p:sp>
      <p:pic>
        <p:nvPicPr>
          <p:cNvPr id="17" name="Picture 16">
            <a:extLst>
              <a:ext uri="{FF2B5EF4-FFF2-40B4-BE49-F238E27FC236}">
                <a16:creationId xmlns:a16="http://schemas.microsoft.com/office/drawing/2014/main" id="{45B55E2F-7795-D60D-E858-C2E1D96E0A34}"/>
              </a:ext>
            </a:extLst>
          </p:cNvPr>
          <p:cNvPicPr>
            <a:picLocks noChangeAspect="1"/>
          </p:cNvPicPr>
          <p:nvPr/>
        </p:nvPicPr>
        <p:blipFill>
          <a:blip r:embed="rId5"/>
          <a:stretch>
            <a:fillRect/>
          </a:stretch>
        </p:blipFill>
        <p:spPr>
          <a:xfrm>
            <a:off x="10786339" y="3396957"/>
            <a:ext cx="650783" cy="556720"/>
          </a:xfrm>
          <a:prstGeom prst="rect">
            <a:avLst/>
          </a:prstGeom>
        </p:spPr>
      </p:pic>
      <p:pic>
        <p:nvPicPr>
          <p:cNvPr id="18" name="Picture 17">
            <a:extLst>
              <a:ext uri="{FF2B5EF4-FFF2-40B4-BE49-F238E27FC236}">
                <a16:creationId xmlns:a16="http://schemas.microsoft.com/office/drawing/2014/main" id="{C18097E3-090F-2CE2-FD7B-56873B6B38A4}"/>
              </a:ext>
            </a:extLst>
          </p:cNvPr>
          <p:cNvPicPr>
            <a:picLocks noChangeAspect="1"/>
          </p:cNvPicPr>
          <p:nvPr/>
        </p:nvPicPr>
        <p:blipFill>
          <a:blip r:embed="rId5"/>
          <a:stretch>
            <a:fillRect/>
          </a:stretch>
        </p:blipFill>
        <p:spPr>
          <a:xfrm>
            <a:off x="9661351" y="1955271"/>
            <a:ext cx="650783" cy="556720"/>
          </a:xfrm>
          <a:prstGeom prst="rect">
            <a:avLst/>
          </a:prstGeom>
        </p:spPr>
      </p:pic>
      <p:pic>
        <p:nvPicPr>
          <p:cNvPr id="19" name="Picture 18">
            <a:extLst>
              <a:ext uri="{FF2B5EF4-FFF2-40B4-BE49-F238E27FC236}">
                <a16:creationId xmlns:a16="http://schemas.microsoft.com/office/drawing/2014/main" id="{E8BEA802-38C2-B4A8-4C5D-1E67497DB622}"/>
              </a:ext>
            </a:extLst>
          </p:cNvPr>
          <p:cNvPicPr>
            <a:picLocks noChangeAspect="1"/>
          </p:cNvPicPr>
          <p:nvPr/>
        </p:nvPicPr>
        <p:blipFill>
          <a:blip r:embed="rId5"/>
          <a:stretch>
            <a:fillRect/>
          </a:stretch>
        </p:blipFill>
        <p:spPr>
          <a:xfrm rot="20181218">
            <a:off x="9210026" y="3554601"/>
            <a:ext cx="589895" cy="504633"/>
          </a:xfrm>
          <a:prstGeom prst="rect">
            <a:avLst/>
          </a:prstGeom>
        </p:spPr>
      </p:pic>
      <p:pic>
        <p:nvPicPr>
          <p:cNvPr id="21" name="Picture 20">
            <a:extLst>
              <a:ext uri="{FF2B5EF4-FFF2-40B4-BE49-F238E27FC236}">
                <a16:creationId xmlns:a16="http://schemas.microsoft.com/office/drawing/2014/main" id="{1A170938-495F-9C56-4BC4-760B175A9DCD}"/>
              </a:ext>
            </a:extLst>
          </p:cNvPr>
          <p:cNvPicPr>
            <a:picLocks noChangeAspect="1"/>
          </p:cNvPicPr>
          <p:nvPr/>
        </p:nvPicPr>
        <p:blipFill>
          <a:blip r:embed="rId5"/>
          <a:stretch>
            <a:fillRect/>
          </a:stretch>
        </p:blipFill>
        <p:spPr>
          <a:xfrm>
            <a:off x="667419" y="3085195"/>
            <a:ext cx="3595395" cy="311762"/>
          </a:xfrm>
          <a:prstGeom prst="rect">
            <a:avLst/>
          </a:prstGeom>
        </p:spPr>
      </p:pic>
      <p:pic>
        <p:nvPicPr>
          <p:cNvPr id="22" name="Picture 21">
            <a:extLst>
              <a:ext uri="{FF2B5EF4-FFF2-40B4-BE49-F238E27FC236}">
                <a16:creationId xmlns:a16="http://schemas.microsoft.com/office/drawing/2014/main" id="{7CB58D46-6E8C-B29F-291D-14A589E97DAE}"/>
              </a:ext>
            </a:extLst>
          </p:cNvPr>
          <p:cNvPicPr>
            <a:picLocks noChangeAspect="1"/>
          </p:cNvPicPr>
          <p:nvPr/>
        </p:nvPicPr>
        <p:blipFill>
          <a:blip r:embed="rId5"/>
          <a:stretch>
            <a:fillRect/>
          </a:stretch>
        </p:blipFill>
        <p:spPr>
          <a:xfrm>
            <a:off x="741522" y="3363554"/>
            <a:ext cx="3595395" cy="409881"/>
          </a:xfrm>
          <a:prstGeom prst="rect">
            <a:avLst/>
          </a:prstGeom>
        </p:spPr>
      </p:pic>
      <p:pic>
        <p:nvPicPr>
          <p:cNvPr id="23" name="Picture 22">
            <a:extLst>
              <a:ext uri="{FF2B5EF4-FFF2-40B4-BE49-F238E27FC236}">
                <a16:creationId xmlns:a16="http://schemas.microsoft.com/office/drawing/2014/main" id="{1B2A5352-59A7-01A6-CC7D-B42C8A40FC84}"/>
              </a:ext>
            </a:extLst>
          </p:cNvPr>
          <p:cNvPicPr>
            <a:picLocks noChangeAspect="1"/>
          </p:cNvPicPr>
          <p:nvPr/>
        </p:nvPicPr>
        <p:blipFill>
          <a:blip r:embed="rId5"/>
          <a:stretch>
            <a:fillRect/>
          </a:stretch>
        </p:blipFill>
        <p:spPr>
          <a:xfrm>
            <a:off x="517944" y="4156350"/>
            <a:ext cx="1383220" cy="896213"/>
          </a:xfrm>
          <a:prstGeom prst="rect">
            <a:avLst/>
          </a:prstGeom>
        </p:spPr>
      </p:pic>
      <p:pic>
        <p:nvPicPr>
          <p:cNvPr id="24" name="Picture 23">
            <a:extLst>
              <a:ext uri="{FF2B5EF4-FFF2-40B4-BE49-F238E27FC236}">
                <a16:creationId xmlns:a16="http://schemas.microsoft.com/office/drawing/2014/main" id="{FAA35722-B04C-0856-3759-EBF26D59F6CA}"/>
              </a:ext>
            </a:extLst>
          </p:cNvPr>
          <p:cNvPicPr>
            <a:picLocks noChangeAspect="1"/>
          </p:cNvPicPr>
          <p:nvPr/>
        </p:nvPicPr>
        <p:blipFill>
          <a:blip r:embed="rId5"/>
          <a:stretch>
            <a:fillRect/>
          </a:stretch>
        </p:blipFill>
        <p:spPr>
          <a:xfrm>
            <a:off x="2150488" y="4112343"/>
            <a:ext cx="1383220" cy="896213"/>
          </a:xfrm>
          <a:prstGeom prst="rect">
            <a:avLst/>
          </a:prstGeom>
        </p:spPr>
      </p:pic>
      <p:pic>
        <p:nvPicPr>
          <p:cNvPr id="25" name="Picture 24">
            <a:extLst>
              <a:ext uri="{FF2B5EF4-FFF2-40B4-BE49-F238E27FC236}">
                <a16:creationId xmlns:a16="http://schemas.microsoft.com/office/drawing/2014/main" id="{57AE206E-56F6-F3D2-B619-158155939EC0}"/>
              </a:ext>
            </a:extLst>
          </p:cNvPr>
          <p:cNvPicPr>
            <a:picLocks noChangeAspect="1"/>
          </p:cNvPicPr>
          <p:nvPr/>
        </p:nvPicPr>
        <p:blipFill>
          <a:blip r:embed="rId5"/>
          <a:stretch>
            <a:fillRect/>
          </a:stretch>
        </p:blipFill>
        <p:spPr>
          <a:xfrm>
            <a:off x="3631597" y="4106077"/>
            <a:ext cx="1383220" cy="896213"/>
          </a:xfrm>
          <a:prstGeom prst="rect">
            <a:avLst/>
          </a:prstGeom>
        </p:spPr>
      </p:pic>
    </p:spTree>
    <p:extLst>
      <p:ext uri="{BB962C8B-B14F-4D97-AF65-F5344CB8AC3E}">
        <p14:creationId xmlns:p14="http://schemas.microsoft.com/office/powerpoint/2010/main" val="1729842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anim calcmode="lin" valueType="num">
                                      <p:cBhvr>
                                        <p:cTn id="58" dur="2000" fill="hold"/>
                                        <p:tgtEl>
                                          <p:spTgt spid="15"/>
                                        </p:tgtEl>
                                        <p:attrNameLst>
                                          <p:attrName>ppt_w</p:attrName>
                                        </p:attrNameLst>
                                      </p:cBhvr>
                                      <p:tavLst>
                                        <p:tav tm="0" fmla="#ppt_w*sin(2.5*pi*$)">
                                          <p:val>
                                            <p:fltVal val="0"/>
                                          </p:val>
                                        </p:tav>
                                        <p:tav tm="100000">
                                          <p:val>
                                            <p:fltVal val="1"/>
                                          </p:val>
                                        </p:tav>
                                      </p:tavLst>
                                    </p:anim>
                                    <p:anim calcmode="lin" valueType="num">
                                      <p:cBhvr>
                                        <p:cTn id="5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p:bldP spid="10"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601D-5EF3-B8BA-A798-767E759213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96D72A-BDCD-88C7-0492-13795B4B556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AFFDE2-0585-3BAD-C096-F38237DD1CC4}"/>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20C02DF3-1690-BFAC-6E85-E87C49FE0FEA}"/>
              </a:ext>
            </a:extLst>
          </p:cNvPr>
          <p:cNvSpPr txBox="1">
            <a:spLocks noChangeArrowheads="1"/>
          </p:cNvSpPr>
          <p:nvPr/>
        </p:nvSpPr>
        <p:spPr bwMode="auto">
          <a:xfrm>
            <a:off x="297218" y="1313117"/>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7" name="TextBox 6">
            <a:extLst>
              <a:ext uri="{FF2B5EF4-FFF2-40B4-BE49-F238E27FC236}">
                <a16:creationId xmlns:a16="http://schemas.microsoft.com/office/drawing/2014/main" id="{DCD99191-2A2E-B5F5-116E-5776E295922C}"/>
              </a:ext>
            </a:extLst>
          </p:cNvPr>
          <p:cNvSpPr txBox="1"/>
          <p:nvPr/>
        </p:nvSpPr>
        <p:spPr>
          <a:xfrm>
            <a:off x="1729638" y="244413"/>
            <a:ext cx="9855054" cy="1107996"/>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Two cars start moving from the same point. One travels south at 60 mi</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h and the other travels west at 25 m</a:t>
            </a:r>
            <a:r>
              <a:rPr lang="en-US" sz="2200" dirty="0">
                <a:latin typeface="Times New Roman" panose="02020603050405020304" pitchFamily="18" charset="0"/>
                <a:cs typeface="Times New Roman" panose="02020603050405020304" pitchFamily="18" charset="0"/>
              </a:rPr>
              <a:t>i/</a:t>
            </a:r>
            <a:r>
              <a:rPr lang="en-US" sz="2200" b="0" i="0" u="none" strike="noStrike" baseline="0" dirty="0">
                <a:latin typeface="Times New Roman" panose="02020603050405020304" pitchFamily="18" charset="0"/>
                <a:cs typeface="Times New Roman" panose="02020603050405020304" pitchFamily="18" charset="0"/>
              </a:rPr>
              <a:t>h. At what rate is the distance between the cars increasing two hours later?</a:t>
            </a: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D3CC094-3911-5642-A67A-BB4F160DB840}"/>
              </a:ext>
            </a:extLst>
          </p:cNvPr>
          <p:cNvSpPr txBox="1"/>
          <p:nvPr/>
        </p:nvSpPr>
        <p:spPr>
          <a:xfrm>
            <a:off x="181970" y="1880600"/>
            <a:ext cx="3370375"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  </a:t>
            </a:r>
            <a:r>
              <a:rPr lang="en-US" altLang="en-US" sz="2200" b="1" u="sng" dirty="0">
                <a:latin typeface="Times New Roman" panose="02020603050405020304" pitchFamily="18" charset="0"/>
                <a:cs typeface="Times New Roman" panose="02020603050405020304" pitchFamily="18" charset="0"/>
              </a:rPr>
              <a:t>Known Derivative</a:t>
            </a:r>
          </a:p>
        </p:txBody>
      </p:sp>
      <p:sp>
        <p:nvSpPr>
          <p:cNvPr id="11" name="TextBox 10">
            <a:extLst>
              <a:ext uri="{FF2B5EF4-FFF2-40B4-BE49-F238E27FC236}">
                <a16:creationId xmlns:a16="http://schemas.microsoft.com/office/drawing/2014/main" id="{50EF8D6F-8B50-C97B-280E-3B8A8D7E5716}"/>
              </a:ext>
            </a:extLst>
          </p:cNvPr>
          <p:cNvSpPr txBox="1"/>
          <p:nvPr/>
        </p:nvSpPr>
        <p:spPr>
          <a:xfrm>
            <a:off x="181970" y="4389608"/>
            <a:ext cx="3370375" cy="430887"/>
          </a:xfrm>
          <a:prstGeom prst="rect">
            <a:avLst/>
          </a:prstGeom>
          <a:noFill/>
        </p:spPr>
        <p:txBody>
          <a:bodyPr wrap="square">
            <a:spAutoFit/>
          </a:body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III </a:t>
            </a:r>
            <a:r>
              <a:rPr lang="en-US" altLang="en-US" sz="2200" b="1" u="sng" dirty="0">
                <a:latin typeface="Times New Roman" panose="02020603050405020304" pitchFamily="18" charset="0"/>
                <a:cs typeface="Times New Roman" panose="02020603050405020304" pitchFamily="18" charset="0"/>
              </a:rPr>
              <a:t>Unknown Derivative</a:t>
            </a:r>
          </a:p>
        </p:txBody>
      </p:sp>
      <p:sp>
        <p:nvSpPr>
          <p:cNvPr id="20" name="TextBox 19">
            <a:extLst>
              <a:ext uri="{FF2B5EF4-FFF2-40B4-BE49-F238E27FC236}">
                <a16:creationId xmlns:a16="http://schemas.microsoft.com/office/drawing/2014/main" id="{C74F8821-4680-A038-107C-5E9862A5E350}"/>
              </a:ext>
            </a:extLst>
          </p:cNvPr>
          <p:cNvSpPr txBox="1"/>
          <p:nvPr/>
        </p:nvSpPr>
        <p:spPr>
          <a:xfrm>
            <a:off x="214860" y="2266747"/>
            <a:ext cx="7633190"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One travels south at 60 mi</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h and the other travels west at 25 m</a:t>
            </a:r>
            <a:r>
              <a:rPr lang="en-US" sz="2200" dirty="0">
                <a:latin typeface="Times New Roman" panose="02020603050405020304" pitchFamily="18" charset="0"/>
                <a:cs typeface="Times New Roman" panose="02020603050405020304" pitchFamily="18" charset="0"/>
              </a:rPr>
              <a:t>i/</a:t>
            </a:r>
            <a:r>
              <a:rPr lang="en-US" sz="2200" b="0" i="0" u="none" strike="noStrike" baseline="0" dirty="0">
                <a:latin typeface="Times New Roman" panose="02020603050405020304" pitchFamily="18" charset="0"/>
                <a:cs typeface="Times New Roman" panose="02020603050405020304" pitchFamily="18" charset="0"/>
              </a:rPr>
              <a:t>h.</a:t>
            </a:r>
            <a:endParaRPr lang="en-US" sz="2200" dirty="0"/>
          </a:p>
        </p:txBody>
      </p:sp>
      <p:grpSp>
        <p:nvGrpSpPr>
          <p:cNvPr id="38" name="Group 37">
            <a:extLst>
              <a:ext uri="{FF2B5EF4-FFF2-40B4-BE49-F238E27FC236}">
                <a16:creationId xmlns:a16="http://schemas.microsoft.com/office/drawing/2014/main" id="{708102DA-652E-B05E-06C8-D3710BEDD837}"/>
              </a:ext>
            </a:extLst>
          </p:cNvPr>
          <p:cNvGrpSpPr/>
          <p:nvPr/>
        </p:nvGrpSpPr>
        <p:grpSpPr>
          <a:xfrm>
            <a:off x="8519737" y="2225991"/>
            <a:ext cx="2922693" cy="2970600"/>
            <a:chOff x="8519737" y="2225991"/>
            <a:chExt cx="2922693" cy="2970600"/>
          </a:xfrm>
        </p:grpSpPr>
        <p:pic>
          <p:nvPicPr>
            <p:cNvPr id="26" name="Picture 25">
              <a:extLst>
                <a:ext uri="{FF2B5EF4-FFF2-40B4-BE49-F238E27FC236}">
                  <a16:creationId xmlns:a16="http://schemas.microsoft.com/office/drawing/2014/main" id="{5BA592D3-0E9F-A8E4-3ABE-AB420C8CF9C9}"/>
                </a:ext>
              </a:extLst>
            </p:cNvPr>
            <p:cNvPicPr>
              <a:picLocks noChangeAspect="1"/>
            </p:cNvPicPr>
            <p:nvPr/>
          </p:nvPicPr>
          <p:blipFill>
            <a:blip r:embed="rId2"/>
            <a:stretch>
              <a:fillRect/>
            </a:stretch>
          </p:blipFill>
          <p:spPr>
            <a:xfrm>
              <a:off x="9035699" y="2225991"/>
              <a:ext cx="2057578" cy="2826572"/>
            </a:xfrm>
            <a:prstGeom prst="rect">
              <a:avLst/>
            </a:prstGeom>
          </p:spPr>
        </p:pic>
        <p:sp>
          <p:nvSpPr>
            <p:cNvPr id="27" name="TextBox 26">
              <a:extLst>
                <a:ext uri="{FF2B5EF4-FFF2-40B4-BE49-F238E27FC236}">
                  <a16:creationId xmlns:a16="http://schemas.microsoft.com/office/drawing/2014/main" id="{29772ED2-C319-5E01-62AA-2B2C2E2699E8}"/>
                </a:ext>
              </a:extLst>
            </p:cNvPr>
            <p:cNvSpPr txBox="1"/>
            <p:nvPr/>
          </p:nvSpPr>
          <p:spPr>
            <a:xfrm>
              <a:off x="10312134" y="4827259"/>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a:t>
              </a:r>
              <a:r>
                <a:rPr lang="en-US" sz="1800" b="0" i="0" u="none" strike="noStrike" baseline="0" dirty="0">
                  <a:latin typeface="Times New Roman" panose="02020603050405020304" pitchFamily="18" charset="0"/>
                  <a:cs typeface="Times New Roman" panose="02020603050405020304" pitchFamily="18" charset="0"/>
                </a:rPr>
                <a:t>outh</a:t>
              </a:r>
              <a:endParaRPr lang="en-US" dirty="0"/>
            </a:p>
          </p:txBody>
        </p:sp>
        <p:sp>
          <p:nvSpPr>
            <p:cNvPr id="28" name="TextBox 27">
              <a:extLst>
                <a:ext uri="{FF2B5EF4-FFF2-40B4-BE49-F238E27FC236}">
                  <a16:creationId xmlns:a16="http://schemas.microsoft.com/office/drawing/2014/main" id="{3AF2BD2C-5DE6-6216-6633-F868034C285D}"/>
                </a:ext>
              </a:extLst>
            </p:cNvPr>
            <p:cNvSpPr txBox="1"/>
            <p:nvPr/>
          </p:nvSpPr>
          <p:spPr>
            <a:xfrm>
              <a:off x="8519737" y="2378256"/>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West</a:t>
              </a:r>
              <a:endParaRPr lang="en-US" dirty="0"/>
            </a:p>
          </p:txBody>
        </p:sp>
        <p:sp>
          <p:nvSpPr>
            <p:cNvPr id="29" name="TextBox 28">
              <a:extLst>
                <a:ext uri="{FF2B5EF4-FFF2-40B4-BE49-F238E27FC236}">
                  <a16:creationId xmlns:a16="http://schemas.microsoft.com/office/drawing/2014/main" id="{75A28FBD-2026-2731-458B-93909137001E}"/>
                </a:ext>
              </a:extLst>
            </p:cNvPr>
            <p:cNvSpPr txBox="1"/>
            <p:nvPr/>
          </p:nvSpPr>
          <p:spPr>
            <a:xfrm>
              <a:off x="10629630" y="2233631"/>
              <a:ext cx="8128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Start</a:t>
              </a:r>
              <a:endParaRPr lang="en-US" dirty="0"/>
            </a:p>
          </p:txBody>
        </p:sp>
      </p:grpSp>
      <p:graphicFrame>
        <p:nvGraphicFramePr>
          <p:cNvPr id="33" name="Object 32">
            <a:extLst>
              <a:ext uri="{FF2B5EF4-FFF2-40B4-BE49-F238E27FC236}">
                <a16:creationId xmlns:a16="http://schemas.microsoft.com/office/drawing/2014/main" id="{F71C12F2-A6F2-F0A0-9ED4-D1A9F865A5B7}"/>
              </a:ext>
            </a:extLst>
          </p:cNvPr>
          <p:cNvGraphicFramePr>
            <a:graphicFrameLocks noChangeAspect="1"/>
          </p:cNvGraphicFramePr>
          <p:nvPr>
            <p:extLst>
              <p:ext uri="{D42A27DB-BD31-4B8C-83A1-F6EECF244321}">
                <p14:modId xmlns:p14="http://schemas.microsoft.com/office/powerpoint/2010/main" val="2536782836"/>
              </p:ext>
            </p:extLst>
          </p:nvPr>
        </p:nvGraphicFramePr>
        <p:xfrm>
          <a:off x="865188" y="2735263"/>
          <a:ext cx="1600200" cy="739775"/>
        </p:xfrm>
        <a:graphic>
          <a:graphicData uri="http://schemas.openxmlformats.org/presentationml/2006/ole">
            <mc:AlternateContent xmlns:mc="http://schemas.openxmlformats.org/markup-compatibility/2006">
              <mc:Choice xmlns:v="urn:schemas-microsoft-com:vml" Requires="v">
                <p:oleObj name="Equation" r:id="rId3" imgW="850680" imgH="393480" progId="Equation.DSMT4">
                  <p:embed/>
                </p:oleObj>
              </mc:Choice>
              <mc:Fallback>
                <p:oleObj name="Equation" r:id="rId3" imgW="850680" imgH="393480" progId="Equation.DSMT4">
                  <p:embed/>
                  <p:pic>
                    <p:nvPicPr>
                      <p:cNvPr id="8" name="Object 7">
                        <a:extLst>
                          <a:ext uri="{FF2B5EF4-FFF2-40B4-BE49-F238E27FC236}">
                            <a16:creationId xmlns:a16="http://schemas.microsoft.com/office/drawing/2014/main" id="{CF712444-93CE-184E-9F35-D2B385E055B9}"/>
                          </a:ext>
                        </a:extLst>
                      </p:cNvPr>
                      <p:cNvPicPr>
                        <a:picLocks noChangeAspect="1" noChangeArrowheads="1"/>
                      </p:cNvPicPr>
                      <p:nvPr/>
                    </p:nvPicPr>
                    <p:blipFill>
                      <a:blip r:embed="rId4"/>
                      <a:srcRect/>
                      <a:stretch>
                        <a:fillRect/>
                      </a:stretch>
                    </p:blipFill>
                    <p:spPr bwMode="auto">
                      <a:xfrm>
                        <a:off x="865188" y="2735263"/>
                        <a:ext cx="16002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3">
            <a:extLst>
              <a:ext uri="{FF2B5EF4-FFF2-40B4-BE49-F238E27FC236}">
                <a16:creationId xmlns:a16="http://schemas.microsoft.com/office/drawing/2014/main" id="{D916702A-10C1-0DF1-5F6F-198D0393C505}"/>
              </a:ext>
            </a:extLst>
          </p:cNvPr>
          <p:cNvGraphicFramePr>
            <a:graphicFrameLocks noChangeAspect="1"/>
          </p:cNvGraphicFramePr>
          <p:nvPr>
            <p:extLst>
              <p:ext uri="{D42A27DB-BD31-4B8C-83A1-F6EECF244321}">
                <p14:modId xmlns:p14="http://schemas.microsoft.com/office/powerpoint/2010/main" val="129421716"/>
              </p:ext>
            </p:extLst>
          </p:nvPr>
        </p:nvGraphicFramePr>
        <p:xfrm>
          <a:off x="825720" y="3554413"/>
          <a:ext cx="1600200" cy="739775"/>
        </p:xfrm>
        <a:graphic>
          <a:graphicData uri="http://schemas.openxmlformats.org/presentationml/2006/ole">
            <mc:AlternateContent xmlns:mc="http://schemas.openxmlformats.org/markup-compatibility/2006">
              <mc:Choice xmlns:v="urn:schemas-microsoft-com:vml" Requires="v">
                <p:oleObj name="Equation" r:id="rId5" imgW="850680" imgH="393480" progId="Equation.DSMT4">
                  <p:embed/>
                </p:oleObj>
              </mc:Choice>
              <mc:Fallback>
                <p:oleObj name="Equation" r:id="rId5" imgW="850680" imgH="393480" progId="Equation.DSMT4">
                  <p:embed/>
                  <p:pic>
                    <p:nvPicPr>
                      <p:cNvPr id="8" name="Object 7">
                        <a:extLst>
                          <a:ext uri="{FF2B5EF4-FFF2-40B4-BE49-F238E27FC236}">
                            <a16:creationId xmlns:a16="http://schemas.microsoft.com/office/drawing/2014/main" id="{CF712444-93CE-184E-9F35-D2B385E055B9}"/>
                          </a:ext>
                        </a:extLst>
                      </p:cNvPr>
                      <p:cNvPicPr>
                        <a:picLocks noChangeAspect="1" noChangeArrowheads="1"/>
                      </p:cNvPicPr>
                      <p:nvPr/>
                    </p:nvPicPr>
                    <p:blipFill>
                      <a:blip r:embed="rId6"/>
                      <a:srcRect/>
                      <a:stretch>
                        <a:fillRect/>
                      </a:stretch>
                    </p:blipFill>
                    <p:spPr bwMode="auto">
                      <a:xfrm>
                        <a:off x="825720" y="3554413"/>
                        <a:ext cx="16002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4">
            <a:extLst>
              <a:ext uri="{FF2B5EF4-FFF2-40B4-BE49-F238E27FC236}">
                <a16:creationId xmlns:a16="http://schemas.microsoft.com/office/drawing/2014/main" id="{5A312DF2-70C6-1669-5911-6F996748225E}"/>
              </a:ext>
            </a:extLst>
          </p:cNvPr>
          <p:cNvGraphicFramePr>
            <a:graphicFrameLocks noChangeAspect="1"/>
          </p:cNvGraphicFramePr>
          <p:nvPr>
            <p:extLst>
              <p:ext uri="{D42A27DB-BD31-4B8C-83A1-F6EECF244321}">
                <p14:modId xmlns:p14="http://schemas.microsoft.com/office/powerpoint/2010/main" val="4078447213"/>
              </p:ext>
            </p:extLst>
          </p:nvPr>
        </p:nvGraphicFramePr>
        <p:xfrm>
          <a:off x="744794" y="5261637"/>
          <a:ext cx="1122363" cy="835025"/>
        </p:xfrm>
        <a:graphic>
          <a:graphicData uri="http://schemas.openxmlformats.org/presentationml/2006/ole">
            <mc:AlternateContent xmlns:mc="http://schemas.openxmlformats.org/markup-compatibility/2006">
              <mc:Choice xmlns:v="urn:schemas-microsoft-com:vml" Requires="v">
                <p:oleObj name="Equation" r:id="rId7" imgW="596880" imgH="444240" progId="Equation.DSMT4">
                  <p:embed/>
                </p:oleObj>
              </mc:Choice>
              <mc:Fallback>
                <p:oleObj name="Equation" r:id="rId7" imgW="596880" imgH="444240" progId="Equation.DSMT4">
                  <p:embed/>
                  <p:pic>
                    <p:nvPicPr>
                      <p:cNvPr id="13" name="Object 12">
                        <a:extLst>
                          <a:ext uri="{FF2B5EF4-FFF2-40B4-BE49-F238E27FC236}">
                            <a16:creationId xmlns:a16="http://schemas.microsoft.com/office/drawing/2014/main" id="{801C9C23-3F0E-051C-427B-4883C031768B}"/>
                          </a:ext>
                        </a:extLst>
                      </p:cNvPr>
                      <p:cNvPicPr>
                        <a:picLocks noChangeAspect="1" noChangeArrowheads="1"/>
                      </p:cNvPicPr>
                      <p:nvPr/>
                    </p:nvPicPr>
                    <p:blipFill>
                      <a:blip r:embed="rId8"/>
                      <a:srcRect/>
                      <a:stretch>
                        <a:fillRect/>
                      </a:stretch>
                    </p:blipFill>
                    <p:spPr bwMode="auto">
                      <a:xfrm>
                        <a:off x="744794" y="5261637"/>
                        <a:ext cx="1122363"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Box 36">
            <a:extLst>
              <a:ext uri="{FF2B5EF4-FFF2-40B4-BE49-F238E27FC236}">
                <a16:creationId xmlns:a16="http://schemas.microsoft.com/office/drawing/2014/main" id="{B9AEBF89-2955-2F81-651B-D6748D5BB53F}"/>
              </a:ext>
            </a:extLst>
          </p:cNvPr>
          <p:cNvSpPr txBox="1"/>
          <p:nvPr/>
        </p:nvSpPr>
        <p:spPr>
          <a:xfrm>
            <a:off x="214859" y="4760790"/>
            <a:ext cx="8304877" cy="430887"/>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At what rate is the distance between the cars increasing two hours later?</a:t>
            </a:r>
            <a:endParaRPr lang="en-US" sz="2200" dirty="0"/>
          </a:p>
        </p:txBody>
      </p:sp>
    </p:spTree>
    <p:extLst>
      <p:ext uri="{BB962C8B-B14F-4D97-AF65-F5344CB8AC3E}">
        <p14:creationId xmlns:p14="http://schemas.microsoft.com/office/powerpoint/2010/main" val="4023476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20"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1725</Words>
  <Application>Microsoft Office PowerPoint</Application>
  <PresentationFormat>Widescreen</PresentationFormat>
  <Paragraphs>225</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4" baseType="lpstr">
      <vt:lpstr>Arial</vt:lpstr>
      <vt:lpstr>Calibri</vt:lpstr>
      <vt:lpstr>Calibri Light</vt:lpstr>
      <vt:lpstr>Cambria Math</vt:lpstr>
      <vt:lpstr>MathematicalPiLTStd-3</vt:lpstr>
      <vt:lpstr>Times New Roman</vt:lpstr>
      <vt:lpstr>TimesLTStd-Roman</vt:lpstr>
      <vt:lpstr>TimesNewRoman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115</cp:revision>
  <dcterms:created xsi:type="dcterms:W3CDTF">2022-06-05T19:04:41Z</dcterms:created>
  <dcterms:modified xsi:type="dcterms:W3CDTF">2024-07-14T22:35:58Z</dcterms:modified>
</cp:coreProperties>
</file>