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72" r:id="rId4"/>
    <p:sldId id="273" r:id="rId5"/>
    <p:sldId id="268" r:id="rId6"/>
    <p:sldId id="276" r:id="rId7"/>
    <p:sldId id="269" r:id="rId8"/>
    <p:sldId id="274" r:id="rId9"/>
    <p:sldId id="275" r:id="rId10"/>
    <p:sldId id="277" r:id="rId11"/>
    <p:sldId id="278" r:id="rId12"/>
    <p:sldId id="264"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7" autoAdjust="0"/>
    <p:restoredTop sz="94660"/>
  </p:normalViewPr>
  <p:slideViewPr>
    <p:cSldViewPr snapToGrid="0">
      <p:cViewPr varScale="1">
        <p:scale>
          <a:sx n="116" d="100"/>
          <a:sy n="116" d="100"/>
        </p:scale>
        <p:origin x="86"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2/28/2024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2/28/2024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32.bin"/><Relationship Id="rId18" Type="http://schemas.openxmlformats.org/officeDocument/2006/relationships/image" Target="../media/image75.wmf"/><Relationship Id="rId26" Type="http://schemas.openxmlformats.org/officeDocument/2006/relationships/image" Target="../media/image79.png"/><Relationship Id="rId3" Type="http://schemas.openxmlformats.org/officeDocument/2006/relationships/oleObject" Target="../embeddings/oleObject27.bin"/><Relationship Id="rId21" Type="http://schemas.openxmlformats.org/officeDocument/2006/relationships/image" Target="../media/image76.wmf"/><Relationship Id="rId34" Type="http://schemas.openxmlformats.org/officeDocument/2006/relationships/image" Target="../media/image83.png"/><Relationship Id="rId7" Type="http://schemas.openxmlformats.org/officeDocument/2006/relationships/oleObject" Target="../embeddings/oleObject29.bin"/><Relationship Id="rId12" Type="http://schemas.openxmlformats.org/officeDocument/2006/relationships/image" Target="../media/image72.wmf"/><Relationship Id="rId17" Type="http://schemas.openxmlformats.org/officeDocument/2006/relationships/oleObject" Target="../embeddings/oleObject34.bin"/><Relationship Id="rId25" Type="http://schemas.openxmlformats.org/officeDocument/2006/relationships/image" Target="../media/image78.wmf"/><Relationship Id="rId33" Type="http://schemas.openxmlformats.org/officeDocument/2006/relationships/image" Target="../media/image82.png"/><Relationship Id="rId2" Type="http://schemas.openxmlformats.org/officeDocument/2006/relationships/image" Target="../media/image67.png"/><Relationship Id="rId16" Type="http://schemas.openxmlformats.org/officeDocument/2006/relationships/image" Target="../media/image74.wmf"/><Relationship Id="rId20" Type="http://schemas.openxmlformats.org/officeDocument/2006/relationships/oleObject" Target="../embeddings/oleObject36.bin"/><Relationship Id="rId29" Type="http://schemas.openxmlformats.org/officeDocument/2006/relationships/oleObject" Target="../embeddings/oleObject40.bin"/><Relationship Id="rId1" Type="http://schemas.openxmlformats.org/officeDocument/2006/relationships/slideLayout" Target="../slideLayouts/slideLayout1.xml"/><Relationship Id="rId6" Type="http://schemas.openxmlformats.org/officeDocument/2006/relationships/image" Target="../media/image69.wmf"/><Relationship Id="rId11" Type="http://schemas.openxmlformats.org/officeDocument/2006/relationships/oleObject" Target="../embeddings/oleObject31.bin"/><Relationship Id="rId24" Type="http://schemas.openxmlformats.org/officeDocument/2006/relationships/oleObject" Target="../embeddings/oleObject38.bin"/><Relationship Id="rId32" Type="http://schemas.openxmlformats.org/officeDocument/2006/relationships/image" Target="../media/image81.png"/><Relationship Id="rId37" Type="http://schemas.openxmlformats.org/officeDocument/2006/relationships/image" Target="../media/image18.png"/><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image" Target="../media/image77.wmf"/><Relationship Id="rId28" Type="http://schemas.openxmlformats.org/officeDocument/2006/relationships/image" Target="../media/image47.wmf"/><Relationship Id="rId36" Type="http://schemas.openxmlformats.org/officeDocument/2006/relationships/image" Target="../media/image85.png"/><Relationship Id="rId10" Type="http://schemas.openxmlformats.org/officeDocument/2006/relationships/image" Target="../media/image71.wmf"/><Relationship Id="rId19" Type="http://schemas.openxmlformats.org/officeDocument/2006/relationships/oleObject" Target="../embeddings/oleObject35.bin"/><Relationship Id="rId31" Type="http://schemas.openxmlformats.org/officeDocument/2006/relationships/image" Target="../media/image60.png"/><Relationship Id="rId4" Type="http://schemas.openxmlformats.org/officeDocument/2006/relationships/image" Target="../media/image68.wmf"/><Relationship Id="rId9" Type="http://schemas.openxmlformats.org/officeDocument/2006/relationships/oleObject" Target="../embeddings/oleObject30.bin"/><Relationship Id="rId14" Type="http://schemas.openxmlformats.org/officeDocument/2006/relationships/image" Target="../media/image73.wmf"/><Relationship Id="rId22" Type="http://schemas.openxmlformats.org/officeDocument/2006/relationships/oleObject" Target="../embeddings/oleObject37.bin"/><Relationship Id="rId27" Type="http://schemas.openxmlformats.org/officeDocument/2006/relationships/oleObject" Target="../embeddings/oleObject39.bin"/><Relationship Id="rId30" Type="http://schemas.openxmlformats.org/officeDocument/2006/relationships/image" Target="../media/image80.wmf"/><Relationship Id="rId35" Type="http://schemas.openxmlformats.org/officeDocument/2006/relationships/image" Target="../media/image84.png"/></Relationships>
</file>

<file path=ppt/slides/_rels/slide1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2.wmf"/><Relationship Id="rId18" Type="http://schemas.openxmlformats.org/officeDocument/2006/relationships/image" Target="../media/image97.png"/><Relationship Id="rId26" Type="http://schemas.openxmlformats.org/officeDocument/2006/relationships/image" Target="../media/image103.png"/><Relationship Id="rId3" Type="http://schemas.openxmlformats.org/officeDocument/2006/relationships/image" Target="../media/image18.png"/><Relationship Id="rId21" Type="http://schemas.openxmlformats.org/officeDocument/2006/relationships/oleObject" Target="../embeddings/oleObject45.bin"/><Relationship Id="rId7" Type="http://schemas.openxmlformats.org/officeDocument/2006/relationships/image" Target="../media/image88.png"/><Relationship Id="rId12" Type="http://schemas.openxmlformats.org/officeDocument/2006/relationships/oleObject" Target="../embeddings/oleObject43.bin"/><Relationship Id="rId17" Type="http://schemas.openxmlformats.org/officeDocument/2006/relationships/image" Target="../media/image96.png"/><Relationship Id="rId25" Type="http://schemas.openxmlformats.org/officeDocument/2006/relationships/image" Target="../media/image102.png"/><Relationship Id="rId33" Type="http://schemas.openxmlformats.org/officeDocument/2006/relationships/image" Target="../media/image108.wmf"/><Relationship Id="rId2" Type="http://schemas.openxmlformats.org/officeDocument/2006/relationships/image" Target="../media/image86.png"/><Relationship Id="rId16" Type="http://schemas.openxmlformats.org/officeDocument/2006/relationships/image" Target="../media/image95.png"/><Relationship Id="rId20" Type="http://schemas.openxmlformats.org/officeDocument/2006/relationships/image" Target="../media/image98.wmf"/><Relationship Id="rId29"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1.wmf"/><Relationship Id="rId24" Type="http://schemas.openxmlformats.org/officeDocument/2006/relationships/image" Target="../media/image101.png"/><Relationship Id="rId32" Type="http://schemas.openxmlformats.org/officeDocument/2006/relationships/oleObject" Target="../embeddings/oleObject47.bin"/><Relationship Id="rId5" Type="http://schemas.openxmlformats.org/officeDocument/2006/relationships/image" Target="../media/image47.wmf"/><Relationship Id="rId15" Type="http://schemas.openxmlformats.org/officeDocument/2006/relationships/image" Target="../media/image94.png"/><Relationship Id="rId23" Type="http://schemas.openxmlformats.org/officeDocument/2006/relationships/image" Target="../media/image100.png"/><Relationship Id="rId28" Type="http://schemas.openxmlformats.org/officeDocument/2006/relationships/image" Target="../media/image105.png"/><Relationship Id="rId10" Type="http://schemas.openxmlformats.org/officeDocument/2006/relationships/oleObject" Target="../embeddings/oleObject42.bin"/><Relationship Id="rId19" Type="http://schemas.openxmlformats.org/officeDocument/2006/relationships/oleObject" Target="../embeddings/oleObject44.bin"/><Relationship Id="rId31" Type="http://schemas.openxmlformats.org/officeDocument/2006/relationships/image" Target="../media/image107.wmf"/><Relationship Id="rId4" Type="http://schemas.openxmlformats.org/officeDocument/2006/relationships/oleObject" Target="../embeddings/oleObject41.bin"/><Relationship Id="rId9" Type="http://schemas.openxmlformats.org/officeDocument/2006/relationships/image" Target="../media/image90.png"/><Relationship Id="rId14" Type="http://schemas.openxmlformats.org/officeDocument/2006/relationships/image" Target="../media/image93.png"/><Relationship Id="rId22" Type="http://schemas.openxmlformats.org/officeDocument/2006/relationships/image" Target="../media/image99.wmf"/><Relationship Id="rId27" Type="http://schemas.openxmlformats.org/officeDocument/2006/relationships/image" Target="../media/image104.png"/><Relationship Id="rId30" Type="http://schemas.openxmlformats.org/officeDocument/2006/relationships/oleObject" Target="../embeddings/oleObject46.bin"/></Relationships>
</file>

<file path=ppt/slides/_rels/slide12.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98.wmf"/><Relationship Id="rId26" Type="http://schemas.openxmlformats.org/officeDocument/2006/relationships/image" Target="../media/image128.png"/><Relationship Id="rId3" Type="http://schemas.openxmlformats.org/officeDocument/2006/relationships/image" Target="../media/image110.png"/><Relationship Id="rId21" Type="http://schemas.openxmlformats.org/officeDocument/2006/relationships/image" Target="../media/image39.png"/><Relationship Id="rId34" Type="http://schemas.openxmlformats.org/officeDocument/2006/relationships/image" Target="../media/image134.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oleObject" Target="../embeddings/oleObject49.bin"/><Relationship Id="rId25" Type="http://schemas.openxmlformats.org/officeDocument/2006/relationships/image" Target="../media/image127.png"/><Relationship Id="rId33" Type="http://schemas.openxmlformats.org/officeDocument/2006/relationships/image" Target="../media/image133.png"/><Relationship Id="rId2" Type="http://schemas.openxmlformats.org/officeDocument/2006/relationships/image" Target="../media/image109.png"/><Relationship Id="rId16" Type="http://schemas.openxmlformats.org/officeDocument/2006/relationships/image" Target="../media/image122.wmf"/><Relationship Id="rId20" Type="http://schemas.openxmlformats.org/officeDocument/2006/relationships/image" Target="../media/image123.wmf"/><Relationship Id="rId29" Type="http://schemas.openxmlformats.org/officeDocument/2006/relationships/image" Target="../media/image130.wmf"/><Relationship Id="rId1" Type="http://schemas.openxmlformats.org/officeDocument/2006/relationships/slideLayout" Target="../slideLayouts/slideLayout1.xml"/><Relationship Id="rId6" Type="http://schemas.openxmlformats.org/officeDocument/2006/relationships/image" Target="../media/image113.png"/><Relationship Id="rId11" Type="http://schemas.openxmlformats.org/officeDocument/2006/relationships/image" Target="../media/image118.png"/><Relationship Id="rId24" Type="http://schemas.openxmlformats.org/officeDocument/2006/relationships/image" Target="../media/image126.png"/><Relationship Id="rId32" Type="http://schemas.openxmlformats.org/officeDocument/2006/relationships/image" Target="../media/image132.png"/><Relationship Id="rId5" Type="http://schemas.openxmlformats.org/officeDocument/2006/relationships/image" Target="../media/image112.png"/><Relationship Id="rId15" Type="http://schemas.openxmlformats.org/officeDocument/2006/relationships/oleObject" Target="../embeddings/oleObject48.bin"/><Relationship Id="rId23" Type="http://schemas.openxmlformats.org/officeDocument/2006/relationships/image" Target="../media/image125.png"/><Relationship Id="rId28" Type="http://schemas.openxmlformats.org/officeDocument/2006/relationships/oleObject" Target="../embeddings/oleObject51.bin"/><Relationship Id="rId10" Type="http://schemas.openxmlformats.org/officeDocument/2006/relationships/image" Target="../media/image117.png"/><Relationship Id="rId19" Type="http://schemas.openxmlformats.org/officeDocument/2006/relationships/oleObject" Target="../embeddings/oleObject50.bin"/><Relationship Id="rId31" Type="http://schemas.openxmlformats.org/officeDocument/2006/relationships/image" Target="../media/image131.wmf"/><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 Id="rId22" Type="http://schemas.openxmlformats.org/officeDocument/2006/relationships/image" Target="../media/image124.png"/><Relationship Id="rId27" Type="http://schemas.openxmlformats.org/officeDocument/2006/relationships/image" Target="../media/image129.png"/><Relationship Id="rId30" Type="http://schemas.openxmlformats.org/officeDocument/2006/relationships/oleObject" Target="../embeddings/oleObject52.bin"/><Relationship Id="rId35" Type="http://schemas.openxmlformats.org/officeDocument/2006/relationships/image" Target="../media/image135.png"/></Relationships>
</file>

<file path=ppt/slides/_rels/slide13.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4.png"/><Relationship Id="rId3" Type="http://schemas.openxmlformats.org/officeDocument/2006/relationships/image" Target="../media/image137.png"/><Relationship Id="rId7" Type="http://schemas.openxmlformats.org/officeDocument/2006/relationships/image" Target="../media/image140.png"/><Relationship Id="rId12" Type="http://schemas.openxmlformats.org/officeDocument/2006/relationships/image" Target="../media/image143.png"/><Relationship Id="rId2"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image" Target="../media/image139.png"/><Relationship Id="rId11" Type="http://schemas.openxmlformats.org/officeDocument/2006/relationships/image" Target="../media/image142.png"/><Relationship Id="rId5" Type="http://schemas.openxmlformats.org/officeDocument/2006/relationships/image" Target="../media/image138.png"/><Relationship Id="rId15" Type="http://schemas.openxmlformats.org/officeDocument/2006/relationships/image" Target="../media/image146.png"/><Relationship Id="rId10" Type="http://schemas.openxmlformats.org/officeDocument/2006/relationships/image" Target="../media/image40.png"/><Relationship Id="rId4" Type="http://schemas.openxmlformats.org/officeDocument/2006/relationships/image" Target="../media/image18.png"/><Relationship Id="rId9" Type="http://schemas.openxmlformats.org/officeDocument/2006/relationships/image" Target="../media/image39.png"/><Relationship Id="rId14" Type="http://schemas.openxmlformats.org/officeDocument/2006/relationships/image" Target="../media/image145.png"/></Relationships>
</file>

<file path=ppt/slides/_rels/slide14.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7.png"/><Relationship Id="rId3" Type="http://schemas.openxmlformats.org/officeDocument/2006/relationships/image" Target="../media/image148.png"/><Relationship Id="rId7" Type="http://schemas.openxmlformats.org/officeDocument/2006/relationships/image" Target="../media/image152.png"/><Relationship Id="rId12" Type="http://schemas.openxmlformats.org/officeDocument/2006/relationships/image" Target="../media/image156.wmf"/><Relationship Id="rId2" Type="http://schemas.openxmlformats.org/officeDocument/2006/relationships/image" Target="../media/image147.png"/><Relationship Id="rId1" Type="http://schemas.openxmlformats.org/officeDocument/2006/relationships/slideLayout" Target="../slideLayouts/slideLayout1.xml"/><Relationship Id="rId6" Type="http://schemas.openxmlformats.org/officeDocument/2006/relationships/image" Target="../media/image151.png"/><Relationship Id="rId11" Type="http://schemas.openxmlformats.org/officeDocument/2006/relationships/oleObject" Target="../embeddings/oleObject53.bin"/><Relationship Id="rId5" Type="http://schemas.openxmlformats.org/officeDocument/2006/relationships/image" Target="../media/image150.png"/><Relationship Id="rId15" Type="http://schemas.openxmlformats.org/officeDocument/2006/relationships/image" Target="../media/image158.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wmf"/><Relationship Id="rId3" Type="http://schemas.openxmlformats.org/officeDocument/2006/relationships/hyperlink" Target="https://www.desmos.com/calculator/cideqinub4" TargetMode="External"/><Relationship Id="rId7" Type="http://schemas.openxmlformats.org/officeDocument/2006/relationships/image" Target="../media/image11.png"/><Relationship Id="rId12" Type="http://schemas.openxmlformats.org/officeDocument/2006/relationships/oleObject" Target="../embeddings/oleObject1.bin"/><Relationship Id="rId2" Type="http://schemas.openxmlformats.org/officeDocument/2006/relationships/image" Target="../media/image7.pn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7.wmf"/><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1.wmf"/><Relationship Id="rId12" Type="http://schemas.openxmlformats.org/officeDocument/2006/relationships/oleObject" Target="../embeddings/oleObject8.bin"/><Relationship Id="rId2" Type="http://schemas.openxmlformats.org/officeDocument/2006/relationships/oleObject" Target="../embeddings/oleObject3.bin"/><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oleObject" Target="../embeddings/oleObject5.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2.wmf"/><Relationship Id="rId1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1.wmf"/><Relationship Id="rId18" Type="http://schemas.openxmlformats.org/officeDocument/2006/relationships/oleObject" Target="../embeddings/oleObject18.bin"/><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oleObject" Target="../embeddings/oleObject15.bin"/><Relationship Id="rId17" Type="http://schemas.openxmlformats.org/officeDocument/2006/relationships/image" Target="../media/image33.wmf"/><Relationship Id="rId2" Type="http://schemas.openxmlformats.org/officeDocument/2006/relationships/oleObject" Target="../embeddings/oleObject10.bin"/><Relationship Id="rId16" Type="http://schemas.openxmlformats.org/officeDocument/2006/relationships/oleObject" Target="../embeddings/oleObject17.bin"/><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oleObject" Target="../embeddings/oleObject12.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14.bin"/><Relationship Id="rId19" Type="http://schemas.openxmlformats.org/officeDocument/2006/relationships/image" Target="../media/image34.wmf"/><Relationship Id="rId4" Type="http://schemas.openxmlformats.org/officeDocument/2006/relationships/oleObject" Target="../embeddings/oleObject11.bin"/><Relationship Id="rId9" Type="http://schemas.openxmlformats.org/officeDocument/2006/relationships/image" Target="../media/image29.wmf"/><Relationship Id="rId1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wmf"/><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oleObject" Target="../embeddings/oleObject19.bin"/><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48.wmf"/><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6.bin"/><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oleObject" Target="../embeddings/oleObject21.bin"/><Relationship Id="rId21" Type="http://schemas.openxmlformats.org/officeDocument/2006/relationships/image" Target="../media/image61.png"/><Relationship Id="rId7" Type="http://schemas.openxmlformats.org/officeDocument/2006/relationships/oleObject" Target="../embeddings/oleObject23.bin"/><Relationship Id="rId12" Type="http://schemas.openxmlformats.org/officeDocument/2006/relationships/image" Target="../media/image53.wmf"/><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image" Target="../media/image49.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50.wmf"/><Relationship Id="rId11" Type="http://schemas.openxmlformats.org/officeDocument/2006/relationships/oleObject" Target="../embeddings/oleObject25.bin"/><Relationship Id="rId24" Type="http://schemas.openxmlformats.org/officeDocument/2006/relationships/image" Target="../media/image64.png"/><Relationship Id="rId5" Type="http://schemas.openxmlformats.org/officeDocument/2006/relationships/oleObject" Target="../embeddings/oleObject22.bin"/><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2.wmf"/><Relationship Id="rId19" Type="http://schemas.openxmlformats.org/officeDocument/2006/relationships/image" Target="../media/image59.png"/><Relationship Id="rId4" Type="http://schemas.openxmlformats.org/officeDocument/2006/relationships/image" Target="../media/image48.wmf"/><Relationship Id="rId9" Type="http://schemas.openxmlformats.org/officeDocument/2006/relationships/oleObject" Target="../embeddings/oleObject24.bin"/><Relationship Id="rId14" Type="http://schemas.openxmlformats.org/officeDocument/2006/relationships/image" Target="../media/image54.wmf"/><Relationship Id="rId22"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000F-B0DB-537D-2283-356EBD172C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D3350-5BF7-4222-7F38-487F8E403D9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0E8629-2E6F-0778-EBA7-9B4A02CB29BE}"/>
              </a:ext>
            </a:extLst>
          </p:cNvPr>
          <p:cNvPicPr>
            <a:picLocks noChangeAspect="1"/>
          </p:cNvPicPr>
          <p:nvPr/>
        </p:nvPicPr>
        <p:blipFill>
          <a:blip r:embed="rId2"/>
          <a:stretch>
            <a:fillRect/>
          </a:stretch>
        </p:blipFill>
        <p:spPr>
          <a:xfrm>
            <a:off x="297796" y="319276"/>
            <a:ext cx="8227565" cy="458041"/>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5" name="Picture 13" descr="Mersenne_3">
            <a:extLst>
              <a:ext uri="{FF2B5EF4-FFF2-40B4-BE49-F238E27FC236}">
                <a16:creationId xmlns:a16="http://schemas.microsoft.com/office/drawing/2014/main" id="{DB84721D-796F-367B-0D60-A457E8259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035" y="1071711"/>
            <a:ext cx="2599930" cy="3059845"/>
          </a:xfrm>
          <a:prstGeom prst="rect">
            <a:avLst/>
          </a:prstGeom>
          <a:noFill/>
          <a:ln w="19050">
            <a:solidFill>
              <a:schemeClr val="accent1"/>
            </a:solidFill>
            <a:miter lim="800000"/>
            <a:headEnd/>
            <a:tailEnd/>
          </a:ln>
          <a:effectLst>
            <a:outerShdw blurRad="50800" dist="101600" dir="2700000" algn="tl"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6E04035A-E077-1671-DEF1-CE9F20F61C3F}"/>
              </a:ext>
            </a:extLst>
          </p:cNvPr>
          <p:cNvSpPr>
            <a:spLocks noChangeArrowheads="1"/>
          </p:cNvSpPr>
          <p:nvPr/>
        </p:nvSpPr>
        <p:spPr bwMode="auto">
          <a:xfrm>
            <a:off x="4902994" y="4366065"/>
            <a:ext cx="2386012" cy="831850"/>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t>Marin Mersenne</a:t>
            </a:r>
          </a:p>
          <a:p>
            <a:pPr algn="ctr" eaLnBrk="1" hangingPunct="1"/>
            <a:r>
              <a:rPr lang="en-US" altLang="en-US" b="1" dirty="0"/>
              <a:t>1588 – 1648 </a:t>
            </a:r>
            <a:endParaRPr lang="en-US" altLang="en-US" dirty="0"/>
          </a:p>
        </p:txBody>
      </p:sp>
      <p:sp>
        <p:nvSpPr>
          <p:cNvPr id="7" name="Rectangle 15">
            <a:extLst>
              <a:ext uri="{FF2B5EF4-FFF2-40B4-BE49-F238E27FC236}">
                <a16:creationId xmlns:a16="http://schemas.microsoft.com/office/drawing/2014/main" id="{2697A37C-A45C-1A3F-96A8-0F68604494F3}"/>
              </a:ext>
            </a:extLst>
          </p:cNvPr>
          <p:cNvSpPr>
            <a:spLocks noChangeArrowheads="1"/>
          </p:cNvSpPr>
          <p:nvPr/>
        </p:nvSpPr>
        <p:spPr bwMode="auto">
          <a:xfrm>
            <a:off x="533400" y="5418675"/>
            <a:ext cx="11071917" cy="1196975"/>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Marin Mersenne</a:t>
            </a:r>
            <a:r>
              <a:rPr lang="en-US" altLang="en-US" dirty="0"/>
              <a:t> was a French monk who is best known for his role as a clearing house for correspondence between eminent philosophers and scientists and for his work in number theory. </a:t>
            </a:r>
          </a:p>
        </p:txBody>
      </p:sp>
    </p:spTree>
    <p:extLst>
      <p:ext uri="{BB962C8B-B14F-4D97-AF65-F5344CB8AC3E}">
        <p14:creationId xmlns:p14="http://schemas.microsoft.com/office/powerpoint/2010/main" val="246616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E79B-9874-A21C-6E91-FBC253C042F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3836D6-0505-2E57-C04E-66E182957251}"/>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9">
            <a:extLst>
              <a:ext uri="{FF2B5EF4-FFF2-40B4-BE49-F238E27FC236}">
                <a16:creationId xmlns:a16="http://schemas.microsoft.com/office/drawing/2014/main" id="{CC6561D9-6F36-B235-564A-E29D119643D3}"/>
              </a:ext>
            </a:extLst>
          </p:cNvPr>
          <p:cNvSpPr txBox="1">
            <a:spLocks noChangeArrowheads="1"/>
          </p:cNvSpPr>
          <p:nvPr/>
        </p:nvSpPr>
        <p:spPr bwMode="auto">
          <a:xfrm>
            <a:off x="331009" y="26816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5" name="TextBox 4">
            <a:extLst>
              <a:ext uri="{FF2B5EF4-FFF2-40B4-BE49-F238E27FC236}">
                <a16:creationId xmlns:a16="http://schemas.microsoft.com/office/drawing/2014/main" id="{F00D8745-3211-8478-56E6-D08164AADC5D}"/>
              </a:ext>
            </a:extLst>
          </p:cNvPr>
          <p:cNvSpPr txBox="1"/>
          <p:nvPr/>
        </p:nvSpPr>
        <p:spPr>
          <a:xfrm>
            <a:off x="238467" y="813608"/>
            <a:ext cx="7813516" cy="430887"/>
          </a:xfrm>
          <a:prstGeom prst="rect">
            <a:avLst/>
          </a:prstGeom>
          <a:noFill/>
        </p:spPr>
        <p:txBody>
          <a:bodyPr wrap="square">
            <a:spAutoFit/>
          </a:bodyPr>
          <a:lstStyle/>
          <a:p>
            <a:r>
              <a:rPr lang="en-US" sz="2200" b="0" i="0" u="none" strike="noStrike" baseline="0" dirty="0">
                <a:latin typeface="TimesLTStd-Roman"/>
              </a:rPr>
              <a:t>(d) When is the particle moving in the positive direction, forward?</a:t>
            </a:r>
            <a:endParaRPr lang="en-US" sz="2200" dirty="0"/>
          </a:p>
        </p:txBody>
      </p:sp>
      <p:pic>
        <p:nvPicPr>
          <p:cNvPr id="7" name="Picture 6">
            <a:extLst>
              <a:ext uri="{FF2B5EF4-FFF2-40B4-BE49-F238E27FC236}">
                <a16:creationId xmlns:a16="http://schemas.microsoft.com/office/drawing/2014/main" id="{CDD89B1E-C653-13D4-7A25-CA54AF65B1C6}"/>
              </a:ext>
            </a:extLst>
          </p:cNvPr>
          <p:cNvPicPr>
            <a:picLocks noChangeAspect="1"/>
          </p:cNvPicPr>
          <p:nvPr/>
        </p:nvPicPr>
        <p:blipFill>
          <a:blip r:embed="rId2"/>
          <a:stretch>
            <a:fillRect/>
          </a:stretch>
        </p:blipFill>
        <p:spPr>
          <a:xfrm>
            <a:off x="394444" y="1430944"/>
            <a:ext cx="6574552" cy="387961"/>
          </a:xfrm>
          <a:prstGeom prst="rect">
            <a:avLst/>
          </a:prstGeom>
        </p:spPr>
      </p:pic>
      <p:graphicFrame>
        <p:nvGraphicFramePr>
          <p:cNvPr id="8" name="Object 7">
            <a:extLst>
              <a:ext uri="{FF2B5EF4-FFF2-40B4-BE49-F238E27FC236}">
                <a16:creationId xmlns:a16="http://schemas.microsoft.com/office/drawing/2014/main" id="{F4034401-94F4-9C50-B9BA-DE086116C705}"/>
              </a:ext>
            </a:extLst>
          </p:cNvPr>
          <p:cNvGraphicFramePr>
            <a:graphicFrameLocks noChangeAspect="1"/>
          </p:cNvGraphicFramePr>
          <p:nvPr>
            <p:extLst>
              <p:ext uri="{D42A27DB-BD31-4B8C-83A1-F6EECF244321}">
                <p14:modId xmlns:p14="http://schemas.microsoft.com/office/powerpoint/2010/main" val="3518499646"/>
              </p:ext>
            </p:extLst>
          </p:nvPr>
        </p:nvGraphicFramePr>
        <p:xfrm>
          <a:off x="394444" y="1864388"/>
          <a:ext cx="2171700" cy="477838"/>
        </p:xfrm>
        <a:graphic>
          <a:graphicData uri="http://schemas.openxmlformats.org/presentationml/2006/ole">
            <mc:AlternateContent xmlns:mc="http://schemas.openxmlformats.org/markup-compatibility/2006">
              <mc:Choice xmlns:v="urn:schemas-microsoft-com:vml" Requires="v">
                <p:oleObj name="Equation" r:id="rId3" imgW="1155600" imgH="253800" progId="Equation.DSMT4">
                  <p:embed/>
                </p:oleObj>
              </mc:Choice>
              <mc:Fallback>
                <p:oleObj name="Equation" r:id="rId3" imgW="1155600" imgH="253800" progId="Equation.DSMT4">
                  <p:embed/>
                  <p:pic>
                    <p:nvPicPr>
                      <p:cNvPr id="20" name="Object 19">
                        <a:extLst>
                          <a:ext uri="{FF2B5EF4-FFF2-40B4-BE49-F238E27FC236}">
                            <a16:creationId xmlns:a16="http://schemas.microsoft.com/office/drawing/2014/main" id="{B68C9E65-E246-AFE5-306A-1DECC7259A8E}"/>
                          </a:ext>
                        </a:extLst>
                      </p:cNvPr>
                      <p:cNvPicPr>
                        <a:picLocks noChangeAspect="1" noChangeArrowheads="1"/>
                      </p:cNvPicPr>
                      <p:nvPr/>
                    </p:nvPicPr>
                    <p:blipFill>
                      <a:blip r:embed="rId4"/>
                      <a:srcRect/>
                      <a:stretch>
                        <a:fillRect/>
                      </a:stretch>
                    </p:blipFill>
                    <p:spPr bwMode="auto">
                      <a:xfrm>
                        <a:off x="394444" y="1864388"/>
                        <a:ext cx="21717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569D06EA-F6B4-C42C-2618-5A46E512CE79}"/>
              </a:ext>
            </a:extLst>
          </p:cNvPr>
          <p:cNvGraphicFramePr>
            <a:graphicFrameLocks noChangeAspect="1"/>
          </p:cNvGraphicFramePr>
          <p:nvPr>
            <p:extLst>
              <p:ext uri="{D42A27DB-BD31-4B8C-83A1-F6EECF244321}">
                <p14:modId xmlns:p14="http://schemas.microsoft.com/office/powerpoint/2010/main" val="2605219122"/>
              </p:ext>
            </p:extLst>
          </p:nvPr>
        </p:nvGraphicFramePr>
        <p:xfrm>
          <a:off x="394444" y="2381694"/>
          <a:ext cx="1741488" cy="431800"/>
        </p:xfrm>
        <a:graphic>
          <a:graphicData uri="http://schemas.openxmlformats.org/presentationml/2006/ole">
            <mc:AlternateContent xmlns:mc="http://schemas.openxmlformats.org/markup-compatibility/2006">
              <mc:Choice xmlns:v="urn:schemas-microsoft-com:vml" Requires="v">
                <p:oleObj name="Equation" r:id="rId5" imgW="927000" imgH="228600" progId="Equation.DSMT4">
                  <p:embed/>
                </p:oleObj>
              </mc:Choice>
              <mc:Fallback>
                <p:oleObj name="Equation" r:id="rId5" imgW="927000" imgH="228600" progId="Equation.DSMT4">
                  <p:embed/>
                  <p:pic>
                    <p:nvPicPr>
                      <p:cNvPr id="26" name="Object 25">
                        <a:extLst>
                          <a:ext uri="{FF2B5EF4-FFF2-40B4-BE49-F238E27FC236}">
                            <a16:creationId xmlns:a16="http://schemas.microsoft.com/office/drawing/2014/main" id="{BF3EE15F-ACDD-0483-648C-82AB021F7405}"/>
                          </a:ext>
                        </a:extLst>
                      </p:cNvPr>
                      <p:cNvPicPr>
                        <a:picLocks noChangeAspect="1" noChangeArrowheads="1"/>
                      </p:cNvPicPr>
                      <p:nvPr/>
                    </p:nvPicPr>
                    <p:blipFill>
                      <a:blip r:embed="rId6"/>
                      <a:srcRect/>
                      <a:stretch>
                        <a:fillRect/>
                      </a:stretch>
                    </p:blipFill>
                    <p:spPr bwMode="auto">
                      <a:xfrm>
                        <a:off x="394444" y="2381694"/>
                        <a:ext cx="17414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807BC6C4-1FC5-D31C-14F3-4958BF35FD06}"/>
              </a:ext>
            </a:extLst>
          </p:cNvPr>
          <p:cNvGraphicFramePr>
            <a:graphicFrameLocks noChangeAspect="1"/>
          </p:cNvGraphicFramePr>
          <p:nvPr>
            <p:extLst>
              <p:ext uri="{D42A27DB-BD31-4B8C-83A1-F6EECF244321}">
                <p14:modId xmlns:p14="http://schemas.microsoft.com/office/powerpoint/2010/main" val="1424715510"/>
              </p:ext>
            </p:extLst>
          </p:nvPr>
        </p:nvGraphicFramePr>
        <p:xfrm>
          <a:off x="403154" y="2980633"/>
          <a:ext cx="1289050" cy="382587"/>
        </p:xfrm>
        <a:graphic>
          <a:graphicData uri="http://schemas.openxmlformats.org/presentationml/2006/ole">
            <mc:AlternateContent xmlns:mc="http://schemas.openxmlformats.org/markup-compatibility/2006">
              <mc:Choice xmlns:v="urn:schemas-microsoft-com:vml" Requires="v">
                <p:oleObj name="Equation" r:id="rId7" imgW="685800" imgH="203040" progId="Equation.DSMT4">
                  <p:embed/>
                </p:oleObj>
              </mc:Choice>
              <mc:Fallback>
                <p:oleObj name="Equation" r:id="rId7" imgW="685800" imgH="203040" progId="Equation.DSMT4">
                  <p:embed/>
                  <p:pic>
                    <p:nvPicPr>
                      <p:cNvPr id="9" name="Object 8">
                        <a:extLst>
                          <a:ext uri="{FF2B5EF4-FFF2-40B4-BE49-F238E27FC236}">
                            <a16:creationId xmlns:a16="http://schemas.microsoft.com/office/drawing/2014/main" id="{569D06EA-F6B4-C42C-2618-5A46E512CE79}"/>
                          </a:ext>
                        </a:extLst>
                      </p:cNvPr>
                      <p:cNvPicPr>
                        <a:picLocks noChangeAspect="1" noChangeArrowheads="1"/>
                      </p:cNvPicPr>
                      <p:nvPr/>
                    </p:nvPicPr>
                    <p:blipFill>
                      <a:blip r:embed="rId8"/>
                      <a:srcRect/>
                      <a:stretch>
                        <a:fillRect/>
                      </a:stretch>
                    </p:blipFill>
                    <p:spPr bwMode="auto">
                      <a:xfrm>
                        <a:off x="403154" y="2980633"/>
                        <a:ext cx="128905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5">
            <a:extLst>
              <a:ext uri="{FF2B5EF4-FFF2-40B4-BE49-F238E27FC236}">
                <a16:creationId xmlns:a16="http://schemas.microsoft.com/office/drawing/2014/main" id="{03B11567-4A59-3D55-87CC-891C1FC37163}"/>
              </a:ext>
            </a:extLst>
          </p:cNvPr>
          <p:cNvGraphicFramePr>
            <a:graphicFrameLocks noChangeAspect="1"/>
          </p:cNvGraphicFramePr>
          <p:nvPr>
            <p:extLst>
              <p:ext uri="{D42A27DB-BD31-4B8C-83A1-F6EECF244321}">
                <p14:modId xmlns:p14="http://schemas.microsoft.com/office/powerpoint/2010/main" val="1435473891"/>
              </p:ext>
            </p:extLst>
          </p:nvPr>
        </p:nvGraphicFramePr>
        <p:xfrm>
          <a:off x="3214758" y="2653978"/>
          <a:ext cx="493305" cy="276828"/>
        </p:xfrm>
        <a:graphic>
          <a:graphicData uri="http://schemas.openxmlformats.org/presentationml/2006/ole">
            <mc:AlternateContent xmlns:mc="http://schemas.openxmlformats.org/markup-compatibility/2006">
              <mc:Choice xmlns:v="urn:schemas-microsoft-com:vml" Requires="v">
                <p:oleObj name="Equation" r:id="rId9" imgW="317160" imgH="177480" progId="Equation.DSMT4">
                  <p:embed/>
                </p:oleObj>
              </mc:Choice>
              <mc:Fallback>
                <p:oleObj name="Equation" r:id="rId9" imgW="317160" imgH="177480" progId="Equation.DSMT4">
                  <p:embed/>
                  <p:pic>
                    <p:nvPicPr>
                      <p:cNvPr id="27" name="Object 26">
                        <a:extLst>
                          <a:ext uri="{FF2B5EF4-FFF2-40B4-BE49-F238E27FC236}">
                            <a16:creationId xmlns:a16="http://schemas.microsoft.com/office/drawing/2014/main" id="{3181FB7F-D423-F08D-BDE3-65A066CB29C3}"/>
                          </a:ext>
                        </a:extLst>
                      </p:cNvPr>
                      <p:cNvPicPr>
                        <a:picLocks noChangeAspect="1" noChangeArrowheads="1"/>
                      </p:cNvPicPr>
                      <p:nvPr/>
                    </p:nvPicPr>
                    <p:blipFill>
                      <a:blip r:embed="rId10"/>
                      <a:srcRect/>
                      <a:stretch>
                        <a:fillRect/>
                      </a:stretch>
                    </p:blipFill>
                    <p:spPr bwMode="auto">
                      <a:xfrm>
                        <a:off x="3214758" y="2653978"/>
                        <a:ext cx="493305" cy="276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6">
            <a:extLst>
              <a:ext uri="{FF2B5EF4-FFF2-40B4-BE49-F238E27FC236}">
                <a16:creationId xmlns:a16="http://schemas.microsoft.com/office/drawing/2014/main" id="{495035A7-2B31-3D39-AD69-67E550262504}"/>
              </a:ext>
            </a:extLst>
          </p:cNvPr>
          <p:cNvGraphicFramePr>
            <a:graphicFrameLocks noChangeAspect="1"/>
          </p:cNvGraphicFramePr>
          <p:nvPr>
            <p:extLst>
              <p:ext uri="{D42A27DB-BD31-4B8C-83A1-F6EECF244321}">
                <p14:modId xmlns:p14="http://schemas.microsoft.com/office/powerpoint/2010/main" val="691502862"/>
              </p:ext>
            </p:extLst>
          </p:nvPr>
        </p:nvGraphicFramePr>
        <p:xfrm>
          <a:off x="4963845" y="2684183"/>
          <a:ext cx="493305" cy="275516"/>
        </p:xfrm>
        <a:graphic>
          <a:graphicData uri="http://schemas.openxmlformats.org/presentationml/2006/ole">
            <mc:AlternateContent xmlns:mc="http://schemas.openxmlformats.org/markup-compatibility/2006">
              <mc:Choice xmlns:v="urn:schemas-microsoft-com:vml" Requires="v">
                <p:oleObj name="Equation" r:id="rId11" imgW="317160" imgH="177480" progId="Equation.DSMT4">
                  <p:embed/>
                </p:oleObj>
              </mc:Choice>
              <mc:Fallback>
                <p:oleObj name="Equation" r:id="rId11" imgW="317160" imgH="177480" progId="Equation.DSMT4">
                  <p:embed/>
                  <p:pic>
                    <p:nvPicPr>
                      <p:cNvPr id="16" name="Object 15">
                        <a:extLst>
                          <a:ext uri="{FF2B5EF4-FFF2-40B4-BE49-F238E27FC236}">
                            <a16:creationId xmlns:a16="http://schemas.microsoft.com/office/drawing/2014/main" id="{03B11567-4A59-3D55-87CC-891C1FC37163}"/>
                          </a:ext>
                        </a:extLst>
                      </p:cNvPr>
                      <p:cNvPicPr>
                        <a:picLocks noChangeAspect="1" noChangeArrowheads="1"/>
                      </p:cNvPicPr>
                      <p:nvPr/>
                    </p:nvPicPr>
                    <p:blipFill>
                      <a:blip r:embed="rId12"/>
                      <a:srcRect/>
                      <a:stretch>
                        <a:fillRect/>
                      </a:stretch>
                    </p:blipFill>
                    <p:spPr bwMode="auto">
                      <a:xfrm>
                        <a:off x="4963845" y="2684183"/>
                        <a:ext cx="493305" cy="275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 name="Group 18">
            <a:extLst>
              <a:ext uri="{FF2B5EF4-FFF2-40B4-BE49-F238E27FC236}">
                <a16:creationId xmlns:a16="http://schemas.microsoft.com/office/drawing/2014/main" id="{2E621490-242B-CF07-A530-84DDB51EFA29}"/>
              </a:ext>
            </a:extLst>
          </p:cNvPr>
          <p:cNvGrpSpPr/>
          <p:nvPr/>
        </p:nvGrpSpPr>
        <p:grpSpPr>
          <a:xfrm>
            <a:off x="3461411" y="2409133"/>
            <a:ext cx="3804039" cy="234950"/>
            <a:chOff x="3461411" y="2474913"/>
            <a:chExt cx="3804039" cy="234950"/>
          </a:xfrm>
        </p:grpSpPr>
        <p:cxnSp>
          <p:nvCxnSpPr>
            <p:cNvPr id="12" name="Straight Arrow Connector 11">
              <a:extLst>
                <a:ext uri="{FF2B5EF4-FFF2-40B4-BE49-F238E27FC236}">
                  <a16:creationId xmlns:a16="http://schemas.microsoft.com/office/drawing/2014/main" id="{C119D8D5-58A4-778F-B56A-5E8839791904}"/>
                </a:ext>
              </a:extLst>
            </p:cNvPr>
            <p:cNvCxnSpPr/>
            <p:nvPr/>
          </p:nvCxnSpPr>
          <p:spPr>
            <a:xfrm>
              <a:off x="3461411" y="2585015"/>
              <a:ext cx="360497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7995F4-37E4-CF68-5F2F-48C0FECECD8E}"/>
                </a:ext>
              </a:extLst>
            </p:cNvPr>
            <p:cNvCxnSpPr/>
            <p:nvPr/>
          </p:nvCxnSpPr>
          <p:spPr>
            <a:xfrm>
              <a:off x="3461411" y="2489368"/>
              <a:ext cx="0" cy="1912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5F3282D-18C1-B4EC-645A-2C91AD28FF3B}"/>
                </a:ext>
              </a:extLst>
            </p:cNvPr>
            <p:cNvCxnSpPr/>
            <p:nvPr/>
          </p:nvCxnSpPr>
          <p:spPr>
            <a:xfrm>
              <a:off x="5210498" y="2497650"/>
              <a:ext cx="0" cy="1912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a:extLst>
                <a:ext uri="{FF2B5EF4-FFF2-40B4-BE49-F238E27FC236}">
                  <a16:creationId xmlns:a16="http://schemas.microsoft.com/office/drawing/2014/main" id="{C45957CF-5F70-C322-3BEC-000F61026A1C}"/>
                </a:ext>
              </a:extLst>
            </p:cNvPr>
            <p:cNvGraphicFramePr>
              <a:graphicFrameLocks noChangeAspect="1"/>
            </p:cNvGraphicFramePr>
            <p:nvPr>
              <p:extLst>
                <p:ext uri="{D42A27DB-BD31-4B8C-83A1-F6EECF244321}">
                  <p14:modId xmlns:p14="http://schemas.microsoft.com/office/powerpoint/2010/main" val="1682168340"/>
                </p:ext>
              </p:extLst>
            </p:nvPr>
          </p:nvGraphicFramePr>
          <p:xfrm>
            <a:off x="7127337" y="2474913"/>
            <a:ext cx="138113" cy="234950"/>
          </p:xfrm>
          <a:graphic>
            <a:graphicData uri="http://schemas.openxmlformats.org/presentationml/2006/ole">
              <mc:AlternateContent xmlns:mc="http://schemas.openxmlformats.org/markup-compatibility/2006">
                <mc:Choice xmlns:v="urn:schemas-microsoft-com:vml" Requires="v">
                  <p:oleObj name="Equation" r:id="rId13" imgW="88560" imgH="152280" progId="Equation.DSMT4">
                    <p:embed/>
                  </p:oleObj>
                </mc:Choice>
                <mc:Fallback>
                  <p:oleObj name="Equation" r:id="rId13" imgW="88560" imgH="152280" progId="Equation.DSMT4">
                    <p:embed/>
                    <p:pic>
                      <p:nvPicPr>
                        <p:cNvPr id="17" name="Object 16">
                          <a:extLst>
                            <a:ext uri="{FF2B5EF4-FFF2-40B4-BE49-F238E27FC236}">
                              <a16:creationId xmlns:a16="http://schemas.microsoft.com/office/drawing/2014/main" id="{495035A7-2B31-3D39-AD69-67E550262504}"/>
                            </a:ext>
                          </a:extLst>
                        </p:cNvPr>
                        <p:cNvPicPr>
                          <a:picLocks noChangeAspect="1" noChangeArrowheads="1"/>
                        </p:cNvPicPr>
                        <p:nvPr/>
                      </p:nvPicPr>
                      <p:blipFill>
                        <a:blip r:embed="rId14"/>
                        <a:srcRect/>
                        <a:stretch>
                          <a:fillRect/>
                        </a:stretch>
                      </p:blipFill>
                      <p:spPr bwMode="auto">
                        <a:xfrm>
                          <a:off x="7127337" y="2474913"/>
                          <a:ext cx="13811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 name="Object 19">
            <a:extLst>
              <a:ext uri="{FF2B5EF4-FFF2-40B4-BE49-F238E27FC236}">
                <a16:creationId xmlns:a16="http://schemas.microsoft.com/office/drawing/2014/main" id="{A5060F40-E2B8-F2CC-F2A8-09A2B3A14D27}"/>
              </a:ext>
            </a:extLst>
          </p:cNvPr>
          <p:cNvGraphicFramePr>
            <a:graphicFrameLocks noChangeAspect="1"/>
          </p:cNvGraphicFramePr>
          <p:nvPr>
            <p:extLst>
              <p:ext uri="{D42A27DB-BD31-4B8C-83A1-F6EECF244321}">
                <p14:modId xmlns:p14="http://schemas.microsoft.com/office/powerpoint/2010/main" val="1700067489"/>
              </p:ext>
            </p:extLst>
          </p:nvPr>
        </p:nvGraphicFramePr>
        <p:xfrm>
          <a:off x="7066384" y="2050983"/>
          <a:ext cx="194829" cy="238125"/>
        </p:xfrm>
        <a:graphic>
          <a:graphicData uri="http://schemas.openxmlformats.org/presentationml/2006/ole">
            <mc:AlternateContent xmlns:mc="http://schemas.openxmlformats.org/markup-compatibility/2006">
              <mc:Choice xmlns:v="urn:schemas-microsoft-com:vml" Requires="v">
                <p:oleObj name="Equation" r:id="rId15" imgW="114120" imgH="139680" progId="Equation.DSMT4">
                  <p:embed/>
                </p:oleObj>
              </mc:Choice>
              <mc:Fallback>
                <p:oleObj name="Equation" r:id="rId15" imgW="114120" imgH="139680" progId="Equation.DSMT4">
                  <p:embed/>
                  <p:pic>
                    <p:nvPicPr>
                      <p:cNvPr id="8" name="Object 7">
                        <a:extLst>
                          <a:ext uri="{FF2B5EF4-FFF2-40B4-BE49-F238E27FC236}">
                            <a16:creationId xmlns:a16="http://schemas.microsoft.com/office/drawing/2014/main" id="{F4034401-94F4-9C50-B9BA-DE086116C705}"/>
                          </a:ext>
                        </a:extLst>
                      </p:cNvPr>
                      <p:cNvPicPr>
                        <a:picLocks noChangeAspect="1" noChangeArrowheads="1"/>
                      </p:cNvPicPr>
                      <p:nvPr/>
                    </p:nvPicPr>
                    <p:blipFill>
                      <a:blip r:embed="rId16"/>
                      <a:srcRect/>
                      <a:stretch>
                        <a:fillRect/>
                      </a:stretch>
                    </p:blipFill>
                    <p:spPr bwMode="auto">
                      <a:xfrm>
                        <a:off x="7066384" y="2050983"/>
                        <a:ext cx="194829"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0">
            <a:extLst>
              <a:ext uri="{FF2B5EF4-FFF2-40B4-BE49-F238E27FC236}">
                <a16:creationId xmlns:a16="http://schemas.microsoft.com/office/drawing/2014/main" id="{8B9820D7-77D6-F81F-30F1-93867C87F801}"/>
              </a:ext>
            </a:extLst>
          </p:cNvPr>
          <p:cNvGraphicFramePr>
            <a:graphicFrameLocks noChangeAspect="1"/>
          </p:cNvGraphicFramePr>
          <p:nvPr>
            <p:extLst>
              <p:ext uri="{D42A27DB-BD31-4B8C-83A1-F6EECF244321}">
                <p14:modId xmlns:p14="http://schemas.microsoft.com/office/powerpoint/2010/main" val="3404139944"/>
              </p:ext>
            </p:extLst>
          </p:nvPr>
        </p:nvGraphicFramePr>
        <p:xfrm>
          <a:off x="3362985" y="2048561"/>
          <a:ext cx="196850" cy="276225"/>
        </p:xfrm>
        <a:graphic>
          <a:graphicData uri="http://schemas.openxmlformats.org/presentationml/2006/ole">
            <mc:AlternateContent xmlns:mc="http://schemas.openxmlformats.org/markup-compatibility/2006">
              <mc:Choice xmlns:v="urn:schemas-microsoft-com:vml" Requires="v">
                <p:oleObj name="Equation" r:id="rId17" imgW="126720" imgH="177480" progId="Equation.DSMT4">
                  <p:embed/>
                </p:oleObj>
              </mc:Choice>
              <mc:Fallback>
                <p:oleObj name="Equation" r:id="rId17" imgW="126720" imgH="177480" progId="Equation.DSMT4">
                  <p:embed/>
                  <p:pic>
                    <p:nvPicPr>
                      <p:cNvPr id="16" name="Object 15">
                        <a:extLst>
                          <a:ext uri="{FF2B5EF4-FFF2-40B4-BE49-F238E27FC236}">
                            <a16:creationId xmlns:a16="http://schemas.microsoft.com/office/drawing/2014/main" id="{03B11567-4A59-3D55-87CC-891C1FC37163}"/>
                          </a:ext>
                        </a:extLst>
                      </p:cNvPr>
                      <p:cNvPicPr>
                        <a:picLocks noChangeAspect="1" noChangeArrowheads="1"/>
                      </p:cNvPicPr>
                      <p:nvPr/>
                    </p:nvPicPr>
                    <p:blipFill>
                      <a:blip r:embed="rId18"/>
                      <a:srcRect/>
                      <a:stretch>
                        <a:fillRect/>
                      </a:stretch>
                    </p:blipFill>
                    <p:spPr bwMode="auto">
                      <a:xfrm>
                        <a:off x="3362985" y="2048561"/>
                        <a:ext cx="1968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1">
            <a:extLst>
              <a:ext uri="{FF2B5EF4-FFF2-40B4-BE49-F238E27FC236}">
                <a16:creationId xmlns:a16="http://schemas.microsoft.com/office/drawing/2014/main" id="{10DB5F0E-A210-540A-BCD0-F2FCAAAB1A8C}"/>
              </a:ext>
            </a:extLst>
          </p:cNvPr>
          <p:cNvGraphicFramePr>
            <a:graphicFrameLocks noChangeAspect="1"/>
          </p:cNvGraphicFramePr>
          <p:nvPr>
            <p:extLst>
              <p:ext uri="{D42A27DB-BD31-4B8C-83A1-F6EECF244321}">
                <p14:modId xmlns:p14="http://schemas.microsoft.com/office/powerpoint/2010/main" val="2440409094"/>
              </p:ext>
            </p:extLst>
          </p:nvPr>
        </p:nvGraphicFramePr>
        <p:xfrm>
          <a:off x="5112071" y="2058420"/>
          <a:ext cx="196850" cy="276225"/>
        </p:xfrm>
        <a:graphic>
          <a:graphicData uri="http://schemas.openxmlformats.org/presentationml/2006/ole">
            <mc:AlternateContent xmlns:mc="http://schemas.openxmlformats.org/markup-compatibility/2006">
              <mc:Choice xmlns:v="urn:schemas-microsoft-com:vml" Requires="v">
                <p:oleObj name="Equation" r:id="rId19" imgW="126720" imgH="177480" progId="Equation.DSMT4">
                  <p:embed/>
                </p:oleObj>
              </mc:Choice>
              <mc:Fallback>
                <p:oleObj name="Equation" r:id="rId19" imgW="126720" imgH="177480" progId="Equation.DSMT4">
                  <p:embed/>
                  <p:pic>
                    <p:nvPicPr>
                      <p:cNvPr id="21" name="Object 20">
                        <a:extLst>
                          <a:ext uri="{FF2B5EF4-FFF2-40B4-BE49-F238E27FC236}">
                            <a16:creationId xmlns:a16="http://schemas.microsoft.com/office/drawing/2014/main" id="{8B9820D7-77D6-F81F-30F1-93867C87F801}"/>
                          </a:ext>
                        </a:extLst>
                      </p:cNvPr>
                      <p:cNvPicPr>
                        <a:picLocks noChangeAspect="1" noChangeArrowheads="1"/>
                      </p:cNvPicPr>
                      <p:nvPr/>
                    </p:nvPicPr>
                    <p:blipFill>
                      <a:blip r:embed="rId18"/>
                      <a:srcRect/>
                      <a:stretch>
                        <a:fillRect/>
                      </a:stretch>
                    </p:blipFill>
                    <p:spPr bwMode="auto">
                      <a:xfrm>
                        <a:off x="5112071" y="2058420"/>
                        <a:ext cx="1968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2">
            <a:extLst>
              <a:ext uri="{FF2B5EF4-FFF2-40B4-BE49-F238E27FC236}">
                <a16:creationId xmlns:a16="http://schemas.microsoft.com/office/drawing/2014/main" id="{B661B053-1B38-DD58-B05E-FDAF9DE803A8}"/>
              </a:ext>
            </a:extLst>
          </p:cNvPr>
          <p:cNvGraphicFramePr>
            <a:graphicFrameLocks noChangeAspect="1"/>
          </p:cNvGraphicFramePr>
          <p:nvPr>
            <p:extLst>
              <p:ext uri="{D42A27DB-BD31-4B8C-83A1-F6EECF244321}">
                <p14:modId xmlns:p14="http://schemas.microsoft.com/office/powerpoint/2010/main" val="565951515"/>
              </p:ext>
            </p:extLst>
          </p:nvPr>
        </p:nvGraphicFramePr>
        <p:xfrm>
          <a:off x="4148941" y="2001532"/>
          <a:ext cx="318424" cy="316099"/>
        </p:xfrm>
        <a:graphic>
          <a:graphicData uri="http://schemas.openxmlformats.org/presentationml/2006/ole">
            <mc:AlternateContent xmlns:mc="http://schemas.openxmlformats.org/markup-compatibility/2006">
              <mc:Choice xmlns:v="urn:schemas-microsoft-com:vml" Requires="v">
                <p:oleObj name="Equation" r:id="rId20" imgW="139680" imgH="139680" progId="Equation.DSMT4">
                  <p:embed/>
                </p:oleObj>
              </mc:Choice>
              <mc:Fallback>
                <p:oleObj name="Equation" r:id="rId20" imgW="139680" imgH="139680" progId="Equation.DSMT4">
                  <p:embed/>
                  <p:pic>
                    <p:nvPicPr>
                      <p:cNvPr id="16" name="Object 15">
                        <a:extLst>
                          <a:ext uri="{FF2B5EF4-FFF2-40B4-BE49-F238E27FC236}">
                            <a16:creationId xmlns:a16="http://schemas.microsoft.com/office/drawing/2014/main" id="{03B11567-4A59-3D55-87CC-891C1FC37163}"/>
                          </a:ext>
                        </a:extLst>
                      </p:cNvPr>
                      <p:cNvPicPr>
                        <a:picLocks noChangeAspect="1" noChangeArrowheads="1"/>
                      </p:cNvPicPr>
                      <p:nvPr/>
                    </p:nvPicPr>
                    <p:blipFill>
                      <a:blip r:embed="rId21"/>
                      <a:srcRect/>
                      <a:stretch>
                        <a:fillRect/>
                      </a:stretch>
                    </p:blipFill>
                    <p:spPr bwMode="auto">
                      <a:xfrm>
                        <a:off x="4148941" y="2001532"/>
                        <a:ext cx="318424" cy="316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3449B1F7-0CAC-FBEC-2263-730CC02AC88F}"/>
              </a:ext>
            </a:extLst>
          </p:cNvPr>
          <p:cNvGraphicFramePr>
            <a:graphicFrameLocks noChangeAspect="1"/>
          </p:cNvGraphicFramePr>
          <p:nvPr>
            <p:extLst>
              <p:ext uri="{D42A27DB-BD31-4B8C-83A1-F6EECF244321}">
                <p14:modId xmlns:p14="http://schemas.microsoft.com/office/powerpoint/2010/main" val="1739511641"/>
              </p:ext>
            </p:extLst>
          </p:nvPr>
        </p:nvGraphicFramePr>
        <p:xfrm>
          <a:off x="5987732" y="2082108"/>
          <a:ext cx="290512" cy="230187"/>
        </p:xfrm>
        <a:graphic>
          <a:graphicData uri="http://schemas.openxmlformats.org/presentationml/2006/ole">
            <mc:AlternateContent xmlns:mc="http://schemas.openxmlformats.org/markup-compatibility/2006">
              <mc:Choice xmlns:v="urn:schemas-microsoft-com:vml" Requires="v">
                <p:oleObj name="Equation" r:id="rId22" imgW="126720" imgH="101520" progId="Equation.DSMT4">
                  <p:embed/>
                </p:oleObj>
              </mc:Choice>
              <mc:Fallback>
                <p:oleObj name="Equation" r:id="rId22" imgW="126720" imgH="101520" progId="Equation.DSMT4">
                  <p:embed/>
                  <p:pic>
                    <p:nvPicPr>
                      <p:cNvPr id="23" name="Object 22">
                        <a:extLst>
                          <a:ext uri="{FF2B5EF4-FFF2-40B4-BE49-F238E27FC236}">
                            <a16:creationId xmlns:a16="http://schemas.microsoft.com/office/drawing/2014/main" id="{B661B053-1B38-DD58-B05E-FDAF9DE803A8}"/>
                          </a:ext>
                        </a:extLst>
                      </p:cNvPr>
                      <p:cNvPicPr>
                        <a:picLocks noChangeAspect="1" noChangeArrowheads="1"/>
                      </p:cNvPicPr>
                      <p:nvPr/>
                    </p:nvPicPr>
                    <p:blipFill>
                      <a:blip r:embed="rId23"/>
                      <a:srcRect/>
                      <a:stretch>
                        <a:fillRect/>
                      </a:stretch>
                    </p:blipFill>
                    <p:spPr bwMode="auto">
                      <a:xfrm>
                        <a:off x="5987732" y="2082108"/>
                        <a:ext cx="290512"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Box 25">
            <a:extLst>
              <a:ext uri="{FF2B5EF4-FFF2-40B4-BE49-F238E27FC236}">
                <a16:creationId xmlns:a16="http://schemas.microsoft.com/office/drawing/2014/main" id="{2E030F6B-DF61-AB8C-A722-CC8A4A3D4867}"/>
              </a:ext>
            </a:extLst>
          </p:cNvPr>
          <p:cNvSpPr txBox="1"/>
          <p:nvPr/>
        </p:nvSpPr>
        <p:spPr>
          <a:xfrm>
            <a:off x="331009" y="3440460"/>
            <a:ext cx="7414609" cy="430887"/>
          </a:xfrm>
          <a:prstGeom prst="rect">
            <a:avLst/>
          </a:prstGeom>
          <a:noFill/>
        </p:spPr>
        <p:txBody>
          <a:bodyPr wrap="square">
            <a:spAutoFit/>
          </a:bodyPr>
          <a:lstStyle/>
          <a:p>
            <a:r>
              <a:rPr lang="en-US" sz="2200" b="0" i="0" u="none" strike="noStrike" baseline="0" dirty="0">
                <a:latin typeface="TimesNewRoman"/>
              </a:rPr>
              <a:t>The particle is moving in the positive direction (forward) when</a:t>
            </a:r>
            <a:endParaRPr lang="en-US" sz="2200" dirty="0"/>
          </a:p>
        </p:txBody>
      </p:sp>
      <p:graphicFrame>
        <p:nvGraphicFramePr>
          <p:cNvPr id="27" name="Object 26">
            <a:extLst>
              <a:ext uri="{FF2B5EF4-FFF2-40B4-BE49-F238E27FC236}">
                <a16:creationId xmlns:a16="http://schemas.microsoft.com/office/drawing/2014/main" id="{14A02DA8-84FE-A394-D1AE-A3E56C1EB018}"/>
              </a:ext>
            </a:extLst>
          </p:cNvPr>
          <p:cNvGraphicFramePr>
            <a:graphicFrameLocks noChangeAspect="1"/>
          </p:cNvGraphicFramePr>
          <p:nvPr>
            <p:extLst>
              <p:ext uri="{D42A27DB-BD31-4B8C-83A1-F6EECF244321}">
                <p14:modId xmlns:p14="http://schemas.microsoft.com/office/powerpoint/2010/main" val="2379466417"/>
              </p:ext>
            </p:extLst>
          </p:nvPr>
        </p:nvGraphicFramePr>
        <p:xfrm>
          <a:off x="403154" y="3927409"/>
          <a:ext cx="2005012" cy="334963"/>
        </p:xfrm>
        <a:graphic>
          <a:graphicData uri="http://schemas.openxmlformats.org/presentationml/2006/ole">
            <mc:AlternateContent xmlns:mc="http://schemas.openxmlformats.org/markup-compatibility/2006">
              <mc:Choice xmlns:v="urn:schemas-microsoft-com:vml" Requires="v">
                <p:oleObj name="Equation" r:id="rId24" imgW="1066680" imgH="177480" progId="Equation.DSMT4">
                  <p:embed/>
                </p:oleObj>
              </mc:Choice>
              <mc:Fallback>
                <p:oleObj name="Equation" r:id="rId24" imgW="1066680" imgH="177480" progId="Equation.DSMT4">
                  <p:embed/>
                  <p:pic>
                    <p:nvPicPr>
                      <p:cNvPr id="10" name="Object 9">
                        <a:extLst>
                          <a:ext uri="{FF2B5EF4-FFF2-40B4-BE49-F238E27FC236}">
                            <a16:creationId xmlns:a16="http://schemas.microsoft.com/office/drawing/2014/main" id="{807BC6C4-1FC5-D31C-14F3-4958BF35FD06}"/>
                          </a:ext>
                        </a:extLst>
                      </p:cNvPr>
                      <p:cNvPicPr>
                        <a:picLocks noChangeAspect="1" noChangeArrowheads="1"/>
                      </p:cNvPicPr>
                      <p:nvPr/>
                    </p:nvPicPr>
                    <p:blipFill>
                      <a:blip r:embed="rId25"/>
                      <a:srcRect/>
                      <a:stretch>
                        <a:fillRect/>
                      </a:stretch>
                    </p:blipFill>
                    <p:spPr bwMode="auto">
                      <a:xfrm>
                        <a:off x="403154" y="3927409"/>
                        <a:ext cx="2005012"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TextBox 28">
            <a:extLst>
              <a:ext uri="{FF2B5EF4-FFF2-40B4-BE49-F238E27FC236}">
                <a16:creationId xmlns:a16="http://schemas.microsoft.com/office/drawing/2014/main" id="{91C5CF4D-61ED-CB08-F1BF-30BADA6355C1}"/>
              </a:ext>
            </a:extLst>
          </p:cNvPr>
          <p:cNvSpPr txBox="1"/>
          <p:nvPr/>
        </p:nvSpPr>
        <p:spPr>
          <a:xfrm>
            <a:off x="315534" y="4352108"/>
            <a:ext cx="7275960" cy="430887"/>
          </a:xfrm>
          <a:prstGeom prst="rect">
            <a:avLst/>
          </a:prstGeom>
          <a:noFill/>
        </p:spPr>
        <p:txBody>
          <a:bodyPr wrap="square">
            <a:spAutoFit/>
          </a:bodyPr>
          <a:lstStyle/>
          <a:p>
            <a:r>
              <a:rPr lang="en-US" sz="2200" b="0" i="0" u="none" strike="noStrike" baseline="0" dirty="0">
                <a:latin typeface="TimesLTStd-Roman"/>
              </a:rPr>
              <a:t>(e) Find the total distance traveled during the first 6 seconds.</a:t>
            </a:r>
            <a:endParaRPr lang="en-US" sz="2200" dirty="0"/>
          </a:p>
        </p:txBody>
      </p:sp>
      <p:pic>
        <p:nvPicPr>
          <p:cNvPr id="33" name="Picture 32">
            <a:extLst>
              <a:ext uri="{FF2B5EF4-FFF2-40B4-BE49-F238E27FC236}">
                <a16:creationId xmlns:a16="http://schemas.microsoft.com/office/drawing/2014/main" id="{6FFFF90F-AE93-C026-01A2-4D46930B9F00}"/>
              </a:ext>
            </a:extLst>
          </p:cNvPr>
          <p:cNvPicPr>
            <a:picLocks noChangeAspect="1"/>
          </p:cNvPicPr>
          <p:nvPr/>
        </p:nvPicPr>
        <p:blipFill>
          <a:blip r:embed="rId26"/>
          <a:stretch>
            <a:fillRect/>
          </a:stretch>
        </p:blipFill>
        <p:spPr>
          <a:xfrm>
            <a:off x="403154" y="4827955"/>
            <a:ext cx="4710954" cy="367177"/>
          </a:xfrm>
          <a:prstGeom prst="rect">
            <a:avLst/>
          </a:prstGeom>
        </p:spPr>
      </p:pic>
      <p:sp>
        <p:nvSpPr>
          <p:cNvPr id="35" name="TextBox 34">
            <a:extLst>
              <a:ext uri="{FF2B5EF4-FFF2-40B4-BE49-F238E27FC236}">
                <a16:creationId xmlns:a16="http://schemas.microsoft.com/office/drawing/2014/main" id="{F3581F04-837E-49CC-00F2-ABFF986F60E0}"/>
              </a:ext>
            </a:extLst>
          </p:cNvPr>
          <p:cNvSpPr txBox="1"/>
          <p:nvPr/>
        </p:nvSpPr>
        <p:spPr>
          <a:xfrm>
            <a:off x="387766" y="5221421"/>
            <a:ext cx="6581229"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The total distance traveled during the first 6 seconds is</a:t>
            </a:r>
            <a:endParaRPr lang="en-US" sz="2200" dirty="0">
              <a:latin typeface="Times New Roman" panose="02020603050405020304" pitchFamily="18" charset="0"/>
              <a:cs typeface="Times New Roman" panose="02020603050405020304" pitchFamily="18" charset="0"/>
            </a:endParaRPr>
          </a:p>
        </p:txBody>
      </p:sp>
      <p:graphicFrame>
        <p:nvGraphicFramePr>
          <p:cNvPr id="36" name="Object 35">
            <a:extLst>
              <a:ext uri="{FF2B5EF4-FFF2-40B4-BE49-F238E27FC236}">
                <a16:creationId xmlns:a16="http://schemas.microsoft.com/office/drawing/2014/main" id="{DEB4AD53-4DDC-83AC-9512-76501BE75156}"/>
              </a:ext>
            </a:extLst>
          </p:cNvPr>
          <p:cNvGraphicFramePr>
            <a:graphicFrameLocks noChangeAspect="1"/>
          </p:cNvGraphicFramePr>
          <p:nvPr>
            <p:extLst>
              <p:ext uri="{D42A27DB-BD31-4B8C-83A1-F6EECF244321}">
                <p14:modId xmlns:p14="http://schemas.microsoft.com/office/powerpoint/2010/main" val="298582995"/>
              </p:ext>
            </p:extLst>
          </p:nvPr>
        </p:nvGraphicFramePr>
        <p:xfrm>
          <a:off x="479381" y="5652308"/>
          <a:ext cx="1336675" cy="477837"/>
        </p:xfrm>
        <a:graphic>
          <a:graphicData uri="http://schemas.openxmlformats.org/presentationml/2006/ole">
            <mc:AlternateContent xmlns:mc="http://schemas.openxmlformats.org/markup-compatibility/2006">
              <mc:Choice xmlns:v="urn:schemas-microsoft-com:vml" Requires="v">
                <p:oleObj name="Equation" r:id="rId27" imgW="711000" imgH="253800" progId="Equation.DSMT4">
                  <p:embed/>
                </p:oleObj>
              </mc:Choice>
              <mc:Fallback>
                <p:oleObj name="Equation" r:id="rId27" imgW="711000" imgH="253800" progId="Equation.DSMT4">
                  <p:embed/>
                  <p:pic>
                    <p:nvPicPr>
                      <p:cNvPr id="36" name="Object 35">
                        <a:extLst>
                          <a:ext uri="{FF2B5EF4-FFF2-40B4-BE49-F238E27FC236}">
                            <a16:creationId xmlns:a16="http://schemas.microsoft.com/office/drawing/2014/main" id="{3C11461D-B0A4-8059-BD8F-D694920D3E9C}"/>
                          </a:ext>
                        </a:extLst>
                      </p:cNvPr>
                      <p:cNvPicPr>
                        <a:picLocks noChangeAspect="1" noChangeArrowheads="1"/>
                      </p:cNvPicPr>
                      <p:nvPr/>
                    </p:nvPicPr>
                    <p:blipFill>
                      <a:blip r:embed="rId28"/>
                      <a:srcRect/>
                      <a:stretch>
                        <a:fillRect/>
                      </a:stretch>
                    </p:blipFill>
                    <p:spPr bwMode="auto">
                      <a:xfrm>
                        <a:off x="479381" y="5652308"/>
                        <a:ext cx="1336675"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6">
            <a:extLst>
              <a:ext uri="{FF2B5EF4-FFF2-40B4-BE49-F238E27FC236}">
                <a16:creationId xmlns:a16="http://schemas.microsoft.com/office/drawing/2014/main" id="{668C76E8-F2F5-0FC8-B12C-47B9BF71DA2C}"/>
              </a:ext>
            </a:extLst>
          </p:cNvPr>
          <p:cNvGraphicFramePr>
            <a:graphicFrameLocks noChangeAspect="1"/>
          </p:cNvGraphicFramePr>
          <p:nvPr>
            <p:extLst>
              <p:ext uri="{D42A27DB-BD31-4B8C-83A1-F6EECF244321}">
                <p14:modId xmlns:p14="http://schemas.microsoft.com/office/powerpoint/2010/main" val="764950041"/>
              </p:ext>
            </p:extLst>
          </p:nvPr>
        </p:nvGraphicFramePr>
        <p:xfrm>
          <a:off x="464793" y="6038021"/>
          <a:ext cx="6251576" cy="644525"/>
        </p:xfrm>
        <a:graphic>
          <a:graphicData uri="http://schemas.openxmlformats.org/presentationml/2006/ole">
            <mc:AlternateContent xmlns:mc="http://schemas.openxmlformats.org/markup-compatibility/2006">
              <mc:Choice xmlns:v="urn:schemas-microsoft-com:vml" Requires="v">
                <p:oleObj name="Equation" r:id="rId29" imgW="3327120" imgH="342720" progId="Equation.DSMT4">
                  <p:embed/>
                </p:oleObj>
              </mc:Choice>
              <mc:Fallback>
                <p:oleObj name="Equation" r:id="rId29" imgW="3327120" imgH="342720" progId="Equation.DSMT4">
                  <p:embed/>
                  <p:pic>
                    <p:nvPicPr>
                      <p:cNvPr id="36" name="Object 35">
                        <a:extLst>
                          <a:ext uri="{FF2B5EF4-FFF2-40B4-BE49-F238E27FC236}">
                            <a16:creationId xmlns:a16="http://schemas.microsoft.com/office/drawing/2014/main" id="{DEB4AD53-4DDC-83AC-9512-76501BE75156}"/>
                          </a:ext>
                        </a:extLst>
                      </p:cNvPr>
                      <p:cNvPicPr>
                        <a:picLocks noChangeAspect="1" noChangeArrowheads="1"/>
                      </p:cNvPicPr>
                      <p:nvPr/>
                    </p:nvPicPr>
                    <p:blipFill>
                      <a:blip r:embed="rId30"/>
                      <a:srcRect/>
                      <a:stretch>
                        <a:fillRect/>
                      </a:stretch>
                    </p:blipFill>
                    <p:spPr bwMode="auto">
                      <a:xfrm>
                        <a:off x="464793" y="6038021"/>
                        <a:ext cx="6251576"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3" name="Picture 52">
            <a:extLst>
              <a:ext uri="{FF2B5EF4-FFF2-40B4-BE49-F238E27FC236}">
                <a16:creationId xmlns:a16="http://schemas.microsoft.com/office/drawing/2014/main" id="{46B13ED5-0392-CC0D-E3F6-5B0E552C8987}"/>
              </a:ext>
            </a:extLst>
          </p:cNvPr>
          <p:cNvPicPr>
            <a:picLocks noChangeAspect="1"/>
          </p:cNvPicPr>
          <p:nvPr/>
        </p:nvPicPr>
        <p:blipFill>
          <a:blip r:embed="rId31"/>
          <a:stretch>
            <a:fillRect/>
          </a:stretch>
        </p:blipFill>
        <p:spPr>
          <a:xfrm>
            <a:off x="8615479" y="4200144"/>
            <a:ext cx="3105150" cy="2343150"/>
          </a:xfrm>
          <a:prstGeom prst="rect">
            <a:avLst/>
          </a:prstGeom>
        </p:spPr>
      </p:pic>
      <p:pic>
        <p:nvPicPr>
          <p:cNvPr id="55" name="Picture 54">
            <a:extLst>
              <a:ext uri="{FF2B5EF4-FFF2-40B4-BE49-F238E27FC236}">
                <a16:creationId xmlns:a16="http://schemas.microsoft.com/office/drawing/2014/main" id="{D285BE8E-21EF-4383-09B5-DA34D67D8F18}"/>
              </a:ext>
            </a:extLst>
          </p:cNvPr>
          <p:cNvPicPr>
            <a:picLocks noChangeAspect="1"/>
          </p:cNvPicPr>
          <p:nvPr/>
        </p:nvPicPr>
        <p:blipFill>
          <a:blip r:embed="rId32"/>
          <a:stretch>
            <a:fillRect/>
          </a:stretch>
        </p:blipFill>
        <p:spPr>
          <a:xfrm>
            <a:off x="8611733" y="4200144"/>
            <a:ext cx="3105150" cy="2343150"/>
          </a:xfrm>
          <a:prstGeom prst="rect">
            <a:avLst/>
          </a:prstGeom>
        </p:spPr>
      </p:pic>
      <p:pic>
        <p:nvPicPr>
          <p:cNvPr id="57" name="Picture 56">
            <a:extLst>
              <a:ext uri="{FF2B5EF4-FFF2-40B4-BE49-F238E27FC236}">
                <a16:creationId xmlns:a16="http://schemas.microsoft.com/office/drawing/2014/main" id="{F987D430-D10F-07E6-4DAD-BC872DAFBD67}"/>
              </a:ext>
            </a:extLst>
          </p:cNvPr>
          <p:cNvPicPr>
            <a:picLocks noChangeAspect="1"/>
          </p:cNvPicPr>
          <p:nvPr/>
        </p:nvPicPr>
        <p:blipFill>
          <a:blip r:embed="rId33"/>
          <a:stretch>
            <a:fillRect/>
          </a:stretch>
        </p:blipFill>
        <p:spPr>
          <a:xfrm>
            <a:off x="8607987" y="4200144"/>
            <a:ext cx="3105150" cy="2343150"/>
          </a:xfrm>
          <a:prstGeom prst="rect">
            <a:avLst/>
          </a:prstGeom>
        </p:spPr>
      </p:pic>
      <p:pic>
        <p:nvPicPr>
          <p:cNvPr id="59" name="Picture 58">
            <a:extLst>
              <a:ext uri="{FF2B5EF4-FFF2-40B4-BE49-F238E27FC236}">
                <a16:creationId xmlns:a16="http://schemas.microsoft.com/office/drawing/2014/main" id="{8B687B3A-C2EC-B70A-FD27-6CB22DA7EE77}"/>
              </a:ext>
            </a:extLst>
          </p:cNvPr>
          <p:cNvPicPr>
            <a:picLocks noChangeAspect="1"/>
          </p:cNvPicPr>
          <p:nvPr/>
        </p:nvPicPr>
        <p:blipFill>
          <a:blip r:embed="rId34"/>
          <a:stretch>
            <a:fillRect/>
          </a:stretch>
        </p:blipFill>
        <p:spPr>
          <a:xfrm>
            <a:off x="8607987" y="4200144"/>
            <a:ext cx="3105150" cy="2343150"/>
          </a:xfrm>
          <a:prstGeom prst="rect">
            <a:avLst/>
          </a:prstGeom>
        </p:spPr>
      </p:pic>
      <p:pic>
        <p:nvPicPr>
          <p:cNvPr id="61" name="Picture 60">
            <a:extLst>
              <a:ext uri="{FF2B5EF4-FFF2-40B4-BE49-F238E27FC236}">
                <a16:creationId xmlns:a16="http://schemas.microsoft.com/office/drawing/2014/main" id="{B32C5F7C-7296-3807-140A-6D68A7114D22}"/>
              </a:ext>
            </a:extLst>
          </p:cNvPr>
          <p:cNvPicPr>
            <a:picLocks noChangeAspect="1"/>
          </p:cNvPicPr>
          <p:nvPr/>
        </p:nvPicPr>
        <p:blipFill>
          <a:blip r:embed="rId35"/>
          <a:stretch>
            <a:fillRect/>
          </a:stretch>
        </p:blipFill>
        <p:spPr>
          <a:xfrm>
            <a:off x="8608400" y="4200144"/>
            <a:ext cx="3105150" cy="2343150"/>
          </a:xfrm>
          <a:prstGeom prst="rect">
            <a:avLst/>
          </a:prstGeom>
        </p:spPr>
      </p:pic>
      <p:pic>
        <p:nvPicPr>
          <p:cNvPr id="63" name="Picture 62">
            <a:extLst>
              <a:ext uri="{FF2B5EF4-FFF2-40B4-BE49-F238E27FC236}">
                <a16:creationId xmlns:a16="http://schemas.microsoft.com/office/drawing/2014/main" id="{BB5DE117-5213-20CA-5D3F-2A574338EA4F}"/>
              </a:ext>
            </a:extLst>
          </p:cNvPr>
          <p:cNvPicPr>
            <a:picLocks noChangeAspect="1"/>
          </p:cNvPicPr>
          <p:nvPr/>
        </p:nvPicPr>
        <p:blipFill>
          <a:blip r:embed="rId36"/>
          <a:stretch>
            <a:fillRect/>
          </a:stretch>
        </p:blipFill>
        <p:spPr>
          <a:xfrm>
            <a:off x="8608901" y="4200144"/>
            <a:ext cx="3105150" cy="2343150"/>
          </a:xfrm>
          <a:prstGeom prst="rect">
            <a:avLst/>
          </a:prstGeom>
        </p:spPr>
      </p:pic>
      <p:pic>
        <p:nvPicPr>
          <p:cNvPr id="64" name="Picture 63">
            <a:extLst>
              <a:ext uri="{FF2B5EF4-FFF2-40B4-BE49-F238E27FC236}">
                <a16:creationId xmlns:a16="http://schemas.microsoft.com/office/drawing/2014/main" id="{069C24A3-33DC-DF90-0A64-FFBDE4D97C18}"/>
              </a:ext>
            </a:extLst>
          </p:cNvPr>
          <p:cNvPicPr>
            <a:picLocks noChangeAspect="1"/>
          </p:cNvPicPr>
          <p:nvPr/>
        </p:nvPicPr>
        <p:blipFill>
          <a:blip r:embed="rId37"/>
          <a:stretch>
            <a:fillRect/>
          </a:stretch>
        </p:blipFill>
        <p:spPr>
          <a:xfrm>
            <a:off x="3428520" y="6070853"/>
            <a:ext cx="1749088" cy="540457"/>
          </a:xfrm>
          <a:prstGeom prst="rect">
            <a:avLst/>
          </a:prstGeom>
        </p:spPr>
      </p:pic>
      <p:pic>
        <p:nvPicPr>
          <p:cNvPr id="65" name="Picture 64">
            <a:extLst>
              <a:ext uri="{FF2B5EF4-FFF2-40B4-BE49-F238E27FC236}">
                <a16:creationId xmlns:a16="http://schemas.microsoft.com/office/drawing/2014/main" id="{A60B36F4-97F3-6C76-680A-5EF9F2EBA669}"/>
              </a:ext>
            </a:extLst>
          </p:cNvPr>
          <p:cNvPicPr>
            <a:picLocks noChangeAspect="1"/>
          </p:cNvPicPr>
          <p:nvPr/>
        </p:nvPicPr>
        <p:blipFill>
          <a:blip r:embed="rId37"/>
          <a:stretch>
            <a:fillRect/>
          </a:stretch>
        </p:blipFill>
        <p:spPr>
          <a:xfrm>
            <a:off x="5171906" y="6091029"/>
            <a:ext cx="1749088" cy="540457"/>
          </a:xfrm>
          <a:prstGeom prst="rect">
            <a:avLst/>
          </a:prstGeom>
        </p:spPr>
      </p:pic>
    </p:spTree>
    <p:extLst>
      <p:ext uri="{BB962C8B-B14F-4D97-AF65-F5344CB8AC3E}">
        <p14:creationId xmlns:p14="http://schemas.microsoft.com/office/powerpoint/2010/main" val="3274239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80">
                                          <p:stCondLst>
                                            <p:cond delay="0"/>
                                          </p:stCondLst>
                                        </p:cTn>
                                        <p:tgtEl>
                                          <p:spTgt spid="23"/>
                                        </p:tgtEl>
                                      </p:cBhvr>
                                    </p:animEffect>
                                    <p:anim calcmode="lin" valueType="num">
                                      <p:cBhvr>
                                        <p:cTn id="6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3" dur="26">
                                          <p:stCondLst>
                                            <p:cond delay="650"/>
                                          </p:stCondLst>
                                        </p:cTn>
                                        <p:tgtEl>
                                          <p:spTgt spid="23"/>
                                        </p:tgtEl>
                                      </p:cBhvr>
                                      <p:to x="100000" y="60000"/>
                                    </p:animScale>
                                    <p:animScale>
                                      <p:cBhvr>
                                        <p:cTn id="74" dur="166" decel="50000">
                                          <p:stCondLst>
                                            <p:cond delay="676"/>
                                          </p:stCondLst>
                                        </p:cTn>
                                        <p:tgtEl>
                                          <p:spTgt spid="23"/>
                                        </p:tgtEl>
                                      </p:cBhvr>
                                      <p:to x="100000" y="100000"/>
                                    </p:animScale>
                                    <p:animScale>
                                      <p:cBhvr>
                                        <p:cTn id="75" dur="26">
                                          <p:stCondLst>
                                            <p:cond delay="1312"/>
                                          </p:stCondLst>
                                        </p:cTn>
                                        <p:tgtEl>
                                          <p:spTgt spid="23"/>
                                        </p:tgtEl>
                                      </p:cBhvr>
                                      <p:to x="100000" y="80000"/>
                                    </p:animScale>
                                    <p:animScale>
                                      <p:cBhvr>
                                        <p:cTn id="76" dur="166" decel="50000">
                                          <p:stCondLst>
                                            <p:cond delay="1338"/>
                                          </p:stCondLst>
                                        </p:cTn>
                                        <p:tgtEl>
                                          <p:spTgt spid="23"/>
                                        </p:tgtEl>
                                      </p:cBhvr>
                                      <p:to x="100000" y="100000"/>
                                    </p:animScale>
                                    <p:animScale>
                                      <p:cBhvr>
                                        <p:cTn id="77" dur="26">
                                          <p:stCondLst>
                                            <p:cond delay="1642"/>
                                          </p:stCondLst>
                                        </p:cTn>
                                        <p:tgtEl>
                                          <p:spTgt spid="23"/>
                                        </p:tgtEl>
                                      </p:cBhvr>
                                      <p:to x="100000" y="90000"/>
                                    </p:animScale>
                                    <p:animScale>
                                      <p:cBhvr>
                                        <p:cTn id="78" dur="166" decel="50000">
                                          <p:stCondLst>
                                            <p:cond delay="1668"/>
                                          </p:stCondLst>
                                        </p:cTn>
                                        <p:tgtEl>
                                          <p:spTgt spid="23"/>
                                        </p:tgtEl>
                                      </p:cBhvr>
                                      <p:to x="100000" y="100000"/>
                                    </p:animScale>
                                    <p:animScale>
                                      <p:cBhvr>
                                        <p:cTn id="79" dur="26">
                                          <p:stCondLst>
                                            <p:cond delay="1808"/>
                                          </p:stCondLst>
                                        </p:cTn>
                                        <p:tgtEl>
                                          <p:spTgt spid="23"/>
                                        </p:tgtEl>
                                      </p:cBhvr>
                                      <p:to x="100000" y="95000"/>
                                    </p:animScale>
                                    <p:animScale>
                                      <p:cBhvr>
                                        <p:cTn id="80" dur="166" decel="50000">
                                          <p:stCondLst>
                                            <p:cond delay="1834"/>
                                          </p:stCondLst>
                                        </p:cTn>
                                        <p:tgtEl>
                                          <p:spTgt spid="23"/>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80">
                                          <p:stCondLst>
                                            <p:cond delay="0"/>
                                          </p:stCondLst>
                                        </p:cTn>
                                        <p:tgtEl>
                                          <p:spTgt spid="24"/>
                                        </p:tgtEl>
                                      </p:cBhvr>
                                    </p:animEffect>
                                    <p:anim calcmode="lin" valueType="num">
                                      <p:cBhvr>
                                        <p:cTn id="8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1" dur="26">
                                          <p:stCondLst>
                                            <p:cond delay="650"/>
                                          </p:stCondLst>
                                        </p:cTn>
                                        <p:tgtEl>
                                          <p:spTgt spid="24"/>
                                        </p:tgtEl>
                                      </p:cBhvr>
                                      <p:to x="100000" y="60000"/>
                                    </p:animScale>
                                    <p:animScale>
                                      <p:cBhvr>
                                        <p:cTn id="92" dur="166" decel="50000">
                                          <p:stCondLst>
                                            <p:cond delay="676"/>
                                          </p:stCondLst>
                                        </p:cTn>
                                        <p:tgtEl>
                                          <p:spTgt spid="24"/>
                                        </p:tgtEl>
                                      </p:cBhvr>
                                      <p:to x="100000" y="100000"/>
                                    </p:animScale>
                                    <p:animScale>
                                      <p:cBhvr>
                                        <p:cTn id="93" dur="26">
                                          <p:stCondLst>
                                            <p:cond delay="1312"/>
                                          </p:stCondLst>
                                        </p:cTn>
                                        <p:tgtEl>
                                          <p:spTgt spid="24"/>
                                        </p:tgtEl>
                                      </p:cBhvr>
                                      <p:to x="100000" y="80000"/>
                                    </p:animScale>
                                    <p:animScale>
                                      <p:cBhvr>
                                        <p:cTn id="94" dur="166" decel="50000">
                                          <p:stCondLst>
                                            <p:cond delay="1338"/>
                                          </p:stCondLst>
                                        </p:cTn>
                                        <p:tgtEl>
                                          <p:spTgt spid="24"/>
                                        </p:tgtEl>
                                      </p:cBhvr>
                                      <p:to x="100000" y="100000"/>
                                    </p:animScale>
                                    <p:animScale>
                                      <p:cBhvr>
                                        <p:cTn id="95" dur="26">
                                          <p:stCondLst>
                                            <p:cond delay="1642"/>
                                          </p:stCondLst>
                                        </p:cTn>
                                        <p:tgtEl>
                                          <p:spTgt spid="24"/>
                                        </p:tgtEl>
                                      </p:cBhvr>
                                      <p:to x="100000" y="90000"/>
                                    </p:animScale>
                                    <p:animScale>
                                      <p:cBhvr>
                                        <p:cTn id="96" dur="166" decel="50000">
                                          <p:stCondLst>
                                            <p:cond delay="1668"/>
                                          </p:stCondLst>
                                        </p:cTn>
                                        <p:tgtEl>
                                          <p:spTgt spid="24"/>
                                        </p:tgtEl>
                                      </p:cBhvr>
                                      <p:to x="100000" y="100000"/>
                                    </p:animScale>
                                    <p:animScale>
                                      <p:cBhvr>
                                        <p:cTn id="97" dur="26">
                                          <p:stCondLst>
                                            <p:cond delay="1808"/>
                                          </p:stCondLst>
                                        </p:cTn>
                                        <p:tgtEl>
                                          <p:spTgt spid="24"/>
                                        </p:tgtEl>
                                      </p:cBhvr>
                                      <p:to x="100000" y="95000"/>
                                    </p:animScale>
                                    <p:animScale>
                                      <p:cBhvr>
                                        <p:cTn id="98" dur="166" decel="50000">
                                          <p:stCondLst>
                                            <p:cond delay="1834"/>
                                          </p:stCondLst>
                                        </p:cTn>
                                        <p:tgtEl>
                                          <p:spTgt spid="24"/>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500"/>
                                        <p:tgtEl>
                                          <p:spTgt spid="3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500"/>
                                        <p:tgtEl>
                                          <p:spTgt spid="36"/>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500"/>
                                        <p:tgtEl>
                                          <p:spTgt spid="37"/>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fade">
                                      <p:cBhvr>
                                        <p:cTn id="138" dur="500"/>
                                        <p:tgtEl>
                                          <p:spTgt spid="5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55"/>
                                        </p:tgtEl>
                                        <p:attrNameLst>
                                          <p:attrName>style.visibility</p:attrName>
                                        </p:attrNameLst>
                                      </p:cBhvr>
                                      <p:to>
                                        <p:strVal val="visible"/>
                                      </p:to>
                                    </p:set>
                                    <p:animEffect transition="in" filter="fade">
                                      <p:cBhvr>
                                        <p:cTn id="143" dur="500"/>
                                        <p:tgtEl>
                                          <p:spTgt spid="55"/>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500"/>
                                        <p:tgtEl>
                                          <p:spTgt spid="59"/>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61"/>
                                        </p:tgtEl>
                                        <p:attrNameLst>
                                          <p:attrName>style.visibility</p:attrName>
                                        </p:attrNameLst>
                                      </p:cBhvr>
                                      <p:to>
                                        <p:strVal val="visible"/>
                                      </p:to>
                                    </p:set>
                                    <p:animEffect transition="in" filter="fade">
                                      <p:cBhvr>
                                        <p:cTn id="158" dur="500"/>
                                        <p:tgtEl>
                                          <p:spTgt spid="61"/>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63"/>
                                        </p:tgtEl>
                                        <p:attrNameLst>
                                          <p:attrName>style.visibility</p:attrName>
                                        </p:attrNameLst>
                                      </p:cBhvr>
                                      <p:to>
                                        <p:strVal val="visible"/>
                                      </p:to>
                                    </p:set>
                                    <p:animEffect transition="in" filter="fade">
                                      <p:cBhvr>
                                        <p:cTn id="163" dur="500"/>
                                        <p:tgtEl>
                                          <p:spTgt spid="63"/>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500"/>
                                        <p:tgtEl>
                                          <p:spTgt spid="64"/>
                                        </p:tgtEl>
                                      </p:cBhvr>
                                    </p:animEffect>
                                    <p:set>
                                      <p:cBhvr>
                                        <p:cTn id="168" dur="1" fill="hold">
                                          <p:stCondLst>
                                            <p:cond delay="499"/>
                                          </p:stCondLst>
                                        </p:cTn>
                                        <p:tgtEl>
                                          <p:spTgt spid="64"/>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65"/>
                                        </p:tgtEl>
                                      </p:cBhvr>
                                    </p:animEffect>
                                    <p:set>
                                      <p:cBhvr>
                                        <p:cTn id="173"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26" grpId="0"/>
      <p:bldP spid="29"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D45C-7B60-C406-023D-5549D76D76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13978CC-B829-390C-621E-50D0E22F470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D642C96-B8A4-C494-93DD-33F178B28D4C}"/>
              </a:ext>
            </a:extLst>
          </p:cNvPr>
          <p:cNvSpPr txBox="1"/>
          <p:nvPr/>
        </p:nvSpPr>
        <p:spPr>
          <a:xfrm>
            <a:off x="258204" y="826764"/>
            <a:ext cx="6839909" cy="430887"/>
          </a:xfrm>
          <a:prstGeom prst="rect">
            <a:avLst/>
          </a:prstGeom>
          <a:noFill/>
        </p:spPr>
        <p:txBody>
          <a:bodyPr wrap="square">
            <a:spAutoFit/>
          </a:bodyPr>
          <a:lstStyle/>
          <a:p>
            <a:pPr algn="l"/>
            <a:r>
              <a:rPr lang="en-US" sz="2200" b="0" i="0" u="none" strike="noStrike" baseline="0" dirty="0">
                <a:latin typeface="TimesLTStd-Roman"/>
              </a:rPr>
              <a:t>(f ) Draw a diagram to illustrate the motion of the particle.</a:t>
            </a:r>
            <a:endParaRPr lang="en-US" sz="2200" dirty="0"/>
          </a:p>
        </p:txBody>
      </p:sp>
      <p:sp>
        <p:nvSpPr>
          <p:cNvPr id="5" name="Text Box 9">
            <a:extLst>
              <a:ext uri="{FF2B5EF4-FFF2-40B4-BE49-F238E27FC236}">
                <a16:creationId xmlns:a16="http://schemas.microsoft.com/office/drawing/2014/main" id="{DDABCD50-05F9-9F09-02D2-FAAC5CC13B30}"/>
              </a:ext>
            </a:extLst>
          </p:cNvPr>
          <p:cNvSpPr txBox="1">
            <a:spLocks noChangeArrowheads="1"/>
          </p:cNvSpPr>
          <p:nvPr/>
        </p:nvSpPr>
        <p:spPr bwMode="auto">
          <a:xfrm>
            <a:off x="331009" y="26816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pic>
        <p:nvPicPr>
          <p:cNvPr id="9" name="Picture 8">
            <a:extLst>
              <a:ext uri="{FF2B5EF4-FFF2-40B4-BE49-F238E27FC236}">
                <a16:creationId xmlns:a16="http://schemas.microsoft.com/office/drawing/2014/main" id="{ADAD82B6-2635-EA4E-DBED-4B79A25391B2}"/>
              </a:ext>
            </a:extLst>
          </p:cNvPr>
          <p:cNvPicPr>
            <a:picLocks noChangeAspect="1"/>
          </p:cNvPicPr>
          <p:nvPr/>
        </p:nvPicPr>
        <p:blipFill>
          <a:blip r:embed="rId2"/>
          <a:stretch>
            <a:fillRect/>
          </a:stretch>
        </p:blipFill>
        <p:spPr>
          <a:xfrm>
            <a:off x="2012284" y="1416141"/>
            <a:ext cx="6246536" cy="2668090"/>
          </a:xfrm>
          <a:prstGeom prst="rect">
            <a:avLst/>
          </a:prstGeom>
        </p:spPr>
      </p:pic>
      <p:pic>
        <p:nvPicPr>
          <p:cNvPr id="10" name="Picture 9">
            <a:extLst>
              <a:ext uri="{FF2B5EF4-FFF2-40B4-BE49-F238E27FC236}">
                <a16:creationId xmlns:a16="http://schemas.microsoft.com/office/drawing/2014/main" id="{22E36C9E-D09C-FF86-7239-294E331EBE63}"/>
              </a:ext>
            </a:extLst>
          </p:cNvPr>
          <p:cNvPicPr>
            <a:picLocks noChangeAspect="1"/>
          </p:cNvPicPr>
          <p:nvPr/>
        </p:nvPicPr>
        <p:blipFill>
          <a:blip r:embed="rId3"/>
          <a:stretch>
            <a:fillRect/>
          </a:stretch>
        </p:blipFill>
        <p:spPr>
          <a:xfrm>
            <a:off x="2302447" y="3106289"/>
            <a:ext cx="848616" cy="310212"/>
          </a:xfrm>
          <a:prstGeom prst="rect">
            <a:avLst/>
          </a:prstGeom>
        </p:spPr>
      </p:pic>
      <p:pic>
        <p:nvPicPr>
          <p:cNvPr id="11" name="Picture 10">
            <a:extLst>
              <a:ext uri="{FF2B5EF4-FFF2-40B4-BE49-F238E27FC236}">
                <a16:creationId xmlns:a16="http://schemas.microsoft.com/office/drawing/2014/main" id="{2AF57AB2-1400-8675-5E4B-934B3E9AFC32}"/>
              </a:ext>
            </a:extLst>
          </p:cNvPr>
          <p:cNvPicPr>
            <a:picLocks noChangeAspect="1"/>
          </p:cNvPicPr>
          <p:nvPr/>
        </p:nvPicPr>
        <p:blipFill>
          <a:blip r:embed="rId3"/>
          <a:stretch>
            <a:fillRect/>
          </a:stretch>
        </p:blipFill>
        <p:spPr>
          <a:xfrm>
            <a:off x="2222956" y="3495017"/>
            <a:ext cx="848616" cy="310212"/>
          </a:xfrm>
          <a:prstGeom prst="rect">
            <a:avLst/>
          </a:prstGeom>
        </p:spPr>
      </p:pic>
      <p:graphicFrame>
        <p:nvGraphicFramePr>
          <p:cNvPr id="12" name="Object 11">
            <a:extLst>
              <a:ext uri="{FF2B5EF4-FFF2-40B4-BE49-F238E27FC236}">
                <a16:creationId xmlns:a16="http://schemas.microsoft.com/office/drawing/2014/main" id="{E749C12F-E099-E741-DCAC-8A3E6530325F}"/>
              </a:ext>
            </a:extLst>
          </p:cNvPr>
          <p:cNvGraphicFramePr>
            <a:graphicFrameLocks noChangeAspect="1"/>
          </p:cNvGraphicFramePr>
          <p:nvPr>
            <p:extLst>
              <p:ext uri="{D42A27DB-BD31-4B8C-83A1-F6EECF244321}">
                <p14:modId xmlns:p14="http://schemas.microsoft.com/office/powerpoint/2010/main" val="2697387423"/>
              </p:ext>
            </p:extLst>
          </p:nvPr>
        </p:nvGraphicFramePr>
        <p:xfrm>
          <a:off x="331009" y="1372208"/>
          <a:ext cx="1336675" cy="477837"/>
        </p:xfrm>
        <a:graphic>
          <a:graphicData uri="http://schemas.openxmlformats.org/presentationml/2006/ole">
            <mc:AlternateContent xmlns:mc="http://schemas.openxmlformats.org/markup-compatibility/2006">
              <mc:Choice xmlns:v="urn:schemas-microsoft-com:vml" Requires="v">
                <p:oleObj name="Equation" r:id="rId4" imgW="711000" imgH="253800" progId="Equation.DSMT4">
                  <p:embed/>
                </p:oleObj>
              </mc:Choice>
              <mc:Fallback>
                <p:oleObj name="Equation" r:id="rId4" imgW="711000" imgH="253800" progId="Equation.DSMT4">
                  <p:embed/>
                  <p:pic>
                    <p:nvPicPr>
                      <p:cNvPr id="36" name="Object 35">
                        <a:extLst>
                          <a:ext uri="{FF2B5EF4-FFF2-40B4-BE49-F238E27FC236}">
                            <a16:creationId xmlns:a16="http://schemas.microsoft.com/office/drawing/2014/main" id="{DEB4AD53-4DDC-83AC-9512-76501BE75156}"/>
                          </a:ext>
                        </a:extLst>
                      </p:cNvPr>
                      <p:cNvPicPr>
                        <a:picLocks noChangeAspect="1" noChangeArrowheads="1"/>
                      </p:cNvPicPr>
                      <p:nvPr/>
                    </p:nvPicPr>
                    <p:blipFill>
                      <a:blip r:embed="rId5"/>
                      <a:srcRect/>
                      <a:stretch>
                        <a:fillRect/>
                      </a:stretch>
                    </p:blipFill>
                    <p:spPr bwMode="auto">
                      <a:xfrm>
                        <a:off x="331009" y="1372208"/>
                        <a:ext cx="1336675"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 name="Picture 13">
            <a:extLst>
              <a:ext uri="{FF2B5EF4-FFF2-40B4-BE49-F238E27FC236}">
                <a16:creationId xmlns:a16="http://schemas.microsoft.com/office/drawing/2014/main" id="{37AC6B5A-1D05-4D9E-331F-570184EE71E1}"/>
              </a:ext>
            </a:extLst>
          </p:cNvPr>
          <p:cNvPicPr>
            <a:picLocks noChangeAspect="1"/>
          </p:cNvPicPr>
          <p:nvPr/>
        </p:nvPicPr>
        <p:blipFill>
          <a:blip r:embed="rId6"/>
          <a:stretch>
            <a:fillRect/>
          </a:stretch>
        </p:blipFill>
        <p:spPr>
          <a:xfrm>
            <a:off x="8609347" y="918245"/>
            <a:ext cx="3105150" cy="2343150"/>
          </a:xfrm>
          <a:prstGeom prst="rect">
            <a:avLst/>
          </a:prstGeom>
        </p:spPr>
      </p:pic>
      <p:pic>
        <p:nvPicPr>
          <p:cNvPr id="15" name="Picture 14">
            <a:extLst>
              <a:ext uri="{FF2B5EF4-FFF2-40B4-BE49-F238E27FC236}">
                <a16:creationId xmlns:a16="http://schemas.microsoft.com/office/drawing/2014/main" id="{10A0A70E-884A-5DF4-E976-C36685FA4C6B}"/>
              </a:ext>
            </a:extLst>
          </p:cNvPr>
          <p:cNvPicPr>
            <a:picLocks noChangeAspect="1"/>
          </p:cNvPicPr>
          <p:nvPr/>
        </p:nvPicPr>
        <p:blipFill>
          <a:blip r:embed="rId3"/>
          <a:stretch>
            <a:fillRect/>
          </a:stretch>
        </p:blipFill>
        <p:spPr>
          <a:xfrm>
            <a:off x="5210990" y="2117802"/>
            <a:ext cx="848616" cy="310212"/>
          </a:xfrm>
          <a:prstGeom prst="rect">
            <a:avLst/>
          </a:prstGeom>
        </p:spPr>
      </p:pic>
      <p:pic>
        <p:nvPicPr>
          <p:cNvPr id="17" name="Picture 16">
            <a:extLst>
              <a:ext uri="{FF2B5EF4-FFF2-40B4-BE49-F238E27FC236}">
                <a16:creationId xmlns:a16="http://schemas.microsoft.com/office/drawing/2014/main" id="{F819D819-AFBF-4255-C382-8C02848A1CCA}"/>
              </a:ext>
            </a:extLst>
          </p:cNvPr>
          <p:cNvPicPr>
            <a:picLocks noChangeAspect="1"/>
          </p:cNvPicPr>
          <p:nvPr/>
        </p:nvPicPr>
        <p:blipFill>
          <a:blip r:embed="rId7"/>
          <a:stretch>
            <a:fillRect/>
          </a:stretch>
        </p:blipFill>
        <p:spPr>
          <a:xfrm>
            <a:off x="8613985" y="918245"/>
            <a:ext cx="3105150" cy="2343150"/>
          </a:xfrm>
          <a:prstGeom prst="rect">
            <a:avLst/>
          </a:prstGeom>
        </p:spPr>
      </p:pic>
      <p:pic>
        <p:nvPicPr>
          <p:cNvPr id="18" name="Picture 17">
            <a:extLst>
              <a:ext uri="{FF2B5EF4-FFF2-40B4-BE49-F238E27FC236}">
                <a16:creationId xmlns:a16="http://schemas.microsoft.com/office/drawing/2014/main" id="{3F2F42AE-9AC2-5C50-428D-DED9EB7D1CFD}"/>
              </a:ext>
            </a:extLst>
          </p:cNvPr>
          <p:cNvPicPr>
            <a:picLocks noChangeAspect="1"/>
          </p:cNvPicPr>
          <p:nvPr/>
        </p:nvPicPr>
        <p:blipFill>
          <a:blip r:embed="rId3"/>
          <a:stretch>
            <a:fillRect/>
          </a:stretch>
        </p:blipFill>
        <p:spPr>
          <a:xfrm>
            <a:off x="5247383" y="2453709"/>
            <a:ext cx="1850729" cy="310212"/>
          </a:xfrm>
          <a:prstGeom prst="rect">
            <a:avLst/>
          </a:prstGeom>
        </p:spPr>
      </p:pic>
      <p:pic>
        <p:nvPicPr>
          <p:cNvPr id="19" name="Picture 18">
            <a:extLst>
              <a:ext uri="{FF2B5EF4-FFF2-40B4-BE49-F238E27FC236}">
                <a16:creationId xmlns:a16="http://schemas.microsoft.com/office/drawing/2014/main" id="{63972E80-1A14-43DA-6D7E-AC71D8C0752C}"/>
              </a:ext>
            </a:extLst>
          </p:cNvPr>
          <p:cNvPicPr>
            <a:picLocks noChangeAspect="1"/>
          </p:cNvPicPr>
          <p:nvPr/>
        </p:nvPicPr>
        <p:blipFill>
          <a:blip r:embed="rId3"/>
          <a:stretch>
            <a:fillRect/>
          </a:stretch>
        </p:blipFill>
        <p:spPr>
          <a:xfrm>
            <a:off x="2728298" y="1456020"/>
            <a:ext cx="848616" cy="310212"/>
          </a:xfrm>
          <a:prstGeom prst="rect">
            <a:avLst/>
          </a:prstGeom>
        </p:spPr>
      </p:pic>
      <p:pic>
        <p:nvPicPr>
          <p:cNvPr id="21" name="Picture 20">
            <a:extLst>
              <a:ext uri="{FF2B5EF4-FFF2-40B4-BE49-F238E27FC236}">
                <a16:creationId xmlns:a16="http://schemas.microsoft.com/office/drawing/2014/main" id="{C1120B01-439A-AB86-3E65-492831CF3559}"/>
              </a:ext>
            </a:extLst>
          </p:cNvPr>
          <p:cNvPicPr>
            <a:picLocks noChangeAspect="1"/>
          </p:cNvPicPr>
          <p:nvPr/>
        </p:nvPicPr>
        <p:blipFill>
          <a:blip r:embed="rId8"/>
          <a:stretch>
            <a:fillRect/>
          </a:stretch>
        </p:blipFill>
        <p:spPr>
          <a:xfrm>
            <a:off x="8603420" y="913337"/>
            <a:ext cx="3105150" cy="2343150"/>
          </a:xfrm>
          <a:prstGeom prst="rect">
            <a:avLst/>
          </a:prstGeom>
        </p:spPr>
      </p:pic>
      <p:pic>
        <p:nvPicPr>
          <p:cNvPr id="23" name="Picture 22">
            <a:extLst>
              <a:ext uri="{FF2B5EF4-FFF2-40B4-BE49-F238E27FC236}">
                <a16:creationId xmlns:a16="http://schemas.microsoft.com/office/drawing/2014/main" id="{37490E97-A046-7B26-A185-8305D19E5BE3}"/>
              </a:ext>
            </a:extLst>
          </p:cNvPr>
          <p:cNvPicPr>
            <a:picLocks noChangeAspect="1"/>
          </p:cNvPicPr>
          <p:nvPr/>
        </p:nvPicPr>
        <p:blipFill>
          <a:blip r:embed="rId9"/>
          <a:stretch>
            <a:fillRect/>
          </a:stretch>
        </p:blipFill>
        <p:spPr>
          <a:xfrm>
            <a:off x="8606011" y="913326"/>
            <a:ext cx="3105150" cy="2343150"/>
          </a:xfrm>
          <a:prstGeom prst="rect">
            <a:avLst/>
          </a:prstGeom>
        </p:spPr>
      </p:pic>
      <p:pic>
        <p:nvPicPr>
          <p:cNvPr id="24" name="Picture 23">
            <a:extLst>
              <a:ext uri="{FF2B5EF4-FFF2-40B4-BE49-F238E27FC236}">
                <a16:creationId xmlns:a16="http://schemas.microsoft.com/office/drawing/2014/main" id="{B12DA09D-B138-8F75-120F-219FC47B7C45}"/>
              </a:ext>
            </a:extLst>
          </p:cNvPr>
          <p:cNvPicPr>
            <a:picLocks noChangeAspect="1"/>
          </p:cNvPicPr>
          <p:nvPr/>
        </p:nvPicPr>
        <p:blipFill>
          <a:blip r:embed="rId3"/>
          <a:stretch>
            <a:fillRect/>
          </a:stretch>
        </p:blipFill>
        <p:spPr>
          <a:xfrm>
            <a:off x="2064526" y="1766232"/>
            <a:ext cx="2014093" cy="310212"/>
          </a:xfrm>
          <a:prstGeom prst="rect">
            <a:avLst/>
          </a:prstGeom>
        </p:spPr>
      </p:pic>
      <p:pic>
        <p:nvPicPr>
          <p:cNvPr id="25" name="Picture 24">
            <a:extLst>
              <a:ext uri="{FF2B5EF4-FFF2-40B4-BE49-F238E27FC236}">
                <a16:creationId xmlns:a16="http://schemas.microsoft.com/office/drawing/2014/main" id="{2DD3A557-1F6A-D099-1D5A-694F910496BA}"/>
              </a:ext>
            </a:extLst>
          </p:cNvPr>
          <p:cNvPicPr>
            <a:picLocks noChangeAspect="1"/>
          </p:cNvPicPr>
          <p:nvPr/>
        </p:nvPicPr>
        <p:blipFill>
          <a:blip r:embed="rId3"/>
          <a:stretch>
            <a:fillRect/>
          </a:stretch>
        </p:blipFill>
        <p:spPr>
          <a:xfrm>
            <a:off x="6796603" y="3161587"/>
            <a:ext cx="848616" cy="310212"/>
          </a:xfrm>
          <a:prstGeom prst="rect">
            <a:avLst/>
          </a:prstGeom>
        </p:spPr>
      </p:pic>
      <p:sp>
        <p:nvSpPr>
          <p:cNvPr id="27" name="TextBox 26">
            <a:extLst>
              <a:ext uri="{FF2B5EF4-FFF2-40B4-BE49-F238E27FC236}">
                <a16:creationId xmlns:a16="http://schemas.microsoft.com/office/drawing/2014/main" id="{7509BE71-BBC0-1EB2-B5EF-FF7A22410E8D}"/>
              </a:ext>
            </a:extLst>
          </p:cNvPr>
          <p:cNvSpPr txBox="1"/>
          <p:nvPr/>
        </p:nvSpPr>
        <p:spPr>
          <a:xfrm>
            <a:off x="181970" y="3836174"/>
            <a:ext cx="6094902" cy="430887"/>
          </a:xfrm>
          <a:prstGeom prst="rect">
            <a:avLst/>
          </a:prstGeom>
          <a:noFill/>
        </p:spPr>
        <p:txBody>
          <a:bodyPr wrap="square">
            <a:spAutoFit/>
          </a:bodyPr>
          <a:lstStyle/>
          <a:p>
            <a:r>
              <a:rPr lang="en-US" sz="2200" b="0" i="0" u="none" strike="noStrike" baseline="0" dirty="0">
                <a:latin typeface="TimesLTStd-Roman"/>
              </a:rPr>
              <a:t>(g) Find the acceleration at time </a:t>
            </a:r>
            <a:r>
              <a:rPr lang="en-US" sz="2200" b="0" i="1" u="none" strike="noStrike" baseline="0" dirty="0">
                <a:latin typeface="TimesLTStd-Italic"/>
              </a:rPr>
              <a:t>t </a:t>
            </a:r>
            <a:r>
              <a:rPr lang="en-US" sz="2200" b="0" i="0" u="none" strike="noStrike" baseline="0" dirty="0">
                <a:latin typeface="TimesLTStd-Roman"/>
              </a:rPr>
              <a:t>and after 1 second.</a:t>
            </a:r>
            <a:endParaRPr lang="en-US" sz="2200" dirty="0"/>
          </a:p>
        </p:txBody>
      </p:sp>
      <p:graphicFrame>
        <p:nvGraphicFramePr>
          <p:cNvPr id="28" name="Object 27">
            <a:extLst>
              <a:ext uri="{FF2B5EF4-FFF2-40B4-BE49-F238E27FC236}">
                <a16:creationId xmlns:a16="http://schemas.microsoft.com/office/drawing/2014/main" id="{757D868C-BE6B-610E-878E-1668DB208A0A}"/>
              </a:ext>
            </a:extLst>
          </p:cNvPr>
          <p:cNvGraphicFramePr>
            <a:graphicFrameLocks noChangeAspect="1"/>
          </p:cNvGraphicFramePr>
          <p:nvPr>
            <p:extLst>
              <p:ext uri="{D42A27DB-BD31-4B8C-83A1-F6EECF244321}">
                <p14:modId xmlns:p14="http://schemas.microsoft.com/office/powerpoint/2010/main" val="1522338267"/>
              </p:ext>
            </p:extLst>
          </p:nvPr>
        </p:nvGraphicFramePr>
        <p:xfrm>
          <a:off x="755650" y="4296983"/>
          <a:ext cx="2170113" cy="479425"/>
        </p:xfrm>
        <a:graphic>
          <a:graphicData uri="http://schemas.openxmlformats.org/presentationml/2006/ole">
            <mc:AlternateContent xmlns:mc="http://schemas.openxmlformats.org/markup-compatibility/2006">
              <mc:Choice xmlns:v="urn:schemas-microsoft-com:vml" Requires="v">
                <p:oleObj name="Equation" r:id="rId10" imgW="1155600" imgH="253800" progId="Equation.DSMT4">
                  <p:embed/>
                </p:oleObj>
              </mc:Choice>
              <mc:Fallback>
                <p:oleObj name="Equation" r:id="rId10" imgW="1155600" imgH="253800" progId="Equation.DSMT4">
                  <p:embed/>
                  <p:pic>
                    <p:nvPicPr>
                      <p:cNvPr id="20" name="Object 19">
                        <a:extLst>
                          <a:ext uri="{FF2B5EF4-FFF2-40B4-BE49-F238E27FC236}">
                            <a16:creationId xmlns:a16="http://schemas.microsoft.com/office/drawing/2014/main" id="{B68C9E65-E246-AFE5-306A-1DECC7259A8E}"/>
                          </a:ext>
                        </a:extLst>
                      </p:cNvPr>
                      <p:cNvPicPr>
                        <a:picLocks noChangeAspect="1" noChangeArrowheads="1"/>
                      </p:cNvPicPr>
                      <p:nvPr/>
                    </p:nvPicPr>
                    <p:blipFill>
                      <a:blip r:embed="rId11"/>
                      <a:srcRect/>
                      <a:stretch>
                        <a:fillRect/>
                      </a:stretch>
                    </p:blipFill>
                    <p:spPr bwMode="auto">
                      <a:xfrm>
                        <a:off x="755650" y="4296983"/>
                        <a:ext cx="2170113"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8">
            <a:extLst>
              <a:ext uri="{FF2B5EF4-FFF2-40B4-BE49-F238E27FC236}">
                <a16:creationId xmlns:a16="http://schemas.microsoft.com/office/drawing/2014/main" id="{251F4910-4777-72B9-B0BA-34013B0AA97E}"/>
              </a:ext>
            </a:extLst>
          </p:cNvPr>
          <p:cNvGraphicFramePr>
            <a:graphicFrameLocks noChangeAspect="1"/>
          </p:cNvGraphicFramePr>
          <p:nvPr>
            <p:extLst>
              <p:ext uri="{D42A27DB-BD31-4B8C-83A1-F6EECF244321}">
                <p14:modId xmlns:p14="http://schemas.microsoft.com/office/powerpoint/2010/main" val="3198298400"/>
              </p:ext>
            </p:extLst>
          </p:nvPr>
        </p:nvGraphicFramePr>
        <p:xfrm>
          <a:off x="755650" y="4820731"/>
          <a:ext cx="1358900" cy="479425"/>
        </p:xfrm>
        <a:graphic>
          <a:graphicData uri="http://schemas.openxmlformats.org/presentationml/2006/ole">
            <mc:AlternateContent xmlns:mc="http://schemas.openxmlformats.org/markup-compatibility/2006">
              <mc:Choice xmlns:v="urn:schemas-microsoft-com:vml" Requires="v">
                <p:oleObj name="Equation" r:id="rId12" imgW="723600" imgH="253800" progId="Equation.DSMT4">
                  <p:embed/>
                </p:oleObj>
              </mc:Choice>
              <mc:Fallback>
                <p:oleObj name="Equation" r:id="rId12" imgW="723600" imgH="253800" progId="Equation.DSMT4">
                  <p:embed/>
                  <p:pic>
                    <p:nvPicPr>
                      <p:cNvPr id="28" name="Object 27">
                        <a:extLst>
                          <a:ext uri="{FF2B5EF4-FFF2-40B4-BE49-F238E27FC236}">
                            <a16:creationId xmlns:a16="http://schemas.microsoft.com/office/drawing/2014/main" id="{757D868C-BE6B-610E-878E-1668DB208A0A}"/>
                          </a:ext>
                        </a:extLst>
                      </p:cNvPr>
                      <p:cNvPicPr>
                        <a:picLocks noChangeAspect="1" noChangeArrowheads="1"/>
                      </p:cNvPicPr>
                      <p:nvPr/>
                    </p:nvPicPr>
                    <p:blipFill>
                      <a:blip r:embed="rId13"/>
                      <a:srcRect/>
                      <a:stretch>
                        <a:fillRect/>
                      </a:stretch>
                    </p:blipFill>
                    <p:spPr bwMode="auto">
                      <a:xfrm>
                        <a:off x="755650" y="4820731"/>
                        <a:ext cx="13589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1" name="Picture 30">
            <a:extLst>
              <a:ext uri="{FF2B5EF4-FFF2-40B4-BE49-F238E27FC236}">
                <a16:creationId xmlns:a16="http://schemas.microsoft.com/office/drawing/2014/main" id="{B2531851-2752-CC05-CFCB-F5A274BB6F95}"/>
              </a:ext>
            </a:extLst>
          </p:cNvPr>
          <p:cNvPicPr>
            <a:picLocks noChangeAspect="1"/>
          </p:cNvPicPr>
          <p:nvPr/>
        </p:nvPicPr>
        <p:blipFill>
          <a:blip r:embed="rId14"/>
          <a:stretch>
            <a:fillRect/>
          </a:stretch>
        </p:blipFill>
        <p:spPr>
          <a:xfrm>
            <a:off x="8603420" y="3816512"/>
            <a:ext cx="3105150" cy="2343150"/>
          </a:xfrm>
          <a:prstGeom prst="rect">
            <a:avLst/>
          </a:prstGeom>
        </p:spPr>
      </p:pic>
      <p:pic>
        <p:nvPicPr>
          <p:cNvPr id="33" name="Picture 32">
            <a:extLst>
              <a:ext uri="{FF2B5EF4-FFF2-40B4-BE49-F238E27FC236}">
                <a16:creationId xmlns:a16="http://schemas.microsoft.com/office/drawing/2014/main" id="{4604474B-3B55-7C8C-0A23-94370320F1D5}"/>
              </a:ext>
            </a:extLst>
          </p:cNvPr>
          <p:cNvPicPr>
            <a:picLocks noChangeAspect="1"/>
          </p:cNvPicPr>
          <p:nvPr/>
        </p:nvPicPr>
        <p:blipFill>
          <a:blip r:embed="rId15"/>
          <a:stretch>
            <a:fillRect/>
          </a:stretch>
        </p:blipFill>
        <p:spPr>
          <a:xfrm>
            <a:off x="8613985" y="3821420"/>
            <a:ext cx="3105150" cy="2343150"/>
          </a:xfrm>
          <a:prstGeom prst="rect">
            <a:avLst/>
          </a:prstGeom>
        </p:spPr>
      </p:pic>
      <p:pic>
        <p:nvPicPr>
          <p:cNvPr id="35" name="Picture 34">
            <a:extLst>
              <a:ext uri="{FF2B5EF4-FFF2-40B4-BE49-F238E27FC236}">
                <a16:creationId xmlns:a16="http://schemas.microsoft.com/office/drawing/2014/main" id="{173D875A-9F53-04B2-AE62-B60CA0F35C02}"/>
              </a:ext>
            </a:extLst>
          </p:cNvPr>
          <p:cNvPicPr>
            <a:picLocks noChangeAspect="1"/>
          </p:cNvPicPr>
          <p:nvPr/>
        </p:nvPicPr>
        <p:blipFill>
          <a:blip r:embed="rId16"/>
          <a:stretch>
            <a:fillRect/>
          </a:stretch>
        </p:blipFill>
        <p:spPr>
          <a:xfrm>
            <a:off x="8613985" y="3819750"/>
            <a:ext cx="3105150" cy="2343150"/>
          </a:xfrm>
          <a:prstGeom prst="rect">
            <a:avLst/>
          </a:prstGeom>
        </p:spPr>
      </p:pic>
      <p:pic>
        <p:nvPicPr>
          <p:cNvPr id="37" name="Picture 36">
            <a:extLst>
              <a:ext uri="{FF2B5EF4-FFF2-40B4-BE49-F238E27FC236}">
                <a16:creationId xmlns:a16="http://schemas.microsoft.com/office/drawing/2014/main" id="{87E30178-05BA-0615-5B74-F24E231E267F}"/>
              </a:ext>
            </a:extLst>
          </p:cNvPr>
          <p:cNvPicPr>
            <a:picLocks noChangeAspect="1"/>
          </p:cNvPicPr>
          <p:nvPr/>
        </p:nvPicPr>
        <p:blipFill>
          <a:blip r:embed="rId17"/>
          <a:stretch>
            <a:fillRect/>
          </a:stretch>
        </p:blipFill>
        <p:spPr>
          <a:xfrm>
            <a:off x="8605001" y="3818063"/>
            <a:ext cx="3105150" cy="2343150"/>
          </a:xfrm>
          <a:prstGeom prst="rect">
            <a:avLst/>
          </a:prstGeom>
        </p:spPr>
      </p:pic>
      <p:pic>
        <p:nvPicPr>
          <p:cNvPr id="39" name="Picture 38">
            <a:extLst>
              <a:ext uri="{FF2B5EF4-FFF2-40B4-BE49-F238E27FC236}">
                <a16:creationId xmlns:a16="http://schemas.microsoft.com/office/drawing/2014/main" id="{9A85C796-0286-39EC-CE9F-1299F120A1DF}"/>
              </a:ext>
            </a:extLst>
          </p:cNvPr>
          <p:cNvPicPr>
            <a:picLocks noChangeAspect="1"/>
          </p:cNvPicPr>
          <p:nvPr/>
        </p:nvPicPr>
        <p:blipFill>
          <a:blip r:embed="rId18"/>
          <a:stretch>
            <a:fillRect/>
          </a:stretch>
        </p:blipFill>
        <p:spPr>
          <a:xfrm>
            <a:off x="8607407" y="3823147"/>
            <a:ext cx="3105150" cy="2343150"/>
          </a:xfrm>
          <a:prstGeom prst="rect">
            <a:avLst/>
          </a:prstGeom>
        </p:spPr>
      </p:pic>
      <p:graphicFrame>
        <p:nvGraphicFramePr>
          <p:cNvPr id="40" name="Object 39">
            <a:extLst>
              <a:ext uri="{FF2B5EF4-FFF2-40B4-BE49-F238E27FC236}">
                <a16:creationId xmlns:a16="http://schemas.microsoft.com/office/drawing/2014/main" id="{B91CC573-6F2C-51B3-3C3A-E957E88EE848}"/>
              </a:ext>
            </a:extLst>
          </p:cNvPr>
          <p:cNvGraphicFramePr>
            <a:graphicFrameLocks noChangeAspect="1"/>
          </p:cNvGraphicFramePr>
          <p:nvPr>
            <p:extLst>
              <p:ext uri="{D42A27DB-BD31-4B8C-83A1-F6EECF244321}">
                <p14:modId xmlns:p14="http://schemas.microsoft.com/office/powerpoint/2010/main" val="2089669316"/>
              </p:ext>
            </p:extLst>
          </p:nvPr>
        </p:nvGraphicFramePr>
        <p:xfrm>
          <a:off x="782747" y="5360000"/>
          <a:ext cx="2624138" cy="527050"/>
        </p:xfrm>
        <a:graphic>
          <a:graphicData uri="http://schemas.openxmlformats.org/presentationml/2006/ole">
            <mc:AlternateContent xmlns:mc="http://schemas.openxmlformats.org/markup-compatibility/2006">
              <mc:Choice xmlns:v="urn:schemas-microsoft-com:vml" Requires="v">
                <p:oleObj name="Equation" r:id="rId19" imgW="1396800" imgH="279360" progId="Equation.DSMT4">
                  <p:embed/>
                </p:oleObj>
              </mc:Choice>
              <mc:Fallback>
                <p:oleObj name="Equation" r:id="rId19" imgW="1396800" imgH="279360" progId="Equation.DSMT4">
                  <p:embed/>
                  <p:pic>
                    <p:nvPicPr>
                      <p:cNvPr id="29" name="Object 28">
                        <a:extLst>
                          <a:ext uri="{FF2B5EF4-FFF2-40B4-BE49-F238E27FC236}">
                            <a16:creationId xmlns:a16="http://schemas.microsoft.com/office/drawing/2014/main" id="{251F4910-4777-72B9-B0BA-34013B0AA97E}"/>
                          </a:ext>
                        </a:extLst>
                      </p:cNvPr>
                      <p:cNvPicPr>
                        <a:picLocks noChangeAspect="1" noChangeArrowheads="1"/>
                      </p:cNvPicPr>
                      <p:nvPr/>
                    </p:nvPicPr>
                    <p:blipFill>
                      <a:blip r:embed="rId20"/>
                      <a:srcRect/>
                      <a:stretch>
                        <a:fillRect/>
                      </a:stretch>
                    </p:blipFill>
                    <p:spPr bwMode="auto">
                      <a:xfrm>
                        <a:off x="782747" y="5360000"/>
                        <a:ext cx="2624138"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40">
            <a:extLst>
              <a:ext uri="{FF2B5EF4-FFF2-40B4-BE49-F238E27FC236}">
                <a16:creationId xmlns:a16="http://schemas.microsoft.com/office/drawing/2014/main" id="{D6BDE51F-D227-2474-843B-E1DA1BDE73A3}"/>
              </a:ext>
            </a:extLst>
          </p:cNvPr>
          <p:cNvGraphicFramePr>
            <a:graphicFrameLocks noChangeAspect="1"/>
          </p:cNvGraphicFramePr>
          <p:nvPr>
            <p:extLst>
              <p:ext uri="{D42A27DB-BD31-4B8C-83A1-F6EECF244321}">
                <p14:modId xmlns:p14="http://schemas.microsoft.com/office/powerpoint/2010/main" val="125313025"/>
              </p:ext>
            </p:extLst>
          </p:nvPr>
        </p:nvGraphicFramePr>
        <p:xfrm>
          <a:off x="755650" y="5979784"/>
          <a:ext cx="595312" cy="477838"/>
        </p:xfrm>
        <a:graphic>
          <a:graphicData uri="http://schemas.openxmlformats.org/presentationml/2006/ole">
            <mc:AlternateContent xmlns:mc="http://schemas.openxmlformats.org/markup-compatibility/2006">
              <mc:Choice xmlns:v="urn:schemas-microsoft-com:vml" Requires="v">
                <p:oleObj name="Equation" r:id="rId21" imgW="317160" imgH="253800" progId="Equation.DSMT4">
                  <p:embed/>
                </p:oleObj>
              </mc:Choice>
              <mc:Fallback>
                <p:oleObj name="Equation" r:id="rId21" imgW="317160" imgH="253800" progId="Equation.DSMT4">
                  <p:embed/>
                  <p:pic>
                    <p:nvPicPr>
                      <p:cNvPr id="40" name="Object 39">
                        <a:extLst>
                          <a:ext uri="{FF2B5EF4-FFF2-40B4-BE49-F238E27FC236}">
                            <a16:creationId xmlns:a16="http://schemas.microsoft.com/office/drawing/2014/main" id="{B91CC573-6F2C-51B3-3C3A-E957E88EE848}"/>
                          </a:ext>
                        </a:extLst>
                      </p:cNvPr>
                      <p:cNvPicPr>
                        <a:picLocks noChangeAspect="1" noChangeArrowheads="1"/>
                      </p:cNvPicPr>
                      <p:nvPr/>
                    </p:nvPicPr>
                    <p:blipFill>
                      <a:blip r:embed="rId22"/>
                      <a:srcRect/>
                      <a:stretch>
                        <a:fillRect/>
                      </a:stretch>
                    </p:blipFill>
                    <p:spPr bwMode="auto">
                      <a:xfrm>
                        <a:off x="755650" y="5979784"/>
                        <a:ext cx="595312"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 name="Picture 42">
            <a:extLst>
              <a:ext uri="{FF2B5EF4-FFF2-40B4-BE49-F238E27FC236}">
                <a16:creationId xmlns:a16="http://schemas.microsoft.com/office/drawing/2014/main" id="{283BD47B-8506-3C1C-1F2D-D8354FF2727E}"/>
              </a:ext>
            </a:extLst>
          </p:cNvPr>
          <p:cNvPicPr>
            <a:picLocks noChangeAspect="1"/>
          </p:cNvPicPr>
          <p:nvPr/>
        </p:nvPicPr>
        <p:blipFill>
          <a:blip r:embed="rId23"/>
          <a:stretch>
            <a:fillRect/>
          </a:stretch>
        </p:blipFill>
        <p:spPr>
          <a:xfrm>
            <a:off x="8615558" y="3816455"/>
            <a:ext cx="3105150" cy="2343150"/>
          </a:xfrm>
          <a:prstGeom prst="rect">
            <a:avLst/>
          </a:prstGeom>
        </p:spPr>
      </p:pic>
      <p:pic>
        <p:nvPicPr>
          <p:cNvPr id="45" name="Picture 44">
            <a:extLst>
              <a:ext uri="{FF2B5EF4-FFF2-40B4-BE49-F238E27FC236}">
                <a16:creationId xmlns:a16="http://schemas.microsoft.com/office/drawing/2014/main" id="{5BBCCA6D-8B84-B99A-3D59-09D6F0188B9D}"/>
              </a:ext>
            </a:extLst>
          </p:cNvPr>
          <p:cNvPicPr>
            <a:picLocks noChangeAspect="1"/>
          </p:cNvPicPr>
          <p:nvPr/>
        </p:nvPicPr>
        <p:blipFill>
          <a:blip r:embed="rId24"/>
          <a:stretch>
            <a:fillRect/>
          </a:stretch>
        </p:blipFill>
        <p:spPr>
          <a:xfrm>
            <a:off x="8611016" y="3823602"/>
            <a:ext cx="3105150" cy="2343150"/>
          </a:xfrm>
          <a:prstGeom prst="rect">
            <a:avLst/>
          </a:prstGeom>
        </p:spPr>
      </p:pic>
      <p:pic>
        <p:nvPicPr>
          <p:cNvPr id="47" name="Picture 46">
            <a:extLst>
              <a:ext uri="{FF2B5EF4-FFF2-40B4-BE49-F238E27FC236}">
                <a16:creationId xmlns:a16="http://schemas.microsoft.com/office/drawing/2014/main" id="{5AA31E1A-0D3C-F607-9D1F-B23FA6930DE7}"/>
              </a:ext>
            </a:extLst>
          </p:cNvPr>
          <p:cNvPicPr>
            <a:picLocks noChangeAspect="1"/>
          </p:cNvPicPr>
          <p:nvPr/>
        </p:nvPicPr>
        <p:blipFill>
          <a:blip r:embed="rId25"/>
          <a:stretch>
            <a:fillRect/>
          </a:stretch>
        </p:blipFill>
        <p:spPr>
          <a:xfrm>
            <a:off x="8612115" y="3815881"/>
            <a:ext cx="3105150" cy="2343150"/>
          </a:xfrm>
          <a:prstGeom prst="rect">
            <a:avLst/>
          </a:prstGeom>
        </p:spPr>
      </p:pic>
      <p:pic>
        <p:nvPicPr>
          <p:cNvPr id="49" name="Picture 48">
            <a:extLst>
              <a:ext uri="{FF2B5EF4-FFF2-40B4-BE49-F238E27FC236}">
                <a16:creationId xmlns:a16="http://schemas.microsoft.com/office/drawing/2014/main" id="{B01A1EB3-D3DA-8BCE-B1F6-15552E94CBEF}"/>
              </a:ext>
            </a:extLst>
          </p:cNvPr>
          <p:cNvPicPr>
            <a:picLocks noChangeAspect="1"/>
          </p:cNvPicPr>
          <p:nvPr/>
        </p:nvPicPr>
        <p:blipFill>
          <a:blip r:embed="rId26"/>
          <a:stretch>
            <a:fillRect/>
          </a:stretch>
        </p:blipFill>
        <p:spPr>
          <a:xfrm>
            <a:off x="8610245" y="3820057"/>
            <a:ext cx="3105150" cy="2343150"/>
          </a:xfrm>
          <a:prstGeom prst="rect">
            <a:avLst/>
          </a:prstGeom>
        </p:spPr>
      </p:pic>
      <p:pic>
        <p:nvPicPr>
          <p:cNvPr id="51" name="Picture 50">
            <a:extLst>
              <a:ext uri="{FF2B5EF4-FFF2-40B4-BE49-F238E27FC236}">
                <a16:creationId xmlns:a16="http://schemas.microsoft.com/office/drawing/2014/main" id="{137B4EA9-774A-FBD3-E634-2F1689328E33}"/>
              </a:ext>
            </a:extLst>
          </p:cNvPr>
          <p:cNvPicPr>
            <a:picLocks noChangeAspect="1"/>
          </p:cNvPicPr>
          <p:nvPr/>
        </p:nvPicPr>
        <p:blipFill>
          <a:blip r:embed="rId27"/>
          <a:stretch>
            <a:fillRect/>
          </a:stretch>
        </p:blipFill>
        <p:spPr>
          <a:xfrm>
            <a:off x="8605476" y="3821731"/>
            <a:ext cx="3105150" cy="2343150"/>
          </a:xfrm>
          <a:prstGeom prst="rect">
            <a:avLst/>
          </a:prstGeom>
        </p:spPr>
      </p:pic>
      <p:pic>
        <p:nvPicPr>
          <p:cNvPr id="55" name="Picture 54">
            <a:extLst>
              <a:ext uri="{FF2B5EF4-FFF2-40B4-BE49-F238E27FC236}">
                <a16:creationId xmlns:a16="http://schemas.microsoft.com/office/drawing/2014/main" id="{4F416EA8-98B5-4B38-03BD-D4FA57FFFB06}"/>
              </a:ext>
            </a:extLst>
          </p:cNvPr>
          <p:cNvPicPr>
            <a:picLocks noChangeAspect="1"/>
          </p:cNvPicPr>
          <p:nvPr/>
        </p:nvPicPr>
        <p:blipFill>
          <a:blip r:embed="rId28"/>
          <a:stretch>
            <a:fillRect/>
          </a:stretch>
        </p:blipFill>
        <p:spPr>
          <a:xfrm>
            <a:off x="8603104" y="3822284"/>
            <a:ext cx="3105150" cy="2343150"/>
          </a:xfrm>
          <a:prstGeom prst="rect">
            <a:avLst/>
          </a:prstGeom>
        </p:spPr>
      </p:pic>
      <p:pic>
        <p:nvPicPr>
          <p:cNvPr id="57" name="Picture 56">
            <a:extLst>
              <a:ext uri="{FF2B5EF4-FFF2-40B4-BE49-F238E27FC236}">
                <a16:creationId xmlns:a16="http://schemas.microsoft.com/office/drawing/2014/main" id="{91D2E020-68D0-CF5D-22EB-B2D3EE0D5F70}"/>
              </a:ext>
            </a:extLst>
          </p:cNvPr>
          <p:cNvPicPr>
            <a:picLocks noChangeAspect="1"/>
          </p:cNvPicPr>
          <p:nvPr/>
        </p:nvPicPr>
        <p:blipFill>
          <a:blip r:embed="rId29"/>
          <a:stretch>
            <a:fillRect/>
          </a:stretch>
        </p:blipFill>
        <p:spPr>
          <a:xfrm>
            <a:off x="8607881" y="3815881"/>
            <a:ext cx="3105150" cy="2343150"/>
          </a:xfrm>
          <a:prstGeom prst="rect">
            <a:avLst/>
          </a:prstGeom>
        </p:spPr>
      </p:pic>
      <p:graphicFrame>
        <p:nvGraphicFramePr>
          <p:cNvPr id="59" name="Object 58">
            <a:extLst>
              <a:ext uri="{FF2B5EF4-FFF2-40B4-BE49-F238E27FC236}">
                <a16:creationId xmlns:a16="http://schemas.microsoft.com/office/drawing/2014/main" id="{08FD9355-6983-DA08-7C2C-2200E4EB1352}"/>
              </a:ext>
            </a:extLst>
          </p:cNvPr>
          <p:cNvGraphicFramePr>
            <a:graphicFrameLocks noChangeAspect="1"/>
          </p:cNvGraphicFramePr>
          <p:nvPr>
            <p:extLst>
              <p:ext uri="{D42A27DB-BD31-4B8C-83A1-F6EECF244321}">
                <p14:modId xmlns:p14="http://schemas.microsoft.com/office/powerpoint/2010/main" val="629168116"/>
              </p:ext>
            </p:extLst>
          </p:nvPr>
        </p:nvGraphicFramePr>
        <p:xfrm>
          <a:off x="1255171" y="5831019"/>
          <a:ext cx="906462" cy="525463"/>
        </p:xfrm>
        <a:graphic>
          <a:graphicData uri="http://schemas.openxmlformats.org/presentationml/2006/ole">
            <mc:AlternateContent xmlns:mc="http://schemas.openxmlformats.org/markup-compatibility/2006">
              <mc:Choice xmlns:v="urn:schemas-microsoft-com:vml" Requires="v">
                <p:oleObj name="Equation" r:id="rId30" imgW="482400" imgH="279360" progId="Equation.DSMT4">
                  <p:embed/>
                </p:oleObj>
              </mc:Choice>
              <mc:Fallback>
                <p:oleObj name="Equation" r:id="rId30" imgW="482400" imgH="279360" progId="Equation.DSMT4">
                  <p:embed/>
                  <p:pic>
                    <p:nvPicPr>
                      <p:cNvPr id="41" name="Object 40">
                        <a:extLst>
                          <a:ext uri="{FF2B5EF4-FFF2-40B4-BE49-F238E27FC236}">
                            <a16:creationId xmlns:a16="http://schemas.microsoft.com/office/drawing/2014/main" id="{D6BDE51F-D227-2474-843B-E1DA1BDE73A3}"/>
                          </a:ext>
                        </a:extLst>
                      </p:cNvPr>
                      <p:cNvPicPr>
                        <a:picLocks noChangeAspect="1" noChangeArrowheads="1"/>
                      </p:cNvPicPr>
                      <p:nvPr/>
                    </p:nvPicPr>
                    <p:blipFill>
                      <a:blip r:embed="rId31"/>
                      <a:srcRect/>
                      <a:stretch>
                        <a:fillRect/>
                      </a:stretch>
                    </p:blipFill>
                    <p:spPr bwMode="auto">
                      <a:xfrm>
                        <a:off x="1255171" y="5831019"/>
                        <a:ext cx="906462"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 name="Object 59">
            <a:extLst>
              <a:ext uri="{FF2B5EF4-FFF2-40B4-BE49-F238E27FC236}">
                <a16:creationId xmlns:a16="http://schemas.microsoft.com/office/drawing/2014/main" id="{A6C73914-9A56-989E-6074-2DD12C5946C1}"/>
              </a:ext>
            </a:extLst>
          </p:cNvPr>
          <p:cNvGraphicFramePr>
            <a:graphicFrameLocks noChangeAspect="1"/>
          </p:cNvGraphicFramePr>
          <p:nvPr>
            <p:extLst>
              <p:ext uri="{D42A27DB-BD31-4B8C-83A1-F6EECF244321}">
                <p14:modId xmlns:p14="http://schemas.microsoft.com/office/powerpoint/2010/main" val="3368823149"/>
              </p:ext>
            </p:extLst>
          </p:nvPr>
        </p:nvGraphicFramePr>
        <p:xfrm>
          <a:off x="2129761" y="5828832"/>
          <a:ext cx="2051050" cy="525463"/>
        </p:xfrm>
        <a:graphic>
          <a:graphicData uri="http://schemas.openxmlformats.org/presentationml/2006/ole">
            <mc:AlternateContent xmlns:mc="http://schemas.openxmlformats.org/markup-compatibility/2006">
              <mc:Choice xmlns:v="urn:schemas-microsoft-com:vml" Requires="v">
                <p:oleObj name="Equation" r:id="rId32" imgW="1091880" imgH="279360" progId="Equation.DSMT4">
                  <p:embed/>
                </p:oleObj>
              </mc:Choice>
              <mc:Fallback>
                <p:oleObj name="Equation" r:id="rId32" imgW="1091880" imgH="279360" progId="Equation.DSMT4">
                  <p:embed/>
                  <p:pic>
                    <p:nvPicPr>
                      <p:cNvPr id="59" name="Object 58">
                        <a:extLst>
                          <a:ext uri="{FF2B5EF4-FFF2-40B4-BE49-F238E27FC236}">
                            <a16:creationId xmlns:a16="http://schemas.microsoft.com/office/drawing/2014/main" id="{08FD9355-6983-DA08-7C2C-2200E4EB1352}"/>
                          </a:ext>
                        </a:extLst>
                      </p:cNvPr>
                      <p:cNvPicPr>
                        <a:picLocks noChangeAspect="1" noChangeArrowheads="1"/>
                      </p:cNvPicPr>
                      <p:nvPr/>
                    </p:nvPicPr>
                    <p:blipFill>
                      <a:blip r:embed="rId33"/>
                      <a:srcRect/>
                      <a:stretch>
                        <a:fillRect/>
                      </a:stretch>
                    </p:blipFill>
                    <p:spPr bwMode="auto">
                      <a:xfrm>
                        <a:off x="2129761" y="5828832"/>
                        <a:ext cx="205105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52370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5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500"/>
                                        <p:tgtEl>
                                          <p:spTgt spid="4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fade">
                                      <p:cBhvr>
                                        <p:cTn id="142" dur="500"/>
                                        <p:tgtEl>
                                          <p:spTgt spid="4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fade">
                                      <p:cBhvr>
                                        <p:cTn id="147" dur="500"/>
                                        <p:tgtEl>
                                          <p:spTgt spid="4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500"/>
                                        <p:tgtEl>
                                          <p:spTgt spid="5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500"/>
                                        <p:tgtEl>
                                          <p:spTgt spid="5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fade">
                                      <p:cBhvr>
                                        <p:cTn id="162" dur="500"/>
                                        <p:tgtEl>
                                          <p:spTgt spid="57"/>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fade">
                                      <p:cBhvr>
                                        <p:cTn id="167" dur="500"/>
                                        <p:tgtEl>
                                          <p:spTgt spid="59"/>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60"/>
                                        </p:tgtEl>
                                        <p:attrNameLst>
                                          <p:attrName>style.visibility</p:attrName>
                                        </p:attrNameLst>
                                      </p:cBhvr>
                                      <p:to>
                                        <p:strVal val="visible"/>
                                      </p:to>
                                    </p:set>
                                    <p:animEffect transition="in" filter="fade">
                                      <p:cBhvr>
                                        <p:cTn id="17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13351"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9">
            <a:extLst>
              <a:ext uri="{FF2B5EF4-FFF2-40B4-BE49-F238E27FC236}">
                <a16:creationId xmlns:a16="http://schemas.microsoft.com/office/drawing/2014/main" id="{B50D2EA5-C400-2869-C111-15A018D09D85}"/>
              </a:ext>
            </a:extLst>
          </p:cNvPr>
          <p:cNvSpPr txBox="1">
            <a:spLocks noChangeArrowheads="1"/>
          </p:cNvSpPr>
          <p:nvPr/>
        </p:nvSpPr>
        <p:spPr bwMode="auto">
          <a:xfrm>
            <a:off x="331009" y="26816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5" name="TextBox 4">
            <a:extLst>
              <a:ext uri="{FF2B5EF4-FFF2-40B4-BE49-F238E27FC236}">
                <a16:creationId xmlns:a16="http://schemas.microsoft.com/office/drawing/2014/main" id="{56A9AF23-5EFF-4F97-0936-A49DA76FE189}"/>
              </a:ext>
            </a:extLst>
          </p:cNvPr>
          <p:cNvSpPr txBox="1"/>
          <p:nvPr/>
        </p:nvSpPr>
        <p:spPr>
          <a:xfrm>
            <a:off x="1457449" y="247619"/>
            <a:ext cx="8274004" cy="430887"/>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(h) Graph the position, velocity, and acceleration functions for 0 &lt; </a:t>
            </a:r>
            <a:r>
              <a:rPr lang="en-US" sz="2200" b="0" i="1" u="none" strike="noStrike" baseline="0" dirty="0">
                <a:latin typeface="Times New Roman" panose="02020603050405020304" pitchFamily="18" charset="0"/>
                <a:cs typeface="Times New Roman" panose="02020603050405020304" pitchFamily="18" charset="0"/>
              </a:rPr>
              <a:t>t </a:t>
            </a:r>
            <a:r>
              <a:rPr lang="en-US" sz="2200" b="0" i="0" u="none" strike="noStrike" baseline="0" dirty="0">
                <a:latin typeface="Times New Roman" panose="02020603050405020304" pitchFamily="18" charset="0"/>
                <a:cs typeface="Times New Roman" panose="02020603050405020304" pitchFamily="18" charset="0"/>
              </a:rPr>
              <a:t>&lt; 6.</a:t>
            </a:r>
            <a:endParaRPr lang="en-US" sz="2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6D9284E-8D66-3B74-2AB5-08ABE3C45D17}"/>
              </a:ext>
            </a:extLst>
          </p:cNvPr>
          <p:cNvPicPr>
            <a:picLocks noChangeAspect="1"/>
          </p:cNvPicPr>
          <p:nvPr/>
        </p:nvPicPr>
        <p:blipFill>
          <a:blip r:embed="rId2"/>
          <a:stretch>
            <a:fillRect/>
          </a:stretch>
        </p:blipFill>
        <p:spPr>
          <a:xfrm>
            <a:off x="1355845" y="831176"/>
            <a:ext cx="3105150" cy="2343150"/>
          </a:xfrm>
          <a:prstGeom prst="rect">
            <a:avLst/>
          </a:prstGeom>
        </p:spPr>
      </p:pic>
      <p:pic>
        <p:nvPicPr>
          <p:cNvPr id="9" name="Picture 8">
            <a:extLst>
              <a:ext uri="{FF2B5EF4-FFF2-40B4-BE49-F238E27FC236}">
                <a16:creationId xmlns:a16="http://schemas.microsoft.com/office/drawing/2014/main" id="{803C6F10-14F8-24AC-8A09-E7799C45DB5D}"/>
              </a:ext>
            </a:extLst>
          </p:cNvPr>
          <p:cNvPicPr>
            <a:picLocks noChangeAspect="1"/>
          </p:cNvPicPr>
          <p:nvPr/>
        </p:nvPicPr>
        <p:blipFill>
          <a:blip r:embed="rId3"/>
          <a:stretch>
            <a:fillRect/>
          </a:stretch>
        </p:blipFill>
        <p:spPr>
          <a:xfrm>
            <a:off x="1355845" y="823840"/>
            <a:ext cx="3105150" cy="2343150"/>
          </a:xfrm>
          <a:prstGeom prst="rect">
            <a:avLst/>
          </a:prstGeom>
        </p:spPr>
      </p:pic>
      <p:pic>
        <p:nvPicPr>
          <p:cNvPr id="11" name="Picture 10">
            <a:extLst>
              <a:ext uri="{FF2B5EF4-FFF2-40B4-BE49-F238E27FC236}">
                <a16:creationId xmlns:a16="http://schemas.microsoft.com/office/drawing/2014/main" id="{459584CE-13F4-588E-BC76-D8B9A8190700}"/>
              </a:ext>
            </a:extLst>
          </p:cNvPr>
          <p:cNvPicPr>
            <a:picLocks noChangeAspect="1"/>
          </p:cNvPicPr>
          <p:nvPr/>
        </p:nvPicPr>
        <p:blipFill>
          <a:blip r:embed="rId4"/>
          <a:stretch>
            <a:fillRect/>
          </a:stretch>
        </p:blipFill>
        <p:spPr>
          <a:xfrm>
            <a:off x="1355845" y="831934"/>
            <a:ext cx="3105150" cy="2343150"/>
          </a:xfrm>
          <a:prstGeom prst="rect">
            <a:avLst/>
          </a:prstGeom>
        </p:spPr>
      </p:pic>
      <p:pic>
        <p:nvPicPr>
          <p:cNvPr id="13" name="Picture 12">
            <a:extLst>
              <a:ext uri="{FF2B5EF4-FFF2-40B4-BE49-F238E27FC236}">
                <a16:creationId xmlns:a16="http://schemas.microsoft.com/office/drawing/2014/main" id="{B79732BF-71AC-8866-4612-3EBA91C676AC}"/>
              </a:ext>
            </a:extLst>
          </p:cNvPr>
          <p:cNvPicPr>
            <a:picLocks noChangeAspect="1"/>
          </p:cNvPicPr>
          <p:nvPr/>
        </p:nvPicPr>
        <p:blipFill>
          <a:blip r:embed="rId5"/>
          <a:stretch>
            <a:fillRect/>
          </a:stretch>
        </p:blipFill>
        <p:spPr>
          <a:xfrm>
            <a:off x="1362005" y="830418"/>
            <a:ext cx="3105150" cy="2343150"/>
          </a:xfrm>
          <a:prstGeom prst="rect">
            <a:avLst/>
          </a:prstGeom>
        </p:spPr>
      </p:pic>
      <p:pic>
        <p:nvPicPr>
          <p:cNvPr id="15" name="Picture 14">
            <a:extLst>
              <a:ext uri="{FF2B5EF4-FFF2-40B4-BE49-F238E27FC236}">
                <a16:creationId xmlns:a16="http://schemas.microsoft.com/office/drawing/2014/main" id="{DA305F95-A559-6052-D134-8604227F97FE}"/>
              </a:ext>
            </a:extLst>
          </p:cNvPr>
          <p:cNvPicPr>
            <a:picLocks noChangeAspect="1"/>
          </p:cNvPicPr>
          <p:nvPr/>
        </p:nvPicPr>
        <p:blipFill>
          <a:blip r:embed="rId6"/>
          <a:stretch>
            <a:fillRect/>
          </a:stretch>
        </p:blipFill>
        <p:spPr>
          <a:xfrm>
            <a:off x="1356263" y="823840"/>
            <a:ext cx="3105150" cy="2343150"/>
          </a:xfrm>
          <a:prstGeom prst="rect">
            <a:avLst/>
          </a:prstGeom>
        </p:spPr>
      </p:pic>
      <p:pic>
        <p:nvPicPr>
          <p:cNvPr id="17" name="Picture 16">
            <a:extLst>
              <a:ext uri="{FF2B5EF4-FFF2-40B4-BE49-F238E27FC236}">
                <a16:creationId xmlns:a16="http://schemas.microsoft.com/office/drawing/2014/main" id="{125AC7EB-3A31-2631-E571-676C5CFA6B4E}"/>
              </a:ext>
            </a:extLst>
          </p:cNvPr>
          <p:cNvPicPr>
            <a:picLocks noChangeAspect="1"/>
          </p:cNvPicPr>
          <p:nvPr/>
        </p:nvPicPr>
        <p:blipFill>
          <a:blip r:embed="rId7"/>
          <a:stretch>
            <a:fillRect/>
          </a:stretch>
        </p:blipFill>
        <p:spPr>
          <a:xfrm>
            <a:off x="1362423" y="830418"/>
            <a:ext cx="3105150" cy="2343150"/>
          </a:xfrm>
          <a:prstGeom prst="rect">
            <a:avLst/>
          </a:prstGeom>
        </p:spPr>
      </p:pic>
      <p:pic>
        <p:nvPicPr>
          <p:cNvPr id="19" name="Picture 18">
            <a:extLst>
              <a:ext uri="{FF2B5EF4-FFF2-40B4-BE49-F238E27FC236}">
                <a16:creationId xmlns:a16="http://schemas.microsoft.com/office/drawing/2014/main" id="{38507974-20D9-34C0-42B1-BE13D349C665}"/>
              </a:ext>
            </a:extLst>
          </p:cNvPr>
          <p:cNvPicPr>
            <a:picLocks noChangeAspect="1"/>
          </p:cNvPicPr>
          <p:nvPr/>
        </p:nvPicPr>
        <p:blipFill>
          <a:blip r:embed="rId8"/>
          <a:stretch>
            <a:fillRect/>
          </a:stretch>
        </p:blipFill>
        <p:spPr>
          <a:xfrm>
            <a:off x="1355845" y="830418"/>
            <a:ext cx="3105150" cy="2343150"/>
          </a:xfrm>
          <a:prstGeom prst="rect">
            <a:avLst/>
          </a:prstGeom>
        </p:spPr>
      </p:pic>
      <p:pic>
        <p:nvPicPr>
          <p:cNvPr id="21" name="Picture 20">
            <a:extLst>
              <a:ext uri="{FF2B5EF4-FFF2-40B4-BE49-F238E27FC236}">
                <a16:creationId xmlns:a16="http://schemas.microsoft.com/office/drawing/2014/main" id="{8924745D-5CF4-7437-8DE9-0B5B9E0AFBB9}"/>
              </a:ext>
            </a:extLst>
          </p:cNvPr>
          <p:cNvPicPr>
            <a:picLocks noChangeAspect="1"/>
          </p:cNvPicPr>
          <p:nvPr/>
        </p:nvPicPr>
        <p:blipFill>
          <a:blip r:embed="rId9"/>
          <a:stretch>
            <a:fillRect/>
          </a:stretch>
        </p:blipFill>
        <p:spPr>
          <a:xfrm>
            <a:off x="1362423" y="830418"/>
            <a:ext cx="3105150" cy="2343150"/>
          </a:xfrm>
          <a:prstGeom prst="rect">
            <a:avLst/>
          </a:prstGeom>
        </p:spPr>
      </p:pic>
      <p:pic>
        <p:nvPicPr>
          <p:cNvPr id="23" name="Picture 22">
            <a:extLst>
              <a:ext uri="{FF2B5EF4-FFF2-40B4-BE49-F238E27FC236}">
                <a16:creationId xmlns:a16="http://schemas.microsoft.com/office/drawing/2014/main" id="{17A2F76A-E902-A11C-F387-2D0F03E05394}"/>
              </a:ext>
            </a:extLst>
          </p:cNvPr>
          <p:cNvPicPr>
            <a:picLocks noChangeAspect="1"/>
          </p:cNvPicPr>
          <p:nvPr/>
        </p:nvPicPr>
        <p:blipFill>
          <a:blip r:embed="rId10"/>
          <a:stretch>
            <a:fillRect/>
          </a:stretch>
        </p:blipFill>
        <p:spPr>
          <a:xfrm>
            <a:off x="1344782" y="830418"/>
            <a:ext cx="3105150" cy="2343150"/>
          </a:xfrm>
          <a:prstGeom prst="rect">
            <a:avLst/>
          </a:prstGeom>
        </p:spPr>
      </p:pic>
      <p:pic>
        <p:nvPicPr>
          <p:cNvPr id="25" name="Picture 24">
            <a:extLst>
              <a:ext uri="{FF2B5EF4-FFF2-40B4-BE49-F238E27FC236}">
                <a16:creationId xmlns:a16="http://schemas.microsoft.com/office/drawing/2014/main" id="{C48F2B13-118D-E730-9749-DF43646BAE67}"/>
              </a:ext>
            </a:extLst>
          </p:cNvPr>
          <p:cNvPicPr>
            <a:picLocks noChangeAspect="1"/>
          </p:cNvPicPr>
          <p:nvPr/>
        </p:nvPicPr>
        <p:blipFill>
          <a:blip r:embed="rId11"/>
          <a:stretch>
            <a:fillRect/>
          </a:stretch>
        </p:blipFill>
        <p:spPr>
          <a:xfrm>
            <a:off x="1351360" y="830418"/>
            <a:ext cx="3105150" cy="2343150"/>
          </a:xfrm>
          <a:prstGeom prst="rect">
            <a:avLst/>
          </a:prstGeom>
        </p:spPr>
      </p:pic>
      <p:pic>
        <p:nvPicPr>
          <p:cNvPr id="27" name="Picture 26">
            <a:extLst>
              <a:ext uri="{FF2B5EF4-FFF2-40B4-BE49-F238E27FC236}">
                <a16:creationId xmlns:a16="http://schemas.microsoft.com/office/drawing/2014/main" id="{492CDE29-BB0C-3A77-30AE-9AAB69D09E81}"/>
              </a:ext>
            </a:extLst>
          </p:cNvPr>
          <p:cNvPicPr>
            <a:picLocks noChangeAspect="1"/>
          </p:cNvPicPr>
          <p:nvPr/>
        </p:nvPicPr>
        <p:blipFill>
          <a:blip r:embed="rId12"/>
          <a:stretch>
            <a:fillRect/>
          </a:stretch>
        </p:blipFill>
        <p:spPr>
          <a:xfrm>
            <a:off x="1351360" y="836996"/>
            <a:ext cx="3105150" cy="2343150"/>
          </a:xfrm>
          <a:prstGeom prst="rect">
            <a:avLst/>
          </a:prstGeom>
        </p:spPr>
      </p:pic>
      <p:pic>
        <p:nvPicPr>
          <p:cNvPr id="29" name="Picture 28">
            <a:extLst>
              <a:ext uri="{FF2B5EF4-FFF2-40B4-BE49-F238E27FC236}">
                <a16:creationId xmlns:a16="http://schemas.microsoft.com/office/drawing/2014/main" id="{02950DE2-0FB3-55CF-1EE8-D7E978D05906}"/>
              </a:ext>
            </a:extLst>
          </p:cNvPr>
          <p:cNvPicPr>
            <a:picLocks noChangeAspect="1"/>
          </p:cNvPicPr>
          <p:nvPr/>
        </p:nvPicPr>
        <p:blipFill>
          <a:blip r:embed="rId13"/>
          <a:stretch>
            <a:fillRect/>
          </a:stretch>
        </p:blipFill>
        <p:spPr>
          <a:xfrm>
            <a:off x="1353453" y="830418"/>
            <a:ext cx="3105150" cy="2343150"/>
          </a:xfrm>
          <a:prstGeom prst="rect">
            <a:avLst/>
          </a:prstGeom>
        </p:spPr>
      </p:pic>
      <p:pic>
        <p:nvPicPr>
          <p:cNvPr id="33" name="Picture 32">
            <a:extLst>
              <a:ext uri="{FF2B5EF4-FFF2-40B4-BE49-F238E27FC236}">
                <a16:creationId xmlns:a16="http://schemas.microsoft.com/office/drawing/2014/main" id="{BCBF45D2-6ADC-20FC-6E6D-6AAC98266708}"/>
              </a:ext>
            </a:extLst>
          </p:cNvPr>
          <p:cNvPicPr>
            <a:picLocks noChangeAspect="1"/>
          </p:cNvPicPr>
          <p:nvPr/>
        </p:nvPicPr>
        <p:blipFill>
          <a:blip r:embed="rId14"/>
          <a:stretch>
            <a:fillRect/>
          </a:stretch>
        </p:blipFill>
        <p:spPr>
          <a:xfrm>
            <a:off x="1351360" y="830418"/>
            <a:ext cx="3105150" cy="2343150"/>
          </a:xfrm>
          <a:prstGeom prst="rect">
            <a:avLst/>
          </a:prstGeom>
        </p:spPr>
      </p:pic>
      <p:sp>
        <p:nvSpPr>
          <p:cNvPr id="35" name="TextBox 34">
            <a:extLst>
              <a:ext uri="{FF2B5EF4-FFF2-40B4-BE49-F238E27FC236}">
                <a16:creationId xmlns:a16="http://schemas.microsoft.com/office/drawing/2014/main" id="{40EC0DEC-21F4-DD20-C5F3-E2E9C866C27A}"/>
              </a:ext>
            </a:extLst>
          </p:cNvPr>
          <p:cNvSpPr txBox="1"/>
          <p:nvPr/>
        </p:nvSpPr>
        <p:spPr>
          <a:xfrm>
            <a:off x="265741" y="3180146"/>
            <a:ext cx="4577958" cy="769441"/>
          </a:xfrm>
          <a:prstGeom prst="rect">
            <a:avLst/>
          </a:prstGeom>
          <a:noFill/>
        </p:spPr>
        <p:txBody>
          <a:bodyPr wrap="square">
            <a:spAutoFit/>
          </a:bodyPr>
          <a:lstStyle/>
          <a:p>
            <a:pPr marL="514350" indent="-514350" algn="l">
              <a:buAutoNum type="romanLcParenBoth"/>
            </a:pPr>
            <a:r>
              <a:rPr lang="en-US" sz="2200" b="0" i="0" u="none" strike="noStrike" baseline="0" dirty="0">
                <a:latin typeface="TimesLTStd-Roman"/>
              </a:rPr>
              <a:t>When is the particle speeding up? </a:t>
            </a:r>
          </a:p>
          <a:p>
            <a:pPr algn="l"/>
            <a:r>
              <a:rPr lang="en-US" sz="2200" dirty="0">
                <a:latin typeface="TimesLTStd-Roman"/>
              </a:rPr>
              <a:t>        </a:t>
            </a:r>
            <a:r>
              <a:rPr lang="en-US" sz="2200" b="0" i="0" u="none" strike="noStrike" baseline="0" dirty="0">
                <a:latin typeface="TimesLTStd-Roman"/>
              </a:rPr>
              <a:t>When is it slowing down?</a:t>
            </a:r>
            <a:endParaRPr lang="en-US" sz="2200" dirty="0"/>
          </a:p>
        </p:txBody>
      </p:sp>
      <p:graphicFrame>
        <p:nvGraphicFramePr>
          <p:cNvPr id="36" name="Object 35">
            <a:extLst>
              <a:ext uri="{FF2B5EF4-FFF2-40B4-BE49-F238E27FC236}">
                <a16:creationId xmlns:a16="http://schemas.microsoft.com/office/drawing/2014/main" id="{DCC02086-90BC-1F12-0836-52C3C0D0455C}"/>
              </a:ext>
            </a:extLst>
          </p:cNvPr>
          <p:cNvGraphicFramePr>
            <a:graphicFrameLocks noChangeAspect="1"/>
          </p:cNvGraphicFramePr>
          <p:nvPr>
            <p:extLst>
              <p:ext uri="{D42A27DB-BD31-4B8C-83A1-F6EECF244321}">
                <p14:modId xmlns:p14="http://schemas.microsoft.com/office/powerpoint/2010/main" val="3522488907"/>
              </p:ext>
            </p:extLst>
          </p:nvPr>
        </p:nvGraphicFramePr>
        <p:xfrm>
          <a:off x="376128" y="3871698"/>
          <a:ext cx="1452562" cy="479425"/>
        </p:xfrm>
        <a:graphic>
          <a:graphicData uri="http://schemas.openxmlformats.org/presentationml/2006/ole">
            <mc:AlternateContent xmlns:mc="http://schemas.openxmlformats.org/markup-compatibility/2006">
              <mc:Choice xmlns:v="urn:schemas-microsoft-com:vml" Requires="v">
                <p:oleObj name="Equation" r:id="rId15" imgW="774360" imgH="253800" progId="Equation.DSMT4">
                  <p:embed/>
                </p:oleObj>
              </mc:Choice>
              <mc:Fallback>
                <p:oleObj name="Equation" r:id="rId15" imgW="774360" imgH="253800" progId="Equation.DSMT4">
                  <p:embed/>
                  <p:pic>
                    <p:nvPicPr>
                      <p:cNvPr id="29" name="Object 28">
                        <a:extLst>
                          <a:ext uri="{FF2B5EF4-FFF2-40B4-BE49-F238E27FC236}">
                            <a16:creationId xmlns:a16="http://schemas.microsoft.com/office/drawing/2014/main" id="{251F4910-4777-72B9-B0BA-34013B0AA97E}"/>
                          </a:ext>
                        </a:extLst>
                      </p:cNvPr>
                      <p:cNvPicPr>
                        <a:picLocks noChangeAspect="1" noChangeArrowheads="1"/>
                      </p:cNvPicPr>
                      <p:nvPr/>
                    </p:nvPicPr>
                    <p:blipFill>
                      <a:blip r:embed="rId16"/>
                      <a:srcRect/>
                      <a:stretch>
                        <a:fillRect/>
                      </a:stretch>
                    </p:blipFill>
                    <p:spPr bwMode="auto">
                      <a:xfrm>
                        <a:off x="376128" y="3871698"/>
                        <a:ext cx="1452562"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6">
            <a:extLst>
              <a:ext uri="{FF2B5EF4-FFF2-40B4-BE49-F238E27FC236}">
                <a16:creationId xmlns:a16="http://schemas.microsoft.com/office/drawing/2014/main" id="{E00876E0-03A6-298D-5958-1DF1BAA12302}"/>
              </a:ext>
            </a:extLst>
          </p:cNvPr>
          <p:cNvGraphicFramePr>
            <a:graphicFrameLocks noChangeAspect="1"/>
          </p:cNvGraphicFramePr>
          <p:nvPr>
            <p:extLst>
              <p:ext uri="{D42A27DB-BD31-4B8C-83A1-F6EECF244321}">
                <p14:modId xmlns:p14="http://schemas.microsoft.com/office/powerpoint/2010/main" val="3970950593"/>
              </p:ext>
            </p:extLst>
          </p:nvPr>
        </p:nvGraphicFramePr>
        <p:xfrm>
          <a:off x="346652" y="4364279"/>
          <a:ext cx="2624138" cy="527050"/>
        </p:xfrm>
        <a:graphic>
          <a:graphicData uri="http://schemas.openxmlformats.org/presentationml/2006/ole">
            <mc:AlternateContent xmlns:mc="http://schemas.openxmlformats.org/markup-compatibility/2006">
              <mc:Choice xmlns:v="urn:schemas-microsoft-com:vml" Requires="v">
                <p:oleObj name="Equation" r:id="rId17" imgW="1396800" imgH="279360" progId="Equation.DSMT4">
                  <p:embed/>
                </p:oleObj>
              </mc:Choice>
              <mc:Fallback>
                <p:oleObj name="Equation" r:id="rId17" imgW="1396800" imgH="279360" progId="Equation.DSMT4">
                  <p:embed/>
                  <p:pic>
                    <p:nvPicPr>
                      <p:cNvPr id="40" name="Object 39">
                        <a:extLst>
                          <a:ext uri="{FF2B5EF4-FFF2-40B4-BE49-F238E27FC236}">
                            <a16:creationId xmlns:a16="http://schemas.microsoft.com/office/drawing/2014/main" id="{B91CC573-6F2C-51B3-3C3A-E957E88EE848}"/>
                          </a:ext>
                        </a:extLst>
                      </p:cNvPr>
                      <p:cNvPicPr>
                        <a:picLocks noChangeAspect="1" noChangeArrowheads="1"/>
                      </p:cNvPicPr>
                      <p:nvPr/>
                    </p:nvPicPr>
                    <p:blipFill>
                      <a:blip r:embed="rId18"/>
                      <a:srcRect/>
                      <a:stretch>
                        <a:fillRect/>
                      </a:stretch>
                    </p:blipFill>
                    <p:spPr bwMode="auto">
                      <a:xfrm>
                        <a:off x="346652" y="4364279"/>
                        <a:ext cx="2624138"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37">
            <a:extLst>
              <a:ext uri="{FF2B5EF4-FFF2-40B4-BE49-F238E27FC236}">
                <a16:creationId xmlns:a16="http://schemas.microsoft.com/office/drawing/2014/main" id="{BDEF3DAE-9CC8-03FD-1B3E-920D0BE1FA1E}"/>
              </a:ext>
            </a:extLst>
          </p:cNvPr>
          <p:cNvGraphicFramePr>
            <a:graphicFrameLocks noChangeAspect="1"/>
          </p:cNvGraphicFramePr>
          <p:nvPr>
            <p:extLst>
              <p:ext uri="{D42A27DB-BD31-4B8C-83A1-F6EECF244321}">
                <p14:modId xmlns:p14="http://schemas.microsoft.com/office/powerpoint/2010/main" val="1232668042"/>
              </p:ext>
            </p:extLst>
          </p:nvPr>
        </p:nvGraphicFramePr>
        <p:xfrm>
          <a:off x="376128" y="4899487"/>
          <a:ext cx="2290763" cy="527050"/>
        </p:xfrm>
        <a:graphic>
          <a:graphicData uri="http://schemas.openxmlformats.org/presentationml/2006/ole">
            <mc:AlternateContent xmlns:mc="http://schemas.openxmlformats.org/markup-compatibility/2006">
              <mc:Choice xmlns:v="urn:schemas-microsoft-com:vml" Requires="v">
                <p:oleObj name="Equation" r:id="rId19" imgW="1218960" imgH="279360" progId="Equation.DSMT4">
                  <p:embed/>
                </p:oleObj>
              </mc:Choice>
              <mc:Fallback>
                <p:oleObj name="Equation" r:id="rId19" imgW="1218960" imgH="279360" progId="Equation.DSMT4">
                  <p:embed/>
                  <p:pic>
                    <p:nvPicPr>
                      <p:cNvPr id="37" name="Object 36">
                        <a:extLst>
                          <a:ext uri="{FF2B5EF4-FFF2-40B4-BE49-F238E27FC236}">
                            <a16:creationId xmlns:a16="http://schemas.microsoft.com/office/drawing/2014/main" id="{E00876E0-03A6-298D-5958-1DF1BAA12302}"/>
                          </a:ext>
                        </a:extLst>
                      </p:cNvPr>
                      <p:cNvPicPr>
                        <a:picLocks noChangeAspect="1" noChangeArrowheads="1"/>
                      </p:cNvPicPr>
                      <p:nvPr/>
                    </p:nvPicPr>
                    <p:blipFill>
                      <a:blip r:embed="rId20"/>
                      <a:srcRect/>
                      <a:stretch>
                        <a:fillRect/>
                      </a:stretch>
                    </p:blipFill>
                    <p:spPr bwMode="auto">
                      <a:xfrm>
                        <a:off x="376128" y="4899487"/>
                        <a:ext cx="2290763"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0" name="Picture 39">
            <a:extLst>
              <a:ext uri="{FF2B5EF4-FFF2-40B4-BE49-F238E27FC236}">
                <a16:creationId xmlns:a16="http://schemas.microsoft.com/office/drawing/2014/main" id="{4A487F2F-CAB0-A1F4-D303-D5A3AB9487CE}"/>
              </a:ext>
            </a:extLst>
          </p:cNvPr>
          <p:cNvPicPr>
            <a:picLocks noChangeAspect="1"/>
          </p:cNvPicPr>
          <p:nvPr/>
        </p:nvPicPr>
        <p:blipFill>
          <a:blip r:embed="rId21"/>
          <a:stretch>
            <a:fillRect/>
          </a:stretch>
        </p:blipFill>
        <p:spPr>
          <a:xfrm>
            <a:off x="7490890" y="757098"/>
            <a:ext cx="3105150" cy="2343150"/>
          </a:xfrm>
          <a:prstGeom prst="rect">
            <a:avLst/>
          </a:prstGeom>
        </p:spPr>
      </p:pic>
      <p:pic>
        <p:nvPicPr>
          <p:cNvPr id="42" name="Picture 41">
            <a:extLst>
              <a:ext uri="{FF2B5EF4-FFF2-40B4-BE49-F238E27FC236}">
                <a16:creationId xmlns:a16="http://schemas.microsoft.com/office/drawing/2014/main" id="{572BE763-1981-76FF-F87B-9313D27E0C2C}"/>
              </a:ext>
            </a:extLst>
          </p:cNvPr>
          <p:cNvPicPr>
            <a:picLocks noChangeAspect="1"/>
          </p:cNvPicPr>
          <p:nvPr/>
        </p:nvPicPr>
        <p:blipFill>
          <a:blip r:embed="rId22"/>
          <a:stretch>
            <a:fillRect/>
          </a:stretch>
        </p:blipFill>
        <p:spPr>
          <a:xfrm>
            <a:off x="7496632" y="763676"/>
            <a:ext cx="3105150" cy="2343150"/>
          </a:xfrm>
          <a:prstGeom prst="rect">
            <a:avLst/>
          </a:prstGeom>
        </p:spPr>
      </p:pic>
      <p:pic>
        <p:nvPicPr>
          <p:cNvPr id="44" name="Picture 43">
            <a:extLst>
              <a:ext uri="{FF2B5EF4-FFF2-40B4-BE49-F238E27FC236}">
                <a16:creationId xmlns:a16="http://schemas.microsoft.com/office/drawing/2014/main" id="{DDE1E4F2-E468-48F2-56A6-75A21ED9C36F}"/>
              </a:ext>
            </a:extLst>
          </p:cNvPr>
          <p:cNvPicPr>
            <a:picLocks noChangeAspect="1"/>
          </p:cNvPicPr>
          <p:nvPr/>
        </p:nvPicPr>
        <p:blipFill>
          <a:blip r:embed="rId23"/>
          <a:stretch>
            <a:fillRect/>
          </a:stretch>
        </p:blipFill>
        <p:spPr>
          <a:xfrm>
            <a:off x="7492983" y="764300"/>
            <a:ext cx="3105150" cy="2343150"/>
          </a:xfrm>
          <a:prstGeom prst="rect">
            <a:avLst/>
          </a:prstGeom>
        </p:spPr>
      </p:pic>
      <p:pic>
        <p:nvPicPr>
          <p:cNvPr id="46" name="Picture 45">
            <a:extLst>
              <a:ext uri="{FF2B5EF4-FFF2-40B4-BE49-F238E27FC236}">
                <a16:creationId xmlns:a16="http://schemas.microsoft.com/office/drawing/2014/main" id="{B7919693-AE0A-F977-7DC1-9C8215DE132E}"/>
              </a:ext>
            </a:extLst>
          </p:cNvPr>
          <p:cNvPicPr>
            <a:picLocks noChangeAspect="1"/>
          </p:cNvPicPr>
          <p:nvPr/>
        </p:nvPicPr>
        <p:blipFill>
          <a:blip r:embed="rId24"/>
          <a:stretch>
            <a:fillRect/>
          </a:stretch>
        </p:blipFill>
        <p:spPr>
          <a:xfrm>
            <a:off x="7492983" y="763676"/>
            <a:ext cx="3105150" cy="2343150"/>
          </a:xfrm>
          <a:prstGeom prst="rect">
            <a:avLst/>
          </a:prstGeom>
        </p:spPr>
      </p:pic>
      <p:pic>
        <p:nvPicPr>
          <p:cNvPr id="48" name="Picture 47">
            <a:extLst>
              <a:ext uri="{FF2B5EF4-FFF2-40B4-BE49-F238E27FC236}">
                <a16:creationId xmlns:a16="http://schemas.microsoft.com/office/drawing/2014/main" id="{E5F66A4E-4C39-7B03-D295-E67043C4B358}"/>
              </a:ext>
            </a:extLst>
          </p:cNvPr>
          <p:cNvPicPr>
            <a:picLocks noChangeAspect="1"/>
          </p:cNvPicPr>
          <p:nvPr/>
        </p:nvPicPr>
        <p:blipFill>
          <a:blip r:embed="rId25"/>
          <a:stretch>
            <a:fillRect/>
          </a:stretch>
        </p:blipFill>
        <p:spPr>
          <a:xfrm>
            <a:off x="7493703" y="763676"/>
            <a:ext cx="3105150" cy="2343150"/>
          </a:xfrm>
          <a:prstGeom prst="rect">
            <a:avLst/>
          </a:prstGeom>
        </p:spPr>
      </p:pic>
      <p:pic>
        <p:nvPicPr>
          <p:cNvPr id="50" name="Picture 49">
            <a:extLst>
              <a:ext uri="{FF2B5EF4-FFF2-40B4-BE49-F238E27FC236}">
                <a16:creationId xmlns:a16="http://schemas.microsoft.com/office/drawing/2014/main" id="{41279C3E-DE8B-ABBD-80AD-8D5BB3FBBEE3}"/>
              </a:ext>
            </a:extLst>
          </p:cNvPr>
          <p:cNvPicPr>
            <a:picLocks noChangeAspect="1"/>
          </p:cNvPicPr>
          <p:nvPr/>
        </p:nvPicPr>
        <p:blipFill>
          <a:blip r:embed="rId26"/>
          <a:stretch>
            <a:fillRect/>
          </a:stretch>
        </p:blipFill>
        <p:spPr>
          <a:xfrm>
            <a:off x="7492983" y="763676"/>
            <a:ext cx="3105150" cy="2343150"/>
          </a:xfrm>
          <a:prstGeom prst="rect">
            <a:avLst/>
          </a:prstGeom>
        </p:spPr>
      </p:pic>
      <p:pic>
        <p:nvPicPr>
          <p:cNvPr id="52" name="Picture 51">
            <a:extLst>
              <a:ext uri="{FF2B5EF4-FFF2-40B4-BE49-F238E27FC236}">
                <a16:creationId xmlns:a16="http://schemas.microsoft.com/office/drawing/2014/main" id="{87BB174D-1C7B-F657-A008-2DD830AEB649}"/>
              </a:ext>
            </a:extLst>
          </p:cNvPr>
          <p:cNvPicPr>
            <a:picLocks noChangeAspect="1"/>
          </p:cNvPicPr>
          <p:nvPr/>
        </p:nvPicPr>
        <p:blipFill>
          <a:blip r:embed="rId27"/>
          <a:stretch>
            <a:fillRect/>
          </a:stretch>
        </p:blipFill>
        <p:spPr>
          <a:xfrm>
            <a:off x="7486405" y="760976"/>
            <a:ext cx="3105150" cy="2343150"/>
          </a:xfrm>
          <a:prstGeom prst="rect">
            <a:avLst/>
          </a:prstGeom>
        </p:spPr>
      </p:pic>
      <p:graphicFrame>
        <p:nvGraphicFramePr>
          <p:cNvPr id="53" name="Object 52">
            <a:extLst>
              <a:ext uri="{FF2B5EF4-FFF2-40B4-BE49-F238E27FC236}">
                <a16:creationId xmlns:a16="http://schemas.microsoft.com/office/drawing/2014/main" id="{8F75B3F7-28E7-B61E-B783-2778AA52788C}"/>
              </a:ext>
            </a:extLst>
          </p:cNvPr>
          <p:cNvGraphicFramePr>
            <a:graphicFrameLocks noChangeAspect="1"/>
          </p:cNvGraphicFramePr>
          <p:nvPr>
            <p:extLst>
              <p:ext uri="{D42A27DB-BD31-4B8C-83A1-F6EECF244321}">
                <p14:modId xmlns:p14="http://schemas.microsoft.com/office/powerpoint/2010/main" val="2949331374"/>
              </p:ext>
            </p:extLst>
          </p:nvPr>
        </p:nvGraphicFramePr>
        <p:xfrm>
          <a:off x="413233" y="5450722"/>
          <a:ext cx="2600325" cy="407987"/>
        </p:xfrm>
        <a:graphic>
          <a:graphicData uri="http://schemas.openxmlformats.org/presentationml/2006/ole">
            <mc:AlternateContent xmlns:mc="http://schemas.openxmlformats.org/markup-compatibility/2006">
              <mc:Choice xmlns:v="urn:schemas-microsoft-com:vml" Requires="v">
                <p:oleObj name="Equation" r:id="rId28" imgW="1384200" imgH="215640" progId="Equation.DSMT4">
                  <p:embed/>
                </p:oleObj>
              </mc:Choice>
              <mc:Fallback>
                <p:oleObj name="Equation" r:id="rId28" imgW="1384200" imgH="215640" progId="Equation.DSMT4">
                  <p:embed/>
                  <p:pic>
                    <p:nvPicPr>
                      <p:cNvPr id="38" name="Object 37">
                        <a:extLst>
                          <a:ext uri="{FF2B5EF4-FFF2-40B4-BE49-F238E27FC236}">
                            <a16:creationId xmlns:a16="http://schemas.microsoft.com/office/drawing/2014/main" id="{BDEF3DAE-9CC8-03FD-1B3E-920D0BE1FA1E}"/>
                          </a:ext>
                        </a:extLst>
                      </p:cNvPr>
                      <p:cNvPicPr>
                        <a:picLocks noChangeAspect="1" noChangeArrowheads="1"/>
                      </p:cNvPicPr>
                      <p:nvPr/>
                    </p:nvPicPr>
                    <p:blipFill>
                      <a:blip r:embed="rId29"/>
                      <a:srcRect/>
                      <a:stretch>
                        <a:fillRect/>
                      </a:stretch>
                    </p:blipFill>
                    <p:spPr bwMode="auto">
                      <a:xfrm>
                        <a:off x="413233" y="5450722"/>
                        <a:ext cx="2600325"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53">
            <a:extLst>
              <a:ext uri="{FF2B5EF4-FFF2-40B4-BE49-F238E27FC236}">
                <a16:creationId xmlns:a16="http://schemas.microsoft.com/office/drawing/2014/main" id="{5A644FAC-88F2-5816-452D-5245691600FE}"/>
              </a:ext>
            </a:extLst>
          </p:cNvPr>
          <p:cNvGraphicFramePr>
            <a:graphicFrameLocks noChangeAspect="1"/>
          </p:cNvGraphicFramePr>
          <p:nvPr>
            <p:extLst>
              <p:ext uri="{D42A27DB-BD31-4B8C-83A1-F6EECF244321}">
                <p14:modId xmlns:p14="http://schemas.microsoft.com/office/powerpoint/2010/main" val="2664929368"/>
              </p:ext>
            </p:extLst>
          </p:nvPr>
        </p:nvGraphicFramePr>
        <p:xfrm>
          <a:off x="3002441" y="5443466"/>
          <a:ext cx="3076575" cy="407987"/>
        </p:xfrm>
        <a:graphic>
          <a:graphicData uri="http://schemas.openxmlformats.org/presentationml/2006/ole">
            <mc:AlternateContent xmlns:mc="http://schemas.openxmlformats.org/markup-compatibility/2006">
              <mc:Choice xmlns:v="urn:schemas-microsoft-com:vml" Requires="v">
                <p:oleObj name="Equation" r:id="rId30" imgW="1638000" imgH="215640" progId="Equation.DSMT4">
                  <p:embed/>
                </p:oleObj>
              </mc:Choice>
              <mc:Fallback>
                <p:oleObj name="Equation" r:id="rId30" imgW="1638000" imgH="215640" progId="Equation.DSMT4">
                  <p:embed/>
                  <p:pic>
                    <p:nvPicPr>
                      <p:cNvPr id="53" name="Object 52">
                        <a:extLst>
                          <a:ext uri="{FF2B5EF4-FFF2-40B4-BE49-F238E27FC236}">
                            <a16:creationId xmlns:a16="http://schemas.microsoft.com/office/drawing/2014/main" id="{8F75B3F7-28E7-B61E-B783-2778AA52788C}"/>
                          </a:ext>
                        </a:extLst>
                      </p:cNvPr>
                      <p:cNvPicPr>
                        <a:picLocks noChangeAspect="1" noChangeArrowheads="1"/>
                      </p:cNvPicPr>
                      <p:nvPr/>
                    </p:nvPicPr>
                    <p:blipFill>
                      <a:blip r:embed="rId31"/>
                      <a:srcRect/>
                      <a:stretch>
                        <a:fillRect/>
                      </a:stretch>
                    </p:blipFill>
                    <p:spPr bwMode="auto">
                      <a:xfrm>
                        <a:off x="3002441" y="5443466"/>
                        <a:ext cx="3076575"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5" name="Straight Connector 54">
            <a:extLst>
              <a:ext uri="{FF2B5EF4-FFF2-40B4-BE49-F238E27FC236}">
                <a16:creationId xmlns:a16="http://schemas.microsoft.com/office/drawing/2014/main" id="{265EFDC2-D9CD-50C3-74E6-DFF14D975FB9}"/>
              </a:ext>
            </a:extLst>
          </p:cNvPr>
          <p:cNvCxnSpPr/>
          <p:nvPr/>
        </p:nvCxnSpPr>
        <p:spPr>
          <a:xfrm>
            <a:off x="6108855" y="971232"/>
            <a:ext cx="0" cy="547254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94BF390-C71D-3B18-BEA1-388B47F476BC}"/>
              </a:ext>
            </a:extLst>
          </p:cNvPr>
          <p:cNvSpPr txBox="1"/>
          <p:nvPr/>
        </p:nvSpPr>
        <p:spPr>
          <a:xfrm>
            <a:off x="356206" y="5854282"/>
            <a:ext cx="5288143"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The particle is speeding up when </a:t>
            </a:r>
            <a:r>
              <a:rPr lang="en-US" sz="2200" i="1" dirty="0">
                <a:latin typeface="Times New Roman" panose="02020603050405020304" pitchFamily="18" charset="0"/>
                <a:cs typeface="Times New Roman" panose="02020603050405020304" pitchFamily="18" charset="0"/>
              </a:rPr>
              <a:t>v</a:t>
            </a:r>
            <a:r>
              <a:rPr lang="en-US" sz="2200" b="0" i="0" u="none" strike="noStrike" baseline="0" dirty="0">
                <a:latin typeface="Times New Roman" panose="02020603050405020304" pitchFamily="18" charset="0"/>
                <a:cs typeface="Times New Roman" panose="02020603050405020304" pitchFamily="18" charset="0"/>
              </a:rPr>
              <a:t> and </a:t>
            </a:r>
            <a:r>
              <a:rPr lang="en-US" sz="2200" i="1" dirty="0">
                <a:latin typeface="Times New Roman" panose="02020603050405020304" pitchFamily="18" charset="0"/>
                <a:cs typeface="Times New Roman" panose="02020603050405020304" pitchFamily="18" charset="0"/>
              </a:rPr>
              <a:t>a</a:t>
            </a:r>
            <a:r>
              <a:rPr lang="en-US" sz="2200" b="0" i="1" u="none" strike="noStrike" baseline="0" dirty="0">
                <a:latin typeface="Times New Roman" panose="02020603050405020304" pitchFamily="18" charset="0"/>
                <a:cs typeface="Times New Roman" panose="02020603050405020304" pitchFamily="18" charset="0"/>
              </a:rPr>
              <a:t> </a:t>
            </a:r>
          </a:p>
          <a:p>
            <a:pPr algn="l"/>
            <a:r>
              <a:rPr lang="en-US" sz="2200" b="0" i="0" u="none" strike="noStrike" baseline="0" dirty="0">
                <a:latin typeface="Times New Roman" panose="02020603050405020304" pitchFamily="18" charset="0"/>
                <a:cs typeface="Times New Roman" panose="02020603050405020304" pitchFamily="18" charset="0"/>
              </a:rPr>
              <a:t>have the same sign.</a:t>
            </a:r>
            <a:endParaRPr lang="en-US" sz="22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82DA4341-DDA3-0C8F-4B0A-915DCE6C7453}"/>
              </a:ext>
            </a:extLst>
          </p:cNvPr>
          <p:cNvSpPr txBox="1"/>
          <p:nvPr/>
        </p:nvSpPr>
        <p:spPr>
          <a:xfrm>
            <a:off x="6145790" y="3186596"/>
            <a:ext cx="6094902"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Using the previous information and the figure in part (h), we see that </a:t>
            </a:r>
            <a:r>
              <a:rPr lang="en-US" sz="2200" b="0" i="1" u="none" strike="noStrike" baseline="0" dirty="0">
                <a:latin typeface="Times New Roman" panose="02020603050405020304" pitchFamily="18" charset="0"/>
                <a:cs typeface="Times New Roman" panose="02020603050405020304" pitchFamily="18" charset="0"/>
              </a:rPr>
              <a:t>v</a:t>
            </a:r>
            <a:r>
              <a:rPr lang="en-US" sz="2200" b="0" i="0" u="none" strike="noStrike" baseline="0" dirty="0">
                <a:latin typeface="Times New Roman" panose="02020603050405020304" pitchFamily="18" charset="0"/>
                <a:cs typeface="Times New Roman" panose="02020603050405020304" pitchFamily="18" charset="0"/>
              </a:rPr>
              <a:t> and </a:t>
            </a:r>
            <a:r>
              <a:rPr lang="en-US" sz="2200" b="0" i="1" u="none" strike="noStrike" baseline="0" dirty="0">
                <a:latin typeface="Times New Roman" panose="02020603050405020304" pitchFamily="18" charset="0"/>
                <a:cs typeface="Times New Roman" panose="02020603050405020304" pitchFamily="18" charset="0"/>
              </a:rPr>
              <a:t>a</a:t>
            </a:r>
            <a:r>
              <a:rPr lang="en-US" sz="2200" b="0" i="0" u="none" strike="noStrike" baseline="0" dirty="0">
                <a:latin typeface="Times New Roman" panose="02020603050405020304" pitchFamily="18" charset="0"/>
                <a:cs typeface="Times New Roman" panose="02020603050405020304" pitchFamily="18" charset="0"/>
              </a:rPr>
              <a:t> are both positive when</a:t>
            </a:r>
            <a:endParaRPr lang="en-US" sz="2200" dirty="0">
              <a:latin typeface="Times New Roman" panose="02020603050405020304" pitchFamily="18" charset="0"/>
              <a:cs typeface="Times New Roman" panose="02020603050405020304" pitchFamily="18" charset="0"/>
            </a:endParaRPr>
          </a:p>
        </p:txBody>
      </p:sp>
      <p:pic>
        <p:nvPicPr>
          <p:cNvPr id="61" name="Picture 60">
            <a:extLst>
              <a:ext uri="{FF2B5EF4-FFF2-40B4-BE49-F238E27FC236}">
                <a16:creationId xmlns:a16="http://schemas.microsoft.com/office/drawing/2014/main" id="{634CCC00-0411-19B3-8F86-78C83FACB95F}"/>
              </a:ext>
            </a:extLst>
          </p:cNvPr>
          <p:cNvPicPr>
            <a:picLocks noChangeAspect="1"/>
          </p:cNvPicPr>
          <p:nvPr/>
        </p:nvPicPr>
        <p:blipFill>
          <a:blip r:embed="rId32"/>
          <a:stretch>
            <a:fillRect/>
          </a:stretch>
        </p:blipFill>
        <p:spPr>
          <a:xfrm>
            <a:off x="8033257" y="3957126"/>
            <a:ext cx="2004234" cy="350550"/>
          </a:xfrm>
          <a:prstGeom prst="rect">
            <a:avLst/>
          </a:prstGeom>
        </p:spPr>
      </p:pic>
      <p:sp>
        <p:nvSpPr>
          <p:cNvPr id="63" name="TextBox 62">
            <a:extLst>
              <a:ext uri="{FF2B5EF4-FFF2-40B4-BE49-F238E27FC236}">
                <a16:creationId xmlns:a16="http://schemas.microsoft.com/office/drawing/2014/main" id="{BB6B751B-9184-BDF8-115A-188893232884}"/>
              </a:ext>
            </a:extLst>
          </p:cNvPr>
          <p:cNvSpPr txBox="1"/>
          <p:nvPr/>
        </p:nvSpPr>
        <p:spPr>
          <a:xfrm>
            <a:off x="6214621" y="4267884"/>
            <a:ext cx="2491262" cy="430887"/>
          </a:xfrm>
          <a:prstGeom prst="rect">
            <a:avLst/>
          </a:prstGeom>
          <a:noFill/>
        </p:spPr>
        <p:txBody>
          <a:bodyPr wrap="square">
            <a:spAutoFit/>
          </a:bodyPr>
          <a:lstStyle/>
          <a:p>
            <a:r>
              <a:rPr lang="en-US" sz="2200" b="0" i="0" u="none" strike="noStrike" baseline="0" dirty="0">
                <a:latin typeface="TimesNewRoman"/>
              </a:rPr>
              <a:t>both negative when</a:t>
            </a:r>
            <a:endParaRPr lang="en-US" sz="2200" dirty="0"/>
          </a:p>
        </p:txBody>
      </p:sp>
      <p:pic>
        <p:nvPicPr>
          <p:cNvPr id="65" name="Picture 64">
            <a:extLst>
              <a:ext uri="{FF2B5EF4-FFF2-40B4-BE49-F238E27FC236}">
                <a16:creationId xmlns:a16="http://schemas.microsoft.com/office/drawing/2014/main" id="{89EF2BBC-5D1F-3106-608C-0E410164A1E1}"/>
              </a:ext>
            </a:extLst>
          </p:cNvPr>
          <p:cNvPicPr>
            <a:picLocks noChangeAspect="1"/>
          </p:cNvPicPr>
          <p:nvPr/>
        </p:nvPicPr>
        <p:blipFill>
          <a:blip r:embed="rId33"/>
          <a:stretch>
            <a:fillRect/>
          </a:stretch>
        </p:blipFill>
        <p:spPr>
          <a:xfrm>
            <a:off x="8003418" y="4684550"/>
            <a:ext cx="1973751" cy="358171"/>
          </a:xfrm>
          <a:prstGeom prst="rect">
            <a:avLst/>
          </a:prstGeom>
        </p:spPr>
      </p:pic>
      <p:sp>
        <p:nvSpPr>
          <p:cNvPr id="66" name="TextBox 65">
            <a:extLst>
              <a:ext uri="{FF2B5EF4-FFF2-40B4-BE49-F238E27FC236}">
                <a16:creationId xmlns:a16="http://schemas.microsoft.com/office/drawing/2014/main" id="{5CF3358C-4C38-09FD-C13C-C9489CC925F7}"/>
              </a:ext>
            </a:extLst>
          </p:cNvPr>
          <p:cNvSpPr txBox="1"/>
          <p:nvPr/>
        </p:nvSpPr>
        <p:spPr>
          <a:xfrm>
            <a:off x="6214621" y="5087500"/>
            <a:ext cx="5288143"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The particle is slowing down when </a:t>
            </a:r>
            <a:r>
              <a:rPr lang="en-US" sz="2200" i="1" dirty="0">
                <a:latin typeface="Times New Roman" panose="02020603050405020304" pitchFamily="18" charset="0"/>
                <a:cs typeface="Times New Roman" panose="02020603050405020304" pitchFamily="18" charset="0"/>
              </a:rPr>
              <a:t>v</a:t>
            </a:r>
            <a:r>
              <a:rPr lang="en-US" sz="2200" b="0" i="0" u="none" strike="noStrike" baseline="0" dirty="0">
                <a:latin typeface="Times New Roman" panose="02020603050405020304" pitchFamily="18" charset="0"/>
                <a:cs typeface="Times New Roman" panose="02020603050405020304" pitchFamily="18" charset="0"/>
              </a:rPr>
              <a:t> and </a:t>
            </a:r>
            <a:r>
              <a:rPr lang="en-US" sz="2200" i="1" dirty="0">
                <a:latin typeface="Times New Roman" panose="02020603050405020304" pitchFamily="18" charset="0"/>
                <a:cs typeface="Times New Roman" panose="02020603050405020304" pitchFamily="18" charset="0"/>
              </a:rPr>
              <a:t>a</a:t>
            </a:r>
            <a:r>
              <a:rPr lang="en-US" sz="2200" b="0" i="1" u="none" strike="noStrike" baseline="0" dirty="0">
                <a:latin typeface="Times New Roman" panose="02020603050405020304" pitchFamily="18" charset="0"/>
                <a:cs typeface="Times New Roman" panose="02020603050405020304" pitchFamily="18" charset="0"/>
              </a:rPr>
              <a:t> </a:t>
            </a:r>
          </a:p>
          <a:p>
            <a:r>
              <a:rPr lang="en-US" sz="2200" b="0" i="0" u="none" strike="noStrike" baseline="0" dirty="0">
                <a:latin typeface="Times New Roman" panose="02020603050405020304" pitchFamily="18" charset="0"/>
                <a:cs typeface="Times New Roman" panose="02020603050405020304" pitchFamily="18" charset="0"/>
              </a:rPr>
              <a:t>have the same sign. </a:t>
            </a:r>
            <a:r>
              <a:rPr lang="en-US" sz="2200" dirty="0">
                <a:latin typeface="TimesNewRoman"/>
              </a:rPr>
              <a:t>This occurs when</a:t>
            </a:r>
            <a:endParaRPr lang="en-US" sz="2200" dirty="0"/>
          </a:p>
        </p:txBody>
      </p:sp>
      <p:pic>
        <p:nvPicPr>
          <p:cNvPr id="70" name="Picture 69">
            <a:extLst>
              <a:ext uri="{FF2B5EF4-FFF2-40B4-BE49-F238E27FC236}">
                <a16:creationId xmlns:a16="http://schemas.microsoft.com/office/drawing/2014/main" id="{F94FF0C6-1507-965F-A886-B5B84B41BC1D}"/>
              </a:ext>
            </a:extLst>
          </p:cNvPr>
          <p:cNvPicPr>
            <a:picLocks noChangeAspect="1"/>
          </p:cNvPicPr>
          <p:nvPr/>
        </p:nvPicPr>
        <p:blipFill>
          <a:blip r:embed="rId34"/>
          <a:stretch>
            <a:fillRect/>
          </a:stretch>
        </p:blipFill>
        <p:spPr>
          <a:xfrm>
            <a:off x="6643434" y="5965950"/>
            <a:ext cx="2004234" cy="381033"/>
          </a:xfrm>
          <a:prstGeom prst="rect">
            <a:avLst/>
          </a:prstGeom>
        </p:spPr>
      </p:pic>
      <p:pic>
        <p:nvPicPr>
          <p:cNvPr id="72" name="Picture 71">
            <a:extLst>
              <a:ext uri="{FF2B5EF4-FFF2-40B4-BE49-F238E27FC236}">
                <a16:creationId xmlns:a16="http://schemas.microsoft.com/office/drawing/2014/main" id="{699F4B31-30F3-B573-0579-F7B66EFC3269}"/>
              </a:ext>
            </a:extLst>
          </p:cNvPr>
          <p:cNvPicPr>
            <a:picLocks noChangeAspect="1"/>
          </p:cNvPicPr>
          <p:nvPr/>
        </p:nvPicPr>
        <p:blipFill>
          <a:blip r:embed="rId35"/>
          <a:stretch>
            <a:fillRect/>
          </a:stretch>
        </p:blipFill>
        <p:spPr>
          <a:xfrm>
            <a:off x="8689018" y="5961016"/>
            <a:ext cx="1928027" cy="365792"/>
          </a:xfrm>
          <a:prstGeom prst="rect">
            <a:avLst/>
          </a:prstGeom>
        </p:spPr>
      </p:pic>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500"/>
                                        <p:tgtEl>
                                          <p:spTgt spid="4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500"/>
                                        <p:tgtEl>
                                          <p:spTgt spid="5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500"/>
                                        <p:tgtEl>
                                          <p:spTgt spid="5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500"/>
                                        <p:tgtEl>
                                          <p:spTgt spid="5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500"/>
                                        <p:tgtEl>
                                          <p:spTgt spid="5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fade">
                                      <p:cBhvr>
                                        <p:cTn id="147" dur="500"/>
                                        <p:tgtEl>
                                          <p:spTgt spid="57"/>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fade">
                                      <p:cBhvr>
                                        <p:cTn id="152" dur="1000"/>
                                        <p:tgtEl>
                                          <p:spTgt spid="55"/>
                                        </p:tgtEl>
                                      </p:cBhvr>
                                    </p:animEffect>
                                    <p:anim calcmode="lin" valueType="num">
                                      <p:cBhvr>
                                        <p:cTn id="153" dur="1000" fill="hold"/>
                                        <p:tgtEl>
                                          <p:spTgt spid="55"/>
                                        </p:tgtEl>
                                        <p:attrNameLst>
                                          <p:attrName>ppt_x</p:attrName>
                                        </p:attrNameLst>
                                      </p:cBhvr>
                                      <p:tavLst>
                                        <p:tav tm="0">
                                          <p:val>
                                            <p:strVal val="#ppt_x"/>
                                          </p:val>
                                        </p:tav>
                                        <p:tav tm="100000">
                                          <p:val>
                                            <p:strVal val="#ppt_x"/>
                                          </p:val>
                                        </p:tav>
                                      </p:tavLst>
                                    </p:anim>
                                    <p:anim calcmode="lin" valueType="num">
                                      <p:cBhvr>
                                        <p:cTn id="1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61"/>
                                        </p:tgtEl>
                                        <p:attrNameLst>
                                          <p:attrName>style.visibility</p:attrName>
                                        </p:attrNameLst>
                                      </p:cBhvr>
                                      <p:to>
                                        <p:strVal val="visible"/>
                                      </p:to>
                                    </p:set>
                                    <p:animEffect transition="in" filter="fade">
                                      <p:cBhvr>
                                        <p:cTn id="164" dur="500"/>
                                        <p:tgtEl>
                                          <p:spTgt spid="6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in" filter="fade">
                                      <p:cBhvr>
                                        <p:cTn id="169" dur="500"/>
                                        <p:tgtEl>
                                          <p:spTgt spid="63"/>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5"/>
                                        </p:tgtEl>
                                        <p:attrNameLst>
                                          <p:attrName>style.visibility</p:attrName>
                                        </p:attrNameLst>
                                      </p:cBhvr>
                                      <p:to>
                                        <p:strVal val="visible"/>
                                      </p:to>
                                    </p:set>
                                    <p:animEffect transition="in" filter="fade">
                                      <p:cBhvr>
                                        <p:cTn id="174" dur="500"/>
                                        <p:tgtEl>
                                          <p:spTgt spid="65"/>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6"/>
                                        </p:tgtEl>
                                        <p:attrNameLst>
                                          <p:attrName>style.visibility</p:attrName>
                                        </p:attrNameLst>
                                      </p:cBhvr>
                                      <p:to>
                                        <p:strVal val="visible"/>
                                      </p:to>
                                    </p:set>
                                    <p:animEffect transition="in" filter="fade">
                                      <p:cBhvr>
                                        <p:cTn id="179" dur="500"/>
                                        <p:tgtEl>
                                          <p:spTgt spid="66"/>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fade">
                                      <p:cBhvr>
                                        <p:cTn id="184" dur="500"/>
                                        <p:tgtEl>
                                          <p:spTgt spid="70"/>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72"/>
                                        </p:tgtEl>
                                        <p:attrNameLst>
                                          <p:attrName>style.visibility</p:attrName>
                                        </p:attrNameLst>
                                      </p:cBhvr>
                                      <p:to>
                                        <p:strVal val="visible"/>
                                      </p:to>
                                    </p:set>
                                    <p:animEffect transition="in" filter="fade">
                                      <p:cBhvr>
                                        <p:cTn id="18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5" grpId="0"/>
      <p:bldP spid="57" grpId="0"/>
      <p:bldP spid="59" grpId="0"/>
      <p:bldP spid="63"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7BB20-ACF8-0F8C-FDF6-5E31CD850F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EADCA8A-8813-60B2-0611-13D38F64975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E9BF7B2-DF72-E709-74E1-9B4A2ABF254D}"/>
              </a:ext>
            </a:extLst>
          </p:cNvPr>
          <p:cNvPicPr>
            <a:picLocks noChangeAspect="1"/>
          </p:cNvPicPr>
          <p:nvPr/>
        </p:nvPicPr>
        <p:blipFill>
          <a:blip r:embed="rId2"/>
          <a:stretch>
            <a:fillRect/>
          </a:stretch>
        </p:blipFill>
        <p:spPr>
          <a:xfrm>
            <a:off x="1759381" y="273297"/>
            <a:ext cx="6744284" cy="1828958"/>
          </a:xfrm>
          <a:prstGeom prst="rect">
            <a:avLst/>
          </a:prstGeom>
        </p:spPr>
      </p:pic>
      <p:sp>
        <p:nvSpPr>
          <p:cNvPr id="6" name="TextBox 5">
            <a:extLst>
              <a:ext uri="{FF2B5EF4-FFF2-40B4-BE49-F238E27FC236}">
                <a16:creationId xmlns:a16="http://schemas.microsoft.com/office/drawing/2014/main" id="{4AF3A538-A51C-7C64-DF14-31782839EB95}"/>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7" name="Text Box 9">
            <a:extLst>
              <a:ext uri="{FF2B5EF4-FFF2-40B4-BE49-F238E27FC236}">
                <a16:creationId xmlns:a16="http://schemas.microsoft.com/office/drawing/2014/main" id="{4A635649-FBA7-FE20-A246-46D137559842}"/>
              </a:ext>
            </a:extLst>
          </p:cNvPr>
          <p:cNvSpPr txBox="1">
            <a:spLocks noChangeArrowheads="1"/>
          </p:cNvSpPr>
          <p:nvPr/>
        </p:nvSpPr>
        <p:spPr bwMode="auto">
          <a:xfrm>
            <a:off x="317345" y="203071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9" name="TextBox 8">
            <a:extLst>
              <a:ext uri="{FF2B5EF4-FFF2-40B4-BE49-F238E27FC236}">
                <a16:creationId xmlns:a16="http://schemas.microsoft.com/office/drawing/2014/main" id="{7E67453D-5692-6C6D-4C0D-C24A76874F83}"/>
              </a:ext>
            </a:extLst>
          </p:cNvPr>
          <p:cNvSpPr txBox="1"/>
          <p:nvPr/>
        </p:nvSpPr>
        <p:spPr>
          <a:xfrm>
            <a:off x="230165" y="2520955"/>
            <a:ext cx="6728042" cy="430887"/>
          </a:xfrm>
          <a:prstGeom prst="rect">
            <a:avLst/>
          </a:prstGeom>
          <a:noFill/>
        </p:spPr>
        <p:txBody>
          <a:bodyPr wrap="square">
            <a:spAutoFit/>
          </a:bodyPr>
          <a:lstStyle/>
          <a:p>
            <a:r>
              <a:rPr lang="en-US" sz="2200" b="0" i="0" u="none" strike="noStrike" baseline="0" dirty="0">
                <a:latin typeface="TimesLTStd-Roman"/>
              </a:rPr>
              <a:t>(a) What is the maximum height reached by the ball?</a:t>
            </a:r>
            <a:endParaRPr lang="en-US" sz="2200" dirty="0"/>
          </a:p>
        </p:txBody>
      </p:sp>
      <p:sp>
        <p:nvSpPr>
          <p:cNvPr id="11" name="TextBox 10">
            <a:extLst>
              <a:ext uri="{FF2B5EF4-FFF2-40B4-BE49-F238E27FC236}">
                <a16:creationId xmlns:a16="http://schemas.microsoft.com/office/drawing/2014/main" id="{96509FD7-F211-0DE6-1F7D-5C46A6A9643B}"/>
              </a:ext>
            </a:extLst>
          </p:cNvPr>
          <p:cNvSpPr txBox="1"/>
          <p:nvPr/>
        </p:nvSpPr>
        <p:spPr>
          <a:xfrm>
            <a:off x="230165" y="2909226"/>
            <a:ext cx="6923240"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At maximum height the velocity of the ball is </a:t>
            </a:r>
            <a:r>
              <a:rPr lang="en-US" sz="2200" b="0" i="1" u="none" strike="noStrike" baseline="0" dirty="0">
                <a:latin typeface="Times New Roman" panose="02020603050405020304" pitchFamily="18" charset="0"/>
                <a:cs typeface="Times New Roman" panose="02020603050405020304" pitchFamily="18" charset="0"/>
              </a:rPr>
              <a:t>v = </a:t>
            </a:r>
            <a:r>
              <a:rPr lang="en-US" sz="2200" b="0" i="0" u="none" strike="noStrike" baseline="0" dirty="0">
                <a:latin typeface="Times New Roman" panose="02020603050405020304" pitchFamily="18" charset="0"/>
                <a:cs typeface="Times New Roman" panose="02020603050405020304" pitchFamily="18" charset="0"/>
              </a:rPr>
              <a:t>0 ft</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sec. </a:t>
            </a:r>
            <a:endParaRPr lang="en-US" sz="22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B639F064-32AE-3F26-435A-9486E38E31C2}"/>
              </a:ext>
            </a:extLst>
          </p:cNvPr>
          <p:cNvPicPr>
            <a:picLocks noChangeAspect="1"/>
          </p:cNvPicPr>
          <p:nvPr/>
        </p:nvPicPr>
        <p:blipFill>
          <a:blip r:embed="rId3"/>
          <a:stretch>
            <a:fillRect/>
          </a:stretch>
        </p:blipFill>
        <p:spPr>
          <a:xfrm>
            <a:off x="317345" y="3377973"/>
            <a:ext cx="3520745" cy="502964"/>
          </a:xfrm>
          <a:prstGeom prst="rect">
            <a:avLst/>
          </a:prstGeom>
        </p:spPr>
      </p:pic>
      <p:pic>
        <p:nvPicPr>
          <p:cNvPr id="14" name="Picture 13">
            <a:extLst>
              <a:ext uri="{FF2B5EF4-FFF2-40B4-BE49-F238E27FC236}">
                <a16:creationId xmlns:a16="http://schemas.microsoft.com/office/drawing/2014/main" id="{8FB95B37-6EF6-A13E-312C-71C4D3ADD637}"/>
              </a:ext>
            </a:extLst>
          </p:cNvPr>
          <p:cNvPicPr>
            <a:picLocks noChangeAspect="1"/>
          </p:cNvPicPr>
          <p:nvPr/>
        </p:nvPicPr>
        <p:blipFill>
          <a:blip r:embed="rId4"/>
          <a:stretch>
            <a:fillRect/>
          </a:stretch>
        </p:blipFill>
        <p:spPr>
          <a:xfrm>
            <a:off x="934281" y="3377973"/>
            <a:ext cx="894519" cy="556720"/>
          </a:xfrm>
          <a:prstGeom prst="rect">
            <a:avLst/>
          </a:prstGeom>
        </p:spPr>
      </p:pic>
      <p:pic>
        <p:nvPicPr>
          <p:cNvPr id="15" name="Picture 14">
            <a:extLst>
              <a:ext uri="{FF2B5EF4-FFF2-40B4-BE49-F238E27FC236}">
                <a16:creationId xmlns:a16="http://schemas.microsoft.com/office/drawing/2014/main" id="{FB62D3CB-645D-36B1-A511-71E47D194FEA}"/>
              </a:ext>
            </a:extLst>
          </p:cNvPr>
          <p:cNvPicPr>
            <a:picLocks noChangeAspect="1"/>
          </p:cNvPicPr>
          <p:nvPr/>
        </p:nvPicPr>
        <p:blipFill>
          <a:blip r:embed="rId4"/>
          <a:stretch>
            <a:fillRect/>
          </a:stretch>
        </p:blipFill>
        <p:spPr>
          <a:xfrm>
            <a:off x="1828800" y="3369798"/>
            <a:ext cx="1414360" cy="556720"/>
          </a:xfrm>
          <a:prstGeom prst="rect">
            <a:avLst/>
          </a:prstGeom>
        </p:spPr>
      </p:pic>
      <p:pic>
        <p:nvPicPr>
          <p:cNvPr id="16" name="Picture 15">
            <a:extLst>
              <a:ext uri="{FF2B5EF4-FFF2-40B4-BE49-F238E27FC236}">
                <a16:creationId xmlns:a16="http://schemas.microsoft.com/office/drawing/2014/main" id="{6591E5A7-AAB1-06B5-43B9-397675BEA339}"/>
              </a:ext>
            </a:extLst>
          </p:cNvPr>
          <p:cNvPicPr>
            <a:picLocks noChangeAspect="1"/>
          </p:cNvPicPr>
          <p:nvPr/>
        </p:nvPicPr>
        <p:blipFill>
          <a:blip r:embed="rId4"/>
          <a:stretch>
            <a:fillRect/>
          </a:stretch>
        </p:blipFill>
        <p:spPr>
          <a:xfrm>
            <a:off x="3251893" y="3340113"/>
            <a:ext cx="885786" cy="556720"/>
          </a:xfrm>
          <a:prstGeom prst="rect">
            <a:avLst/>
          </a:prstGeom>
        </p:spPr>
      </p:pic>
      <p:pic>
        <p:nvPicPr>
          <p:cNvPr id="18" name="Picture 17">
            <a:extLst>
              <a:ext uri="{FF2B5EF4-FFF2-40B4-BE49-F238E27FC236}">
                <a16:creationId xmlns:a16="http://schemas.microsoft.com/office/drawing/2014/main" id="{B8461D07-3BDE-AB56-E643-9EE4D6FA2B2A}"/>
              </a:ext>
            </a:extLst>
          </p:cNvPr>
          <p:cNvPicPr>
            <a:picLocks noChangeAspect="1"/>
          </p:cNvPicPr>
          <p:nvPr/>
        </p:nvPicPr>
        <p:blipFill>
          <a:blip r:embed="rId5"/>
          <a:stretch>
            <a:fillRect/>
          </a:stretch>
        </p:blipFill>
        <p:spPr>
          <a:xfrm>
            <a:off x="317007" y="3969687"/>
            <a:ext cx="1234547" cy="419136"/>
          </a:xfrm>
          <a:prstGeom prst="rect">
            <a:avLst/>
          </a:prstGeom>
        </p:spPr>
      </p:pic>
      <p:pic>
        <p:nvPicPr>
          <p:cNvPr id="20" name="Picture 19">
            <a:extLst>
              <a:ext uri="{FF2B5EF4-FFF2-40B4-BE49-F238E27FC236}">
                <a16:creationId xmlns:a16="http://schemas.microsoft.com/office/drawing/2014/main" id="{4FD23621-D0FA-2634-3AB6-2B616E61DEDD}"/>
              </a:ext>
            </a:extLst>
          </p:cNvPr>
          <p:cNvPicPr>
            <a:picLocks noChangeAspect="1"/>
          </p:cNvPicPr>
          <p:nvPr/>
        </p:nvPicPr>
        <p:blipFill>
          <a:blip r:embed="rId6"/>
          <a:stretch>
            <a:fillRect/>
          </a:stretch>
        </p:blipFill>
        <p:spPr>
          <a:xfrm>
            <a:off x="638537" y="4469863"/>
            <a:ext cx="731583" cy="441998"/>
          </a:xfrm>
          <a:prstGeom prst="rect">
            <a:avLst/>
          </a:prstGeom>
        </p:spPr>
      </p:pic>
      <p:pic>
        <p:nvPicPr>
          <p:cNvPr id="22" name="Picture 21">
            <a:extLst>
              <a:ext uri="{FF2B5EF4-FFF2-40B4-BE49-F238E27FC236}">
                <a16:creationId xmlns:a16="http://schemas.microsoft.com/office/drawing/2014/main" id="{351E984E-FE8C-63AA-6FAE-77DAF912B41B}"/>
              </a:ext>
            </a:extLst>
          </p:cNvPr>
          <p:cNvPicPr>
            <a:picLocks noChangeAspect="1"/>
          </p:cNvPicPr>
          <p:nvPr/>
        </p:nvPicPr>
        <p:blipFill>
          <a:blip r:embed="rId7"/>
          <a:stretch>
            <a:fillRect/>
          </a:stretch>
        </p:blipFill>
        <p:spPr>
          <a:xfrm>
            <a:off x="322634" y="4943188"/>
            <a:ext cx="3109229" cy="518205"/>
          </a:xfrm>
          <a:prstGeom prst="rect">
            <a:avLst/>
          </a:prstGeom>
        </p:spPr>
      </p:pic>
      <p:pic>
        <p:nvPicPr>
          <p:cNvPr id="24" name="Picture 23">
            <a:extLst>
              <a:ext uri="{FF2B5EF4-FFF2-40B4-BE49-F238E27FC236}">
                <a16:creationId xmlns:a16="http://schemas.microsoft.com/office/drawing/2014/main" id="{7B8F13BD-E84C-84F4-4549-A4CCE85874CE}"/>
              </a:ext>
            </a:extLst>
          </p:cNvPr>
          <p:cNvPicPr>
            <a:picLocks noChangeAspect="1"/>
          </p:cNvPicPr>
          <p:nvPr/>
        </p:nvPicPr>
        <p:blipFill>
          <a:blip r:embed="rId8"/>
          <a:stretch>
            <a:fillRect/>
          </a:stretch>
        </p:blipFill>
        <p:spPr>
          <a:xfrm>
            <a:off x="310788" y="5480747"/>
            <a:ext cx="3071126" cy="533446"/>
          </a:xfrm>
          <a:prstGeom prst="rect">
            <a:avLst/>
          </a:prstGeom>
        </p:spPr>
      </p:pic>
      <p:sp>
        <p:nvSpPr>
          <p:cNvPr id="26" name="TextBox 25">
            <a:extLst>
              <a:ext uri="{FF2B5EF4-FFF2-40B4-BE49-F238E27FC236}">
                <a16:creationId xmlns:a16="http://schemas.microsoft.com/office/drawing/2014/main" id="{40932BBD-F94D-88F8-CD50-AA11B624861C}"/>
              </a:ext>
            </a:extLst>
          </p:cNvPr>
          <p:cNvSpPr txBox="1"/>
          <p:nvPr/>
        </p:nvSpPr>
        <p:spPr>
          <a:xfrm>
            <a:off x="1348650" y="4460057"/>
            <a:ext cx="1490011" cy="430887"/>
          </a:xfrm>
          <a:prstGeom prst="rect">
            <a:avLst/>
          </a:prstGeom>
          <a:noFill/>
        </p:spPr>
        <p:txBody>
          <a:bodyPr wrap="square">
            <a:spAutoFit/>
          </a:bodyPr>
          <a:lstStyle/>
          <a:p>
            <a:r>
              <a:rPr lang="en-US" sz="2200" b="0" i="0" u="none" strike="noStrike" baseline="0" dirty="0">
                <a:latin typeface="TimesLTStd-Roman"/>
              </a:rPr>
              <a:t>= 2.5 sec</a:t>
            </a:r>
            <a:endParaRPr lang="en-US" sz="2200" dirty="0"/>
          </a:p>
        </p:txBody>
      </p:sp>
      <p:pic>
        <p:nvPicPr>
          <p:cNvPr id="27" name="Picture 26">
            <a:extLst>
              <a:ext uri="{FF2B5EF4-FFF2-40B4-BE49-F238E27FC236}">
                <a16:creationId xmlns:a16="http://schemas.microsoft.com/office/drawing/2014/main" id="{93F8E8A3-25ED-80B8-8C18-899633B57963}"/>
              </a:ext>
            </a:extLst>
          </p:cNvPr>
          <p:cNvPicPr>
            <a:picLocks noChangeAspect="1"/>
          </p:cNvPicPr>
          <p:nvPr/>
        </p:nvPicPr>
        <p:blipFill>
          <a:blip r:embed="rId4"/>
          <a:stretch>
            <a:fillRect/>
          </a:stretch>
        </p:blipFill>
        <p:spPr>
          <a:xfrm>
            <a:off x="970522" y="5498873"/>
            <a:ext cx="2391657" cy="556720"/>
          </a:xfrm>
          <a:prstGeom prst="rect">
            <a:avLst/>
          </a:prstGeom>
        </p:spPr>
      </p:pic>
      <p:pic>
        <p:nvPicPr>
          <p:cNvPr id="28" name="Picture 27">
            <a:extLst>
              <a:ext uri="{FF2B5EF4-FFF2-40B4-BE49-F238E27FC236}">
                <a16:creationId xmlns:a16="http://schemas.microsoft.com/office/drawing/2014/main" id="{36473D31-42A4-E356-936F-2E60F1139508}"/>
              </a:ext>
            </a:extLst>
          </p:cNvPr>
          <p:cNvPicPr>
            <a:picLocks noChangeAspect="1"/>
          </p:cNvPicPr>
          <p:nvPr/>
        </p:nvPicPr>
        <p:blipFill>
          <a:blip r:embed="rId9"/>
          <a:stretch>
            <a:fillRect/>
          </a:stretch>
        </p:blipFill>
        <p:spPr>
          <a:xfrm>
            <a:off x="5307243" y="3671043"/>
            <a:ext cx="3105150" cy="2343150"/>
          </a:xfrm>
          <a:prstGeom prst="rect">
            <a:avLst/>
          </a:prstGeom>
        </p:spPr>
      </p:pic>
      <p:pic>
        <p:nvPicPr>
          <p:cNvPr id="30" name="Picture 29">
            <a:extLst>
              <a:ext uri="{FF2B5EF4-FFF2-40B4-BE49-F238E27FC236}">
                <a16:creationId xmlns:a16="http://schemas.microsoft.com/office/drawing/2014/main" id="{05984ED7-E57B-3D3F-49D3-AEAE7E23DDA0}"/>
              </a:ext>
            </a:extLst>
          </p:cNvPr>
          <p:cNvPicPr>
            <a:picLocks noChangeAspect="1"/>
          </p:cNvPicPr>
          <p:nvPr/>
        </p:nvPicPr>
        <p:blipFill>
          <a:blip r:embed="rId10"/>
          <a:stretch>
            <a:fillRect/>
          </a:stretch>
        </p:blipFill>
        <p:spPr>
          <a:xfrm>
            <a:off x="5313834" y="3672796"/>
            <a:ext cx="3105150" cy="2343150"/>
          </a:xfrm>
          <a:prstGeom prst="rect">
            <a:avLst/>
          </a:prstGeom>
        </p:spPr>
      </p:pic>
      <p:pic>
        <p:nvPicPr>
          <p:cNvPr id="32" name="Picture 31">
            <a:extLst>
              <a:ext uri="{FF2B5EF4-FFF2-40B4-BE49-F238E27FC236}">
                <a16:creationId xmlns:a16="http://schemas.microsoft.com/office/drawing/2014/main" id="{C4ED8CEC-D1BB-1F45-E7B6-5FEE4588FAB2}"/>
              </a:ext>
            </a:extLst>
          </p:cNvPr>
          <p:cNvPicPr>
            <a:picLocks noChangeAspect="1"/>
          </p:cNvPicPr>
          <p:nvPr/>
        </p:nvPicPr>
        <p:blipFill>
          <a:blip r:embed="rId11"/>
          <a:stretch>
            <a:fillRect/>
          </a:stretch>
        </p:blipFill>
        <p:spPr>
          <a:xfrm>
            <a:off x="5313834" y="3678616"/>
            <a:ext cx="3105150" cy="2343150"/>
          </a:xfrm>
          <a:prstGeom prst="rect">
            <a:avLst/>
          </a:prstGeom>
        </p:spPr>
      </p:pic>
      <p:pic>
        <p:nvPicPr>
          <p:cNvPr id="34" name="Picture 33">
            <a:extLst>
              <a:ext uri="{FF2B5EF4-FFF2-40B4-BE49-F238E27FC236}">
                <a16:creationId xmlns:a16="http://schemas.microsoft.com/office/drawing/2014/main" id="{D241C5B3-BFA4-7BE0-7B50-A24DCD4F726F}"/>
              </a:ext>
            </a:extLst>
          </p:cNvPr>
          <p:cNvPicPr>
            <a:picLocks noChangeAspect="1"/>
          </p:cNvPicPr>
          <p:nvPr/>
        </p:nvPicPr>
        <p:blipFill>
          <a:blip r:embed="rId12"/>
          <a:stretch>
            <a:fillRect/>
          </a:stretch>
        </p:blipFill>
        <p:spPr>
          <a:xfrm>
            <a:off x="5313835" y="3676555"/>
            <a:ext cx="3105150" cy="2343150"/>
          </a:xfrm>
          <a:prstGeom prst="rect">
            <a:avLst/>
          </a:prstGeom>
        </p:spPr>
      </p:pic>
      <p:pic>
        <p:nvPicPr>
          <p:cNvPr id="36" name="Picture 35">
            <a:extLst>
              <a:ext uri="{FF2B5EF4-FFF2-40B4-BE49-F238E27FC236}">
                <a16:creationId xmlns:a16="http://schemas.microsoft.com/office/drawing/2014/main" id="{47488AB1-646F-8606-11EC-4835CC6F50CF}"/>
              </a:ext>
            </a:extLst>
          </p:cNvPr>
          <p:cNvPicPr>
            <a:picLocks noChangeAspect="1"/>
          </p:cNvPicPr>
          <p:nvPr/>
        </p:nvPicPr>
        <p:blipFill>
          <a:blip r:embed="rId13"/>
          <a:stretch>
            <a:fillRect/>
          </a:stretch>
        </p:blipFill>
        <p:spPr>
          <a:xfrm>
            <a:off x="5313847" y="3673311"/>
            <a:ext cx="3105150" cy="2343150"/>
          </a:xfrm>
          <a:prstGeom prst="rect">
            <a:avLst/>
          </a:prstGeom>
        </p:spPr>
      </p:pic>
      <p:pic>
        <p:nvPicPr>
          <p:cNvPr id="38" name="Picture 37">
            <a:extLst>
              <a:ext uri="{FF2B5EF4-FFF2-40B4-BE49-F238E27FC236}">
                <a16:creationId xmlns:a16="http://schemas.microsoft.com/office/drawing/2014/main" id="{95417B4A-E64F-3B47-3657-8FFD9CDBF960}"/>
              </a:ext>
            </a:extLst>
          </p:cNvPr>
          <p:cNvPicPr>
            <a:picLocks noChangeAspect="1"/>
          </p:cNvPicPr>
          <p:nvPr/>
        </p:nvPicPr>
        <p:blipFill>
          <a:blip r:embed="rId13"/>
          <a:stretch>
            <a:fillRect/>
          </a:stretch>
        </p:blipFill>
        <p:spPr>
          <a:xfrm>
            <a:off x="5313795" y="3677586"/>
            <a:ext cx="3105150" cy="2343150"/>
          </a:xfrm>
          <a:prstGeom prst="rect">
            <a:avLst/>
          </a:prstGeom>
        </p:spPr>
      </p:pic>
      <p:pic>
        <p:nvPicPr>
          <p:cNvPr id="40" name="Picture 39">
            <a:extLst>
              <a:ext uri="{FF2B5EF4-FFF2-40B4-BE49-F238E27FC236}">
                <a16:creationId xmlns:a16="http://schemas.microsoft.com/office/drawing/2014/main" id="{E72FE29F-25C3-CE8C-394F-2BDEE9922448}"/>
              </a:ext>
            </a:extLst>
          </p:cNvPr>
          <p:cNvPicPr>
            <a:picLocks noChangeAspect="1"/>
          </p:cNvPicPr>
          <p:nvPr/>
        </p:nvPicPr>
        <p:blipFill>
          <a:blip r:embed="rId14"/>
          <a:stretch>
            <a:fillRect/>
          </a:stretch>
        </p:blipFill>
        <p:spPr>
          <a:xfrm>
            <a:off x="910205" y="6177652"/>
            <a:ext cx="1059272" cy="297206"/>
          </a:xfrm>
          <a:prstGeom prst="rect">
            <a:avLst/>
          </a:prstGeom>
        </p:spPr>
      </p:pic>
      <p:pic>
        <p:nvPicPr>
          <p:cNvPr id="42" name="Picture 41">
            <a:extLst>
              <a:ext uri="{FF2B5EF4-FFF2-40B4-BE49-F238E27FC236}">
                <a16:creationId xmlns:a16="http://schemas.microsoft.com/office/drawing/2014/main" id="{848A80C1-E95C-1B90-04BB-37B53643075A}"/>
              </a:ext>
            </a:extLst>
          </p:cNvPr>
          <p:cNvPicPr>
            <a:picLocks noChangeAspect="1"/>
          </p:cNvPicPr>
          <p:nvPr/>
        </p:nvPicPr>
        <p:blipFill>
          <a:blip r:embed="rId15"/>
          <a:stretch>
            <a:fillRect/>
          </a:stretch>
        </p:blipFill>
        <p:spPr>
          <a:xfrm>
            <a:off x="5303499" y="3671043"/>
            <a:ext cx="3105150" cy="2343150"/>
          </a:xfrm>
          <a:prstGeom prst="rect">
            <a:avLst/>
          </a:prstGeom>
        </p:spPr>
      </p:pic>
      <p:sp>
        <p:nvSpPr>
          <p:cNvPr id="44" name="TextBox 43">
            <a:extLst>
              <a:ext uri="{FF2B5EF4-FFF2-40B4-BE49-F238E27FC236}">
                <a16:creationId xmlns:a16="http://schemas.microsoft.com/office/drawing/2014/main" id="{F992DFCA-4725-AEB2-DF74-A0B22A95DCC9}"/>
              </a:ext>
            </a:extLst>
          </p:cNvPr>
          <p:cNvSpPr txBox="1"/>
          <p:nvPr/>
        </p:nvSpPr>
        <p:spPr>
          <a:xfrm>
            <a:off x="1920892" y="6132723"/>
            <a:ext cx="6098192" cy="430887"/>
          </a:xfrm>
          <a:prstGeom prst="rect">
            <a:avLst/>
          </a:prstGeom>
          <a:noFill/>
        </p:spPr>
        <p:txBody>
          <a:bodyPr wrap="square">
            <a:spAutoFit/>
          </a:bodyPr>
          <a:lstStyle/>
          <a:p>
            <a:r>
              <a:rPr lang="en-US" sz="2200" b="0" i="0" u="none" strike="noStrike" baseline="0" dirty="0">
                <a:latin typeface="TimesLTStd-Roman"/>
              </a:rPr>
              <a:t>is the maximum height reached by the ball.</a:t>
            </a:r>
            <a:endParaRPr lang="en-US" sz="2200" dirty="0"/>
          </a:p>
        </p:txBody>
      </p:sp>
    </p:spTree>
    <p:extLst>
      <p:ext uri="{BB962C8B-B14F-4D97-AF65-F5344CB8AC3E}">
        <p14:creationId xmlns:p14="http://schemas.microsoft.com/office/powerpoint/2010/main" val="2111934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p:bldP spid="26"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C8F6F-8467-D906-191C-CEF7FFCF71C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59D8A9-0BBA-49FC-DF30-5EA5E65427B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9">
            <a:extLst>
              <a:ext uri="{FF2B5EF4-FFF2-40B4-BE49-F238E27FC236}">
                <a16:creationId xmlns:a16="http://schemas.microsoft.com/office/drawing/2014/main" id="{DAB7720B-1B6F-74F2-E16A-D6CE0CCD6517}"/>
              </a:ext>
            </a:extLst>
          </p:cNvPr>
          <p:cNvSpPr txBox="1">
            <a:spLocks noChangeArrowheads="1"/>
          </p:cNvSpPr>
          <p:nvPr/>
        </p:nvSpPr>
        <p:spPr bwMode="auto">
          <a:xfrm>
            <a:off x="258139" y="26769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5" name="TextBox 4">
            <a:extLst>
              <a:ext uri="{FF2B5EF4-FFF2-40B4-BE49-F238E27FC236}">
                <a16:creationId xmlns:a16="http://schemas.microsoft.com/office/drawing/2014/main" id="{A8C61DD4-E632-FB1B-790A-FD99F72573C2}"/>
              </a:ext>
            </a:extLst>
          </p:cNvPr>
          <p:cNvSpPr txBox="1"/>
          <p:nvPr/>
        </p:nvSpPr>
        <p:spPr>
          <a:xfrm>
            <a:off x="179191" y="828061"/>
            <a:ext cx="11629061" cy="430887"/>
          </a:xfrm>
          <a:prstGeom prst="rect">
            <a:avLst/>
          </a:prstGeom>
          <a:noFill/>
        </p:spPr>
        <p:txBody>
          <a:bodyPr wrap="square">
            <a:spAutoFit/>
          </a:bodyPr>
          <a:lstStyle/>
          <a:p>
            <a:pPr algn="l"/>
            <a:r>
              <a:rPr lang="en-US" sz="2200" b="0" i="0" u="none" strike="noStrike" baseline="0" dirty="0">
                <a:latin typeface="TimesLTStd-Roman"/>
              </a:rPr>
              <a:t>(b) What is the velocity of the ball when it is 96 ft above the ground on its way up? On its way down?</a:t>
            </a:r>
            <a:endParaRPr lang="en-US" sz="2200" dirty="0"/>
          </a:p>
        </p:txBody>
      </p:sp>
      <p:pic>
        <p:nvPicPr>
          <p:cNvPr id="7" name="Picture 6">
            <a:extLst>
              <a:ext uri="{FF2B5EF4-FFF2-40B4-BE49-F238E27FC236}">
                <a16:creationId xmlns:a16="http://schemas.microsoft.com/office/drawing/2014/main" id="{7B6ABB6F-D295-C0B6-5A9A-399900D53AA1}"/>
              </a:ext>
            </a:extLst>
          </p:cNvPr>
          <p:cNvPicPr>
            <a:picLocks noChangeAspect="1"/>
          </p:cNvPicPr>
          <p:nvPr/>
        </p:nvPicPr>
        <p:blipFill>
          <a:blip r:embed="rId2"/>
          <a:stretch>
            <a:fillRect/>
          </a:stretch>
        </p:blipFill>
        <p:spPr>
          <a:xfrm>
            <a:off x="468320" y="1959736"/>
            <a:ext cx="3025402" cy="457240"/>
          </a:xfrm>
          <a:prstGeom prst="rect">
            <a:avLst/>
          </a:prstGeom>
        </p:spPr>
      </p:pic>
      <p:sp>
        <p:nvSpPr>
          <p:cNvPr id="9" name="TextBox 8">
            <a:extLst>
              <a:ext uri="{FF2B5EF4-FFF2-40B4-BE49-F238E27FC236}">
                <a16:creationId xmlns:a16="http://schemas.microsoft.com/office/drawing/2014/main" id="{AC2EF24E-CD47-AEB2-2854-F2E1673B2D17}"/>
              </a:ext>
            </a:extLst>
          </p:cNvPr>
          <p:cNvSpPr txBox="1"/>
          <p:nvPr/>
        </p:nvSpPr>
        <p:spPr>
          <a:xfrm>
            <a:off x="179191" y="1395592"/>
            <a:ext cx="1016366" cy="430887"/>
          </a:xfrm>
          <a:prstGeom prst="rect">
            <a:avLst/>
          </a:prstGeom>
          <a:noFill/>
        </p:spPr>
        <p:txBody>
          <a:bodyPr wrap="square">
            <a:spAutoFit/>
          </a:bodyPr>
          <a:lstStyle/>
          <a:p>
            <a:r>
              <a:rPr lang="en-US" sz="2200" b="0" i="0" u="none" strike="noStrike" baseline="0" dirty="0">
                <a:latin typeface="TimesLTStd-Roman"/>
              </a:rPr>
              <a:t>We let</a:t>
            </a:r>
            <a:endParaRPr lang="en-US" sz="2200" dirty="0"/>
          </a:p>
        </p:txBody>
      </p:sp>
      <p:pic>
        <p:nvPicPr>
          <p:cNvPr id="11" name="Picture 10">
            <a:extLst>
              <a:ext uri="{FF2B5EF4-FFF2-40B4-BE49-F238E27FC236}">
                <a16:creationId xmlns:a16="http://schemas.microsoft.com/office/drawing/2014/main" id="{AF9736DA-49BF-8BA9-EE2F-70FE203F0A0C}"/>
              </a:ext>
            </a:extLst>
          </p:cNvPr>
          <p:cNvPicPr>
            <a:picLocks noChangeAspect="1"/>
          </p:cNvPicPr>
          <p:nvPr/>
        </p:nvPicPr>
        <p:blipFill>
          <a:blip r:embed="rId3"/>
          <a:stretch>
            <a:fillRect/>
          </a:stretch>
        </p:blipFill>
        <p:spPr>
          <a:xfrm>
            <a:off x="554999" y="2494078"/>
            <a:ext cx="2530059" cy="441998"/>
          </a:xfrm>
          <a:prstGeom prst="rect">
            <a:avLst/>
          </a:prstGeom>
        </p:spPr>
      </p:pic>
      <p:pic>
        <p:nvPicPr>
          <p:cNvPr id="13" name="Picture 12">
            <a:extLst>
              <a:ext uri="{FF2B5EF4-FFF2-40B4-BE49-F238E27FC236}">
                <a16:creationId xmlns:a16="http://schemas.microsoft.com/office/drawing/2014/main" id="{56A134F5-96F8-85B9-2D8F-9CC1BF9CEF01}"/>
              </a:ext>
            </a:extLst>
          </p:cNvPr>
          <p:cNvPicPr>
            <a:picLocks noChangeAspect="1"/>
          </p:cNvPicPr>
          <p:nvPr/>
        </p:nvPicPr>
        <p:blipFill>
          <a:blip r:embed="rId4"/>
          <a:stretch>
            <a:fillRect/>
          </a:stretch>
        </p:blipFill>
        <p:spPr>
          <a:xfrm>
            <a:off x="577861" y="3017700"/>
            <a:ext cx="2507197" cy="434378"/>
          </a:xfrm>
          <a:prstGeom prst="rect">
            <a:avLst/>
          </a:prstGeom>
        </p:spPr>
      </p:pic>
      <p:pic>
        <p:nvPicPr>
          <p:cNvPr id="15" name="Picture 14">
            <a:extLst>
              <a:ext uri="{FF2B5EF4-FFF2-40B4-BE49-F238E27FC236}">
                <a16:creationId xmlns:a16="http://schemas.microsoft.com/office/drawing/2014/main" id="{E985CC40-CFC9-4187-BA91-D593C927AF36}"/>
              </a:ext>
            </a:extLst>
          </p:cNvPr>
          <p:cNvPicPr>
            <a:picLocks noChangeAspect="1"/>
          </p:cNvPicPr>
          <p:nvPr/>
        </p:nvPicPr>
        <p:blipFill>
          <a:blip r:embed="rId5"/>
          <a:stretch>
            <a:fillRect/>
          </a:stretch>
        </p:blipFill>
        <p:spPr>
          <a:xfrm>
            <a:off x="507549" y="3582088"/>
            <a:ext cx="2598645" cy="373412"/>
          </a:xfrm>
          <a:prstGeom prst="rect">
            <a:avLst/>
          </a:prstGeom>
        </p:spPr>
      </p:pic>
      <p:sp>
        <p:nvSpPr>
          <p:cNvPr id="17" name="TextBox 16">
            <a:extLst>
              <a:ext uri="{FF2B5EF4-FFF2-40B4-BE49-F238E27FC236}">
                <a16:creationId xmlns:a16="http://schemas.microsoft.com/office/drawing/2014/main" id="{382EC988-94AB-6B9C-CEEE-699DE577C2DD}"/>
              </a:ext>
            </a:extLst>
          </p:cNvPr>
          <p:cNvSpPr txBox="1"/>
          <p:nvPr/>
        </p:nvSpPr>
        <p:spPr>
          <a:xfrm>
            <a:off x="258139" y="4047232"/>
            <a:ext cx="9787104"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So the ball has a height of 96 ft on the way up at </a:t>
            </a:r>
            <a:r>
              <a:rPr lang="en-US" sz="2200" i="1" dirty="0">
                <a:latin typeface="Times New Roman" panose="02020603050405020304" pitchFamily="18" charset="0"/>
                <a:cs typeface="Times New Roman" panose="02020603050405020304" pitchFamily="18" charset="0"/>
              </a:rPr>
              <a:t>t </a:t>
            </a:r>
            <a:r>
              <a:rPr lang="en-US" sz="2200" b="0" i="0" u="none" strike="noStrike" baseline="0" dirty="0">
                <a:latin typeface="Times New Roman" panose="02020603050405020304" pitchFamily="18" charset="0"/>
                <a:cs typeface="Times New Roman" panose="02020603050405020304" pitchFamily="18" charset="0"/>
              </a:rPr>
              <a:t>= 2 and on the way down at </a:t>
            </a:r>
            <a:r>
              <a:rPr lang="en-US" sz="2200" i="1" dirty="0">
                <a:latin typeface="Times New Roman" panose="02020603050405020304" pitchFamily="18" charset="0"/>
                <a:cs typeface="Times New Roman" panose="02020603050405020304" pitchFamily="18" charset="0"/>
              </a:rPr>
              <a:t>t</a:t>
            </a:r>
            <a:r>
              <a:rPr lang="en-US" sz="2200" b="0" i="0" u="none" strike="noStrike" baseline="0" dirty="0">
                <a:latin typeface="Times New Roman" panose="02020603050405020304" pitchFamily="18" charset="0"/>
                <a:cs typeface="Times New Roman" panose="02020603050405020304" pitchFamily="18" charset="0"/>
              </a:rPr>
              <a:t> = 3.</a:t>
            </a:r>
            <a:endParaRPr lang="en-US" sz="2200"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D3DE2374-96C4-6420-2335-13D0883BA355}"/>
              </a:ext>
            </a:extLst>
          </p:cNvPr>
          <p:cNvPicPr>
            <a:picLocks noChangeAspect="1"/>
          </p:cNvPicPr>
          <p:nvPr/>
        </p:nvPicPr>
        <p:blipFill>
          <a:blip r:embed="rId6"/>
          <a:stretch>
            <a:fillRect/>
          </a:stretch>
        </p:blipFill>
        <p:spPr>
          <a:xfrm>
            <a:off x="5151691" y="1481515"/>
            <a:ext cx="3105150" cy="2343150"/>
          </a:xfrm>
          <a:prstGeom prst="rect">
            <a:avLst/>
          </a:prstGeom>
        </p:spPr>
      </p:pic>
      <p:pic>
        <p:nvPicPr>
          <p:cNvPr id="21" name="Picture 20">
            <a:extLst>
              <a:ext uri="{FF2B5EF4-FFF2-40B4-BE49-F238E27FC236}">
                <a16:creationId xmlns:a16="http://schemas.microsoft.com/office/drawing/2014/main" id="{A6F7E4AA-915E-1EBB-56AC-BE6A1373D3ED}"/>
              </a:ext>
            </a:extLst>
          </p:cNvPr>
          <p:cNvPicPr>
            <a:picLocks noChangeAspect="1"/>
          </p:cNvPicPr>
          <p:nvPr/>
        </p:nvPicPr>
        <p:blipFill>
          <a:blip r:embed="rId7"/>
          <a:stretch>
            <a:fillRect/>
          </a:stretch>
        </p:blipFill>
        <p:spPr>
          <a:xfrm>
            <a:off x="5151691" y="1481515"/>
            <a:ext cx="3105150" cy="2343150"/>
          </a:xfrm>
          <a:prstGeom prst="rect">
            <a:avLst/>
          </a:prstGeom>
        </p:spPr>
      </p:pic>
      <p:pic>
        <p:nvPicPr>
          <p:cNvPr id="27" name="Picture 26">
            <a:extLst>
              <a:ext uri="{FF2B5EF4-FFF2-40B4-BE49-F238E27FC236}">
                <a16:creationId xmlns:a16="http://schemas.microsoft.com/office/drawing/2014/main" id="{9F2B267B-5B9D-8DFA-4D01-08D63F84B7A3}"/>
              </a:ext>
            </a:extLst>
          </p:cNvPr>
          <p:cNvPicPr>
            <a:picLocks noChangeAspect="1"/>
          </p:cNvPicPr>
          <p:nvPr/>
        </p:nvPicPr>
        <p:blipFill>
          <a:blip r:embed="rId8"/>
          <a:stretch>
            <a:fillRect/>
          </a:stretch>
        </p:blipFill>
        <p:spPr>
          <a:xfrm>
            <a:off x="5153093" y="1480884"/>
            <a:ext cx="3105150" cy="2343150"/>
          </a:xfrm>
          <a:prstGeom prst="rect">
            <a:avLst/>
          </a:prstGeom>
        </p:spPr>
      </p:pic>
      <p:pic>
        <p:nvPicPr>
          <p:cNvPr id="29" name="Picture 28">
            <a:extLst>
              <a:ext uri="{FF2B5EF4-FFF2-40B4-BE49-F238E27FC236}">
                <a16:creationId xmlns:a16="http://schemas.microsoft.com/office/drawing/2014/main" id="{34F24BCB-ACA3-5FBB-1150-66E6216EB082}"/>
              </a:ext>
            </a:extLst>
          </p:cNvPr>
          <p:cNvPicPr>
            <a:picLocks noChangeAspect="1"/>
          </p:cNvPicPr>
          <p:nvPr/>
        </p:nvPicPr>
        <p:blipFill>
          <a:blip r:embed="rId9"/>
          <a:stretch>
            <a:fillRect/>
          </a:stretch>
        </p:blipFill>
        <p:spPr>
          <a:xfrm>
            <a:off x="5158269" y="1480884"/>
            <a:ext cx="3105150" cy="2343150"/>
          </a:xfrm>
          <a:prstGeom prst="rect">
            <a:avLst/>
          </a:prstGeom>
        </p:spPr>
      </p:pic>
      <p:pic>
        <p:nvPicPr>
          <p:cNvPr id="31" name="Picture 30">
            <a:extLst>
              <a:ext uri="{FF2B5EF4-FFF2-40B4-BE49-F238E27FC236}">
                <a16:creationId xmlns:a16="http://schemas.microsoft.com/office/drawing/2014/main" id="{989CBE98-A29B-1174-AD62-7210ADC5B19F}"/>
              </a:ext>
            </a:extLst>
          </p:cNvPr>
          <p:cNvPicPr>
            <a:picLocks noChangeAspect="1"/>
          </p:cNvPicPr>
          <p:nvPr/>
        </p:nvPicPr>
        <p:blipFill>
          <a:blip r:embed="rId10"/>
          <a:stretch>
            <a:fillRect/>
          </a:stretch>
        </p:blipFill>
        <p:spPr>
          <a:xfrm>
            <a:off x="5158269" y="1480884"/>
            <a:ext cx="3105150" cy="2343150"/>
          </a:xfrm>
          <a:prstGeom prst="rect">
            <a:avLst/>
          </a:prstGeom>
        </p:spPr>
      </p:pic>
      <p:graphicFrame>
        <p:nvGraphicFramePr>
          <p:cNvPr id="32" name="Object 9">
            <a:extLst>
              <a:ext uri="{FF2B5EF4-FFF2-40B4-BE49-F238E27FC236}">
                <a16:creationId xmlns:a16="http://schemas.microsoft.com/office/drawing/2014/main" id="{CC79DAE0-089E-A8DC-60D5-26FB8E68996F}"/>
              </a:ext>
            </a:extLst>
          </p:cNvPr>
          <p:cNvGraphicFramePr>
            <a:graphicFrameLocks noChangeAspect="1"/>
          </p:cNvGraphicFramePr>
          <p:nvPr>
            <p:extLst>
              <p:ext uri="{D42A27DB-BD31-4B8C-83A1-F6EECF244321}">
                <p14:modId xmlns:p14="http://schemas.microsoft.com/office/powerpoint/2010/main" val="2445732857"/>
              </p:ext>
            </p:extLst>
          </p:nvPr>
        </p:nvGraphicFramePr>
        <p:xfrm>
          <a:off x="291464" y="4583007"/>
          <a:ext cx="1676401" cy="377825"/>
        </p:xfrm>
        <a:graphic>
          <a:graphicData uri="http://schemas.openxmlformats.org/presentationml/2006/ole">
            <mc:AlternateContent xmlns:mc="http://schemas.openxmlformats.org/markup-compatibility/2006">
              <mc:Choice xmlns:v="urn:schemas-microsoft-com:vml" Requires="v">
                <p:oleObj name="Equation" r:id="rId11" imgW="901440" imgH="203040" progId="Equation.DSMT4">
                  <p:embed/>
                </p:oleObj>
              </mc:Choice>
              <mc:Fallback>
                <p:oleObj name="Equation" r:id="rId11" imgW="901440" imgH="20304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12"/>
                      <a:srcRect/>
                      <a:stretch>
                        <a:fillRect/>
                      </a:stretch>
                    </p:blipFill>
                    <p:spPr bwMode="auto">
                      <a:xfrm>
                        <a:off x="291464" y="4583007"/>
                        <a:ext cx="1676401"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4" name="Picture 33">
            <a:extLst>
              <a:ext uri="{FF2B5EF4-FFF2-40B4-BE49-F238E27FC236}">
                <a16:creationId xmlns:a16="http://schemas.microsoft.com/office/drawing/2014/main" id="{A5FDE7E1-5A1D-92BF-5D9F-140CBD5A7F47}"/>
              </a:ext>
            </a:extLst>
          </p:cNvPr>
          <p:cNvPicPr>
            <a:picLocks noChangeAspect="1"/>
          </p:cNvPicPr>
          <p:nvPr/>
        </p:nvPicPr>
        <p:blipFill>
          <a:blip r:embed="rId13"/>
          <a:stretch>
            <a:fillRect/>
          </a:stretch>
        </p:blipFill>
        <p:spPr>
          <a:xfrm>
            <a:off x="330937" y="5088912"/>
            <a:ext cx="3574090" cy="541067"/>
          </a:xfrm>
          <a:prstGeom prst="rect">
            <a:avLst/>
          </a:prstGeom>
        </p:spPr>
      </p:pic>
      <p:pic>
        <p:nvPicPr>
          <p:cNvPr id="35" name="Picture 34">
            <a:extLst>
              <a:ext uri="{FF2B5EF4-FFF2-40B4-BE49-F238E27FC236}">
                <a16:creationId xmlns:a16="http://schemas.microsoft.com/office/drawing/2014/main" id="{785CDC28-6050-7295-FEFC-C3A3BF2127C7}"/>
              </a:ext>
            </a:extLst>
          </p:cNvPr>
          <p:cNvPicPr>
            <a:picLocks noChangeAspect="1"/>
          </p:cNvPicPr>
          <p:nvPr/>
        </p:nvPicPr>
        <p:blipFill>
          <a:blip r:embed="rId14"/>
          <a:stretch>
            <a:fillRect/>
          </a:stretch>
        </p:blipFill>
        <p:spPr>
          <a:xfrm>
            <a:off x="979712" y="5030594"/>
            <a:ext cx="1756910" cy="556720"/>
          </a:xfrm>
          <a:prstGeom prst="rect">
            <a:avLst/>
          </a:prstGeom>
        </p:spPr>
      </p:pic>
      <p:pic>
        <p:nvPicPr>
          <p:cNvPr id="36" name="Picture 35">
            <a:extLst>
              <a:ext uri="{FF2B5EF4-FFF2-40B4-BE49-F238E27FC236}">
                <a16:creationId xmlns:a16="http://schemas.microsoft.com/office/drawing/2014/main" id="{11649191-9986-9DE7-015E-8FE82A3806C9}"/>
              </a:ext>
            </a:extLst>
          </p:cNvPr>
          <p:cNvPicPr>
            <a:picLocks noChangeAspect="1"/>
          </p:cNvPicPr>
          <p:nvPr/>
        </p:nvPicPr>
        <p:blipFill>
          <a:blip r:embed="rId14"/>
          <a:stretch>
            <a:fillRect/>
          </a:stretch>
        </p:blipFill>
        <p:spPr>
          <a:xfrm>
            <a:off x="2728697" y="5055848"/>
            <a:ext cx="1176330" cy="556720"/>
          </a:xfrm>
          <a:prstGeom prst="rect">
            <a:avLst/>
          </a:prstGeom>
        </p:spPr>
      </p:pic>
      <p:pic>
        <p:nvPicPr>
          <p:cNvPr id="38" name="Picture 37">
            <a:extLst>
              <a:ext uri="{FF2B5EF4-FFF2-40B4-BE49-F238E27FC236}">
                <a16:creationId xmlns:a16="http://schemas.microsoft.com/office/drawing/2014/main" id="{01F014C3-C97D-27E7-91D4-2A0118A835CF}"/>
              </a:ext>
            </a:extLst>
          </p:cNvPr>
          <p:cNvPicPr>
            <a:picLocks noChangeAspect="1"/>
          </p:cNvPicPr>
          <p:nvPr/>
        </p:nvPicPr>
        <p:blipFill>
          <a:blip r:embed="rId15"/>
          <a:stretch>
            <a:fillRect/>
          </a:stretch>
        </p:blipFill>
        <p:spPr>
          <a:xfrm>
            <a:off x="410004" y="5652210"/>
            <a:ext cx="3688400" cy="419136"/>
          </a:xfrm>
          <a:prstGeom prst="rect">
            <a:avLst/>
          </a:prstGeom>
        </p:spPr>
      </p:pic>
      <p:pic>
        <p:nvPicPr>
          <p:cNvPr id="39" name="Picture 38">
            <a:extLst>
              <a:ext uri="{FF2B5EF4-FFF2-40B4-BE49-F238E27FC236}">
                <a16:creationId xmlns:a16="http://schemas.microsoft.com/office/drawing/2014/main" id="{87EBB891-E614-6C0B-4B2B-15A98CBFB543}"/>
              </a:ext>
            </a:extLst>
          </p:cNvPr>
          <p:cNvPicPr>
            <a:picLocks noChangeAspect="1"/>
          </p:cNvPicPr>
          <p:nvPr/>
        </p:nvPicPr>
        <p:blipFill>
          <a:blip r:embed="rId14"/>
          <a:stretch>
            <a:fillRect/>
          </a:stretch>
        </p:blipFill>
        <p:spPr>
          <a:xfrm>
            <a:off x="979712" y="5578029"/>
            <a:ext cx="1756910" cy="556720"/>
          </a:xfrm>
          <a:prstGeom prst="rect">
            <a:avLst/>
          </a:prstGeom>
        </p:spPr>
      </p:pic>
      <p:pic>
        <p:nvPicPr>
          <p:cNvPr id="40" name="Picture 39">
            <a:extLst>
              <a:ext uri="{FF2B5EF4-FFF2-40B4-BE49-F238E27FC236}">
                <a16:creationId xmlns:a16="http://schemas.microsoft.com/office/drawing/2014/main" id="{EB8C5668-F29A-9B34-D8C8-C8BF0C000431}"/>
              </a:ext>
            </a:extLst>
          </p:cNvPr>
          <p:cNvPicPr>
            <a:picLocks noChangeAspect="1"/>
          </p:cNvPicPr>
          <p:nvPr/>
        </p:nvPicPr>
        <p:blipFill>
          <a:blip r:embed="rId14"/>
          <a:stretch>
            <a:fillRect/>
          </a:stretch>
        </p:blipFill>
        <p:spPr>
          <a:xfrm>
            <a:off x="2736621" y="5582110"/>
            <a:ext cx="1469227" cy="556720"/>
          </a:xfrm>
          <a:prstGeom prst="rect">
            <a:avLst/>
          </a:prstGeom>
        </p:spPr>
      </p:pic>
    </p:spTree>
    <p:extLst>
      <p:ext uri="{BB962C8B-B14F-4D97-AF65-F5344CB8AC3E}">
        <p14:creationId xmlns:p14="http://schemas.microsoft.com/office/powerpoint/2010/main" val="4273208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dissolve">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6"/>
                                        </p:tgtEl>
                                      </p:cBhvr>
                                    </p:animEffect>
                                    <p:set>
                                      <p:cBhvr>
                                        <p:cTn id="87" dur="1" fill="hold">
                                          <p:stCondLst>
                                            <p:cond delay="499"/>
                                          </p:stCondLst>
                                        </p:cTn>
                                        <p:tgtEl>
                                          <p:spTgt spid="3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40"/>
                                        </p:tgtEl>
                                      </p:cBhvr>
                                    </p:animEffect>
                                    <p:set>
                                      <p:cBhvr>
                                        <p:cTn id="10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98381"/>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John_Force_Drag_Racing_Car">
            <a:extLst>
              <a:ext uri="{FF2B5EF4-FFF2-40B4-BE49-F238E27FC236}">
                <a16:creationId xmlns:a16="http://schemas.microsoft.com/office/drawing/2014/main" id="{79AFDFE5-F60B-9594-72EB-4525407EB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606" y="3429000"/>
            <a:ext cx="4572000" cy="3033243"/>
          </a:xfrm>
          <a:prstGeom prst="rect">
            <a:avLst/>
          </a:prstGeom>
          <a:noFill/>
          <a:ln w="25400">
            <a:noFill/>
            <a:miter lim="800000"/>
            <a:headEnd/>
            <a:tailEnd/>
          </a:ln>
          <a:effectLst/>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4D85600-874F-CFE0-7E87-FFFBDF8284D1}"/>
              </a:ext>
            </a:extLst>
          </p:cNvPr>
          <p:cNvPicPr>
            <a:picLocks noChangeAspect="1"/>
          </p:cNvPicPr>
          <p:nvPr/>
        </p:nvPicPr>
        <p:blipFill>
          <a:blip r:embed="rId3"/>
          <a:stretch>
            <a:fillRect/>
          </a:stretch>
        </p:blipFill>
        <p:spPr>
          <a:xfrm>
            <a:off x="2107023" y="604519"/>
            <a:ext cx="7771563" cy="2651047"/>
          </a:xfrm>
          <a:prstGeom prst="rect">
            <a:avLst/>
          </a:prstGeom>
        </p:spPr>
      </p:pic>
      <p:pic>
        <p:nvPicPr>
          <p:cNvPr id="19" name="Picture 18">
            <a:extLst>
              <a:ext uri="{FF2B5EF4-FFF2-40B4-BE49-F238E27FC236}">
                <a16:creationId xmlns:a16="http://schemas.microsoft.com/office/drawing/2014/main" id="{AE44FA82-1FBD-E3C3-C5D4-A1A58C9B27F7}"/>
              </a:ext>
            </a:extLst>
          </p:cNvPr>
          <p:cNvPicPr>
            <a:picLocks noChangeAspect="1"/>
          </p:cNvPicPr>
          <p:nvPr/>
        </p:nvPicPr>
        <p:blipFill>
          <a:blip r:embed="rId4"/>
          <a:stretch>
            <a:fillRect/>
          </a:stretch>
        </p:blipFill>
        <p:spPr>
          <a:xfrm>
            <a:off x="181970" y="147279"/>
            <a:ext cx="1628050" cy="457240"/>
          </a:xfrm>
          <a:prstGeom prst="rect">
            <a:avLst/>
          </a:prstGeom>
        </p:spPr>
      </p:pic>
    </p:spTree>
    <p:extLst>
      <p:ext uri="{BB962C8B-B14F-4D97-AF65-F5344CB8AC3E}">
        <p14:creationId xmlns:p14="http://schemas.microsoft.com/office/powerpoint/2010/main" val="325599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AE99-FEF1-F559-98EC-9E8DF37A9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7C886-79FE-9AD5-116B-78BA15BAEA4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6C18CB-73C7-8E83-9C0B-58B87969D98F}"/>
              </a:ext>
            </a:extLst>
          </p:cNvPr>
          <p:cNvPicPr>
            <a:picLocks noChangeAspect="1"/>
          </p:cNvPicPr>
          <p:nvPr/>
        </p:nvPicPr>
        <p:blipFill>
          <a:blip r:embed="rId2"/>
          <a:stretch>
            <a:fillRect/>
          </a:stretch>
        </p:blipFill>
        <p:spPr>
          <a:xfrm>
            <a:off x="256938" y="191542"/>
            <a:ext cx="9409312" cy="2267305"/>
          </a:xfrm>
          <a:prstGeom prst="rect">
            <a:avLst/>
          </a:prstGeom>
        </p:spPr>
      </p:pic>
      <p:pic>
        <p:nvPicPr>
          <p:cNvPr id="8" name="Picture 7">
            <a:hlinkClick r:id="rId3"/>
            <a:extLst>
              <a:ext uri="{FF2B5EF4-FFF2-40B4-BE49-F238E27FC236}">
                <a16:creationId xmlns:a16="http://schemas.microsoft.com/office/drawing/2014/main" id="{33549606-06DC-FB2F-8633-0AEB31D9420A}"/>
              </a:ext>
            </a:extLst>
          </p:cNvPr>
          <p:cNvPicPr>
            <a:picLocks noChangeAspect="1"/>
          </p:cNvPicPr>
          <p:nvPr/>
        </p:nvPicPr>
        <p:blipFill>
          <a:blip r:embed="rId4"/>
          <a:stretch>
            <a:fillRect/>
          </a:stretch>
        </p:blipFill>
        <p:spPr>
          <a:xfrm>
            <a:off x="195063" y="2410721"/>
            <a:ext cx="4318657" cy="4204841"/>
          </a:xfrm>
          <a:prstGeom prst="rect">
            <a:avLst/>
          </a:prstGeom>
        </p:spPr>
      </p:pic>
      <p:grpSp>
        <p:nvGrpSpPr>
          <p:cNvPr id="9" name="Group 8">
            <a:extLst>
              <a:ext uri="{FF2B5EF4-FFF2-40B4-BE49-F238E27FC236}">
                <a16:creationId xmlns:a16="http://schemas.microsoft.com/office/drawing/2014/main" id="{07A4D42E-F91A-4EF1-32C9-96BC2D291CBF}"/>
              </a:ext>
            </a:extLst>
          </p:cNvPr>
          <p:cNvGrpSpPr/>
          <p:nvPr/>
        </p:nvGrpSpPr>
        <p:grpSpPr>
          <a:xfrm>
            <a:off x="6102940" y="3231732"/>
            <a:ext cx="4343400" cy="653455"/>
            <a:chOff x="2286000" y="3581400"/>
            <a:chExt cx="4343400" cy="540045"/>
          </a:xfrm>
        </p:grpSpPr>
        <p:pic>
          <p:nvPicPr>
            <p:cNvPr id="10" name="Picture 9">
              <a:extLst>
                <a:ext uri="{FF2B5EF4-FFF2-40B4-BE49-F238E27FC236}">
                  <a16:creationId xmlns:a16="http://schemas.microsoft.com/office/drawing/2014/main" id="{A0434469-DB8C-C638-2124-102900BE4C52}"/>
                </a:ext>
              </a:extLst>
            </p:cNvPr>
            <p:cNvPicPr>
              <a:picLocks noChangeAspect="1"/>
            </p:cNvPicPr>
            <p:nvPr/>
          </p:nvPicPr>
          <p:blipFill>
            <a:blip r:embed="rId5"/>
            <a:stretch>
              <a:fillRect/>
            </a:stretch>
          </p:blipFill>
          <p:spPr>
            <a:xfrm>
              <a:off x="2286000" y="3581400"/>
              <a:ext cx="4200000" cy="238095"/>
            </a:xfrm>
            <a:prstGeom prst="rect">
              <a:avLst/>
            </a:prstGeom>
          </p:spPr>
        </p:pic>
        <p:pic>
          <p:nvPicPr>
            <p:cNvPr id="11" name="Picture 10">
              <a:extLst>
                <a:ext uri="{FF2B5EF4-FFF2-40B4-BE49-F238E27FC236}">
                  <a16:creationId xmlns:a16="http://schemas.microsoft.com/office/drawing/2014/main" id="{AF580946-5D90-33BB-7621-C384770BFA9A}"/>
                </a:ext>
              </a:extLst>
            </p:cNvPr>
            <p:cNvPicPr>
              <a:picLocks noChangeAspect="1"/>
            </p:cNvPicPr>
            <p:nvPr/>
          </p:nvPicPr>
          <p:blipFill>
            <a:blip r:embed="rId6"/>
            <a:stretch>
              <a:fillRect/>
            </a:stretch>
          </p:blipFill>
          <p:spPr>
            <a:xfrm>
              <a:off x="6409800" y="3819495"/>
              <a:ext cx="219600" cy="301950"/>
            </a:xfrm>
            <a:prstGeom prst="rect">
              <a:avLst/>
            </a:prstGeom>
          </p:spPr>
        </p:pic>
      </p:grpSp>
      <p:pic>
        <p:nvPicPr>
          <p:cNvPr id="12" name="Picture 11">
            <a:extLst>
              <a:ext uri="{FF2B5EF4-FFF2-40B4-BE49-F238E27FC236}">
                <a16:creationId xmlns:a16="http://schemas.microsoft.com/office/drawing/2014/main" id="{5684133A-FE44-FAFF-1B3D-7A3E79ED24E1}"/>
              </a:ext>
            </a:extLst>
          </p:cNvPr>
          <p:cNvPicPr>
            <a:picLocks noChangeAspect="1"/>
          </p:cNvPicPr>
          <p:nvPr/>
        </p:nvPicPr>
        <p:blipFill>
          <a:blip r:embed="rId7"/>
          <a:stretch>
            <a:fillRect/>
          </a:stretch>
        </p:blipFill>
        <p:spPr>
          <a:xfrm>
            <a:off x="6331540" y="3626841"/>
            <a:ext cx="552381" cy="209524"/>
          </a:xfrm>
          <a:prstGeom prst="rect">
            <a:avLst/>
          </a:prstGeom>
        </p:spPr>
      </p:pic>
      <p:pic>
        <p:nvPicPr>
          <p:cNvPr id="13" name="Picture 12">
            <a:extLst>
              <a:ext uri="{FF2B5EF4-FFF2-40B4-BE49-F238E27FC236}">
                <a16:creationId xmlns:a16="http://schemas.microsoft.com/office/drawing/2014/main" id="{783BFB4D-6D15-6B00-07D8-7231D8579259}"/>
              </a:ext>
            </a:extLst>
          </p:cNvPr>
          <p:cNvPicPr>
            <a:picLocks noChangeAspect="1"/>
          </p:cNvPicPr>
          <p:nvPr/>
        </p:nvPicPr>
        <p:blipFill>
          <a:blip r:embed="rId8"/>
          <a:stretch>
            <a:fillRect/>
          </a:stretch>
        </p:blipFill>
        <p:spPr>
          <a:xfrm>
            <a:off x="7512085" y="3626841"/>
            <a:ext cx="819048" cy="276190"/>
          </a:xfrm>
          <a:prstGeom prst="rect">
            <a:avLst/>
          </a:prstGeom>
        </p:spPr>
      </p:pic>
      <p:pic>
        <p:nvPicPr>
          <p:cNvPr id="14" name="Picture 13">
            <a:extLst>
              <a:ext uri="{FF2B5EF4-FFF2-40B4-BE49-F238E27FC236}">
                <a16:creationId xmlns:a16="http://schemas.microsoft.com/office/drawing/2014/main" id="{86EF1151-CCBB-F8AA-DD2E-8CDBD6EF4AA7}"/>
              </a:ext>
            </a:extLst>
          </p:cNvPr>
          <p:cNvPicPr>
            <a:picLocks noChangeAspect="1"/>
          </p:cNvPicPr>
          <p:nvPr/>
        </p:nvPicPr>
        <p:blipFill>
          <a:blip r:embed="rId9"/>
          <a:stretch>
            <a:fillRect/>
          </a:stretch>
        </p:blipFill>
        <p:spPr>
          <a:xfrm>
            <a:off x="8621793" y="3645888"/>
            <a:ext cx="1314286" cy="238095"/>
          </a:xfrm>
          <a:prstGeom prst="rect">
            <a:avLst/>
          </a:prstGeom>
        </p:spPr>
      </p:pic>
      <p:pic>
        <p:nvPicPr>
          <p:cNvPr id="15" name="Picture 14">
            <a:extLst>
              <a:ext uri="{FF2B5EF4-FFF2-40B4-BE49-F238E27FC236}">
                <a16:creationId xmlns:a16="http://schemas.microsoft.com/office/drawing/2014/main" id="{A2C09F97-D7AA-00E3-E9F1-CEE494FE070F}"/>
              </a:ext>
            </a:extLst>
          </p:cNvPr>
          <p:cNvPicPr>
            <a:picLocks noChangeAspect="1"/>
          </p:cNvPicPr>
          <p:nvPr/>
        </p:nvPicPr>
        <p:blipFill>
          <a:blip r:embed="rId10"/>
          <a:stretch>
            <a:fillRect/>
          </a:stretch>
        </p:blipFill>
        <p:spPr>
          <a:xfrm>
            <a:off x="7903274" y="3015037"/>
            <a:ext cx="1338190" cy="242000"/>
          </a:xfrm>
          <a:prstGeom prst="rect">
            <a:avLst/>
          </a:prstGeom>
        </p:spPr>
      </p:pic>
      <p:pic>
        <p:nvPicPr>
          <p:cNvPr id="16" name="Picture 15">
            <a:extLst>
              <a:ext uri="{FF2B5EF4-FFF2-40B4-BE49-F238E27FC236}">
                <a16:creationId xmlns:a16="http://schemas.microsoft.com/office/drawing/2014/main" id="{ED286329-FE53-A586-2E8E-2AF86E5EC72C}"/>
              </a:ext>
            </a:extLst>
          </p:cNvPr>
          <p:cNvPicPr>
            <a:picLocks noChangeAspect="1"/>
          </p:cNvPicPr>
          <p:nvPr/>
        </p:nvPicPr>
        <p:blipFill>
          <a:blip r:embed="rId11"/>
          <a:stretch>
            <a:fillRect/>
          </a:stretch>
        </p:blipFill>
        <p:spPr>
          <a:xfrm>
            <a:off x="6241946" y="2318181"/>
            <a:ext cx="4379048" cy="599238"/>
          </a:xfrm>
          <a:prstGeom prst="rect">
            <a:avLst/>
          </a:prstGeom>
        </p:spPr>
      </p:pic>
      <p:graphicFrame>
        <p:nvGraphicFramePr>
          <p:cNvPr id="20" name="Object 9">
            <a:extLst>
              <a:ext uri="{FF2B5EF4-FFF2-40B4-BE49-F238E27FC236}">
                <a16:creationId xmlns:a16="http://schemas.microsoft.com/office/drawing/2014/main" id="{7A7A3816-C6A8-1063-3423-3DE3531C6E5D}"/>
              </a:ext>
            </a:extLst>
          </p:cNvPr>
          <p:cNvGraphicFramePr>
            <a:graphicFrameLocks noChangeAspect="1"/>
          </p:cNvGraphicFramePr>
          <p:nvPr>
            <p:extLst>
              <p:ext uri="{D42A27DB-BD31-4B8C-83A1-F6EECF244321}">
                <p14:modId xmlns:p14="http://schemas.microsoft.com/office/powerpoint/2010/main" val="4053101398"/>
              </p:ext>
            </p:extLst>
          </p:nvPr>
        </p:nvGraphicFramePr>
        <p:xfrm>
          <a:off x="5955300" y="5032920"/>
          <a:ext cx="5121853" cy="662420"/>
        </p:xfrm>
        <a:graphic>
          <a:graphicData uri="http://schemas.openxmlformats.org/presentationml/2006/ole">
            <mc:AlternateContent xmlns:mc="http://schemas.openxmlformats.org/markup-compatibility/2006">
              <mc:Choice xmlns:v="urn:schemas-microsoft-com:vml" Requires="v">
                <p:oleObj name="Equation" r:id="rId12" imgW="3035160" imgH="393480" progId="Equation.DSMT4">
                  <p:embed/>
                </p:oleObj>
              </mc:Choice>
              <mc:Fallback>
                <p:oleObj name="Equation" r:id="rId12" imgW="3035160" imgH="39348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13"/>
                      <a:srcRect/>
                      <a:stretch>
                        <a:fillRect/>
                      </a:stretch>
                    </p:blipFill>
                    <p:spPr bwMode="auto">
                      <a:xfrm>
                        <a:off x="5955300" y="5032920"/>
                        <a:ext cx="5121853" cy="662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9">
            <a:extLst>
              <a:ext uri="{FF2B5EF4-FFF2-40B4-BE49-F238E27FC236}">
                <a16:creationId xmlns:a16="http://schemas.microsoft.com/office/drawing/2014/main" id="{B226ACC2-3EEB-52FF-2D06-4A5E2BED8591}"/>
              </a:ext>
            </a:extLst>
          </p:cNvPr>
          <p:cNvGraphicFramePr>
            <a:graphicFrameLocks noChangeAspect="1"/>
          </p:cNvGraphicFramePr>
          <p:nvPr>
            <p:extLst>
              <p:ext uri="{D42A27DB-BD31-4B8C-83A1-F6EECF244321}">
                <p14:modId xmlns:p14="http://schemas.microsoft.com/office/powerpoint/2010/main" val="2041463597"/>
              </p:ext>
            </p:extLst>
          </p:nvPr>
        </p:nvGraphicFramePr>
        <p:xfrm>
          <a:off x="6702753" y="4208080"/>
          <a:ext cx="3000375" cy="662421"/>
        </p:xfrm>
        <a:graphic>
          <a:graphicData uri="http://schemas.openxmlformats.org/presentationml/2006/ole">
            <mc:AlternateContent xmlns:mc="http://schemas.openxmlformats.org/markup-compatibility/2006">
              <mc:Choice xmlns:v="urn:schemas-microsoft-com:vml" Requires="v">
                <p:oleObj name="Equation" r:id="rId14" imgW="1777680" imgH="393480" progId="Equation.DSMT4">
                  <p:embed/>
                </p:oleObj>
              </mc:Choice>
              <mc:Fallback>
                <p:oleObj name="Equation" r:id="rId14" imgW="1777680" imgH="393480" progId="Equation.DSMT4">
                  <p:embed/>
                  <p:pic>
                    <p:nvPicPr>
                      <p:cNvPr id="20" name="Object 9">
                        <a:extLst>
                          <a:ext uri="{FF2B5EF4-FFF2-40B4-BE49-F238E27FC236}">
                            <a16:creationId xmlns:a16="http://schemas.microsoft.com/office/drawing/2014/main" id="{7A7A3816-C6A8-1063-3423-3DE3531C6E5D}"/>
                          </a:ext>
                        </a:extLst>
                      </p:cNvPr>
                      <p:cNvPicPr>
                        <a:picLocks noChangeAspect="1" noChangeArrowheads="1"/>
                      </p:cNvPicPr>
                      <p:nvPr/>
                    </p:nvPicPr>
                    <p:blipFill>
                      <a:blip r:embed="rId15"/>
                      <a:srcRect/>
                      <a:stretch>
                        <a:fillRect/>
                      </a:stretch>
                    </p:blipFill>
                    <p:spPr bwMode="auto">
                      <a:xfrm>
                        <a:off x="6702753" y="4208080"/>
                        <a:ext cx="3000375" cy="662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 name="Group 21">
            <a:extLst>
              <a:ext uri="{FF2B5EF4-FFF2-40B4-BE49-F238E27FC236}">
                <a16:creationId xmlns:a16="http://schemas.microsoft.com/office/drawing/2014/main" id="{74F6D4E0-7190-AC53-29DC-7B387B23BD79}"/>
              </a:ext>
            </a:extLst>
          </p:cNvPr>
          <p:cNvGrpSpPr/>
          <p:nvPr/>
        </p:nvGrpSpPr>
        <p:grpSpPr>
          <a:xfrm>
            <a:off x="6241946" y="5950665"/>
            <a:ext cx="5028060" cy="517228"/>
            <a:chOff x="1102266" y="6315728"/>
            <a:chExt cx="5450197" cy="517228"/>
          </a:xfrm>
        </p:grpSpPr>
        <p:sp>
          <p:nvSpPr>
            <p:cNvPr id="23" name="Rectangle 22">
              <a:extLst>
                <a:ext uri="{FF2B5EF4-FFF2-40B4-BE49-F238E27FC236}">
                  <a16:creationId xmlns:a16="http://schemas.microsoft.com/office/drawing/2014/main" id="{1CF32F5B-1BFA-6B4E-A8A4-58A8BDDF3A27}"/>
                </a:ext>
              </a:extLst>
            </p:cNvPr>
            <p:cNvSpPr>
              <a:spLocks noChangeArrowheads="1"/>
            </p:cNvSpPr>
            <p:nvPr/>
          </p:nvSpPr>
          <p:spPr bwMode="auto">
            <a:xfrm>
              <a:off x="1102266" y="6315728"/>
              <a:ext cx="5450197" cy="517228"/>
            </a:xfrm>
            <a:prstGeom prst="rect">
              <a:avLst/>
            </a:prstGeom>
            <a:solidFill>
              <a:srgbClr val="FFFFCC"/>
            </a:solidFill>
            <a:ln w="19050">
              <a:solidFill>
                <a:srgbClr val="FF0000"/>
              </a:solidFill>
              <a:miter lim="800000"/>
              <a:headEnd/>
              <a:tailEnd/>
            </a:ln>
            <a:effec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 name="Text Box 4">
              <a:extLst>
                <a:ext uri="{FF2B5EF4-FFF2-40B4-BE49-F238E27FC236}">
                  <a16:creationId xmlns:a16="http://schemas.microsoft.com/office/drawing/2014/main" id="{F71190DC-19FE-5D50-0C3F-ECDC997F96E2}"/>
                </a:ext>
              </a:extLst>
            </p:cNvPr>
            <p:cNvSpPr txBox="1">
              <a:spLocks noChangeArrowheads="1"/>
            </p:cNvSpPr>
            <p:nvPr/>
          </p:nvSpPr>
          <p:spPr bwMode="auto">
            <a:xfrm>
              <a:off x="1247632" y="6340537"/>
              <a:ext cx="4879028"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t>Velocity is the first derivative of position.</a:t>
              </a:r>
            </a:p>
          </p:txBody>
        </p:sp>
      </p:grpSp>
      <p:pic>
        <p:nvPicPr>
          <p:cNvPr id="25" name="Picture 24">
            <a:extLst>
              <a:ext uri="{FF2B5EF4-FFF2-40B4-BE49-F238E27FC236}">
                <a16:creationId xmlns:a16="http://schemas.microsoft.com/office/drawing/2014/main" id="{D75030B3-7F6B-BD9F-7233-0C387DC07A25}"/>
              </a:ext>
            </a:extLst>
          </p:cNvPr>
          <p:cNvPicPr>
            <a:picLocks noChangeAspect="1"/>
          </p:cNvPicPr>
          <p:nvPr/>
        </p:nvPicPr>
        <p:blipFill>
          <a:blip r:embed="rId16"/>
          <a:stretch>
            <a:fillRect/>
          </a:stretch>
        </p:blipFill>
        <p:spPr>
          <a:xfrm>
            <a:off x="6438762" y="5035899"/>
            <a:ext cx="1005131" cy="633294"/>
          </a:xfrm>
          <a:prstGeom prst="rect">
            <a:avLst/>
          </a:prstGeom>
        </p:spPr>
      </p:pic>
      <p:pic>
        <p:nvPicPr>
          <p:cNvPr id="26" name="Picture 25">
            <a:extLst>
              <a:ext uri="{FF2B5EF4-FFF2-40B4-BE49-F238E27FC236}">
                <a16:creationId xmlns:a16="http://schemas.microsoft.com/office/drawing/2014/main" id="{EE4B399D-9E08-D5C8-1945-BB420AB571B6}"/>
              </a:ext>
            </a:extLst>
          </p:cNvPr>
          <p:cNvPicPr>
            <a:picLocks noChangeAspect="1"/>
          </p:cNvPicPr>
          <p:nvPr/>
        </p:nvPicPr>
        <p:blipFill>
          <a:blip r:embed="rId16"/>
          <a:stretch>
            <a:fillRect/>
          </a:stretch>
        </p:blipFill>
        <p:spPr>
          <a:xfrm>
            <a:off x="7419043" y="5060708"/>
            <a:ext cx="2429384" cy="633294"/>
          </a:xfrm>
          <a:prstGeom prst="rect">
            <a:avLst/>
          </a:prstGeom>
        </p:spPr>
      </p:pic>
      <p:pic>
        <p:nvPicPr>
          <p:cNvPr id="27" name="Picture 26">
            <a:extLst>
              <a:ext uri="{FF2B5EF4-FFF2-40B4-BE49-F238E27FC236}">
                <a16:creationId xmlns:a16="http://schemas.microsoft.com/office/drawing/2014/main" id="{85A215CC-9065-81E1-83A5-92DE7EDAD858}"/>
              </a:ext>
            </a:extLst>
          </p:cNvPr>
          <p:cNvPicPr>
            <a:picLocks noChangeAspect="1"/>
          </p:cNvPicPr>
          <p:nvPr/>
        </p:nvPicPr>
        <p:blipFill>
          <a:blip r:embed="rId16"/>
          <a:stretch>
            <a:fillRect/>
          </a:stretch>
        </p:blipFill>
        <p:spPr>
          <a:xfrm>
            <a:off x="9800375" y="5112770"/>
            <a:ext cx="820620" cy="633294"/>
          </a:xfrm>
          <a:prstGeom prst="rect">
            <a:avLst/>
          </a:prstGeom>
        </p:spPr>
      </p:pic>
      <p:pic>
        <p:nvPicPr>
          <p:cNvPr id="28" name="Picture 27">
            <a:extLst>
              <a:ext uri="{FF2B5EF4-FFF2-40B4-BE49-F238E27FC236}">
                <a16:creationId xmlns:a16="http://schemas.microsoft.com/office/drawing/2014/main" id="{81D711F5-42C8-EED0-2EC9-DB9D830933C5}"/>
              </a:ext>
            </a:extLst>
          </p:cNvPr>
          <p:cNvPicPr>
            <a:picLocks noChangeAspect="1"/>
          </p:cNvPicPr>
          <p:nvPr/>
        </p:nvPicPr>
        <p:blipFill>
          <a:blip r:embed="rId16"/>
          <a:stretch>
            <a:fillRect/>
          </a:stretch>
        </p:blipFill>
        <p:spPr>
          <a:xfrm>
            <a:off x="10642817" y="5018039"/>
            <a:ext cx="820620" cy="633294"/>
          </a:xfrm>
          <a:prstGeom prst="rect">
            <a:avLst/>
          </a:prstGeom>
        </p:spPr>
      </p:pic>
    </p:spTree>
    <p:extLst>
      <p:ext uri="{BB962C8B-B14F-4D97-AF65-F5344CB8AC3E}">
        <p14:creationId xmlns:p14="http://schemas.microsoft.com/office/powerpoint/2010/main" val="358514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7A0F-2EBF-51F7-92CD-6F12231F67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FB3D98-98FE-15CD-3711-7740AE3A1B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99D23565-54F7-EAA2-B973-7FA9736DB3AB}"/>
              </a:ext>
            </a:extLst>
          </p:cNvPr>
          <p:cNvSpPr txBox="1">
            <a:spLocks noChangeArrowheads="1"/>
          </p:cNvSpPr>
          <p:nvPr/>
        </p:nvSpPr>
        <p:spPr bwMode="auto">
          <a:xfrm>
            <a:off x="212725" y="304800"/>
            <a:ext cx="34020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t>Free Fall Equation </a:t>
            </a:r>
          </a:p>
        </p:txBody>
      </p:sp>
      <p:graphicFrame>
        <p:nvGraphicFramePr>
          <p:cNvPr id="3" name="Object 4">
            <a:extLst>
              <a:ext uri="{FF2B5EF4-FFF2-40B4-BE49-F238E27FC236}">
                <a16:creationId xmlns:a16="http://schemas.microsoft.com/office/drawing/2014/main" id="{B498C45A-6ADB-F23A-6C7C-870BAC4B6607}"/>
              </a:ext>
            </a:extLst>
          </p:cNvPr>
          <p:cNvGraphicFramePr>
            <a:graphicFrameLocks noChangeAspect="1"/>
          </p:cNvGraphicFramePr>
          <p:nvPr>
            <p:extLst>
              <p:ext uri="{D42A27DB-BD31-4B8C-83A1-F6EECF244321}">
                <p14:modId xmlns:p14="http://schemas.microsoft.com/office/powerpoint/2010/main" val="2682247519"/>
              </p:ext>
            </p:extLst>
          </p:nvPr>
        </p:nvGraphicFramePr>
        <p:xfrm>
          <a:off x="2720508" y="998010"/>
          <a:ext cx="1819852" cy="785091"/>
        </p:xfrm>
        <a:graphic>
          <a:graphicData uri="http://schemas.openxmlformats.org/presentationml/2006/ole">
            <mc:AlternateContent xmlns:mc="http://schemas.openxmlformats.org/markup-compatibility/2006">
              <mc:Choice xmlns:v="urn:schemas-microsoft-com:vml" Requires="v">
                <p:oleObj name="Equation" r:id="rId2" imgW="914400" imgH="393480" progId="Equation.DSMT4">
                  <p:embed/>
                </p:oleObj>
              </mc:Choice>
              <mc:Fallback>
                <p:oleObj name="Equation" r:id="rId2" imgW="914400" imgH="393480" progId="Equation.DSMT4">
                  <p:embed/>
                  <p:pic>
                    <p:nvPicPr>
                      <p:cNvPr id="98308" name="Object 4"/>
                      <p:cNvPicPr>
                        <a:picLocks noChangeAspect="1" noChangeArrowheads="1"/>
                      </p:cNvPicPr>
                      <p:nvPr/>
                    </p:nvPicPr>
                    <p:blipFill>
                      <a:blip r:embed="rId3"/>
                      <a:srcRect/>
                      <a:stretch>
                        <a:fillRect/>
                      </a:stretch>
                    </p:blipFill>
                    <p:spPr bwMode="auto">
                      <a:xfrm>
                        <a:off x="2720508" y="998010"/>
                        <a:ext cx="1819852" cy="785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10">
            <a:extLst>
              <a:ext uri="{FF2B5EF4-FFF2-40B4-BE49-F238E27FC236}">
                <a16:creationId xmlns:a16="http://schemas.microsoft.com/office/drawing/2014/main" id="{CAE9315B-90B4-9947-0A0D-A2A0BFDEEA62}"/>
              </a:ext>
            </a:extLst>
          </p:cNvPr>
          <p:cNvGrpSpPr>
            <a:grpSpLocks/>
          </p:cNvGrpSpPr>
          <p:nvPr/>
        </p:nvGrpSpPr>
        <p:grpSpPr bwMode="auto">
          <a:xfrm>
            <a:off x="8068892" y="637888"/>
            <a:ext cx="2409825" cy="4648200"/>
            <a:chOff x="3524" y="144"/>
            <a:chExt cx="1518" cy="2928"/>
          </a:xfrm>
        </p:grpSpPr>
        <p:sp>
          <p:nvSpPr>
            <p:cNvPr id="6" name="Rectangle 9">
              <a:extLst>
                <a:ext uri="{FF2B5EF4-FFF2-40B4-BE49-F238E27FC236}">
                  <a16:creationId xmlns:a16="http://schemas.microsoft.com/office/drawing/2014/main" id="{CE49278E-2892-E11A-01A4-BB26F2F7BB18}"/>
                </a:ext>
              </a:extLst>
            </p:cNvPr>
            <p:cNvSpPr>
              <a:spLocks noChangeArrowheads="1"/>
            </p:cNvSpPr>
            <p:nvPr/>
          </p:nvSpPr>
          <p:spPr bwMode="auto">
            <a:xfrm>
              <a:off x="3552" y="144"/>
              <a:ext cx="1488" cy="2928"/>
            </a:xfrm>
            <a:prstGeom prst="rect">
              <a:avLst/>
            </a:prstGeom>
            <a:solidFill>
              <a:srgbClr val="FFFFCC"/>
            </a:solidFill>
            <a:ln w="19050">
              <a:solidFill>
                <a:srgbClr val="FF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 name="Text Box 5">
              <a:extLst>
                <a:ext uri="{FF2B5EF4-FFF2-40B4-BE49-F238E27FC236}">
                  <a16:creationId xmlns:a16="http://schemas.microsoft.com/office/drawing/2014/main" id="{F4BDF409-512E-FEF8-7F7D-BBEE31070EE0}"/>
                </a:ext>
              </a:extLst>
            </p:cNvPr>
            <p:cNvSpPr txBox="1">
              <a:spLocks noChangeArrowheads="1"/>
            </p:cNvSpPr>
            <p:nvPr/>
          </p:nvSpPr>
          <p:spPr bwMode="auto">
            <a:xfrm>
              <a:off x="3524" y="194"/>
              <a:ext cx="1518"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dirty="0"/>
                <a:t>Gravitational</a:t>
              </a:r>
            </a:p>
            <a:p>
              <a:pPr algn="ctr" eaLnBrk="1" hangingPunct="1"/>
              <a:r>
                <a:rPr lang="en-US" altLang="en-US" sz="2200" dirty="0"/>
                <a:t>Constants on Earth</a:t>
              </a:r>
            </a:p>
          </p:txBody>
        </p:sp>
        <p:graphicFrame>
          <p:nvGraphicFramePr>
            <p:cNvPr id="8" name="Object 6">
              <a:extLst>
                <a:ext uri="{FF2B5EF4-FFF2-40B4-BE49-F238E27FC236}">
                  <a16:creationId xmlns:a16="http://schemas.microsoft.com/office/drawing/2014/main" id="{B0187360-09B3-6F7D-7A0C-7DE050F6B81F}"/>
                </a:ext>
              </a:extLst>
            </p:cNvPr>
            <p:cNvGraphicFramePr>
              <a:graphicFrameLocks noChangeAspect="1"/>
            </p:cNvGraphicFramePr>
            <p:nvPr/>
          </p:nvGraphicFramePr>
          <p:xfrm>
            <a:off x="3744" y="768"/>
            <a:ext cx="1086" cy="544"/>
          </p:xfrm>
          <a:graphic>
            <a:graphicData uri="http://schemas.openxmlformats.org/presentationml/2006/ole">
              <mc:AlternateContent xmlns:mc="http://schemas.openxmlformats.org/markup-compatibility/2006">
                <mc:Choice xmlns:v="urn:schemas-microsoft-com:vml" Requires="v">
                  <p:oleObj name="Equation" r:id="rId4" imgW="787058" imgH="393529" progId="Equation.DSMT4">
                    <p:embed/>
                  </p:oleObj>
                </mc:Choice>
                <mc:Fallback>
                  <p:oleObj name="Equation" r:id="rId4" imgW="787058" imgH="393529" progId="Equation.DSMT4">
                    <p:embed/>
                    <p:pic>
                      <p:nvPicPr>
                        <p:cNvPr id="51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768"/>
                          <a:ext cx="1086" cy="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99D5855A-302F-B8E1-28AF-039D8AE4B644}"/>
                </a:ext>
              </a:extLst>
            </p:cNvPr>
            <p:cNvGraphicFramePr>
              <a:graphicFrameLocks noChangeAspect="1"/>
            </p:cNvGraphicFramePr>
            <p:nvPr/>
          </p:nvGraphicFramePr>
          <p:xfrm>
            <a:off x="3718" y="1472"/>
            <a:ext cx="1139" cy="544"/>
          </p:xfrm>
          <a:graphic>
            <a:graphicData uri="http://schemas.openxmlformats.org/presentationml/2006/ole">
              <mc:AlternateContent xmlns:mc="http://schemas.openxmlformats.org/markup-compatibility/2006">
                <mc:Choice xmlns:v="urn:schemas-microsoft-com:vml" Requires="v">
                  <p:oleObj name="Equation" r:id="rId6" imgW="825500" imgH="393700" progId="Equation.DSMT4">
                    <p:embed/>
                  </p:oleObj>
                </mc:Choice>
                <mc:Fallback>
                  <p:oleObj name="Equation" r:id="rId6" imgW="825500" imgH="393700" progId="Equation.DSMT4">
                    <p:embed/>
                    <p:pic>
                      <p:nvPicPr>
                        <p:cNvPr id="513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8" y="1472"/>
                          <a:ext cx="1139" cy="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BBE4D7C3-D111-DCB1-4F89-16AED00C8125}"/>
                </a:ext>
              </a:extLst>
            </p:cNvPr>
            <p:cNvGraphicFramePr>
              <a:graphicFrameLocks noChangeAspect="1"/>
            </p:cNvGraphicFramePr>
            <p:nvPr/>
          </p:nvGraphicFramePr>
          <p:xfrm>
            <a:off x="3718" y="2352"/>
            <a:ext cx="1191" cy="544"/>
          </p:xfrm>
          <a:graphic>
            <a:graphicData uri="http://schemas.openxmlformats.org/presentationml/2006/ole">
              <mc:AlternateContent xmlns:mc="http://schemas.openxmlformats.org/markup-compatibility/2006">
                <mc:Choice xmlns:v="urn:schemas-microsoft-com:vml" Requires="v">
                  <p:oleObj name="Equation" r:id="rId8" imgW="863225" imgH="393529" progId="Equation.DSMT4">
                    <p:embed/>
                  </p:oleObj>
                </mc:Choice>
                <mc:Fallback>
                  <p:oleObj name="Equation" r:id="rId8" imgW="863225" imgH="393529" progId="Equation.DSMT4">
                    <p:embed/>
                    <p:pic>
                      <p:nvPicPr>
                        <p:cNvPr id="513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8" y="2352"/>
                          <a:ext cx="1191" cy="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1" name="Object 11">
            <a:extLst>
              <a:ext uri="{FF2B5EF4-FFF2-40B4-BE49-F238E27FC236}">
                <a16:creationId xmlns:a16="http://schemas.microsoft.com/office/drawing/2014/main" id="{94D3A42D-4CD9-4E29-2449-5AE3715C0248}"/>
              </a:ext>
            </a:extLst>
          </p:cNvPr>
          <p:cNvGraphicFramePr>
            <a:graphicFrameLocks noChangeAspect="1"/>
          </p:cNvGraphicFramePr>
          <p:nvPr>
            <p:extLst>
              <p:ext uri="{D42A27DB-BD31-4B8C-83A1-F6EECF244321}">
                <p14:modId xmlns:p14="http://schemas.microsoft.com/office/powerpoint/2010/main" val="1095488439"/>
              </p:ext>
            </p:extLst>
          </p:nvPr>
        </p:nvGraphicFramePr>
        <p:xfrm>
          <a:off x="2798873" y="2088518"/>
          <a:ext cx="1894898" cy="785091"/>
        </p:xfrm>
        <a:graphic>
          <a:graphicData uri="http://schemas.openxmlformats.org/presentationml/2006/ole">
            <mc:AlternateContent xmlns:mc="http://schemas.openxmlformats.org/markup-compatibility/2006">
              <mc:Choice xmlns:v="urn:schemas-microsoft-com:vml" Requires="v">
                <p:oleObj name="Equation" r:id="rId10" imgW="952200" imgH="393480" progId="Equation.DSMT4">
                  <p:embed/>
                </p:oleObj>
              </mc:Choice>
              <mc:Fallback>
                <p:oleObj name="Equation" r:id="rId10" imgW="952200" imgH="393480" progId="Equation.DSMT4">
                  <p:embed/>
                  <p:pic>
                    <p:nvPicPr>
                      <p:cNvPr id="98315" name="Object 11"/>
                      <p:cNvPicPr>
                        <a:picLocks noChangeAspect="1" noChangeArrowheads="1"/>
                      </p:cNvPicPr>
                      <p:nvPr/>
                    </p:nvPicPr>
                    <p:blipFill>
                      <a:blip r:embed="rId11"/>
                      <a:srcRect/>
                      <a:stretch>
                        <a:fillRect/>
                      </a:stretch>
                    </p:blipFill>
                    <p:spPr bwMode="auto">
                      <a:xfrm>
                        <a:off x="2798873" y="2088518"/>
                        <a:ext cx="1894898" cy="785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2">
            <a:extLst>
              <a:ext uri="{FF2B5EF4-FFF2-40B4-BE49-F238E27FC236}">
                <a16:creationId xmlns:a16="http://schemas.microsoft.com/office/drawing/2014/main" id="{58407456-4854-773A-36DE-C3476FE3524E}"/>
              </a:ext>
            </a:extLst>
          </p:cNvPr>
          <p:cNvGraphicFramePr>
            <a:graphicFrameLocks noChangeAspect="1"/>
          </p:cNvGraphicFramePr>
          <p:nvPr>
            <p:extLst>
              <p:ext uri="{D42A27DB-BD31-4B8C-83A1-F6EECF244321}">
                <p14:modId xmlns:p14="http://schemas.microsoft.com/office/powerpoint/2010/main" val="13192929"/>
              </p:ext>
            </p:extLst>
          </p:nvPr>
        </p:nvGraphicFramePr>
        <p:xfrm>
          <a:off x="2740208" y="3206706"/>
          <a:ext cx="1515341" cy="456045"/>
        </p:xfrm>
        <a:graphic>
          <a:graphicData uri="http://schemas.openxmlformats.org/presentationml/2006/ole">
            <mc:AlternateContent xmlns:mc="http://schemas.openxmlformats.org/markup-compatibility/2006">
              <mc:Choice xmlns:v="urn:schemas-microsoft-com:vml" Requires="v">
                <p:oleObj name="Equation" r:id="rId12" imgW="761760" imgH="228600" progId="Equation.DSMT4">
                  <p:embed/>
                </p:oleObj>
              </mc:Choice>
              <mc:Fallback>
                <p:oleObj name="Equation" r:id="rId12" imgW="761760" imgH="228600" progId="Equation.DSMT4">
                  <p:embed/>
                  <p:pic>
                    <p:nvPicPr>
                      <p:cNvPr id="98316" name="Object 12"/>
                      <p:cNvPicPr>
                        <a:picLocks noChangeAspect="1" noChangeArrowheads="1"/>
                      </p:cNvPicPr>
                      <p:nvPr/>
                    </p:nvPicPr>
                    <p:blipFill>
                      <a:blip r:embed="rId13"/>
                      <a:srcRect/>
                      <a:stretch>
                        <a:fillRect/>
                      </a:stretch>
                    </p:blipFill>
                    <p:spPr bwMode="auto">
                      <a:xfrm>
                        <a:off x="2740208" y="3206706"/>
                        <a:ext cx="1515341"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3">
            <a:extLst>
              <a:ext uri="{FF2B5EF4-FFF2-40B4-BE49-F238E27FC236}">
                <a16:creationId xmlns:a16="http://schemas.microsoft.com/office/drawing/2014/main" id="{75496D04-D47E-9CC3-70DA-50F7C080FD69}"/>
              </a:ext>
            </a:extLst>
          </p:cNvPr>
          <p:cNvGraphicFramePr>
            <a:graphicFrameLocks noChangeAspect="1"/>
          </p:cNvGraphicFramePr>
          <p:nvPr>
            <p:extLst>
              <p:ext uri="{D42A27DB-BD31-4B8C-83A1-F6EECF244321}">
                <p14:modId xmlns:p14="http://schemas.microsoft.com/office/powerpoint/2010/main" val="706933337"/>
              </p:ext>
            </p:extLst>
          </p:nvPr>
        </p:nvGraphicFramePr>
        <p:xfrm>
          <a:off x="2740208" y="4019056"/>
          <a:ext cx="2856057" cy="785091"/>
        </p:xfrm>
        <a:graphic>
          <a:graphicData uri="http://schemas.openxmlformats.org/presentationml/2006/ole">
            <mc:AlternateContent xmlns:mc="http://schemas.openxmlformats.org/markup-compatibility/2006">
              <mc:Choice xmlns:v="urn:schemas-microsoft-com:vml" Requires="v">
                <p:oleObj name="Equation" r:id="rId14" imgW="1434960" imgH="393480" progId="Equation.DSMT4">
                  <p:embed/>
                </p:oleObj>
              </mc:Choice>
              <mc:Fallback>
                <p:oleObj name="Equation" r:id="rId14" imgW="1434960" imgH="393480" progId="Equation.DSMT4">
                  <p:embed/>
                  <p:pic>
                    <p:nvPicPr>
                      <p:cNvPr id="98317" name="Object 13"/>
                      <p:cNvPicPr>
                        <a:picLocks noChangeAspect="1" noChangeArrowheads="1"/>
                      </p:cNvPicPr>
                      <p:nvPr/>
                    </p:nvPicPr>
                    <p:blipFill>
                      <a:blip r:embed="rId15"/>
                      <a:srcRect/>
                      <a:stretch>
                        <a:fillRect/>
                      </a:stretch>
                    </p:blipFill>
                    <p:spPr bwMode="auto">
                      <a:xfrm>
                        <a:off x="2740208" y="4019056"/>
                        <a:ext cx="2856057" cy="785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 name="Group 16">
            <a:extLst>
              <a:ext uri="{FF2B5EF4-FFF2-40B4-BE49-F238E27FC236}">
                <a16:creationId xmlns:a16="http://schemas.microsoft.com/office/drawing/2014/main" id="{E3F1CDA2-9413-0537-9393-BE8E2BD6796E}"/>
              </a:ext>
            </a:extLst>
          </p:cNvPr>
          <p:cNvGrpSpPr>
            <a:grpSpLocks/>
          </p:cNvGrpSpPr>
          <p:nvPr/>
        </p:nvGrpSpPr>
        <p:grpSpPr bwMode="auto">
          <a:xfrm>
            <a:off x="1740270" y="5086356"/>
            <a:ext cx="4741985" cy="609600"/>
            <a:chOff x="624" y="3600"/>
            <a:chExt cx="3552" cy="384"/>
          </a:xfrm>
        </p:grpSpPr>
        <p:sp>
          <p:nvSpPr>
            <p:cNvPr id="15" name="Rectangle 15">
              <a:extLst>
                <a:ext uri="{FF2B5EF4-FFF2-40B4-BE49-F238E27FC236}">
                  <a16:creationId xmlns:a16="http://schemas.microsoft.com/office/drawing/2014/main" id="{E6245216-64C1-077F-9D3E-A9C4B7C05AAD}"/>
                </a:ext>
              </a:extLst>
            </p:cNvPr>
            <p:cNvSpPr>
              <a:spLocks noChangeArrowheads="1"/>
            </p:cNvSpPr>
            <p:nvPr/>
          </p:nvSpPr>
          <p:spPr bwMode="auto">
            <a:xfrm>
              <a:off x="624" y="3600"/>
              <a:ext cx="3552" cy="384"/>
            </a:xfrm>
            <a:prstGeom prst="rect">
              <a:avLst/>
            </a:prstGeom>
            <a:solidFill>
              <a:srgbClr val="FFFFCC"/>
            </a:solidFill>
            <a:ln w="19050">
              <a:solidFill>
                <a:srgbClr val="FF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 name="Text Box 14">
              <a:extLst>
                <a:ext uri="{FF2B5EF4-FFF2-40B4-BE49-F238E27FC236}">
                  <a16:creationId xmlns:a16="http://schemas.microsoft.com/office/drawing/2014/main" id="{A63DB376-0DE1-0D62-D580-29A3D69A8D8B}"/>
                </a:ext>
              </a:extLst>
            </p:cNvPr>
            <p:cNvSpPr txBox="1">
              <a:spLocks noChangeArrowheads="1"/>
            </p:cNvSpPr>
            <p:nvPr/>
          </p:nvSpPr>
          <p:spPr bwMode="auto">
            <a:xfrm>
              <a:off x="671" y="3649"/>
              <a:ext cx="31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t>Speed is the absolute value of velocity.</a:t>
              </a:r>
            </a:p>
          </p:txBody>
        </p:sp>
      </p:grpSp>
      <p:grpSp>
        <p:nvGrpSpPr>
          <p:cNvPr id="17" name="Group 16">
            <a:extLst>
              <a:ext uri="{FF2B5EF4-FFF2-40B4-BE49-F238E27FC236}">
                <a16:creationId xmlns:a16="http://schemas.microsoft.com/office/drawing/2014/main" id="{1784F872-F142-6DA0-0CB4-4261AC29DA6F}"/>
              </a:ext>
            </a:extLst>
          </p:cNvPr>
          <p:cNvGrpSpPr>
            <a:grpSpLocks/>
          </p:cNvGrpSpPr>
          <p:nvPr/>
        </p:nvGrpSpPr>
        <p:grpSpPr bwMode="auto">
          <a:xfrm>
            <a:off x="2235383" y="5859990"/>
            <a:ext cx="3751757" cy="609600"/>
            <a:chOff x="624" y="3600"/>
            <a:chExt cx="3552" cy="384"/>
          </a:xfrm>
        </p:grpSpPr>
        <p:sp>
          <p:nvSpPr>
            <p:cNvPr id="18" name="Rectangle 15">
              <a:extLst>
                <a:ext uri="{FF2B5EF4-FFF2-40B4-BE49-F238E27FC236}">
                  <a16:creationId xmlns:a16="http://schemas.microsoft.com/office/drawing/2014/main" id="{13D1D989-AD4E-2EFC-EC0A-09EEE79296AC}"/>
                </a:ext>
              </a:extLst>
            </p:cNvPr>
            <p:cNvSpPr>
              <a:spLocks noChangeArrowheads="1"/>
            </p:cNvSpPr>
            <p:nvPr/>
          </p:nvSpPr>
          <p:spPr bwMode="auto">
            <a:xfrm>
              <a:off x="624" y="3600"/>
              <a:ext cx="3552" cy="384"/>
            </a:xfrm>
            <a:prstGeom prst="rect">
              <a:avLst/>
            </a:prstGeom>
            <a:solidFill>
              <a:srgbClr val="FFFFCC"/>
            </a:solidFill>
            <a:ln w="19050">
              <a:solidFill>
                <a:srgbClr val="FF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Text Box 14">
              <a:extLst>
                <a:ext uri="{FF2B5EF4-FFF2-40B4-BE49-F238E27FC236}">
                  <a16:creationId xmlns:a16="http://schemas.microsoft.com/office/drawing/2014/main" id="{4053B40A-94C8-2621-4A93-AB2852F32B24}"/>
                </a:ext>
              </a:extLst>
            </p:cNvPr>
            <p:cNvSpPr txBox="1">
              <a:spLocks noChangeArrowheads="1"/>
            </p:cNvSpPr>
            <p:nvPr/>
          </p:nvSpPr>
          <p:spPr bwMode="auto">
            <a:xfrm>
              <a:off x="635" y="3649"/>
              <a:ext cx="283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t>Velocity is speed with direction.</a:t>
              </a:r>
            </a:p>
          </p:txBody>
        </p:sp>
      </p:grpSp>
      <p:pic>
        <p:nvPicPr>
          <p:cNvPr id="20" name="Picture 19">
            <a:extLst>
              <a:ext uri="{FF2B5EF4-FFF2-40B4-BE49-F238E27FC236}">
                <a16:creationId xmlns:a16="http://schemas.microsoft.com/office/drawing/2014/main" id="{2748053B-4F88-5CE1-9D98-34AE56C45890}"/>
              </a:ext>
            </a:extLst>
          </p:cNvPr>
          <p:cNvPicPr>
            <a:picLocks noChangeAspect="1"/>
          </p:cNvPicPr>
          <p:nvPr/>
        </p:nvPicPr>
        <p:blipFill>
          <a:blip r:embed="rId16"/>
          <a:stretch>
            <a:fillRect/>
          </a:stretch>
        </p:blipFill>
        <p:spPr>
          <a:xfrm>
            <a:off x="3250418" y="4019055"/>
            <a:ext cx="657795" cy="785091"/>
          </a:xfrm>
          <a:prstGeom prst="rect">
            <a:avLst/>
          </a:prstGeom>
        </p:spPr>
      </p:pic>
      <p:pic>
        <p:nvPicPr>
          <p:cNvPr id="21" name="Picture 20">
            <a:extLst>
              <a:ext uri="{FF2B5EF4-FFF2-40B4-BE49-F238E27FC236}">
                <a16:creationId xmlns:a16="http://schemas.microsoft.com/office/drawing/2014/main" id="{6A81EDFF-5233-ED26-8FFF-2301A96630C1}"/>
              </a:ext>
            </a:extLst>
          </p:cNvPr>
          <p:cNvPicPr>
            <a:picLocks noChangeAspect="1"/>
          </p:cNvPicPr>
          <p:nvPr/>
        </p:nvPicPr>
        <p:blipFill>
          <a:blip r:embed="rId16"/>
          <a:stretch>
            <a:fillRect/>
          </a:stretch>
        </p:blipFill>
        <p:spPr>
          <a:xfrm>
            <a:off x="3915858" y="4170852"/>
            <a:ext cx="777914" cy="633294"/>
          </a:xfrm>
          <a:prstGeom prst="rect">
            <a:avLst/>
          </a:prstGeom>
        </p:spPr>
      </p:pic>
      <p:pic>
        <p:nvPicPr>
          <p:cNvPr id="22" name="Picture 21">
            <a:extLst>
              <a:ext uri="{FF2B5EF4-FFF2-40B4-BE49-F238E27FC236}">
                <a16:creationId xmlns:a16="http://schemas.microsoft.com/office/drawing/2014/main" id="{D3171149-3356-8F09-EB67-639174F56AA0}"/>
              </a:ext>
            </a:extLst>
          </p:cNvPr>
          <p:cNvPicPr>
            <a:picLocks noChangeAspect="1"/>
          </p:cNvPicPr>
          <p:nvPr/>
        </p:nvPicPr>
        <p:blipFill>
          <a:blip r:embed="rId16"/>
          <a:stretch>
            <a:fillRect/>
          </a:stretch>
        </p:blipFill>
        <p:spPr>
          <a:xfrm>
            <a:off x="4717189" y="4170852"/>
            <a:ext cx="923525" cy="633294"/>
          </a:xfrm>
          <a:prstGeom prst="rect">
            <a:avLst/>
          </a:prstGeom>
        </p:spPr>
      </p:pic>
    </p:spTree>
    <p:extLst>
      <p:ext uri="{BB962C8B-B14F-4D97-AF65-F5344CB8AC3E}">
        <p14:creationId xmlns:p14="http://schemas.microsoft.com/office/powerpoint/2010/main" val="1456868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DD4C-0161-9300-D34F-EFCED656E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6E7DF1-F7A6-35C5-46FC-B147EE66E85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a:extLst>
              <a:ext uri="{FF2B5EF4-FFF2-40B4-BE49-F238E27FC236}">
                <a16:creationId xmlns:a16="http://schemas.microsoft.com/office/drawing/2014/main" id="{11D8B506-00AB-CD7B-0B5B-BAF0372D874C}"/>
              </a:ext>
            </a:extLst>
          </p:cNvPr>
          <p:cNvGrpSpPr>
            <a:grpSpLocks/>
          </p:cNvGrpSpPr>
          <p:nvPr/>
        </p:nvGrpSpPr>
        <p:grpSpPr bwMode="auto">
          <a:xfrm>
            <a:off x="3264006" y="327724"/>
            <a:ext cx="4901988" cy="609600"/>
            <a:chOff x="624" y="3600"/>
            <a:chExt cx="3552" cy="384"/>
          </a:xfrm>
        </p:grpSpPr>
        <p:sp>
          <p:nvSpPr>
            <p:cNvPr id="3" name="Rectangle 3">
              <a:extLst>
                <a:ext uri="{FF2B5EF4-FFF2-40B4-BE49-F238E27FC236}">
                  <a16:creationId xmlns:a16="http://schemas.microsoft.com/office/drawing/2014/main" id="{725458DC-CD37-6F80-86D8-5A03943CBE9A}"/>
                </a:ext>
              </a:extLst>
            </p:cNvPr>
            <p:cNvSpPr>
              <a:spLocks noChangeArrowheads="1"/>
            </p:cNvSpPr>
            <p:nvPr/>
          </p:nvSpPr>
          <p:spPr bwMode="auto">
            <a:xfrm>
              <a:off x="624" y="3600"/>
              <a:ext cx="3552" cy="384"/>
            </a:xfrm>
            <a:prstGeom prst="rect">
              <a:avLst/>
            </a:prstGeom>
            <a:solidFill>
              <a:srgbClr val="FFFFCC"/>
            </a:solidFill>
            <a:ln w="19050">
              <a:solidFill>
                <a:srgbClr val="FF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 name="Text Box 4">
              <a:extLst>
                <a:ext uri="{FF2B5EF4-FFF2-40B4-BE49-F238E27FC236}">
                  <a16:creationId xmlns:a16="http://schemas.microsoft.com/office/drawing/2014/main" id="{61305B8A-2A91-5BE1-85D1-F4732BB57926}"/>
                </a:ext>
              </a:extLst>
            </p:cNvPr>
            <p:cNvSpPr txBox="1">
              <a:spLocks noChangeArrowheads="1"/>
            </p:cNvSpPr>
            <p:nvPr/>
          </p:nvSpPr>
          <p:spPr bwMode="auto">
            <a:xfrm>
              <a:off x="707" y="3661"/>
              <a:ext cx="304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t>Acceleration is the derivative of velocity.</a:t>
              </a:r>
            </a:p>
          </p:txBody>
        </p:sp>
      </p:grpSp>
      <p:graphicFrame>
        <p:nvGraphicFramePr>
          <p:cNvPr id="6" name="Object 8">
            <a:extLst>
              <a:ext uri="{FF2B5EF4-FFF2-40B4-BE49-F238E27FC236}">
                <a16:creationId xmlns:a16="http://schemas.microsoft.com/office/drawing/2014/main" id="{71898E6E-CCB2-CA69-8456-423F15F605FA}"/>
              </a:ext>
            </a:extLst>
          </p:cNvPr>
          <p:cNvGraphicFramePr>
            <a:graphicFrameLocks noChangeAspect="1"/>
          </p:cNvGraphicFramePr>
          <p:nvPr>
            <p:extLst>
              <p:ext uri="{D42A27DB-BD31-4B8C-83A1-F6EECF244321}">
                <p14:modId xmlns:p14="http://schemas.microsoft.com/office/powerpoint/2010/main" val="251874910"/>
              </p:ext>
            </p:extLst>
          </p:nvPr>
        </p:nvGraphicFramePr>
        <p:xfrm>
          <a:off x="445056" y="1167205"/>
          <a:ext cx="3683001" cy="842818"/>
        </p:xfrm>
        <a:graphic>
          <a:graphicData uri="http://schemas.openxmlformats.org/presentationml/2006/ole">
            <mc:AlternateContent xmlns:mc="http://schemas.openxmlformats.org/markup-compatibility/2006">
              <mc:Choice xmlns:v="urn:schemas-microsoft-com:vml" Requires="v">
                <p:oleObj name="Equation" r:id="rId2" imgW="1828800" imgH="419040" progId="Equation.DSMT4">
                  <p:embed/>
                </p:oleObj>
              </mc:Choice>
              <mc:Fallback>
                <p:oleObj name="Equation" r:id="rId2" imgW="1828800" imgH="419040" progId="Equation.DSMT4">
                  <p:embed/>
                  <p:pic>
                    <p:nvPicPr>
                      <p:cNvPr id="99336" name="Object 8"/>
                      <p:cNvPicPr>
                        <a:picLocks noChangeAspect="1" noChangeArrowheads="1"/>
                      </p:cNvPicPr>
                      <p:nvPr/>
                    </p:nvPicPr>
                    <p:blipFill>
                      <a:blip r:embed="rId3"/>
                      <a:srcRect/>
                      <a:stretch>
                        <a:fillRect/>
                      </a:stretch>
                    </p:blipFill>
                    <p:spPr bwMode="auto">
                      <a:xfrm>
                        <a:off x="445056" y="1167205"/>
                        <a:ext cx="3683001" cy="842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1">
            <a:extLst>
              <a:ext uri="{FF2B5EF4-FFF2-40B4-BE49-F238E27FC236}">
                <a16:creationId xmlns:a16="http://schemas.microsoft.com/office/drawing/2014/main" id="{34D467D1-E0DC-60D5-9DD4-4455D5CB28FF}"/>
              </a:ext>
            </a:extLst>
          </p:cNvPr>
          <p:cNvGraphicFramePr>
            <a:graphicFrameLocks noChangeAspect="1"/>
          </p:cNvGraphicFramePr>
          <p:nvPr>
            <p:extLst>
              <p:ext uri="{D42A27DB-BD31-4B8C-83A1-F6EECF244321}">
                <p14:modId xmlns:p14="http://schemas.microsoft.com/office/powerpoint/2010/main" val="2837787058"/>
              </p:ext>
            </p:extLst>
          </p:nvPr>
        </p:nvGraphicFramePr>
        <p:xfrm>
          <a:off x="445056" y="2229501"/>
          <a:ext cx="1433080" cy="408420"/>
        </p:xfrm>
        <a:graphic>
          <a:graphicData uri="http://schemas.openxmlformats.org/presentationml/2006/ole">
            <mc:AlternateContent xmlns:mc="http://schemas.openxmlformats.org/markup-compatibility/2006">
              <mc:Choice xmlns:v="urn:schemas-microsoft-com:vml" Requires="v">
                <p:oleObj name="Equation" r:id="rId4" imgW="711000" imgH="203040" progId="Equation.DSMT4">
                  <p:embed/>
                </p:oleObj>
              </mc:Choice>
              <mc:Fallback>
                <p:oleObj name="Equation" r:id="rId4" imgW="711000" imgH="203040" progId="Equation.DSMT4">
                  <p:embed/>
                  <p:pic>
                    <p:nvPicPr>
                      <p:cNvPr id="99339" name="Object 11"/>
                      <p:cNvPicPr>
                        <a:picLocks noChangeAspect="1" noChangeArrowheads="1"/>
                      </p:cNvPicPr>
                      <p:nvPr/>
                    </p:nvPicPr>
                    <p:blipFill>
                      <a:blip r:embed="rId5"/>
                      <a:srcRect/>
                      <a:stretch>
                        <a:fillRect/>
                      </a:stretch>
                    </p:blipFill>
                    <p:spPr bwMode="auto">
                      <a:xfrm>
                        <a:off x="445056" y="2229501"/>
                        <a:ext cx="1433080" cy="408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2">
            <a:extLst>
              <a:ext uri="{FF2B5EF4-FFF2-40B4-BE49-F238E27FC236}">
                <a16:creationId xmlns:a16="http://schemas.microsoft.com/office/drawing/2014/main" id="{AF870E48-C4A2-BB4E-7C0C-A262CA845830}"/>
              </a:ext>
            </a:extLst>
          </p:cNvPr>
          <p:cNvGraphicFramePr>
            <a:graphicFrameLocks noChangeAspect="1"/>
          </p:cNvGraphicFramePr>
          <p:nvPr>
            <p:extLst>
              <p:ext uri="{D42A27DB-BD31-4B8C-83A1-F6EECF244321}">
                <p14:modId xmlns:p14="http://schemas.microsoft.com/office/powerpoint/2010/main" val="425534060"/>
              </p:ext>
            </p:extLst>
          </p:nvPr>
        </p:nvGraphicFramePr>
        <p:xfrm>
          <a:off x="449170" y="2878888"/>
          <a:ext cx="1356591" cy="408420"/>
        </p:xfrm>
        <a:graphic>
          <a:graphicData uri="http://schemas.openxmlformats.org/presentationml/2006/ole">
            <mc:AlternateContent xmlns:mc="http://schemas.openxmlformats.org/markup-compatibility/2006">
              <mc:Choice xmlns:v="urn:schemas-microsoft-com:vml" Requires="v">
                <p:oleObj name="Equation" r:id="rId6" imgW="672840" imgH="203040" progId="Equation.DSMT4">
                  <p:embed/>
                </p:oleObj>
              </mc:Choice>
              <mc:Fallback>
                <p:oleObj name="Equation" r:id="rId6" imgW="672840" imgH="203040" progId="Equation.DSMT4">
                  <p:embed/>
                  <p:pic>
                    <p:nvPicPr>
                      <p:cNvPr id="99340" name="Object 12"/>
                      <p:cNvPicPr>
                        <a:picLocks noChangeAspect="1" noChangeArrowheads="1"/>
                      </p:cNvPicPr>
                      <p:nvPr/>
                    </p:nvPicPr>
                    <p:blipFill>
                      <a:blip r:embed="rId7"/>
                      <a:srcRect/>
                      <a:stretch>
                        <a:fillRect/>
                      </a:stretch>
                    </p:blipFill>
                    <p:spPr bwMode="auto">
                      <a:xfrm>
                        <a:off x="449170" y="2878888"/>
                        <a:ext cx="1356591" cy="408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3">
            <a:extLst>
              <a:ext uri="{FF2B5EF4-FFF2-40B4-BE49-F238E27FC236}">
                <a16:creationId xmlns:a16="http://schemas.microsoft.com/office/drawing/2014/main" id="{0E7F150E-EE3D-9A28-D3D2-9029E96F2323}"/>
              </a:ext>
            </a:extLst>
          </p:cNvPr>
          <p:cNvSpPr txBox="1">
            <a:spLocks noChangeArrowheads="1"/>
          </p:cNvSpPr>
          <p:nvPr/>
        </p:nvSpPr>
        <p:spPr bwMode="auto">
          <a:xfrm>
            <a:off x="380556" y="3536294"/>
            <a:ext cx="32175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t>If displacement, </a:t>
            </a:r>
            <a:r>
              <a:rPr lang="en-US" altLang="en-US" sz="2200" i="1" dirty="0"/>
              <a:t>s</a:t>
            </a:r>
            <a:r>
              <a:rPr lang="en-US" altLang="en-US" sz="2200" dirty="0"/>
              <a:t>(</a:t>
            </a:r>
            <a:r>
              <a:rPr lang="en-US" altLang="en-US" sz="2200" i="1" dirty="0"/>
              <a:t>t</a:t>
            </a:r>
            <a:r>
              <a:rPr lang="en-US" altLang="en-US" sz="2200" dirty="0"/>
              <a:t>), is in:</a:t>
            </a:r>
          </a:p>
        </p:txBody>
      </p:sp>
      <p:graphicFrame>
        <p:nvGraphicFramePr>
          <p:cNvPr id="11" name="Object 14">
            <a:extLst>
              <a:ext uri="{FF2B5EF4-FFF2-40B4-BE49-F238E27FC236}">
                <a16:creationId xmlns:a16="http://schemas.microsoft.com/office/drawing/2014/main" id="{C530A2C7-65E7-7C79-FF99-3295A7EC883C}"/>
              </a:ext>
            </a:extLst>
          </p:cNvPr>
          <p:cNvGraphicFramePr>
            <a:graphicFrameLocks noChangeAspect="1"/>
          </p:cNvGraphicFramePr>
          <p:nvPr>
            <p:extLst>
              <p:ext uri="{D42A27DB-BD31-4B8C-83A1-F6EECF244321}">
                <p14:modId xmlns:p14="http://schemas.microsoft.com/office/powerpoint/2010/main" val="654878877"/>
              </p:ext>
            </p:extLst>
          </p:nvPr>
        </p:nvGraphicFramePr>
        <p:xfrm>
          <a:off x="3460570" y="3596342"/>
          <a:ext cx="1613740" cy="326685"/>
        </p:xfrm>
        <a:graphic>
          <a:graphicData uri="http://schemas.openxmlformats.org/presentationml/2006/ole">
            <mc:AlternateContent xmlns:mc="http://schemas.openxmlformats.org/markup-compatibility/2006">
              <mc:Choice xmlns:v="urn:schemas-microsoft-com:vml" Requires="v">
                <p:oleObj name="Equation" r:id="rId8" imgW="875920" imgH="177723" progId="Equation.DSMT4">
                  <p:embed/>
                </p:oleObj>
              </mc:Choice>
              <mc:Fallback>
                <p:oleObj name="Equation" r:id="rId8" imgW="875920" imgH="177723" progId="Equation.DSMT4">
                  <p:embed/>
                  <p:pic>
                    <p:nvPicPr>
                      <p:cNvPr id="99342"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0570" y="3596342"/>
                        <a:ext cx="1613740" cy="326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5">
            <a:extLst>
              <a:ext uri="{FF2B5EF4-FFF2-40B4-BE49-F238E27FC236}">
                <a16:creationId xmlns:a16="http://schemas.microsoft.com/office/drawing/2014/main" id="{9D1E70E2-5D87-1212-8F01-E371003403E3}"/>
              </a:ext>
            </a:extLst>
          </p:cNvPr>
          <p:cNvSpPr txBox="1">
            <a:spLocks noChangeArrowheads="1"/>
          </p:cNvSpPr>
          <p:nvPr/>
        </p:nvSpPr>
        <p:spPr bwMode="auto">
          <a:xfrm>
            <a:off x="380556" y="4387583"/>
            <a:ext cx="26059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t>Velocity would be in:</a:t>
            </a:r>
          </a:p>
        </p:txBody>
      </p:sp>
      <p:graphicFrame>
        <p:nvGraphicFramePr>
          <p:cNvPr id="13" name="Object 16">
            <a:extLst>
              <a:ext uri="{FF2B5EF4-FFF2-40B4-BE49-F238E27FC236}">
                <a16:creationId xmlns:a16="http://schemas.microsoft.com/office/drawing/2014/main" id="{9E972EF8-F4DB-20C7-7359-031C584FFC51}"/>
              </a:ext>
            </a:extLst>
          </p:cNvPr>
          <p:cNvGraphicFramePr>
            <a:graphicFrameLocks noChangeAspect="1"/>
          </p:cNvGraphicFramePr>
          <p:nvPr>
            <p:extLst>
              <p:ext uri="{D42A27DB-BD31-4B8C-83A1-F6EECF244321}">
                <p14:modId xmlns:p14="http://schemas.microsoft.com/office/powerpoint/2010/main" val="148412194"/>
              </p:ext>
            </p:extLst>
          </p:nvPr>
        </p:nvGraphicFramePr>
        <p:xfrm>
          <a:off x="3002739" y="4271986"/>
          <a:ext cx="1797417" cy="722903"/>
        </p:xfrm>
        <a:graphic>
          <a:graphicData uri="http://schemas.openxmlformats.org/presentationml/2006/ole">
            <mc:AlternateContent xmlns:mc="http://schemas.openxmlformats.org/markup-compatibility/2006">
              <mc:Choice xmlns:v="urn:schemas-microsoft-com:vml" Requires="v">
                <p:oleObj name="Equation" r:id="rId10" imgW="977476" imgH="393529" progId="Equation.DSMT4">
                  <p:embed/>
                </p:oleObj>
              </mc:Choice>
              <mc:Fallback>
                <p:oleObj name="Equation" r:id="rId10" imgW="977476" imgH="393529" progId="Equation.DSMT4">
                  <p:embed/>
                  <p:pic>
                    <p:nvPicPr>
                      <p:cNvPr id="99344"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2739" y="4271986"/>
                        <a:ext cx="1797417" cy="722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7">
            <a:extLst>
              <a:ext uri="{FF2B5EF4-FFF2-40B4-BE49-F238E27FC236}">
                <a16:creationId xmlns:a16="http://schemas.microsoft.com/office/drawing/2014/main" id="{3258C0E1-9A1F-7A5B-0952-BE0D4D2BA91D}"/>
              </a:ext>
            </a:extLst>
          </p:cNvPr>
          <p:cNvSpPr txBox="1">
            <a:spLocks noChangeArrowheads="1"/>
          </p:cNvSpPr>
          <p:nvPr/>
        </p:nvSpPr>
        <p:spPr bwMode="auto">
          <a:xfrm>
            <a:off x="336819" y="5545615"/>
            <a:ext cx="31069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t>Acceleration would be in:</a:t>
            </a:r>
          </a:p>
        </p:txBody>
      </p:sp>
      <p:graphicFrame>
        <p:nvGraphicFramePr>
          <p:cNvPr id="15" name="Object 18">
            <a:extLst>
              <a:ext uri="{FF2B5EF4-FFF2-40B4-BE49-F238E27FC236}">
                <a16:creationId xmlns:a16="http://schemas.microsoft.com/office/drawing/2014/main" id="{D16E6B19-26FC-2367-01C1-429975E726D4}"/>
              </a:ext>
            </a:extLst>
          </p:cNvPr>
          <p:cNvGraphicFramePr>
            <a:graphicFrameLocks noChangeAspect="1"/>
          </p:cNvGraphicFramePr>
          <p:nvPr>
            <p:extLst>
              <p:ext uri="{D42A27DB-BD31-4B8C-83A1-F6EECF244321}">
                <p14:modId xmlns:p14="http://schemas.microsoft.com/office/powerpoint/2010/main" val="4227647225"/>
              </p:ext>
            </p:extLst>
          </p:nvPr>
        </p:nvGraphicFramePr>
        <p:xfrm>
          <a:off x="3443760" y="5326220"/>
          <a:ext cx="652055" cy="1049586"/>
        </p:xfrm>
        <a:graphic>
          <a:graphicData uri="http://schemas.openxmlformats.org/presentationml/2006/ole">
            <mc:AlternateContent xmlns:mc="http://schemas.openxmlformats.org/markup-compatibility/2006">
              <mc:Choice xmlns:v="urn:schemas-microsoft-com:vml" Requires="v">
                <p:oleObj name="Equation" r:id="rId12" imgW="355446" imgH="571252" progId="Equation.DSMT4">
                  <p:embed/>
                </p:oleObj>
              </mc:Choice>
              <mc:Fallback>
                <p:oleObj name="Equation" r:id="rId12" imgW="355446" imgH="571252" progId="Equation.DSMT4">
                  <p:embed/>
                  <p:pic>
                    <p:nvPicPr>
                      <p:cNvPr id="99346"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3760" y="5326220"/>
                        <a:ext cx="652055" cy="1049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9">
            <a:extLst>
              <a:ext uri="{FF2B5EF4-FFF2-40B4-BE49-F238E27FC236}">
                <a16:creationId xmlns:a16="http://schemas.microsoft.com/office/drawing/2014/main" id="{DDBA8E79-021F-082C-402B-3A163A35A3DB}"/>
              </a:ext>
            </a:extLst>
          </p:cNvPr>
          <p:cNvGraphicFramePr>
            <a:graphicFrameLocks noChangeAspect="1"/>
          </p:cNvGraphicFramePr>
          <p:nvPr>
            <p:extLst>
              <p:ext uri="{D42A27DB-BD31-4B8C-83A1-F6EECF244321}">
                <p14:modId xmlns:p14="http://schemas.microsoft.com/office/powerpoint/2010/main" val="4001640210"/>
              </p:ext>
            </p:extLst>
          </p:nvPr>
        </p:nvGraphicFramePr>
        <p:xfrm>
          <a:off x="4230916" y="5534806"/>
          <a:ext cx="816054" cy="722903"/>
        </p:xfrm>
        <a:graphic>
          <a:graphicData uri="http://schemas.openxmlformats.org/presentationml/2006/ole">
            <mc:AlternateContent xmlns:mc="http://schemas.openxmlformats.org/markup-compatibility/2006">
              <mc:Choice xmlns:v="urn:schemas-microsoft-com:vml" Requires="v">
                <p:oleObj name="Equation" r:id="rId14" imgW="444307" imgH="393529" progId="Equation.DSMT4">
                  <p:embed/>
                </p:oleObj>
              </mc:Choice>
              <mc:Fallback>
                <p:oleObj name="Equation" r:id="rId14" imgW="444307" imgH="393529" progId="Equation.DSMT4">
                  <p:embed/>
                  <p:pic>
                    <p:nvPicPr>
                      <p:cNvPr id="99347"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0916" y="5534806"/>
                        <a:ext cx="816054" cy="722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6">
            <a:extLst>
              <a:ext uri="{FF2B5EF4-FFF2-40B4-BE49-F238E27FC236}">
                <a16:creationId xmlns:a16="http://schemas.microsoft.com/office/drawing/2014/main" id="{DC305847-68EE-7C47-5FDB-BF137E0D21E5}"/>
              </a:ext>
            </a:extLst>
          </p:cNvPr>
          <p:cNvGraphicFramePr>
            <a:graphicFrameLocks noChangeAspect="1"/>
          </p:cNvGraphicFramePr>
          <p:nvPr>
            <p:extLst>
              <p:ext uri="{D42A27DB-BD31-4B8C-83A1-F6EECF244321}">
                <p14:modId xmlns:p14="http://schemas.microsoft.com/office/powerpoint/2010/main" val="867187237"/>
              </p:ext>
            </p:extLst>
          </p:nvPr>
        </p:nvGraphicFramePr>
        <p:xfrm>
          <a:off x="5118573" y="5299254"/>
          <a:ext cx="977427" cy="1049586"/>
        </p:xfrm>
        <a:graphic>
          <a:graphicData uri="http://schemas.openxmlformats.org/presentationml/2006/ole">
            <mc:AlternateContent xmlns:mc="http://schemas.openxmlformats.org/markup-compatibility/2006">
              <mc:Choice xmlns:v="urn:schemas-microsoft-com:vml" Requires="v">
                <p:oleObj name="Equation" r:id="rId16" imgW="533169" imgH="571252" progId="Equation.DSMT4">
                  <p:embed/>
                </p:oleObj>
              </mc:Choice>
              <mc:Fallback>
                <p:oleObj name="Equation" r:id="rId16" imgW="533169" imgH="571252" progId="Equation.DSMT4">
                  <p:embed/>
                  <p:pic>
                    <p:nvPicPr>
                      <p:cNvPr id="4"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18573" y="5299254"/>
                        <a:ext cx="977427" cy="1049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7">
            <a:extLst>
              <a:ext uri="{FF2B5EF4-FFF2-40B4-BE49-F238E27FC236}">
                <a16:creationId xmlns:a16="http://schemas.microsoft.com/office/drawing/2014/main" id="{1871C5D4-42E9-601D-D7BB-A3E93ECE17C9}"/>
              </a:ext>
            </a:extLst>
          </p:cNvPr>
          <p:cNvGraphicFramePr>
            <a:graphicFrameLocks noChangeAspect="1"/>
          </p:cNvGraphicFramePr>
          <p:nvPr>
            <p:extLst>
              <p:ext uri="{D42A27DB-BD31-4B8C-83A1-F6EECF244321}">
                <p14:modId xmlns:p14="http://schemas.microsoft.com/office/powerpoint/2010/main" val="3791607811"/>
              </p:ext>
            </p:extLst>
          </p:nvPr>
        </p:nvGraphicFramePr>
        <p:xfrm>
          <a:off x="6297015" y="5507840"/>
          <a:ext cx="816054" cy="722903"/>
        </p:xfrm>
        <a:graphic>
          <a:graphicData uri="http://schemas.openxmlformats.org/presentationml/2006/ole">
            <mc:AlternateContent xmlns:mc="http://schemas.openxmlformats.org/markup-compatibility/2006">
              <mc:Choice xmlns:v="urn:schemas-microsoft-com:vml" Requires="v">
                <p:oleObj name="Equation" r:id="rId18" imgW="444307" imgH="393529" progId="Equation.DSMT4">
                  <p:embed/>
                </p:oleObj>
              </mc:Choice>
              <mc:Fallback>
                <p:oleObj name="Equation" r:id="rId18" imgW="444307" imgH="393529" progId="Equation.DSMT4">
                  <p:embed/>
                  <p:pic>
                    <p:nvPicPr>
                      <p:cNvPr id="5" name="Object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97015" y="5507840"/>
                        <a:ext cx="816054" cy="722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 name="Picture 19">
            <a:extLst>
              <a:ext uri="{FF2B5EF4-FFF2-40B4-BE49-F238E27FC236}">
                <a16:creationId xmlns:a16="http://schemas.microsoft.com/office/drawing/2014/main" id="{D25E3733-26BA-AA85-BB3B-2763CDC90FF8}"/>
              </a:ext>
            </a:extLst>
          </p:cNvPr>
          <p:cNvPicPr>
            <a:picLocks noChangeAspect="1"/>
          </p:cNvPicPr>
          <p:nvPr/>
        </p:nvPicPr>
        <p:blipFill>
          <a:blip r:embed="rId20"/>
          <a:stretch>
            <a:fillRect/>
          </a:stretch>
        </p:blipFill>
        <p:spPr>
          <a:xfrm>
            <a:off x="1005426" y="1167205"/>
            <a:ext cx="800335" cy="727696"/>
          </a:xfrm>
          <a:prstGeom prst="rect">
            <a:avLst/>
          </a:prstGeom>
        </p:spPr>
      </p:pic>
      <p:pic>
        <p:nvPicPr>
          <p:cNvPr id="21" name="Picture 20">
            <a:extLst>
              <a:ext uri="{FF2B5EF4-FFF2-40B4-BE49-F238E27FC236}">
                <a16:creationId xmlns:a16="http://schemas.microsoft.com/office/drawing/2014/main" id="{3CEB9D51-DA3B-55EF-D816-A9E7506D74CE}"/>
              </a:ext>
            </a:extLst>
          </p:cNvPr>
          <p:cNvPicPr>
            <a:picLocks noChangeAspect="1"/>
          </p:cNvPicPr>
          <p:nvPr/>
        </p:nvPicPr>
        <p:blipFill>
          <a:blip r:embed="rId20"/>
          <a:stretch>
            <a:fillRect/>
          </a:stretch>
        </p:blipFill>
        <p:spPr>
          <a:xfrm>
            <a:off x="1805762" y="1258783"/>
            <a:ext cx="680052" cy="727696"/>
          </a:xfrm>
          <a:prstGeom prst="rect">
            <a:avLst/>
          </a:prstGeom>
        </p:spPr>
      </p:pic>
      <p:pic>
        <p:nvPicPr>
          <p:cNvPr id="22" name="Picture 21">
            <a:extLst>
              <a:ext uri="{FF2B5EF4-FFF2-40B4-BE49-F238E27FC236}">
                <a16:creationId xmlns:a16="http://schemas.microsoft.com/office/drawing/2014/main" id="{E2A9A484-9961-2E84-D97F-3572E8275191}"/>
              </a:ext>
            </a:extLst>
          </p:cNvPr>
          <p:cNvPicPr>
            <a:picLocks noChangeAspect="1"/>
          </p:cNvPicPr>
          <p:nvPr/>
        </p:nvPicPr>
        <p:blipFill>
          <a:blip r:embed="rId20"/>
          <a:stretch>
            <a:fillRect/>
          </a:stretch>
        </p:blipFill>
        <p:spPr>
          <a:xfrm>
            <a:off x="2466095" y="1258783"/>
            <a:ext cx="859611" cy="727696"/>
          </a:xfrm>
          <a:prstGeom prst="rect">
            <a:avLst/>
          </a:prstGeom>
        </p:spPr>
      </p:pic>
      <p:pic>
        <p:nvPicPr>
          <p:cNvPr id="23" name="Picture 22">
            <a:extLst>
              <a:ext uri="{FF2B5EF4-FFF2-40B4-BE49-F238E27FC236}">
                <a16:creationId xmlns:a16="http://schemas.microsoft.com/office/drawing/2014/main" id="{E22EC601-9A2A-97CD-3E16-5DD1457B8A26}"/>
              </a:ext>
            </a:extLst>
          </p:cNvPr>
          <p:cNvPicPr>
            <a:picLocks noChangeAspect="1"/>
          </p:cNvPicPr>
          <p:nvPr/>
        </p:nvPicPr>
        <p:blipFill>
          <a:blip r:embed="rId20"/>
          <a:stretch>
            <a:fillRect/>
          </a:stretch>
        </p:blipFill>
        <p:spPr>
          <a:xfrm>
            <a:off x="3339981" y="1235078"/>
            <a:ext cx="859611" cy="727696"/>
          </a:xfrm>
          <a:prstGeom prst="rect">
            <a:avLst/>
          </a:prstGeom>
        </p:spPr>
      </p:pic>
    </p:spTree>
    <p:extLst>
      <p:ext uri="{BB962C8B-B14F-4D97-AF65-F5344CB8AC3E}">
        <p14:creationId xmlns:p14="http://schemas.microsoft.com/office/powerpoint/2010/main" val="3861095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2" grpId="0" autoUpdateAnimBg="0"/>
      <p:bldP spid="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94CFE-419A-26CB-B7E7-2F5A09D25E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25DFB06-40BD-8551-514B-1EBE1DB124E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2">
            <a:extLst>
              <a:ext uri="{FF2B5EF4-FFF2-40B4-BE49-F238E27FC236}">
                <a16:creationId xmlns:a16="http://schemas.microsoft.com/office/drawing/2014/main" id="{98525CF5-B999-823C-A902-0EA26F869DC9}"/>
              </a:ext>
            </a:extLst>
          </p:cNvPr>
          <p:cNvSpPr txBox="1">
            <a:spLocks noChangeArrowheads="1"/>
          </p:cNvSpPr>
          <p:nvPr/>
        </p:nvSpPr>
        <p:spPr bwMode="auto">
          <a:xfrm>
            <a:off x="181970" y="159871"/>
            <a:ext cx="111836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t>It is important to understand the relationship between velocity, acceleration and the behavior of the particle.</a:t>
            </a:r>
          </a:p>
        </p:txBody>
      </p:sp>
      <p:graphicFrame>
        <p:nvGraphicFramePr>
          <p:cNvPr id="3" name="Group 128">
            <a:extLst>
              <a:ext uri="{FF2B5EF4-FFF2-40B4-BE49-F238E27FC236}">
                <a16:creationId xmlns:a16="http://schemas.microsoft.com/office/drawing/2014/main" id="{18324780-A7C4-A2D9-74A6-FBAA49C94132}"/>
              </a:ext>
            </a:extLst>
          </p:cNvPr>
          <p:cNvGraphicFramePr>
            <a:graphicFrameLocks noGrp="1"/>
          </p:cNvGraphicFramePr>
          <p:nvPr>
            <p:extLst>
              <p:ext uri="{D42A27DB-BD31-4B8C-83A1-F6EECF244321}">
                <p14:modId xmlns:p14="http://schemas.microsoft.com/office/powerpoint/2010/main" val="208277207"/>
              </p:ext>
            </p:extLst>
          </p:nvPr>
        </p:nvGraphicFramePr>
        <p:xfrm>
          <a:off x="1629705" y="1023445"/>
          <a:ext cx="8763000" cy="4064001"/>
        </p:xfrm>
        <a:graphic>
          <a:graphicData uri="http://schemas.openxmlformats.org/drawingml/2006/table">
            <a:tbl>
              <a:tblPr/>
              <a:tblGrid>
                <a:gridCol w="28194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48" charset="0"/>
                        </a:rPr>
                        <a:t>        </a:t>
                      </a:r>
                      <a:r>
                        <a:rPr kumimoji="0" lang="en-US" sz="2400" b="0" i="0" u="none" strike="noStrike" cap="none" normalizeH="0" baseline="0" dirty="0">
                          <a:ln>
                            <a:noFill/>
                          </a:ln>
                          <a:solidFill>
                            <a:srgbClr val="FF0000"/>
                          </a:solidFill>
                          <a:effectLst/>
                          <a:latin typeface="Times New Roman" pitchFamily="48" charset="0"/>
                        </a:rPr>
                        <a:t>Velocity</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Times New Roman" pitchFamily="48" charset="0"/>
                        </a:rPr>
                        <a:t>       Acceleration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Times New Roman" pitchFamily="48" charset="0"/>
                        </a:rPr>
                        <a:t>  Behavior of Particle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Speeding 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Negative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Slowing Down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Negative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Positive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Slowing Down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Negative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Negative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Speeding 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Zero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Positive or Negative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Stopped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 or Negative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Zero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Constant Speed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3" name="Picture 22">
            <a:extLst>
              <a:ext uri="{FF2B5EF4-FFF2-40B4-BE49-F238E27FC236}">
                <a16:creationId xmlns:a16="http://schemas.microsoft.com/office/drawing/2014/main" id="{5F913FC7-337D-47A2-7FDF-72FF9992DA65}"/>
              </a:ext>
            </a:extLst>
          </p:cNvPr>
          <p:cNvPicPr>
            <a:picLocks noChangeAspect="1"/>
          </p:cNvPicPr>
          <p:nvPr/>
        </p:nvPicPr>
        <p:blipFill>
          <a:blip r:embed="rId2"/>
          <a:stretch>
            <a:fillRect/>
          </a:stretch>
        </p:blipFill>
        <p:spPr>
          <a:xfrm>
            <a:off x="1910598" y="1687324"/>
            <a:ext cx="2464005" cy="383888"/>
          </a:xfrm>
          <a:prstGeom prst="rect">
            <a:avLst/>
          </a:prstGeom>
        </p:spPr>
      </p:pic>
      <p:pic>
        <p:nvPicPr>
          <p:cNvPr id="5" name="Picture 4">
            <a:extLst>
              <a:ext uri="{FF2B5EF4-FFF2-40B4-BE49-F238E27FC236}">
                <a16:creationId xmlns:a16="http://schemas.microsoft.com/office/drawing/2014/main" id="{D34201B1-30D0-3820-908B-26488828C74F}"/>
              </a:ext>
            </a:extLst>
          </p:cNvPr>
          <p:cNvPicPr>
            <a:picLocks noChangeAspect="1"/>
          </p:cNvPicPr>
          <p:nvPr/>
        </p:nvPicPr>
        <p:blipFill>
          <a:blip r:embed="rId2"/>
          <a:stretch>
            <a:fillRect/>
          </a:stretch>
        </p:blipFill>
        <p:spPr>
          <a:xfrm>
            <a:off x="4574700" y="1741048"/>
            <a:ext cx="2464005" cy="383888"/>
          </a:xfrm>
          <a:prstGeom prst="rect">
            <a:avLst/>
          </a:prstGeom>
        </p:spPr>
      </p:pic>
      <p:pic>
        <p:nvPicPr>
          <p:cNvPr id="6" name="Picture 5">
            <a:extLst>
              <a:ext uri="{FF2B5EF4-FFF2-40B4-BE49-F238E27FC236}">
                <a16:creationId xmlns:a16="http://schemas.microsoft.com/office/drawing/2014/main" id="{9409FDDE-2A5B-1F99-98F8-31BDD2AB4074}"/>
              </a:ext>
            </a:extLst>
          </p:cNvPr>
          <p:cNvPicPr>
            <a:picLocks noChangeAspect="1"/>
          </p:cNvPicPr>
          <p:nvPr/>
        </p:nvPicPr>
        <p:blipFill>
          <a:blip r:embed="rId2"/>
          <a:stretch>
            <a:fillRect/>
          </a:stretch>
        </p:blipFill>
        <p:spPr>
          <a:xfrm>
            <a:off x="7700544" y="1687324"/>
            <a:ext cx="2464005" cy="383888"/>
          </a:xfrm>
          <a:prstGeom prst="rect">
            <a:avLst/>
          </a:prstGeom>
        </p:spPr>
      </p:pic>
      <p:pic>
        <p:nvPicPr>
          <p:cNvPr id="7" name="Picture 6">
            <a:extLst>
              <a:ext uri="{FF2B5EF4-FFF2-40B4-BE49-F238E27FC236}">
                <a16:creationId xmlns:a16="http://schemas.microsoft.com/office/drawing/2014/main" id="{4CDD921B-2801-11B4-448A-CB2A23ED1D9F}"/>
              </a:ext>
            </a:extLst>
          </p:cNvPr>
          <p:cNvPicPr>
            <a:picLocks noChangeAspect="1"/>
          </p:cNvPicPr>
          <p:nvPr/>
        </p:nvPicPr>
        <p:blipFill>
          <a:blip r:embed="rId2"/>
          <a:stretch>
            <a:fillRect/>
          </a:stretch>
        </p:blipFill>
        <p:spPr>
          <a:xfrm>
            <a:off x="1865079" y="2255103"/>
            <a:ext cx="2464005" cy="383888"/>
          </a:xfrm>
          <a:prstGeom prst="rect">
            <a:avLst/>
          </a:prstGeom>
        </p:spPr>
      </p:pic>
      <p:pic>
        <p:nvPicPr>
          <p:cNvPr id="8" name="Picture 7">
            <a:extLst>
              <a:ext uri="{FF2B5EF4-FFF2-40B4-BE49-F238E27FC236}">
                <a16:creationId xmlns:a16="http://schemas.microsoft.com/office/drawing/2014/main" id="{59C879D2-CCB3-DED9-A51E-2EF9CEFE0BD5}"/>
              </a:ext>
            </a:extLst>
          </p:cNvPr>
          <p:cNvPicPr>
            <a:picLocks noChangeAspect="1"/>
          </p:cNvPicPr>
          <p:nvPr/>
        </p:nvPicPr>
        <p:blipFill>
          <a:blip r:embed="rId2"/>
          <a:stretch>
            <a:fillRect/>
          </a:stretch>
        </p:blipFill>
        <p:spPr>
          <a:xfrm>
            <a:off x="4584712" y="2308826"/>
            <a:ext cx="2464005" cy="383889"/>
          </a:xfrm>
          <a:prstGeom prst="rect">
            <a:avLst/>
          </a:prstGeom>
        </p:spPr>
      </p:pic>
      <p:pic>
        <p:nvPicPr>
          <p:cNvPr id="9" name="Picture 8">
            <a:extLst>
              <a:ext uri="{FF2B5EF4-FFF2-40B4-BE49-F238E27FC236}">
                <a16:creationId xmlns:a16="http://schemas.microsoft.com/office/drawing/2014/main" id="{C6AB0B54-942E-01AC-9679-1CEC0EFBFE11}"/>
              </a:ext>
            </a:extLst>
          </p:cNvPr>
          <p:cNvPicPr>
            <a:picLocks noChangeAspect="1"/>
          </p:cNvPicPr>
          <p:nvPr/>
        </p:nvPicPr>
        <p:blipFill>
          <a:blip r:embed="rId2"/>
          <a:stretch>
            <a:fillRect/>
          </a:stretch>
        </p:blipFill>
        <p:spPr>
          <a:xfrm>
            <a:off x="7842125" y="2325933"/>
            <a:ext cx="2464005" cy="383889"/>
          </a:xfrm>
          <a:prstGeom prst="rect">
            <a:avLst/>
          </a:prstGeom>
        </p:spPr>
      </p:pic>
      <p:pic>
        <p:nvPicPr>
          <p:cNvPr id="10" name="Picture 9">
            <a:extLst>
              <a:ext uri="{FF2B5EF4-FFF2-40B4-BE49-F238E27FC236}">
                <a16:creationId xmlns:a16="http://schemas.microsoft.com/office/drawing/2014/main" id="{AA9C916E-5976-D239-A4C4-741FFF3A0AE9}"/>
              </a:ext>
            </a:extLst>
          </p:cNvPr>
          <p:cNvPicPr>
            <a:picLocks noChangeAspect="1"/>
          </p:cNvPicPr>
          <p:nvPr/>
        </p:nvPicPr>
        <p:blipFill>
          <a:blip r:embed="rId2"/>
          <a:stretch>
            <a:fillRect/>
          </a:stretch>
        </p:blipFill>
        <p:spPr>
          <a:xfrm>
            <a:off x="1843875" y="2863500"/>
            <a:ext cx="2464005" cy="383889"/>
          </a:xfrm>
          <a:prstGeom prst="rect">
            <a:avLst/>
          </a:prstGeom>
        </p:spPr>
      </p:pic>
      <p:pic>
        <p:nvPicPr>
          <p:cNvPr id="11" name="Picture 10">
            <a:extLst>
              <a:ext uri="{FF2B5EF4-FFF2-40B4-BE49-F238E27FC236}">
                <a16:creationId xmlns:a16="http://schemas.microsoft.com/office/drawing/2014/main" id="{EA58E762-761E-ADBA-7A86-1C10EDB9331A}"/>
              </a:ext>
            </a:extLst>
          </p:cNvPr>
          <p:cNvPicPr>
            <a:picLocks noChangeAspect="1"/>
          </p:cNvPicPr>
          <p:nvPr/>
        </p:nvPicPr>
        <p:blipFill>
          <a:blip r:embed="rId2"/>
          <a:stretch>
            <a:fillRect/>
          </a:stretch>
        </p:blipFill>
        <p:spPr>
          <a:xfrm>
            <a:off x="4629293" y="2885897"/>
            <a:ext cx="2464005" cy="383889"/>
          </a:xfrm>
          <a:prstGeom prst="rect">
            <a:avLst/>
          </a:prstGeom>
        </p:spPr>
      </p:pic>
      <p:pic>
        <p:nvPicPr>
          <p:cNvPr id="12" name="Picture 11">
            <a:extLst>
              <a:ext uri="{FF2B5EF4-FFF2-40B4-BE49-F238E27FC236}">
                <a16:creationId xmlns:a16="http://schemas.microsoft.com/office/drawing/2014/main" id="{B5BED41B-ECF6-D178-B02C-7661474B2ED7}"/>
              </a:ext>
            </a:extLst>
          </p:cNvPr>
          <p:cNvPicPr>
            <a:picLocks noChangeAspect="1"/>
          </p:cNvPicPr>
          <p:nvPr/>
        </p:nvPicPr>
        <p:blipFill>
          <a:blip r:embed="rId2"/>
          <a:stretch>
            <a:fillRect/>
          </a:stretch>
        </p:blipFill>
        <p:spPr>
          <a:xfrm>
            <a:off x="7570942" y="2873051"/>
            <a:ext cx="2464005" cy="383889"/>
          </a:xfrm>
          <a:prstGeom prst="rect">
            <a:avLst/>
          </a:prstGeom>
        </p:spPr>
      </p:pic>
      <p:pic>
        <p:nvPicPr>
          <p:cNvPr id="13" name="Picture 12">
            <a:extLst>
              <a:ext uri="{FF2B5EF4-FFF2-40B4-BE49-F238E27FC236}">
                <a16:creationId xmlns:a16="http://schemas.microsoft.com/office/drawing/2014/main" id="{2FAE3AF8-5D16-5388-D5A0-B057C3434060}"/>
              </a:ext>
            </a:extLst>
          </p:cNvPr>
          <p:cNvPicPr>
            <a:picLocks noChangeAspect="1"/>
          </p:cNvPicPr>
          <p:nvPr/>
        </p:nvPicPr>
        <p:blipFill>
          <a:blip r:embed="rId2"/>
          <a:stretch>
            <a:fillRect/>
          </a:stretch>
        </p:blipFill>
        <p:spPr>
          <a:xfrm>
            <a:off x="1843874" y="3479329"/>
            <a:ext cx="2464005" cy="383889"/>
          </a:xfrm>
          <a:prstGeom prst="rect">
            <a:avLst/>
          </a:prstGeom>
        </p:spPr>
      </p:pic>
      <p:pic>
        <p:nvPicPr>
          <p:cNvPr id="14" name="Picture 13">
            <a:extLst>
              <a:ext uri="{FF2B5EF4-FFF2-40B4-BE49-F238E27FC236}">
                <a16:creationId xmlns:a16="http://schemas.microsoft.com/office/drawing/2014/main" id="{AF46466B-BFF4-EF27-540B-CDF872F60BEC}"/>
              </a:ext>
            </a:extLst>
          </p:cNvPr>
          <p:cNvPicPr>
            <a:picLocks noChangeAspect="1"/>
          </p:cNvPicPr>
          <p:nvPr/>
        </p:nvPicPr>
        <p:blipFill>
          <a:blip r:embed="rId2"/>
          <a:stretch>
            <a:fillRect/>
          </a:stretch>
        </p:blipFill>
        <p:spPr>
          <a:xfrm>
            <a:off x="4722487" y="3459283"/>
            <a:ext cx="2464005" cy="383889"/>
          </a:xfrm>
          <a:prstGeom prst="rect">
            <a:avLst/>
          </a:prstGeom>
        </p:spPr>
      </p:pic>
      <p:pic>
        <p:nvPicPr>
          <p:cNvPr id="15" name="Picture 14">
            <a:extLst>
              <a:ext uri="{FF2B5EF4-FFF2-40B4-BE49-F238E27FC236}">
                <a16:creationId xmlns:a16="http://schemas.microsoft.com/office/drawing/2014/main" id="{BCC955DF-15E1-F4FE-2A90-E14F680EE70E}"/>
              </a:ext>
            </a:extLst>
          </p:cNvPr>
          <p:cNvPicPr>
            <a:picLocks noChangeAspect="1"/>
          </p:cNvPicPr>
          <p:nvPr/>
        </p:nvPicPr>
        <p:blipFill>
          <a:blip r:embed="rId2"/>
          <a:stretch>
            <a:fillRect/>
          </a:stretch>
        </p:blipFill>
        <p:spPr>
          <a:xfrm>
            <a:off x="7700543" y="3479329"/>
            <a:ext cx="2464005" cy="383889"/>
          </a:xfrm>
          <a:prstGeom prst="rect">
            <a:avLst/>
          </a:prstGeom>
        </p:spPr>
      </p:pic>
      <p:pic>
        <p:nvPicPr>
          <p:cNvPr id="16" name="Picture 15">
            <a:extLst>
              <a:ext uri="{FF2B5EF4-FFF2-40B4-BE49-F238E27FC236}">
                <a16:creationId xmlns:a16="http://schemas.microsoft.com/office/drawing/2014/main" id="{57238F58-E9C8-5440-87C3-329E0D64D751}"/>
              </a:ext>
            </a:extLst>
          </p:cNvPr>
          <p:cNvPicPr>
            <a:picLocks noChangeAspect="1"/>
          </p:cNvPicPr>
          <p:nvPr/>
        </p:nvPicPr>
        <p:blipFill>
          <a:blip r:embed="rId2"/>
          <a:stretch>
            <a:fillRect/>
          </a:stretch>
        </p:blipFill>
        <p:spPr>
          <a:xfrm>
            <a:off x="1934737" y="4047108"/>
            <a:ext cx="2464005" cy="383889"/>
          </a:xfrm>
          <a:prstGeom prst="rect">
            <a:avLst/>
          </a:prstGeom>
        </p:spPr>
      </p:pic>
      <p:pic>
        <p:nvPicPr>
          <p:cNvPr id="17" name="Picture 16">
            <a:extLst>
              <a:ext uri="{FF2B5EF4-FFF2-40B4-BE49-F238E27FC236}">
                <a16:creationId xmlns:a16="http://schemas.microsoft.com/office/drawing/2014/main" id="{E156A0E0-3DEC-D416-9801-142723150FE9}"/>
              </a:ext>
            </a:extLst>
          </p:cNvPr>
          <p:cNvPicPr>
            <a:picLocks noChangeAspect="1"/>
          </p:cNvPicPr>
          <p:nvPr/>
        </p:nvPicPr>
        <p:blipFill>
          <a:blip r:embed="rId2"/>
          <a:stretch>
            <a:fillRect/>
          </a:stretch>
        </p:blipFill>
        <p:spPr>
          <a:xfrm>
            <a:off x="4703773" y="4081419"/>
            <a:ext cx="2598270" cy="383889"/>
          </a:xfrm>
          <a:prstGeom prst="rect">
            <a:avLst/>
          </a:prstGeom>
        </p:spPr>
      </p:pic>
      <p:pic>
        <p:nvPicPr>
          <p:cNvPr id="18" name="Picture 17">
            <a:extLst>
              <a:ext uri="{FF2B5EF4-FFF2-40B4-BE49-F238E27FC236}">
                <a16:creationId xmlns:a16="http://schemas.microsoft.com/office/drawing/2014/main" id="{585D9E97-6350-474C-41B8-400BB4CAF571}"/>
              </a:ext>
            </a:extLst>
          </p:cNvPr>
          <p:cNvPicPr>
            <a:picLocks noChangeAspect="1"/>
          </p:cNvPicPr>
          <p:nvPr/>
        </p:nvPicPr>
        <p:blipFill>
          <a:blip r:embed="rId2"/>
          <a:stretch>
            <a:fillRect/>
          </a:stretch>
        </p:blipFill>
        <p:spPr>
          <a:xfrm>
            <a:off x="7700543" y="4081419"/>
            <a:ext cx="2464005" cy="383889"/>
          </a:xfrm>
          <a:prstGeom prst="rect">
            <a:avLst/>
          </a:prstGeom>
        </p:spPr>
      </p:pic>
      <p:pic>
        <p:nvPicPr>
          <p:cNvPr id="19" name="Picture 18">
            <a:extLst>
              <a:ext uri="{FF2B5EF4-FFF2-40B4-BE49-F238E27FC236}">
                <a16:creationId xmlns:a16="http://schemas.microsoft.com/office/drawing/2014/main" id="{DB77F5A0-36F3-8DF5-327D-D6752D5D209E}"/>
              </a:ext>
            </a:extLst>
          </p:cNvPr>
          <p:cNvPicPr>
            <a:picLocks noChangeAspect="1"/>
          </p:cNvPicPr>
          <p:nvPr/>
        </p:nvPicPr>
        <p:blipFill>
          <a:blip r:embed="rId2"/>
          <a:stretch>
            <a:fillRect/>
          </a:stretch>
        </p:blipFill>
        <p:spPr>
          <a:xfrm>
            <a:off x="1769874" y="4644519"/>
            <a:ext cx="2559210" cy="383889"/>
          </a:xfrm>
          <a:prstGeom prst="rect">
            <a:avLst/>
          </a:prstGeom>
        </p:spPr>
      </p:pic>
      <p:pic>
        <p:nvPicPr>
          <p:cNvPr id="20" name="Picture 19">
            <a:extLst>
              <a:ext uri="{FF2B5EF4-FFF2-40B4-BE49-F238E27FC236}">
                <a16:creationId xmlns:a16="http://schemas.microsoft.com/office/drawing/2014/main" id="{189F7E04-2014-6C75-9C3C-6C4642DCB6DC}"/>
              </a:ext>
            </a:extLst>
          </p:cNvPr>
          <p:cNvPicPr>
            <a:picLocks noChangeAspect="1"/>
          </p:cNvPicPr>
          <p:nvPr/>
        </p:nvPicPr>
        <p:blipFill>
          <a:blip r:embed="rId2"/>
          <a:stretch>
            <a:fillRect/>
          </a:stretch>
        </p:blipFill>
        <p:spPr>
          <a:xfrm>
            <a:off x="4770905" y="4579649"/>
            <a:ext cx="2464005" cy="383889"/>
          </a:xfrm>
          <a:prstGeom prst="rect">
            <a:avLst/>
          </a:prstGeom>
        </p:spPr>
      </p:pic>
      <p:pic>
        <p:nvPicPr>
          <p:cNvPr id="21" name="Picture 20">
            <a:extLst>
              <a:ext uri="{FF2B5EF4-FFF2-40B4-BE49-F238E27FC236}">
                <a16:creationId xmlns:a16="http://schemas.microsoft.com/office/drawing/2014/main" id="{F413F1E1-93B4-6043-23B9-ABF9CA74C7BA}"/>
              </a:ext>
            </a:extLst>
          </p:cNvPr>
          <p:cNvPicPr>
            <a:picLocks noChangeAspect="1"/>
          </p:cNvPicPr>
          <p:nvPr/>
        </p:nvPicPr>
        <p:blipFill>
          <a:blip r:embed="rId2"/>
          <a:stretch>
            <a:fillRect/>
          </a:stretch>
        </p:blipFill>
        <p:spPr>
          <a:xfrm>
            <a:off x="7700543" y="4632725"/>
            <a:ext cx="2464005" cy="383889"/>
          </a:xfrm>
          <a:prstGeom prst="rect">
            <a:avLst/>
          </a:prstGeom>
        </p:spPr>
      </p:pic>
      <p:sp>
        <p:nvSpPr>
          <p:cNvPr id="26" name="TextBox 25">
            <a:extLst>
              <a:ext uri="{FF2B5EF4-FFF2-40B4-BE49-F238E27FC236}">
                <a16:creationId xmlns:a16="http://schemas.microsoft.com/office/drawing/2014/main" id="{E7DE5F8F-5F4F-70B8-E93F-1382A6FD7AFA}"/>
              </a:ext>
            </a:extLst>
          </p:cNvPr>
          <p:cNvSpPr txBox="1"/>
          <p:nvPr/>
        </p:nvSpPr>
        <p:spPr>
          <a:xfrm>
            <a:off x="248899" y="5255730"/>
            <a:ext cx="11694202" cy="1446550"/>
          </a:xfrm>
          <a:prstGeom prst="rect">
            <a:avLst/>
          </a:prstGeom>
          <a:noFill/>
        </p:spPr>
        <p:txBody>
          <a:bodyPr wrap="square">
            <a:spAutoFit/>
          </a:bodyPr>
          <a:lstStyle/>
          <a:p>
            <a:pPr algn="l"/>
            <a:r>
              <a:rPr lang="en-US" sz="2200" b="0" i="0" u="none" strike="noStrike" baseline="0" dirty="0">
                <a:latin typeface="TimesLTStd-Roman"/>
              </a:rPr>
              <a:t>The particle speeds up when the velocity is positive and increasing (</a:t>
            </a:r>
            <a:r>
              <a:rPr lang="en-US" sz="2200" b="0" i="1" u="none" strike="noStrike" baseline="0" dirty="0">
                <a:latin typeface="Times New Roman" panose="02020603050405020304" pitchFamily="18" charset="0"/>
                <a:cs typeface="Times New Roman" panose="02020603050405020304" pitchFamily="18" charset="0"/>
              </a:rPr>
              <a:t>v</a:t>
            </a:r>
            <a:r>
              <a:rPr lang="en-US" sz="2200" b="0" i="1" u="none" strike="noStrike" baseline="0" dirty="0">
                <a:latin typeface="CenturyOldStyle-Italic"/>
              </a:rPr>
              <a:t> </a:t>
            </a:r>
            <a:r>
              <a:rPr lang="en-US" sz="2200" b="0" i="0" u="none" strike="noStrike" baseline="0" dirty="0">
                <a:latin typeface="TimesLTStd-Roman"/>
              </a:rPr>
              <a:t>and </a:t>
            </a:r>
            <a:r>
              <a:rPr lang="en-US" sz="2200" b="0" i="1" u="none" strike="noStrike" baseline="0" dirty="0">
                <a:latin typeface="TimesLTStd-Italic"/>
              </a:rPr>
              <a:t>a </a:t>
            </a:r>
            <a:r>
              <a:rPr lang="en-US" sz="2200" b="0" i="0" u="none" strike="noStrike" baseline="0" dirty="0">
                <a:latin typeface="TimesLTStd-Roman"/>
              </a:rPr>
              <a:t>are both positive) and also when the velocity is negative and decreasing (</a:t>
            </a:r>
            <a:r>
              <a:rPr lang="en-US" sz="2200" b="0" i="1" u="none" strike="noStrike" baseline="0" dirty="0">
                <a:latin typeface="Times New Roman" panose="02020603050405020304" pitchFamily="18" charset="0"/>
                <a:cs typeface="Times New Roman" panose="02020603050405020304" pitchFamily="18" charset="0"/>
              </a:rPr>
              <a:t>v</a:t>
            </a:r>
            <a:r>
              <a:rPr lang="en-US" sz="2200" b="0" i="1" u="none" strike="noStrike" baseline="0" dirty="0">
                <a:latin typeface="CenturyOldStyle-Italic"/>
              </a:rPr>
              <a:t> </a:t>
            </a:r>
            <a:r>
              <a:rPr lang="en-US" sz="2200" b="0" i="0" u="none" strike="noStrike" baseline="0" dirty="0">
                <a:latin typeface="TimesLTStd-Roman"/>
              </a:rPr>
              <a:t>and </a:t>
            </a:r>
            <a:r>
              <a:rPr lang="en-US" sz="2200" b="0" i="1" u="none" strike="noStrike" baseline="0" dirty="0">
                <a:latin typeface="TimesLTStd-Italic"/>
              </a:rPr>
              <a:t>a </a:t>
            </a:r>
            <a:r>
              <a:rPr lang="en-US" sz="2200" b="0" i="0" u="none" strike="noStrike" baseline="0" dirty="0">
                <a:latin typeface="TimesLTStd-Roman"/>
              </a:rPr>
              <a:t>are both negative). In other words, the particle speeds up when the velocity and acceleration have the same sign. The particle is slowing down when velocity and acceleration have opposite sign.</a:t>
            </a:r>
            <a:endParaRPr lang="en-US" sz="2200" dirty="0"/>
          </a:p>
        </p:txBody>
      </p:sp>
    </p:spTree>
    <p:extLst>
      <p:ext uri="{BB962C8B-B14F-4D97-AF65-F5344CB8AC3E}">
        <p14:creationId xmlns:p14="http://schemas.microsoft.com/office/powerpoint/2010/main" val="3736294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3A01E01-8EF1-D520-9DE8-CE4665DCD0D3}"/>
              </a:ext>
            </a:extLst>
          </p:cNvPr>
          <p:cNvPicPr>
            <a:picLocks noChangeAspect="1"/>
          </p:cNvPicPr>
          <p:nvPr/>
        </p:nvPicPr>
        <p:blipFill>
          <a:blip r:embed="rId2"/>
          <a:stretch>
            <a:fillRect/>
          </a:stretch>
        </p:blipFill>
        <p:spPr>
          <a:xfrm>
            <a:off x="146918" y="548543"/>
            <a:ext cx="6477561" cy="5753599"/>
          </a:xfrm>
          <a:prstGeom prst="rect">
            <a:avLst/>
          </a:prstGeom>
        </p:spPr>
      </p:pic>
      <p:sp>
        <p:nvSpPr>
          <p:cNvPr id="6" name="TextBox 5">
            <a:extLst>
              <a:ext uri="{FF2B5EF4-FFF2-40B4-BE49-F238E27FC236}">
                <a16:creationId xmlns:a16="http://schemas.microsoft.com/office/drawing/2014/main" id="{8F99A5C7-78BC-361E-DEBE-F221B63CF103}"/>
              </a:ext>
            </a:extLst>
          </p:cNvPr>
          <p:cNvSpPr txBox="1"/>
          <p:nvPr/>
        </p:nvSpPr>
        <p:spPr>
          <a:xfrm>
            <a:off x="181969" y="146555"/>
            <a:ext cx="8955459" cy="430887"/>
          </a:xfrm>
          <a:prstGeom prst="rect">
            <a:avLst/>
          </a:prstGeom>
          <a:noFill/>
        </p:spPr>
        <p:txBody>
          <a:bodyPr wrap="square">
            <a:spAutoFit/>
          </a:bodyPr>
          <a:lstStyle/>
          <a:p>
            <a:r>
              <a:rPr lang="en-US" sz="2200" b="0" i="0" u="none" strike="noStrike" baseline="0" dirty="0">
                <a:latin typeface="TimesLTStd-Roman"/>
              </a:rPr>
              <a:t>The figure </a:t>
            </a:r>
            <a:r>
              <a:rPr lang="en-US" sz="2200" dirty="0">
                <a:latin typeface="TimesLTStd-Roman"/>
              </a:rPr>
              <a:t>below</a:t>
            </a:r>
            <a:r>
              <a:rPr lang="en-US" sz="2200" b="0" i="0" u="none" strike="noStrike" baseline="0" dirty="0">
                <a:latin typeface="TimesLTStd-Roman"/>
              </a:rPr>
              <a:t> summarizes the motion of a particle moving horizontally.</a:t>
            </a:r>
            <a:endParaRPr lang="en-US" sz="2200" dirty="0"/>
          </a:p>
        </p:txBody>
      </p:sp>
      <p:pic>
        <p:nvPicPr>
          <p:cNvPr id="7" name="Picture 6">
            <a:extLst>
              <a:ext uri="{FF2B5EF4-FFF2-40B4-BE49-F238E27FC236}">
                <a16:creationId xmlns:a16="http://schemas.microsoft.com/office/drawing/2014/main" id="{DCAC76C2-6113-157C-A738-9778EDC1EA0C}"/>
              </a:ext>
            </a:extLst>
          </p:cNvPr>
          <p:cNvPicPr>
            <a:picLocks noChangeAspect="1"/>
          </p:cNvPicPr>
          <p:nvPr/>
        </p:nvPicPr>
        <p:blipFill>
          <a:blip r:embed="rId3"/>
          <a:stretch>
            <a:fillRect/>
          </a:stretch>
        </p:blipFill>
        <p:spPr>
          <a:xfrm>
            <a:off x="815731" y="4582466"/>
            <a:ext cx="1119225" cy="466078"/>
          </a:xfrm>
          <a:prstGeom prst="rect">
            <a:avLst/>
          </a:prstGeom>
        </p:spPr>
      </p:pic>
      <p:pic>
        <p:nvPicPr>
          <p:cNvPr id="8" name="Picture 7">
            <a:extLst>
              <a:ext uri="{FF2B5EF4-FFF2-40B4-BE49-F238E27FC236}">
                <a16:creationId xmlns:a16="http://schemas.microsoft.com/office/drawing/2014/main" id="{40E1D84E-DB02-7BCE-BA41-6F376D3EA9B0}"/>
              </a:ext>
            </a:extLst>
          </p:cNvPr>
          <p:cNvPicPr>
            <a:picLocks noChangeAspect="1"/>
          </p:cNvPicPr>
          <p:nvPr/>
        </p:nvPicPr>
        <p:blipFill>
          <a:blip r:embed="rId3"/>
          <a:stretch>
            <a:fillRect/>
          </a:stretch>
        </p:blipFill>
        <p:spPr>
          <a:xfrm>
            <a:off x="865945" y="5315484"/>
            <a:ext cx="1069011" cy="695102"/>
          </a:xfrm>
          <a:prstGeom prst="rect">
            <a:avLst/>
          </a:prstGeom>
        </p:spPr>
      </p:pic>
      <p:pic>
        <p:nvPicPr>
          <p:cNvPr id="9" name="Picture 8">
            <a:extLst>
              <a:ext uri="{FF2B5EF4-FFF2-40B4-BE49-F238E27FC236}">
                <a16:creationId xmlns:a16="http://schemas.microsoft.com/office/drawing/2014/main" id="{80970247-DD47-D98A-D891-AC0691B1F1CB}"/>
              </a:ext>
            </a:extLst>
          </p:cNvPr>
          <p:cNvPicPr>
            <a:picLocks noChangeAspect="1"/>
          </p:cNvPicPr>
          <p:nvPr/>
        </p:nvPicPr>
        <p:blipFill>
          <a:blip r:embed="rId3"/>
          <a:stretch>
            <a:fillRect/>
          </a:stretch>
        </p:blipFill>
        <p:spPr>
          <a:xfrm>
            <a:off x="1934956" y="4552100"/>
            <a:ext cx="2110777" cy="466078"/>
          </a:xfrm>
          <a:prstGeom prst="rect">
            <a:avLst/>
          </a:prstGeom>
        </p:spPr>
      </p:pic>
      <p:pic>
        <p:nvPicPr>
          <p:cNvPr id="10" name="Picture 9">
            <a:extLst>
              <a:ext uri="{FF2B5EF4-FFF2-40B4-BE49-F238E27FC236}">
                <a16:creationId xmlns:a16="http://schemas.microsoft.com/office/drawing/2014/main" id="{78D1C846-913C-8550-287F-860F2CBDDAF1}"/>
              </a:ext>
            </a:extLst>
          </p:cNvPr>
          <p:cNvPicPr>
            <a:picLocks noChangeAspect="1"/>
          </p:cNvPicPr>
          <p:nvPr/>
        </p:nvPicPr>
        <p:blipFill>
          <a:blip r:embed="rId3"/>
          <a:stretch>
            <a:fillRect/>
          </a:stretch>
        </p:blipFill>
        <p:spPr>
          <a:xfrm>
            <a:off x="1926908" y="5266383"/>
            <a:ext cx="1062315" cy="840135"/>
          </a:xfrm>
          <a:prstGeom prst="rect">
            <a:avLst/>
          </a:prstGeom>
        </p:spPr>
      </p:pic>
      <p:pic>
        <p:nvPicPr>
          <p:cNvPr id="11" name="Picture 10">
            <a:extLst>
              <a:ext uri="{FF2B5EF4-FFF2-40B4-BE49-F238E27FC236}">
                <a16:creationId xmlns:a16="http://schemas.microsoft.com/office/drawing/2014/main" id="{7D36D2DC-867A-3A9A-18DF-9B1CAB9E9C9E}"/>
              </a:ext>
            </a:extLst>
          </p:cNvPr>
          <p:cNvPicPr>
            <a:picLocks noChangeAspect="1"/>
          </p:cNvPicPr>
          <p:nvPr/>
        </p:nvPicPr>
        <p:blipFill>
          <a:blip r:embed="rId3"/>
          <a:stretch>
            <a:fillRect/>
          </a:stretch>
        </p:blipFill>
        <p:spPr>
          <a:xfrm>
            <a:off x="4045733" y="4582466"/>
            <a:ext cx="2203770" cy="466078"/>
          </a:xfrm>
          <a:prstGeom prst="rect">
            <a:avLst/>
          </a:prstGeom>
        </p:spPr>
      </p:pic>
      <p:pic>
        <p:nvPicPr>
          <p:cNvPr id="12" name="Picture 11">
            <a:extLst>
              <a:ext uri="{FF2B5EF4-FFF2-40B4-BE49-F238E27FC236}">
                <a16:creationId xmlns:a16="http://schemas.microsoft.com/office/drawing/2014/main" id="{FD09A7EB-1FBA-9B70-1BF2-9A995C5E30A6}"/>
              </a:ext>
            </a:extLst>
          </p:cNvPr>
          <p:cNvPicPr>
            <a:picLocks noChangeAspect="1"/>
          </p:cNvPicPr>
          <p:nvPr/>
        </p:nvPicPr>
        <p:blipFill>
          <a:blip r:embed="rId3"/>
          <a:stretch>
            <a:fillRect/>
          </a:stretch>
        </p:blipFill>
        <p:spPr>
          <a:xfrm>
            <a:off x="4050186" y="5277815"/>
            <a:ext cx="2205895" cy="814748"/>
          </a:xfrm>
          <a:prstGeom prst="rect">
            <a:avLst/>
          </a:prstGeom>
        </p:spPr>
      </p:pic>
      <p:sp>
        <p:nvSpPr>
          <p:cNvPr id="14" name="TextBox 13">
            <a:extLst>
              <a:ext uri="{FF2B5EF4-FFF2-40B4-BE49-F238E27FC236}">
                <a16:creationId xmlns:a16="http://schemas.microsoft.com/office/drawing/2014/main" id="{2C61DC51-F487-543D-D425-3117F2F529E6}"/>
              </a:ext>
            </a:extLst>
          </p:cNvPr>
          <p:cNvSpPr txBox="1"/>
          <p:nvPr/>
        </p:nvSpPr>
        <p:spPr>
          <a:xfrm>
            <a:off x="6256081" y="4939242"/>
            <a:ext cx="458844" cy="430887"/>
          </a:xfrm>
          <a:prstGeom prst="rect">
            <a:avLst/>
          </a:prstGeom>
          <a:noFill/>
        </p:spPr>
        <p:txBody>
          <a:bodyPr wrap="square">
            <a:spAutoFit/>
          </a:bodyPr>
          <a:lstStyle/>
          <a:p>
            <a:r>
              <a:rPr lang="en-US" sz="2200" b="0" i="1" u="none" strike="noStrike" baseline="0" dirty="0">
                <a:latin typeface="TimesLTStd-Roman"/>
              </a:rPr>
              <a:t>t</a:t>
            </a:r>
            <a:endParaRPr lang="en-US" sz="2200" i="1" dirty="0"/>
          </a:p>
        </p:txBody>
      </p:sp>
      <p:pic>
        <p:nvPicPr>
          <p:cNvPr id="15" name="Picture 14">
            <a:extLst>
              <a:ext uri="{FF2B5EF4-FFF2-40B4-BE49-F238E27FC236}">
                <a16:creationId xmlns:a16="http://schemas.microsoft.com/office/drawing/2014/main" id="{28FCFB0A-50BB-1C27-12A1-C6073C82DC4B}"/>
              </a:ext>
            </a:extLst>
          </p:cNvPr>
          <p:cNvPicPr>
            <a:picLocks noChangeAspect="1"/>
          </p:cNvPicPr>
          <p:nvPr/>
        </p:nvPicPr>
        <p:blipFill>
          <a:blip r:embed="rId3"/>
          <a:stretch>
            <a:fillRect/>
          </a:stretch>
        </p:blipFill>
        <p:spPr>
          <a:xfrm>
            <a:off x="672782" y="5024677"/>
            <a:ext cx="5848668" cy="393418"/>
          </a:xfrm>
          <a:prstGeom prst="rect">
            <a:avLst/>
          </a:prstGeom>
        </p:spPr>
      </p:pic>
      <p:pic>
        <p:nvPicPr>
          <p:cNvPr id="17" name="Picture 16">
            <a:extLst>
              <a:ext uri="{FF2B5EF4-FFF2-40B4-BE49-F238E27FC236}">
                <a16:creationId xmlns:a16="http://schemas.microsoft.com/office/drawing/2014/main" id="{8527699D-393F-5C01-6FD5-11509DD146B9}"/>
              </a:ext>
            </a:extLst>
          </p:cNvPr>
          <p:cNvPicPr>
            <a:picLocks noChangeAspect="1"/>
          </p:cNvPicPr>
          <p:nvPr/>
        </p:nvPicPr>
        <p:blipFill>
          <a:blip r:embed="rId4"/>
          <a:stretch>
            <a:fillRect/>
          </a:stretch>
        </p:blipFill>
        <p:spPr>
          <a:xfrm>
            <a:off x="7185686" y="1579572"/>
            <a:ext cx="4644073" cy="2524822"/>
          </a:xfrm>
          <a:prstGeom prst="rect">
            <a:avLst/>
          </a:prstGeom>
        </p:spPr>
      </p:pic>
      <p:sp>
        <p:nvSpPr>
          <p:cNvPr id="19" name="TextBox 18">
            <a:extLst>
              <a:ext uri="{FF2B5EF4-FFF2-40B4-BE49-F238E27FC236}">
                <a16:creationId xmlns:a16="http://schemas.microsoft.com/office/drawing/2014/main" id="{F5438893-0485-4A44-DCBF-7F9256FFC05F}"/>
              </a:ext>
            </a:extLst>
          </p:cNvPr>
          <p:cNvSpPr txBox="1"/>
          <p:nvPr/>
        </p:nvSpPr>
        <p:spPr>
          <a:xfrm>
            <a:off x="8281001" y="2713982"/>
            <a:ext cx="1491648" cy="369332"/>
          </a:xfrm>
          <a:prstGeom prst="rect">
            <a:avLst/>
          </a:prstGeom>
          <a:noFill/>
        </p:spPr>
        <p:txBody>
          <a:bodyPr wrap="square">
            <a:spAutoFit/>
          </a:bodyPr>
          <a:lstStyle/>
          <a:p>
            <a:r>
              <a:rPr lang="en-US" sz="1800" b="0" i="1" u="none" strike="noStrike" baseline="0" dirty="0">
                <a:latin typeface="Times New Roman" panose="02020603050405020304" pitchFamily="18" charset="0"/>
                <a:cs typeface="Times New Roman" panose="02020603050405020304" pitchFamily="18" charset="0"/>
              </a:rPr>
              <a:t>v </a:t>
            </a:r>
            <a:r>
              <a:rPr lang="en-US" sz="1800" b="0" u="none" strike="noStrike" baseline="0" dirty="0">
                <a:latin typeface="Times New Roman" panose="02020603050405020304" pitchFamily="18" charset="0"/>
                <a:cs typeface="Times New Roman" panose="02020603050405020304" pitchFamily="18" charset="0"/>
              </a:rPr>
              <a:t>&gt; 0 forward</a:t>
            </a:r>
            <a:endParaRPr lang="en-US" dirty="0"/>
          </a:p>
        </p:txBody>
      </p:sp>
      <p:sp>
        <p:nvSpPr>
          <p:cNvPr id="20" name="TextBox 19">
            <a:extLst>
              <a:ext uri="{FF2B5EF4-FFF2-40B4-BE49-F238E27FC236}">
                <a16:creationId xmlns:a16="http://schemas.microsoft.com/office/drawing/2014/main" id="{8A8E622D-CE62-421D-284F-12D34E0D95F2}"/>
              </a:ext>
            </a:extLst>
          </p:cNvPr>
          <p:cNvSpPr txBox="1"/>
          <p:nvPr/>
        </p:nvSpPr>
        <p:spPr>
          <a:xfrm>
            <a:off x="10437392" y="2657317"/>
            <a:ext cx="1491648" cy="369332"/>
          </a:xfrm>
          <a:prstGeom prst="rect">
            <a:avLst/>
          </a:prstGeom>
          <a:noFill/>
        </p:spPr>
        <p:txBody>
          <a:bodyPr wrap="square">
            <a:spAutoFit/>
          </a:bodyPr>
          <a:lstStyle/>
          <a:p>
            <a:r>
              <a:rPr lang="en-US" sz="1800" b="0" i="1" u="none" strike="noStrike" baseline="0" dirty="0">
                <a:latin typeface="Times New Roman" panose="02020603050405020304" pitchFamily="18" charset="0"/>
                <a:cs typeface="Times New Roman" panose="02020603050405020304" pitchFamily="18" charset="0"/>
              </a:rPr>
              <a:t>v </a:t>
            </a:r>
            <a:r>
              <a:rPr lang="en-US" i="1" dirty="0">
                <a:latin typeface="Times New Roman" panose="02020603050405020304" pitchFamily="18" charset="0"/>
                <a:cs typeface="Times New Roman" panose="02020603050405020304" pitchFamily="18" charset="0"/>
              </a:rPr>
              <a:t>=</a:t>
            </a:r>
            <a:r>
              <a:rPr lang="en-US" sz="1800" b="0" u="none" strike="noStrike" baseline="0" dirty="0">
                <a:latin typeface="Times New Roman" panose="02020603050405020304" pitchFamily="18" charset="0"/>
                <a:cs typeface="Times New Roman" panose="02020603050405020304" pitchFamily="18" charset="0"/>
              </a:rPr>
              <a:t> 0 stopped</a:t>
            </a:r>
            <a:endParaRPr lang="en-US" dirty="0"/>
          </a:p>
        </p:txBody>
      </p:sp>
      <p:sp>
        <p:nvSpPr>
          <p:cNvPr id="21" name="TextBox 20">
            <a:extLst>
              <a:ext uri="{FF2B5EF4-FFF2-40B4-BE49-F238E27FC236}">
                <a16:creationId xmlns:a16="http://schemas.microsoft.com/office/drawing/2014/main" id="{3D5F0EBA-D637-4FE1-9872-272121FBFB09}"/>
              </a:ext>
            </a:extLst>
          </p:cNvPr>
          <p:cNvSpPr txBox="1"/>
          <p:nvPr/>
        </p:nvSpPr>
        <p:spPr>
          <a:xfrm>
            <a:off x="8170815" y="2287985"/>
            <a:ext cx="1641855" cy="369332"/>
          </a:xfrm>
          <a:prstGeom prst="rect">
            <a:avLst/>
          </a:prstGeom>
          <a:noFill/>
        </p:spPr>
        <p:txBody>
          <a:bodyPr wrap="square">
            <a:spAutoFit/>
          </a:bodyPr>
          <a:lstStyle/>
          <a:p>
            <a:r>
              <a:rPr lang="en-US" sz="1800" b="0" i="1" u="none" strike="noStrike" baseline="0" dirty="0">
                <a:latin typeface="Times New Roman" panose="02020603050405020304" pitchFamily="18" charset="0"/>
                <a:cs typeface="Times New Roman" panose="02020603050405020304" pitchFamily="18" charset="0"/>
              </a:rPr>
              <a:t>v </a:t>
            </a:r>
            <a:r>
              <a:rPr lang="en-US" sz="1800" b="0" u="none" strike="noStrike" baseline="0" dirty="0">
                <a:latin typeface="Times New Roman" panose="02020603050405020304" pitchFamily="18" charset="0"/>
                <a:cs typeface="Times New Roman" panose="02020603050405020304" pitchFamily="18" charset="0"/>
              </a:rPr>
              <a:t>&lt; 0 backward</a:t>
            </a:r>
            <a:endParaRPr lang="en-US" dirty="0"/>
          </a:p>
        </p:txBody>
      </p:sp>
      <p:sp>
        <p:nvSpPr>
          <p:cNvPr id="22" name="TextBox 21">
            <a:extLst>
              <a:ext uri="{FF2B5EF4-FFF2-40B4-BE49-F238E27FC236}">
                <a16:creationId xmlns:a16="http://schemas.microsoft.com/office/drawing/2014/main" id="{6C4F8D4A-7DA0-AEF9-50E9-17374A2E2359}"/>
              </a:ext>
            </a:extLst>
          </p:cNvPr>
          <p:cNvSpPr txBox="1"/>
          <p:nvPr/>
        </p:nvSpPr>
        <p:spPr>
          <a:xfrm>
            <a:off x="6202948" y="2271174"/>
            <a:ext cx="1491648" cy="369332"/>
          </a:xfrm>
          <a:prstGeom prst="rect">
            <a:avLst/>
          </a:prstGeom>
          <a:noFill/>
        </p:spPr>
        <p:txBody>
          <a:bodyPr wrap="square">
            <a:spAutoFit/>
          </a:bodyPr>
          <a:lstStyle/>
          <a:p>
            <a:r>
              <a:rPr lang="en-US" sz="1800" b="0" i="1" u="none" strike="noStrike" baseline="0" dirty="0">
                <a:latin typeface="Times New Roman" panose="02020603050405020304" pitchFamily="18" charset="0"/>
                <a:cs typeface="Times New Roman" panose="02020603050405020304" pitchFamily="18" charset="0"/>
              </a:rPr>
              <a:t>v </a:t>
            </a:r>
            <a:r>
              <a:rPr lang="en-US" i="1" dirty="0">
                <a:latin typeface="Times New Roman" panose="02020603050405020304" pitchFamily="18" charset="0"/>
                <a:cs typeface="Times New Roman" panose="02020603050405020304" pitchFamily="18" charset="0"/>
              </a:rPr>
              <a:t>=</a:t>
            </a:r>
            <a:r>
              <a:rPr lang="en-US" sz="1800" b="0" u="none" strike="noStrike" baseline="0" dirty="0">
                <a:latin typeface="Times New Roman" panose="02020603050405020304" pitchFamily="18" charset="0"/>
                <a:cs typeface="Times New Roman" panose="02020603050405020304" pitchFamily="18" charset="0"/>
              </a:rPr>
              <a:t> 0 stopped</a:t>
            </a:r>
            <a:endParaRPr lang="en-US" dirty="0"/>
          </a:p>
        </p:txBody>
      </p:sp>
      <p:sp>
        <p:nvSpPr>
          <p:cNvPr id="23" name="TextBox 22">
            <a:extLst>
              <a:ext uri="{FF2B5EF4-FFF2-40B4-BE49-F238E27FC236}">
                <a16:creationId xmlns:a16="http://schemas.microsoft.com/office/drawing/2014/main" id="{CADD70D5-B34F-D399-594A-1545FC04E219}"/>
              </a:ext>
            </a:extLst>
          </p:cNvPr>
          <p:cNvSpPr txBox="1"/>
          <p:nvPr/>
        </p:nvSpPr>
        <p:spPr>
          <a:xfrm>
            <a:off x="8851423" y="1861988"/>
            <a:ext cx="1491648" cy="369332"/>
          </a:xfrm>
          <a:prstGeom prst="rect">
            <a:avLst/>
          </a:prstGeom>
          <a:noFill/>
        </p:spPr>
        <p:txBody>
          <a:bodyPr wrap="square">
            <a:spAutoFit/>
          </a:bodyPr>
          <a:lstStyle/>
          <a:p>
            <a:r>
              <a:rPr lang="en-US" sz="1800" b="0" i="1" u="none" strike="noStrike" baseline="0" dirty="0">
                <a:latin typeface="Times New Roman" panose="02020603050405020304" pitchFamily="18" charset="0"/>
                <a:cs typeface="Times New Roman" panose="02020603050405020304" pitchFamily="18" charset="0"/>
              </a:rPr>
              <a:t>v </a:t>
            </a:r>
            <a:r>
              <a:rPr lang="en-US" sz="1800" b="0" u="none" strike="noStrike" baseline="0" dirty="0">
                <a:latin typeface="Times New Roman" panose="02020603050405020304" pitchFamily="18" charset="0"/>
                <a:cs typeface="Times New Roman" panose="02020603050405020304" pitchFamily="18" charset="0"/>
              </a:rPr>
              <a:t>&gt; 0 forward</a:t>
            </a:r>
            <a:endParaRPr lang="en-US" dirty="0"/>
          </a:p>
        </p:txBody>
      </p:sp>
      <p:pic>
        <p:nvPicPr>
          <p:cNvPr id="24" name="Picture 23">
            <a:extLst>
              <a:ext uri="{FF2B5EF4-FFF2-40B4-BE49-F238E27FC236}">
                <a16:creationId xmlns:a16="http://schemas.microsoft.com/office/drawing/2014/main" id="{FF08BA01-2208-1127-1CDF-3004F27D1B93}"/>
              </a:ext>
            </a:extLst>
          </p:cNvPr>
          <p:cNvPicPr>
            <a:picLocks noChangeAspect="1"/>
          </p:cNvPicPr>
          <p:nvPr/>
        </p:nvPicPr>
        <p:blipFill>
          <a:blip r:embed="rId3"/>
          <a:stretch>
            <a:fillRect/>
          </a:stretch>
        </p:blipFill>
        <p:spPr>
          <a:xfrm>
            <a:off x="7305743" y="3413640"/>
            <a:ext cx="1243321" cy="690754"/>
          </a:xfrm>
          <a:prstGeom prst="rect">
            <a:avLst/>
          </a:prstGeom>
        </p:spPr>
      </p:pic>
      <p:pic>
        <p:nvPicPr>
          <p:cNvPr id="25" name="Picture 24">
            <a:extLst>
              <a:ext uri="{FF2B5EF4-FFF2-40B4-BE49-F238E27FC236}">
                <a16:creationId xmlns:a16="http://schemas.microsoft.com/office/drawing/2014/main" id="{457888DD-7C76-969D-A838-1CA8EBCB360F}"/>
              </a:ext>
            </a:extLst>
          </p:cNvPr>
          <p:cNvPicPr>
            <a:picLocks noChangeAspect="1"/>
          </p:cNvPicPr>
          <p:nvPr/>
        </p:nvPicPr>
        <p:blipFill>
          <a:blip r:embed="rId3"/>
          <a:stretch>
            <a:fillRect/>
          </a:stretch>
        </p:blipFill>
        <p:spPr>
          <a:xfrm>
            <a:off x="9892158" y="3389162"/>
            <a:ext cx="1243321" cy="369333"/>
          </a:xfrm>
          <a:prstGeom prst="rect">
            <a:avLst/>
          </a:prstGeom>
        </p:spPr>
      </p:pic>
      <p:pic>
        <p:nvPicPr>
          <p:cNvPr id="26" name="Picture 25">
            <a:extLst>
              <a:ext uri="{FF2B5EF4-FFF2-40B4-BE49-F238E27FC236}">
                <a16:creationId xmlns:a16="http://schemas.microsoft.com/office/drawing/2014/main" id="{B3730881-C3F5-007B-5889-41EA2C1F8208}"/>
              </a:ext>
            </a:extLst>
          </p:cNvPr>
          <p:cNvPicPr>
            <a:picLocks noChangeAspect="1"/>
          </p:cNvPicPr>
          <p:nvPr/>
        </p:nvPicPr>
        <p:blipFill>
          <a:blip r:embed="rId3"/>
          <a:stretch>
            <a:fillRect/>
          </a:stretch>
        </p:blipFill>
        <p:spPr>
          <a:xfrm>
            <a:off x="10012215" y="3723344"/>
            <a:ext cx="1243321" cy="369333"/>
          </a:xfrm>
          <a:prstGeom prst="rect">
            <a:avLst/>
          </a:prstGeom>
        </p:spPr>
      </p:pic>
      <p:pic>
        <p:nvPicPr>
          <p:cNvPr id="27" name="Picture 26">
            <a:extLst>
              <a:ext uri="{FF2B5EF4-FFF2-40B4-BE49-F238E27FC236}">
                <a16:creationId xmlns:a16="http://schemas.microsoft.com/office/drawing/2014/main" id="{D5AA4288-695C-9FAD-5F98-7C296FF2502D}"/>
              </a:ext>
            </a:extLst>
          </p:cNvPr>
          <p:cNvPicPr>
            <a:picLocks noChangeAspect="1"/>
          </p:cNvPicPr>
          <p:nvPr/>
        </p:nvPicPr>
        <p:blipFill>
          <a:blip r:embed="rId3"/>
          <a:stretch>
            <a:fillRect/>
          </a:stretch>
        </p:blipFill>
        <p:spPr>
          <a:xfrm>
            <a:off x="7217920" y="1461769"/>
            <a:ext cx="1243321" cy="369333"/>
          </a:xfrm>
          <a:prstGeom prst="rect">
            <a:avLst/>
          </a:prstGeom>
        </p:spPr>
      </p:pic>
      <p:pic>
        <p:nvPicPr>
          <p:cNvPr id="29" name="Picture 28">
            <a:extLst>
              <a:ext uri="{FF2B5EF4-FFF2-40B4-BE49-F238E27FC236}">
                <a16:creationId xmlns:a16="http://schemas.microsoft.com/office/drawing/2014/main" id="{37DE59D4-6993-3A57-16CD-CB2564D916E0}"/>
              </a:ext>
            </a:extLst>
          </p:cNvPr>
          <p:cNvPicPr>
            <a:picLocks noChangeAspect="1"/>
          </p:cNvPicPr>
          <p:nvPr/>
        </p:nvPicPr>
        <p:blipFill>
          <a:blip r:embed="rId3"/>
          <a:stretch>
            <a:fillRect/>
          </a:stretch>
        </p:blipFill>
        <p:spPr>
          <a:xfrm>
            <a:off x="7217920" y="1874877"/>
            <a:ext cx="1243321" cy="317025"/>
          </a:xfrm>
          <a:prstGeom prst="rect">
            <a:avLst/>
          </a:prstGeom>
        </p:spPr>
      </p:pic>
      <p:sp>
        <p:nvSpPr>
          <p:cNvPr id="31" name="TextBox 30">
            <a:extLst>
              <a:ext uri="{FF2B5EF4-FFF2-40B4-BE49-F238E27FC236}">
                <a16:creationId xmlns:a16="http://schemas.microsoft.com/office/drawing/2014/main" id="{C49426F8-0C6A-C98B-BEED-637B1C892947}"/>
              </a:ext>
            </a:extLst>
          </p:cNvPr>
          <p:cNvSpPr txBox="1"/>
          <p:nvPr/>
        </p:nvSpPr>
        <p:spPr>
          <a:xfrm>
            <a:off x="7772497" y="4897311"/>
            <a:ext cx="3203046" cy="430887"/>
          </a:xfrm>
          <a:prstGeom prst="rect">
            <a:avLst/>
          </a:prstGeom>
          <a:noFill/>
        </p:spPr>
        <p:txBody>
          <a:bodyPr wrap="square">
            <a:spAutoFit/>
          </a:bodyPr>
          <a:lstStyle/>
          <a:p>
            <a:r>
              <a:rPr lang="en-US" sz="2200" b="0" i="0" u="none" strike="noStrike" baseline="0" dirty="0">
                <a:latin typeface="TimesLTStd-Roman"/>
              </a:rPr>
              <a:t>How about acceleration?</a:t>
            </a:r>
            <a:endParaRPr lang="en-US" sz="2200" dirty="0"/>
          </a:p>
        </p:txBody>
      </p:sp>
      <p:sp>
        <p:nvSpPr>
          <p:cNvPr id="32" name="TextBox 31">
            <a:extLst>
              <a:ext uri="{FF2B5EF4-FFF2-40B4-BE49-F238E27FC236}">
                <a16:creationId xmlns:a16="http://schemas.microsoft.com/office/drawing/2014/main" id="{A8F79A77-7576-F3C4-73EF-695F543CB32F}"/>
              </a:ext>
            </a:extLst>
          </p:cNvPr>
          <p:cNvSpPr txBox="1"/>
          <p:nvPr/>
        </p:nvSpPr>
        <p:spPr>
          <a:xfrm>
            <a:off x="1107144" y="6019181"/>
            <a:ext cx="692243" cy="646331"/>
          </a:xfrm>
          <a:prstGeom prst="rect">
            <a:avLst/>
          </a:prstGeom>
          <a:noFill/>
        </p:spPr>
        <p:txBody>
          <a:bodyPr wrap="square">
            <a:spAutoFit/>
          </a:bodyPr>
          <a:lstStyle/>
          <a:p>
            <a:r>
              <a:rPr lang="en-US" sz="1800" b="0" i="1" u="none" strike="noStrike" baseline="0" dirty="0">
                <a:latin typeface="Times New Roman" panose="02020603050405020304" pitchFamily="18" charset="0"/>
                <a:cs typeface="Times New Roman" panose="02020603050405020304" pitchFamily="18" charset="0"/>
              </a:rPr>
              <a:t>v </a:t>
            </a:r>
            <a:r>
              <a:rPr lang="en-US" dirty="0">
                <a:latin typeface="Times New Roman" panose="02020603050405020304" pitchFamily="18" charset="0"/>
                <a:cs typeface="Times New Roman" panose="02020603050405020304" pitchFamily="18" charset="0"/>
              </a:rPr>
              <a:t>&gt;</a:t>
            </a:r>
            <a:r>
              <a:rPr lang="en-US" sz="1800" b="0" u="none" strike="noStrike" baseline="0" dirty="0">
                <a:latin typeface="Times New Roman" panose="02020603050405020304" pitchFamily="18" charset="0"/>
                <a:cs typeface="Times New Roman" panose="02020603050405020304" pitchFamily="18" charset="0"/>
              </a:rPr>
              <a:t> 0</a:t>
            </a:r>
          </a:p>
          <a:p>
            <a:r>
              <a:rPr lang="en-US" sz="1800" b="0" i="1" u="none" strike="noStrike" baseline="0" dirty="0">
                <a:latin typeface="Times New Roman" panose="02020603050405020304" pitchFamily="18" charset="0"/>
                <a:cs typeface="Times New Roman" panose="02020603050405020304" pitchFamily="18" charset="0"/>
              </a:rPr>
              <a:t>a </a:t>
            </a:r>
            <a:r>
              <a:rPr lang="en-US" sz="1800" b="0" u="none" strike="noStrike" baseline="0" dirty="0">
                <a:latin typeface="Times New Roman" panose="02020603050405020304" pitchFamily="18" charset="0"/>
                <a:cs typeface="Times New Roman" panose="02020603050405020304" pitchFamily="18" charset="0"/>
              </a:rPr>
              <a:t>&lt; 0</a:t>
            </a:r>
            <a:endParaRPr lang="en-US" dirty="0"/>
          </a:p>
        </p:txBody>
      </p:sp>
      <p:pic>
        <p:nvPicPr>
          <p:cNvPr id="33" name="Picture 32">
            <a:extLst>
              <a:ext uri="{FF2B5EF4-FFF2-40B4-BE49-F238E27FC236}">
                <a16:creationId xmlns:a16="http://schemas.microsoft.com/office/drawing/2014/main" id="{042F3097-B83A-44F9-F527-93686E4EBA1E}"/>
              </a:ext>
            </a:extLst>
          </p:cNvPr>
          <p:cNvPicPr>
            <a:picLocks noChangeAspect="1"/>
          </p:cNvPicPr>
          <p:nvPr/>
        </p:nvPicPr>
        <p:blipFill>
          <a:blip r:embed="rId3"/>
          <a:stretch>
            <a:fillRect/>
          </a:stretch>
        </p:blipFill>
        <p:spPr>
          <a:xfrm>
            <a:off x="2982873" y="5291770"/>
            <a:ext cx="1062315" cy="667852"/>
          </a:xfrm>
          <a:prstGeom prst="rect">
            <a:avLst/>
          </a:prstGeom>
        </p:spPr>
      </p:pic>
      <p:sp>
        <p:nvSpPr>
          <p:cNvPr id="35" name="TextBox 34">
            <a:extLst>
              <a:ext uri="{FF2B5EF4-FFF2-40B4-BE49-F238E27FC236}">
                <a16:creationId xmlns:a16="http://schemas.microsoft.com/office/drawing/2014/main" id="{1E710495-0DAE-3770-A576-7EB4EEC771E8}"/>
              </a:ext>
            </a:extLst>
          </p:cNvPr>
          <p:cNvSpPr txBox="1"/>
          <p:nvPr/>
        </p:nvSpPr>
        <p:spPr>
          <a:xfrm>
            <a:off x="2203314" y="6042338"/>
            <a:ext cx="692243" cy="646331"/>
          </a:xfrm>
          <a:prstGeom prst="rect">
            <a:avLst/>
          </a:prstGeom>
          <a:noFill/>
        </p:spPr>
        <p:txBody>
          <a:bodyPr wrap="square">
            <a:spAutoFit/>
          </a:bodyPr>
          <a:lstStyle/>
          <a:p>
            <a:r>
              <a:rPr lang="en-US" sz="1800" b="0" i="1" u="none" strike="noStrike" baseline="0" dirty="0">
                <a:latin typeface="Times New Roman" panose="02020603050405020304" pitchFamily="18" charset="0"/>
                <a:cs typeface="Times New Roman" panose="02020603050405020304" pitchFamily="18" charset="0"/>
              </a:rPr>
              <a:t>v </a:t>
            </a:r>
            <a:r>
              <a:rPr lang="en-US" dirty="0">
                <a:latin typeface="Times New Roman" panose="02020603050405020304" pitchFamily="18" charset="0"/>
                <a:cs typeface="Times New Roman" panose="02020603050405020304" pitchFamily="18" charset="0"/>
              </a:rPr>
              <a:t>&lt;</a:t>
            </a:r>
            <a:r>
              <a:rPr lang="en-US" sz="1800" b="0" u="none" strike="noStrike" baseline="0" dirty="0">
                <a:latin typeface="Times New Roman" panose="02020603050405020304" pitchFamily="18" charset="0"/>
                <a:cs typeface="Times New Roman" panose="02020603050405020304" pitchFamily="18" charset="0"/>
              </a:rPr>
              <a:t> 0</a:t>
            </a:r>
          </a:p>
          <a:p>
            <a:r>
              <a:rPr lang="en-US" sz="1800" b="0" i="1" u="none" strike="noStrike" baseline="0" dirty="0">
                <a:latin typeface="Times New Roman" panose="02020603050405020304" pitchFamily="18" charset="0"/>
                <a:cs typeface="Times New Roman" panose="02020603050405020304" pitchFamily="18" charset="0"/>
              </a:rPr>
              <a:t>a </a:t>
            </a:r>
            <a:r>
              <a:rPr lang="en-US" sz="1800" b="0" u="none" strike="noStrike" baseline="0" dirty="0">
                <a:latin typeface="Times New Roman" panose="02020603050405020304" pitchFamily="18" charset="0"/>
                <a:cs typeface="Times New Roman" panose="02020603050405020304" pitchFamily="18" charset="0"/>
              </a:rPr>
              <a:t>&lt; 0</a:t>
            </a:r>
            <a:endParaRPr lang="en-US" dirty="0"/>
          </a:p>
        </p:txBody>
      </p:sp>
      <p:sp>
        <p:nvSpPr>
          <p:cNvPr id="36" name="TextBox 35">
            <a:extLst>
              <a:ext uri="{FF2B5EF4-FFF2-40B4-BE49-F238E27FC236}">
                <a16:creationId xmlns:a16="http://schemas.microsoft.com/office/drawing/2014/main" id="{5FDAC35B-F11B-D2FA-942F-A51DA06323D6}"/>
              </a:ext>
            </a:extLst>
          </p:cNvPr>
          <p:cNvSpPr txBox="1"/>
          <p:nvPr/>
        </p:nvSpPr>
        <p:spPr>
          <a:xfrm>
            <a:off x="3222286" y="6042337"/>
            <a:ext cx="692243" cy="646331"/>
          </a:xfrm>
          <a:prstGeom prst="rect">
            <a:avLst/>
          </a:prstGeom>
          <a:noFill/>
        </p:spPr>
        <p:txBody>
          <a:bodyPr wrap="square">
            <a:spAutoFit/>
          </a:bodyPr>
          <a:lstStyle/>
          <a:p>
            <a:r>
              <a:rPr lang="en-US" sz="1800" b="0" i="1" u="none" strike="noStrike" baseline="0" dirty="0">
                <a:latin typeface="Times New Roman" panose="02020603050405020304" pitchFamily="18" charset="0"/>
                <a:cs typeface="Times New Roman" panose="02020603050405020304" pitchFamily="18" charset="0"/>
              </a:rPr>
              <a:t>v </a:t>
            </a:r>
            <a:r>
              <a:rPr lang="en-US" dirty="0">
                <a:latin typeface="Times New Roman" panose="02020603050405020304" pitchFamily="18" charset="0"/>
                <a:cs typeface="Times New Roman" panose="02020603050405020304" pitchFamily="18" charset="0"/>
              </a:rPr>
              <a:t>&lt;</a:t>
            </a:r>
            <a:r>
              <a:rPr lang="en-US" sz="1800" b="0" u="none" strike="noStrike" baseline="0" dirty="0">
                <a:latin typeface="Times New Roman" panose="02020603050405020304" pitchFamily="18" charset="0"/>
                <a:cs typeface="Times New Roman" panose="02020603050405020304" pitchFamily="18" charset="0"/>
              </a:rPr>
              <a:t> 0</a:t>
            </a:r>
          </a:p>
          <a:p>
            <a:r>
              <a:rPr lang="en-US" sz="1800" b="0" i="1" u="none" strike="noStrike" baseline="0"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&gt;</a:t>
            </a:r>
            <a:r>
              <a:rPr lang="en-US" sz="1800" b="0" u="none" strike="noStrike" baseline="0" dirty="0">
                <a:latin typeface="Times New Roman" panose="02020603050405020304" pitchFamily="18" charset="0"/>
                <a:cs typeface="Times New Roman" panose="02020603050405020304" pitchFamily="18" charset="0"/>
              </a:rPr>
              <a:t> 0</a:t>
            </a:r>
            <a:endParaRPr lang="en-US" dirty="0"/>
          </a:p>
        </p:txBody>
      </p:sp>
      <p:sp>
        <p:nvSpPr>
          <p:cNvPr id="37" name="TextBox 36">
            <a:extLst>
              <a:ext uri="{FF2B5EF4-FFF2-40B4-BE49-F238E27FC236}">
                <a16:creationId xmlns:a16="http://schemas.microsoft.com/office/drawing/2014/main" id="{A36FD99A-08EE-D852-D39C-2C325FD9C67F}"/>
              </a:ext>
            </a:extLst>
          </p:cNvPr>
          <p:cNvSpPr txBox="1"/>
          <p:nvPr/>
        </p:nvSpPr>
        <p:spPr>
          <a:xfrm>
            <a:off x="4801496" y="6042336"/>
            <a:ext cx="692243" cy="646331"/>
          </a:xfrm>
          <a:prstGeom prst="rect">
            <a:avLst/>
          </a:prstGeom>
          <a:noFill/>
        </p:spPr>
        <p:txBody>
          <a:bodyPr wrap="square">
            <a:spAutoFit/>
          </a:bodyPr>
          <a:lstStyle/>
          <a:p>
            <a:r>
              <a:rPr lang="en-US" sz="1800" b="0" i="1" u="none" strike="noStrike" baseline="0" dirty="0">
                <a:latin typeface="Times New Roman" panose="02020603050405020304" pitchFamily="18" charset="0"/>
                <a:cs typeface="Times New Roman" panose="02020603050405020304" pitchFamily="18" charset="0"/>
              </a:rPr>
              <a:t>v </a:t>
            </a:r>
            <a:r>
              <a:rPr lang="en-US" dirty="0">
                <a:latin typeface="Times New Roman" panose="02020603050405020304" pitchFamily="18" charset="0"/>
                <a:cs typeface="Times New Roman" panose="02020603050405020304" pitchFamily="18" charset="0"/>
              </a:rPr>
              <a:t>&gt;</a:t>
            </a:r>
            <a:r>
              <a:rPr lang="en-US" sz="1800" b="0" u="none" strike="noStrike" baseline="0" dirty="0">
                <a:latin typeface="Times New Roman" panose="02020603050405020304" pitchFamily="18" charset="0"/>
                <a:cs typeface="Times New Roman" panose="02020603050405020304" pitchFamily="18" charset="0"/>
              </a:rPr>
              <a:t> 0</a:t>
            </a:r>
          </a:p>
          <a:p>
            <a:r>
              <a:rPr lang="en-US" sz="1800" b="0" i="1" u="none" strike="noStrike" baseline="0"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&gt;</a:t>
            </a:r>
            <a:r>
              <a:rPr lang="en-US" sz="1800" b="0" u="none" strike="noStrike" baseline="0" dirty="0">
                <a:latin typeface="Times New Roman" panose="02020603050405020304" pitchFamily="18" charset="0"/>
                <a:cs typeface="Times New Roman" panose="02020603050405020304" pitchFamily="18" charset="0"/>
              </a:rPr>
              <a:t> 0</a:t>
            </a:r>
            <a:endParaRPr lang="en-US" dirty="0"/>
          </a:p>
        </p:txBody>
      </p:sp>
    </p:spTree>
    <p:extLst>
      <p:ext uri="{BB962C8B-B14F-4D97-AF65-F5344CB8AC3E}">
        <p14:creationId xmlns:p14="http://schemas.microsoft.com/office/powerpoint/2010/main" val="254113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anim calcmode="lin" valueType="num">
                                      <p:cBhvr>
                                        <p:cTn id="41" dur="2000" fill="hold"/>
                                        <p:tgtEl>
                                          <p:spTgt spid="19"/>
                                        </p:tgtEl>
                                        <p:attrNameLst>
                                          <p:attrName>ppt_w</p:attrName>
                                        </p:attrNameLst>
                                      </p:cBhvr>
                                      <p:tavLst>
                                        <p:tav tm="0" fmla="#ppt_w*sin(2.5*pi*$)">
                                          <p:val>
                                            <p:fltVal val="0"/>
                                          </p:val>
                                        </p:tav>
                                        <p:tav tm="100000">
                                          <p:val>
                                            <p:fltVal val="1"/>
                                          </p:val>
                                        </p:tav>
                                      </p:tavLst>
                                    </p:anim>
                                    <p:anim calcmode="lin" valueType="num">
                                      <p:cBhvr>
                                        <p:cTn id="42"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0"/>
                                        <p:tgtEl>
                                          <p:spTgt spid="21"/>
                                        </p:tgtEl>
                                      </p:cBhvr>
                                    </p:animEffect>
                                    <p:anim calcmode="lin" valueType="num">
                                      <p:cBhvr>
                                        <p:cTn id="68" dur="2000" fill="hold"/>
                                        <p:tgtEl>
                                          <p:spTgt spid="21"/>
                                        </p:tgtEl>
                                        <p:attrNameLst>
                                          <p:attrName>ppt_w</p:attrName>
                                        </p:attrNameLst>
                                      </p:cBhvr>
                                      <p:tavLst>
                                        <p:tav tm="0" fmla="#ppt_w*sin(2.5*pi*$)">
                                          <p:val>
                                            <p:fltVal val="0"/>
                                          </p:val>
                                        </p:tav>
                                        <p:tav tm="100000">
                                          <p:val>
                                            <p:fltVal val="1"/>
                                          </p:val>
                                        </p:tav>
                                      </p:tavLst>
                                    </p:anim>
                                    <p:anim calcmode="lin" valueType="num">
                                      <p:cBhvr>
                                        <p:cTn id="6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2000"/>
                                        <p:tgtEl>
                                          <p:spTgt spid="23"/>
                                        </p:tgtEl>
                                      </p:cBhvr>
                                    </p:animEffect>
                                    <p:anim calcmode="lin" valueType="num">
                                      <p:cBhvr>
                                        <p:cTn id="95" dur="2000" fill="hold"/>
                                        <p:tgtEl>
                                          <p:spTgt spid="23"/>
                                        </p:tgtEl>
                                        <p:attrNameLst>
                                          <p:attrName>ppt_w</p:attrName>
                                        </p:attrNameLst>
                                      </p:cBhvr>
                                      <p:tavLst>
                                        <p:tav tm="0" fmla="#ppt_w*sin(2.5*pi*$)">
                                          <p:val>
                                            <p:fltVal val="0"/>
                                          </p:val>
                                        </p:tav>
                                        <p:tav tm="100000">
                                          <p:val>
                                            <p:fltVal val="1"/>
                                          </p:val>
                                        </p:tav>
                                      </p:tavLst>
                                    </p:anim>
                                    <p:anim calcmode="lin" valueType="num">
                                      <p:cBhvr>
                                        <p:cTn id="96"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1000" fill="hold"/>
                                        <p:tgtEl>
                                          <p:spTgt spid="31"/>
                                        </p:tgtEl>
                                        <p:attrNameLst>
                                          <p:attrName>ppt_w</p:attrName>
                                        </p:attrNameLst>
                                      </p:cBhvr>
                                      <p:tavLst>
                                        <p:tav tm="0">
                                          <p:val>
                                            <p:fltVal val="0"/>
                                          </p:val>
                                        </p:tav>
                                        <p:tav tm="100000">
                                          <p:val>
                                            <p:strVal val="#ppt_w"/>
                                          </p:val>
                                        </p:tav>
                                      </p:tavLst>
                                    </p:anim>
                                    <p:anim calcmode="lin" valueType="num">
                                      <p:cBhvr>
                                        <p:cTn id="102" dur="1000" fill="hold"/>
                                        <p:tgtEl>
                                          <p:spTgt spid="31"/>
                                        </p:tgtEl>
                                        <p:attrNameLst>
                                          <p:attrName>ppt_h</p:attrName>
                                        </p:attrNameLst>
                                      </p:cBhvr>
                                      <p:tavLst>
                                        <p:tav tm="0">
                                          <p:val>
                                            <p:fltVal val="0"/>
                                          </p:val>
                                        </p:tav>
                                        <p:tav tm="100000">
                                          <p:val>
                                            <p:strVal val="#ppt_h"/>
                                          </p:val>
                                        </p:tav>
                                      </p:tavLst>
                                    </p:anim>
                                    <p:anim calcmode="lin" valueType="num">
                                      <p:cBhvr>
                                        <p:cTn id="103" dur="1000" fill="hold"/>
                                        <p:tgtEl>
                                          <p:spTgt spid="31"/>
                                        </p:tgtEl>
                                        <p:attrNameLst>
                                          <p:attrName>style.rotation</p:attrName>
                                        </p:attrNameLst>
                                      </p:cBhvr>
                                      <p:tavLst>
                                        <p:tav tm="0">
                                          <p:val>
                                            <p:fltVal val="90"/>
                                          </p:val>
                                        </p:tav>
                                        <p:tav tm="100000">
                                          <p:val>
                                            <p:fltVal val="0"/>
                                          </p:val>
                                        </p:tav>
                                      </p:tavLst>
                                    </p:anim>
                                    <p:animEffect transition="in" filter="fade">
                                      <p:cBhvr>
                                        <p:cTn id="104" dur="10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45" presetClass="entr" presetSubtype="0"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2000"/>
                                        <p:tgtEl>
                                          <p:spTgt spid="32"/>
                                        </p:tgtEl>
                                      </p:cBhvr>
                                    </p:animEffect>
                                    <p:anim calcmode="lin" valueType="num">
                                      <p:cBhvr>
                                        <p:cTn id="110" dur="2000" fill="hold"/>
                                        <p:tgtEl>
                                          <p:spTgt spid="32"/>
                                        </p:tgtEl>
                                        <p:attrNameLst>
                                          <p:attrName>ppt_w</p:attrName>
                                        </p:attrNameLst>
                                      </p:cBhvr>
                                      <p:tavLst>
                                        <p:tav tm="0" fmla="#ppt_w*sin(2.5*pi*$)">
                                          <p:val>
                                            <p:fltVal val="0"/>
                                          </p:val>
                                        </p:tav>
                                        <p:tav tm="100000">
                                          <p:val>
                                            <p:fltVal val="1"/>
                                          </p:val>
                                        </p:tav>
                                      </p:tavLst>
                                    </p:anim>
                                    <p:anim calcmode="lin" valueType="num">
                                      <p:cBhvr>
                                        <p:cTn id="111"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8"/>
                                        </p:tgtEl>
                                      </p:cBhvr>
                                    </p:animEffect>
                                    <p:set>
                                      <p:cBhvr>
                                        <p:cTn id="116" dur="1" fill="hold">
                                          <p:stCondLst>
                                            <p:cond delay="499"/>
                                          </p:stCondLst>
                                        </p:cTn>
                                        <p:tgtEl>
                                          <p:spTgt spid="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2000"/>
                                        <p:tgtEl>
                                          <p:spTgt spid="35"/>
                                        </p:tgtEl>
                                      </p:cBhvr>
                                    </p:animEffect>
                                    <p:anim calcmode="lin" valueType="num">
                                      <p:cBhvr>
                                        <p:cTn id="122" dur="2000" fill="hold"/>
                                        <p:tgtEl>
                                          <p:spTgt spid="35"/>
                                        </p:tgtEl>
                                        <p:attrNameLst>
                                          <p:attrName>ppt_w</p:attrName>
                                        </p:attrNameLst>
                                      </p:cBhvr>
                                      <p:tavLst>
                                        <p:tav tm="0" fmla="#ppt_w*sin(2.5*pi*$)">
                                          <p:val>
                                            <p:fltVal val="0"/>
                                          </p:val>
                                        </p:tav>
                                        <p:tav tm="100000">
                                          <p:val>
                                            <p:fltVal val="1"/>
                                          </p:val>
                                        </p:tav>
                                      </p:tavLst>
                                    </p:anim>
                                    <p:anim calcmode="lin" valueType="num">
                                      <p:cBhvr>
                                        <p:cTn id="123"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10"/>
                                        </p:tgtEl>
                                      </p:cBhvr>
                                    </p:animEffect>
                                    <p:set>
                                      <p:cBhvr>
                                        <p:cTn id="128" dur="1" fill="hold">
                                          <p:stCondLst>
                                            <p:cond delay="499"/>
                                          </p:stCondLst>
                                        </p:cTn>
                                        <p:tgtEl>
                                          <p:spTgt spid="10"/>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grpId="0" nodeType="click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fade">
                                      <p:cBhvr>
                                        <p:cTn id="133" dur="2000"/>
                                        <p:tgtEl>
                                          <p:spTgt spid="36"/>
                                        </p:tgtEl>
                                      </p:cBhvr>
                                    </p:animEffect>
                                    <p:anim calcmode="lin" valueType="num">
                                      <p:cBhvr>
                                        <p:cTn id="134" dur="2000" fill="hold"/>
                                        <p:tgtEl>
                                          <p:spTgt spid="36"/>
                                        </p:tgtEl>
                                        <p:attrNameLst>
                                          <p:attrName>ppt_w</p:attrName>
                                        </p:attrNameLst>
                                      </p:cBhvr>
                                      <p:tavLst>
                                        <p:tav tm="0" fmla="#ppt_w*sin(2.5*pi*$)">
                                          <p:val>
                                            <p:fltVal val="0"/>
                                          </p:val>
                                        </p:tav>
                                        <p:tav tm="100000">
                                          <p:val>
                                            <p:fltVal val="1"/>
                                          </p:val>
                                        </p:tav>
                                      </p:tavLst>
                                    </p:anim>
                                    <p:anim calcmode="lin" valueType="num">
                                      <p:cBhvr>
                                        <p:cTn id="135"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33"/>
                                        </p:tgtEl>
                                      </p:cBhvr>
                                    </p:animEffect>
                                    <p:set>
                                      <p:cBhvr>
                                        <p:cTn id="140" dur="1" fill="hold">
                                          <p:stCondLst>
                                            <p:cond delay="499"/>
                                          </p:stCondLst>
                                        </p:cTn>
                                        <p:tgtEl>
                                          <p:spTgt spid="3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45" presetClass="entr" presetSubtype="0" fill="hold" grpId="0" nodeType="click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2000"/>
                                        <p:tgtEl>
                                          <p:spTgt spid="37"/>
                                        </p:tgtEl>
                                      </p:cBhvr>
                                    </p:animEffect>
                                    <p:anim calcmode="lin" valueType="num">
                                      <p:cBhvr>
                                        <p:cTn id="146" dur="2000" fill="hold"/>
                                        <p:tgtEl>
                                          <p:spTgt spid="37"/>
                                        </p:tgtEl>
                                        <p:attrNameLst>
                                          <p:attrName>ppt_w</p:attrName>
                                        </p:attrNameLst>
                                      </p:cBhvr>
                                      <p:tavLst>
                                        <p:tav tm="0" fmla="#ppt_w*sin(2.5*pi*$)">
                                          <p:val>
                                            <p:fltVal val="0"/>
                                          </p:val>
                                        </p:tav>
                                        <p:tav tm="100000">
                                          <p:val>
                                            <p:fltVal val="1"/>
                                          </p:val>
                                        </p:tav>
                                      </p:tavLst>
                                    </p:anim>
                                    <p:anim calcmode="lin" valueType="num">
                                      <p:cBhvr>
                                        <p:cTn id="147"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12"/>
                                        </p:tgtEl>
                                      </p:cBhvr>
                                    </p:animEffect>
                                    <p:set>
                                      <p:cBhvr>
                                        <p:cTn id="1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9" grpId="0"/>
      <p:bldP spid="20" grpId="0"/>
      <p:bldP spid="21" grpId="0"/>
      <p:bldP spid="22" grpId="0"/>
      <p:bldP spid="23" grpId="0"/>
      <p:bldP spid="31" grpId="0"/>
      <p:bldP spid="32"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8D71D-3234-80DA-D827-13DF14B2083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71AC3EB-737E-FD47-C6DF-38D0552BFD1F}"/>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BB3AD8E-AF5B-99C7-C2A4-AB89449884BA}"/>
                  </a:ext>
                </a:extLst>
              </p:cNvPr>
              <p:cNvSpPr txBox="1"/>
              <p:nvPr/>
            </p:nvSpPr>
            <p:spPr>
              <a:xfrm>
                <a:off x="1759381" y="243242"/>
                <a:ext cx="9894462" cy="798424"/>
              </a:xfrm>
              <a:prstGeom prst="rect">
                <a:avLst/>
              </a:prstGeom>
              <a:noFill/>
            </p:spPr>
            <p:txBody>
              <a:bodyPr wrap="square">
                <a:spAutoFit/>
              </a:bodyPr>
              <a:lstStyle/>
              <a:p>
                <a:pPr algn="l"/>
                <a:r>
                  <a:rPr lang="en-US" sz="2200" b="0" i="0" u="none" strike="noStrike" baseline="0" dirty="0">
                    <a:latin typeface="TimesLTStd-Roman"/>
                  </a:rPr>
                  <a:t>A particle moves according to a law of motion </a:t>
                </a:r>
                <a14:m>
                  <m:oMath xmlns:m="http://schemas.openxmlformats.org/officeDocument/2006/math">
                    <m:r>
                      <a:rPr lang="en-US" sz="2200" b="0" i="1" u="none" strike="noStrike" baseline="0" smtClean="0">
                        <a:latin typeface="Cambria Math" panose="02040503050406030204" pitchFamily="18" charset="0"/>
                      </a:rPr>
                      <m:t>𝑠</m:t>
                    </m:r>
                    <m:d>
                      <m:dPr>
                        <m:ctrlPr>
                          <a:rPr lang="en-US" sz="2200" b="0" i="1" u="none" strike="noStrike" baseline="0" smtClean="0">
                            <a:latin typeface="Cambria Math" panose="02040503050406030204" pitchFamily="18" charset="0"/>
                          </a:rPr>
                        </m:ctrlPr>
                      </m:dPr>
                      <m:e>
                        <m:r>
                          <a:rPr lang="en-US" sz="2200" b="0" i="1" u="none" strike="noStrike" baseline="0" smtClean="0">
                            <a:latin typeface="Cambria Math" panose="02040503050406030204" pitchFamily="18" charset="0"/>
                          </a:rPr>
                          <m:t>𝑡</m:t>
                        </m:r>
                      </m:e>
                    </m:d>
                    <m:r>
                      <a:rPr lang="en-US" sz="2200" b="0" i="1" u="none" strike="noStrike" baseline="0" smtClean="0">
                        <a:latin typeface="Cambria Math" panose="02040503050406030204" pitchFamily="18" charset="0"/>
                      </a:rPr>
                      <m:t>=</m:t>
                    </m:r>
                    <m:sSup>
                      <m:sSupPr>
                        <m:ctrlPr>
                          <a:rPr lang="en-U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rPr>
                          <m:t>𝑡</m:t>
                        </m:r>
                      </m:e>
                      <m:sup>
                        <m:r>
                          <a:rPr lang="en-US" sz="2200" b="0" i="1" u="none" strike="noStrike" baseline="0" smtClean="0">
                            <a:latin typeface="Cambria Math" panose="02040503050406030204" pitchFamily="18" charset="0"/>
                          </a:rPr>
                          <m:t>2</m:t>
                        </m:r>
                      </m:sup>
                    </m:sSup>
                    <m:sSup>
                      <m:sSupPr>
                        <m:ctrlPr>
                          <a:rPr lang="en-U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rPr>
                          <m:t>𝑒</m:t>
                        </m:r>
                      </m:e>
                      <m:sup>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𝑡</m:t>
                        </m:r>
                      </m:sup>
                    </m:sSup>
                  </m:oMath>
                </a14:m>
                <a:r>
                  <a:rPr lang="en-US" sz="2200" b="0" i="0" u="none" strike="noStrike" baseline="0" dirty="0">
                    <a:latin typeface="TimesLTStd-Roman"/>
                  </a:rPr>
                  <a:t>, </a:t>
                </a:r>
                <a:r>
                  <a:rPr lang="en-US" sz="2200" b="0" i="1" u="none" strike="noStrike" baseline="0" dirty="0">
                    <a:latin typeface="TimesLTStd-Italic"/>
                  </a:rPr>
                  <a:t>t </a:t>
                </a:r>
                <a14:m>
                  <m:oMath xmlns:m="http://schemas.openxmlformats.org/officeDocument/2006/math">
                    <m:r>
                      <a:rPr lang="en-US" sz="2200" b="0" i="1" u="none" strike="noStrike" baseline="0" smtClean="0">
                        <a:latin typeface="Cambria Math" panose="02040503050406030204" pitchFamily="18" charset="0"/>
                        <a:ea typeface="Cambria Math" panose="02040503050406030204" pitchFamily="18" charset="0"/>
                      </a:rPr>
                      <m:t>≥ </m:t>
                    </m:r>
                  </m:oMath>
                </a14:m>
                <a:r>
                  <a:rPr lang="en-US" sz="2200" b="0" i="0" u="none" strike="noStrike" baseline="0" dirty="0">
                    <a:latin typeface="TimesLTStd-Roman"/>
                  </a:rPr>
                  <a:t>0, where </a:t>
                </a:r>
                <a:r>
                  <a:rPr lang="en-US" sz="2200" b="0" i="1" u="none" strike="noStrike" baseline="0" dirty="0">
                    <a:latin typeface="TimesLTStd-Italic"/>
                  </a:rPr>
                  <a:t>t </a:t>
                </a:r>
                <a:r>
                  <a:rPr lang="en-US" sz="2200" b="0" i="0" u="none" strike="noStrike" baseline="0" dirty="0">
                    <a:latin typeface="TimesLTStd-Roman"/>
                  </a:rPr>
                  <a:t>is measured in seconds and </a:t>
                </a:r>
                <a:r>
                  <a:rPr lang="en-US" sz="2200" b="0" i="1" u="none" strike="noStrike" baseline="0" dirty="0">
                    <a:latin typeface="TimesLTStd-Italic"/>
                  </a:rPr>
                  <a:t>s </a:t>
                </a:r>
                <a:r>
                  <a:rPr lang="en-US" sz="2200" b="0" i="0" u="none" strike="noStrike" baseline="0" dirty="0">
                    <a:latin typeface="TimesLTStd-Roman"/>
                  </a:rPr>
                  <a:t>in feet.</a:t>
                </a:r>
                <a:endParaRPr lang="en-US" sz="2200" dirty="0"/>
              </a:p>
            </p:txBody>
          </p:sp>
        </mc:Choice>
        <mc:Fallback xmlns="">
          <p:sp>
            <p:nvSpPr>
              <p:cNvPr id="3" name="TextBox 2">
                <a:extLst>
                  <a:ext uri="{FF2B5EF4-FFF2-40B4-BE49-F238E27FC236}">
                    <a16:creationId xmlns:a16="http://schemas.microsoft.com/office/drawing/2014/main" id="{FBB3AD8E-AF5B-99C7-C2A4-AB89449884BA}"/>
                  </a:ext>
                </a:extLst>
              </p:cNvPr>
              <p:cNvSpPr txBox="1">
                <a:spLocks noRot="1" noChangeAspect="1" noMove="1" noResize="1" noEditPoints="1" noAdjustHandles="1" noChangeArrowheads="1" noChangeShapeType="1" noTextEdit="1"/>
              </p:cNvSpPr>
              <p:nvPr/>
            </p:nvSpPr>
            <p:spPr>
              <a:xfrm>
                <a:off x="1759381" y="243242"/>
                <a:ext cx="9894462" cy="798424"/>
              </a:xfrm>
              <a:prstGeom prst="rect">
                <a:avLst/>
              </a:prstGeom>
              <a:blipFill>
                <a:blip r:embed="rId2"/>
                <a:stretch>
                  <a:fillRect l="-801" t="-5344" b="-992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54F18E2-04EC-0523-480E-46A39B2C82E1}"/>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8" name="Text Box 9">
            <a:extLst>
              <a:ext uri="{FF2B5EF4-FFF2-40B4-BE49-F238E27FC236}">
                <a16:creationId xmlns:a16="http://schemas.microsoft.com/office/drawing/2014/main" id="{B9AB7B3B-DCF5-BBDF-F631-F4366AEEF46F}"/>
              </a:ext>
            </a:extLst>
          </p:cNvPr>
          <p:cNvSpPr txBox="1">
            <a:spLocks noChangeArrowheads="1"/>
          </p:cNvSpPr>
          <p:nvPr/>
        </p:nvSpPr>
        <p:spPr bwMode="auto">
          <a:xfrm>
            <a:off x="252068" y="509668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12" name="Picture 11">
            <a:extLst>
              <a:ext uri="{FF2B5EF4-FFF2-40B4-BE49-F238E27FC236}">
                <a16:creationId xmlns:a16="http://schemas.microsoft.com/office/drawing/2014/main" id="{DB9C5F41-F892-C002-71D9-A48EC0C30B2E}"/>
              </a:ext>
            </a:extLst>
          </p:cNvPr>
          <p:cNvPicPr>
            <a:picLocks noChangeAspect="1"/>
          </p:cNvPicPr>
          <p:nvPr/>
        </p:nvPicPr>
        <p:blipFill>
          <a:blip r:embed="rId3"/>
          <a:stretch>
            <a:fillRect/>
          </a:stretch>
        </p:blipFill>
        <p:spPr>
          <a:xfrm>
            <a:off x="1759381" y="1030396"/>
            <a:ext cx="6782388" cy="4059734"/>
          </a:xfrm>
          <a:prstGeom prst="rect">
            <a:avLst/>
          </a:prstGeom>
        </p:spPr>
      </p:pic>
      <p:sp>
        <p:nvSpPr>
          <p:cNvPr id="14" name="TextBox 13">
            <a:extLst>
              <a:ext uri="{FF2B5EF4-FFF2-40B4-BE49-F238E27FC236}">
                <a16:creationId xmlns:a16="http://schemas.microsoft.com/office/drawing/2014/main" id="{0015E949-1EB6-29C1-24D6-9D32A11450CD}"/>
              </a:ext>
            </a:extLst>
          </p:cNvPr>
          <p:cNvSpPr txBox="1"/>
          <p:nvPr/>
        </p:nvSpPr>
        <p:spPr>
          <a:xfrm>
            <a:off x="109182" y="5596424"/>
            <a:ext cx="3686565" cy="430887"/>
          </a:xfrm>
          <a:prstGeom prst="rect">
            <a:avLst/>
          </a:prstGeom>
          <a:noFill/>
        </p:spPr>
        <p:txBody>
          <a:bodyPr wrap="square">
            <a:spAutoFit/>
          </a:bodyPr>
          <a:lstStyle/>
          <a:p>
            <a:r>
              <a:rPr lang="en-US" sz="2200" b="0" i="0" u="none" strike="noStrike" baseline="0" dirty="0">
                <a:latin typeface="TimesLTStd-Roman"/>
              </a:rPr>
              <a:t>(a) Find the velocity at time </a:t>
            </a:r>
            <a:r>
              <a:rPr lang="en-US" sz="2200" b="0" i="1" u="none" strike="noStrike" baseline="0" dirty="0">
                <a:latin typeface="TimesLTStd-Italic"/>
              </a:rPr>
              <a:t>t</a:t>
            </a:r>
            <a:r>
              <a:rPr lang="en-US" sz="2200" b="0" i="0" u="none" strike="noStrike" baseline="0" dirty="0">
                <a:latin typeface="TimesLTStd-Roman"/>
              </a:rPr>
              <a:t>.</a:t>
            </a:r>
            <a:endParaRPr lang="en-US" sz="2200" dirty="0"/>
          </a:p>
        </p:txBody>
      </p:sp>
      <p:pic>
        <p:nvPicPr>
          <p:cNvPr id="15" name="Picture 14">
            <a:extLst>
              <a:ext uri="{FF2B5EF4-FFF2-40B4-BE49-F238E27FC236}">
                <a16:creationId xmlns:a16="http://schemas.microsoft.com/office/drawing/2014/main" id="{7442C1F6-CBF2-3762-AB10-DB2EB8567052}"/>
              </a:ext>
            </a:extLst>
          </p:cNvPr>
          <p:cNvPicPr>
            <a:picLocks noChangeAspect="1"/>
          </p:cNvPicPr>
          <p:nvPr/>
        </p:nvPicPr>
        <p:blipFill>
          <a:blip r:embed="rId4"/>
          <a:stretch>
            <a:fillRect/>
          </a:stretch>
        </p:blipFill>
        <p:spPr>
          <a:xfrm>
            <a:off x="8723324" y="4324348"/>
            <a:ext cx="3105150" cy="2343150"/>
          </a:xfrm>
          <a:prstGeom prst="rect">
            <a:avLst/>
          </a:prstGeom>
        </p:spPr>
      </p:pic>
      <p:pic>
        <p:nvPicPr>
          <p:cNvPr id="19" name="Picture 18">
            <a:extLst>
              <a:ext uri="{FF2B5EF4-FFF2-40B4-BE49-F238E27FC236}">
                <a16:creationId xmlns:a16="http://schemas.microsoft.com/office/drawing/2014/main" id="{B6BF21D1-C852-596A-49A5-F09B5CB519FB}"/>
              </a:ext>
            </a:extLst>
          </p:cNvPr>
          <p:cNvPicPr>
            <a:picLocks noChangeAspect="1"/>
          </p:cNvPicPr>
          <p:nvPr/>
        </p:nvPicPr>
        <p:blipFill>
          <a:blip r:embed="rId5"/>
          <a:stretch>
            <a:fillRect/>
          </a:stretch>
        </p:blipFill>
        <p:spPr>
          <a:xfrm>
            <a:off x="8723324" y="4324348"/>
            <a:ext cx="3105150" cy="2343150"/>
          </a:xfrm>
          <a:prstGeom prst="rect">
            <a:avLst/>
          </a:prstGeom>
        </p:spPr>
      </p:pic>
      <p:pic>
        <p:nvPicPr>
          <p:cNvPr id="21" name="Picture 20">
            <a:extLst>
              <a:ext uri="{FF2B5EF4-FFF2-40B4-BE49-F238E27FC236}">
                <a16:creationId xmlns:a16="http://schemas.microsoft.com/office/drawing/2014/main" id="{6C00308C-D539-2870-A80A-F35D05581A48}"/>
              </a:ext>
            </a:extLst>
          </p:cNvPr>
          <p:cNvPicPr>
            <a:picLocks noChangeAspect="1"/>
          </p:cNvPicPr>
          <p:nvPr/>
        </p:nvPicPr>
        <p:blipFill>
          <a:blip r:embed="rId6"/>
          <a:stretch>
            <a:fillRect/>
          </a:stretch>
        </p:blipFill>
        <p:spPr>
          <a:xfrm>
            <a:off x="8723324" y="4324348"/>
            <a:ext cx="3105150" cy="2343150"/>
          </a:xfrm>
          <a:prstGeom prst="rect">
            <a:avLst/>
          </a:prstGeom>
        </p:spPr>
      </p:pic>
      <p:pic>
        <p:nvPicPr>
          <p:cNvPr id="23" name="Picture 22">
            <a:extLst>
              <a:ext uri="{FF2B5EF4-FFF2-40B4-BE49-F238E27FC236}">
                <a16:creationId xmlns:a16="http://schemas.microsoft.com/office/drawing/2014/main" id="{6573FF14-CE05-3129-17AE-740281F74ACF}"/>
              </a:ext>
            </a:extLst>
          </p:cNvPr>
          <p:cNvPicPr>
            <a:picLocks noChangeAspect="1"/>
          </p:cNvPicPr>
          <p:nvPr/>
        </p:nvPicPr>
        <p:blipFill>
          <a:blip r:embed="rId7"/>
          <a:stretch>
            <a:fillRect/>
          </a:stretch>
        </p:blipFill>
        <p:spPr>
          <a:xfrm>
            <a:off x="8723324" y="4324348"/>
            <a:ext cx="3105150" cy="2343150"/>
          </a:xfrm>
          <a:prstGeom prst="rect">
            <a:avLst/>
          </a:prstGeom>
        </p:spPr>
      </p:pic>
      <p:pic>
        <p:nvPicPr>
          <p:cNvPr id="25" name="Picture 24">
            <a:extLst>
              <a:ext uri="{FF2B5EF4-FFF2-40B4-BE49-F238E27FC236}">
                <a16:creationId xmlns:a16="http://schemas.microsoft.com/office/drawing/2014/main" id="{36CB9E23-EF26-FD60-13E0-7CD85B6610DC}"/>
              </a:ext>
            </a:extLst>
          </p:cNvPr>
          <p:cNvPicPr>
            <a:picLocks noChangeAspect="1"/>
          </p:cNvPicPr>
          <p:nvPr/>
        </p:nvPicPr>
        <p:blipFill>
          <a:blip r:embed="rId8"/>
          <a:stretch>
            <a:fillRect/>
          </a:stretch>
        </p:blipFill>
        <p:spPr>
          <a:xfrm>
            <a:off x="8722010" y="4325294"/>
            <a:ext cx="3105150" cy="2343150"/>
          </a:xfrm>
          <a:prstGeom prst="rect">
            <a:avLst/>
          </a:prstGeom>
        </p:spPr>
      </p:pic>
      <p:pic>
        <p:nvPicPr>
          <p:cNvPr id="27" name="Picture 26">
            <a:extLst>
              <a:ext uri="{FF2B5EF4-FFF2-40B4-BE49-F238E27FC236}">
                <a16:creationId xmlns:a16="http://schemas.microsoft.com/office/drawing/2014/main" id="{8BD69772-7376-2FB9-17EA-70DCB73B9BD6}"/>
              </a:ext>
            </a:extLst>
          </p:cNvPr>
          <p:cNvPicPr>
            <a:picLocks noChangeAspect="1"/>
          </p:cNvPicPr>
          <p:nvPr/>
        </p:nvPicPr>
        <p:blipFill>
          <a:blip r:embed="rId9"/>
          <a:stretch>
            <a:fillRect/>
          </a:stretch>
        </p:blipFill>
        <p:spPr>
          <a:xfrm>
            <a:off x="8722010" y="4330810"/>
            <a:ext cx="3105150" cy="2343150"/>
          </a:xfrm>
          <a:prstGeom prst="rect">
            <a:avLst/>
          </a:prstGeom>
        </p:spPr>
      </p:pic>
      <p:pic>
        <p:nvPicPr>
          <p:cNvPr id="28" name="Picture 27">
            <a:extLst>
              <a:ext uri="{FF2B5EF4-FFF2-40B4-BE49-F238E27FC236}">
                <a16:creationId xmlns:a16="http://schemas.microsoft.com/office/drawing/2014/main" id="{82B2AE1B-51FE-0FA0-61EA-132855789A82}"/>
              </a:ext>
            </a:extLst>
          </p:cNvPr>
          <p:cNvPicPr>
            <a:picLocks noChangeAspect="1"/>
          </p:cNvPicPr>
          <p:nvPr/>
        </p:nvPicPr>
        <p:blipFill>
          <a:blip r:embed="rId9"/>
          <a:stretch>
            <a:fillRect/>
          </a:stretch>
        </p:blipFill>
        <p:spPr>
          <a:xfrm>
            <a:off x="8727274" y="4327177"/>
            <a:ext cx="3105150" cy="2343150"/>
          </a:xfrm>
          <a:prstGeom prst="rect">
            <a:avLst/>
          </a:prstGeom>
        </p:spPr>
      </p:pic>
      <p:pic>
        <p:nvPicPr>
          <p:cNvPr id="30" name="Picture 29">
            <a:extLst>
              <a:ext uri="{FF2B5EF4-FFF2-40B4-BE49-F238E27FC236}">
                <a16:creationId xmlns:a16="http://schemas.microsoft.com/office/drawing/2014/main" id="{9D2B6937-AD56-B0C8-0F8E-434941817613}"/>
              </a:ext>
            </a:extLst>
          </p:cNvPr>
          <p:cNvPicPr>
            <a:picLocks noChangeAspect="1"/>
          </p:cNvPicPr>
          <p:nvPr/>
        </p:nvPicPr>
        <p:blipFill>
          <a:blip r:embed="rId10"/>
          <a:stretch>
            <a:fillRect/>
          </a:stretch>
        </p:blipFill>
        <p:spPr>
          <a:xfrm>
            <a:off x="8728588" y="4326356"/>
            <a:ext cx="3105150" cy="2343150"/>
          </a:xfrm>
          <a:prstGeom prst="rect">
            <a:avLst/>
          </a:prstGeom>
        </p:spPr>
      </p:pic>
      <p:pic>
        <p:nvPicPr>
          <p:cNvPr id="32" name="Picture 31">
            <a:extLst>
              <a:ext uri="{FF2B5EF4-FFF2-40B4-BE49-F238E27FC236}">
                <a16:creationId xmlns:a16="http://schemas.microsoft.com/office/drawing/2014/main" id="{4B6FCB22-3528-A905-AEB7-DD3DB7FE4A3C}"/>
              </a:ext>
            </a:extLst>
          </p:cNvPr>
          <p:cNvPicPr>
            <a:picLocks noChangeAspect="1"/>
          </p:cNvPicPr>
          <p:nvPr/>
        </p:nvPicPr>
        <p:blipFill>
          <a:blip r:embed="rId11"/>
          <a:stretch>
            <a:fillRect/>
          </a:stretch>
        </p:blipFill>
        <p:spPr>
          <a:xfrm>
            <a:off x="8728588" y="4330810"/>
            <a:ext cx="3105150" cy="2343150"/>
          </a:xfrm>
          <a:prstGeom prst="rect">
            <a:avLst/>
          </a:prstGeom>
        </p:spPr>
      </p:pic>
      <p:graphicFrame>
        <p:nvGraphicFramePr>
          <p:cNvPr id="36" name="Object 35">
            <a:extLst>
              <a:ext uri="{FF2B5EF4-FFF2-40B4-BE49-F238E27FC236}">
                <a16:creationId xmlns:a16="http://schemas.microsoft.com/office/drawing/2014/main" id="{3C11461D-B0A4-8059-BD8F-D694920D3E9C}"/>
              </a:ext>
            </a:extLst>
          </p:cNvPr>
          <p:cNvGraphicFramePr>
            <a:graphicFrameLocks noChangeAspect="1"/>
          </p:cNvGraphicFramePr>
          <p:nvPr>
            <p:extLst>
              <p:ext uri="{D42A27DB-BD31-4B8C-83A1-F6EECF244321}">
                <p14:modId xmlns:p14="http://schemas.microsoft.com/office/powerpoint/2010/main" val="1438820953"/>
              </p:ext>
            </p:extLst>
          </p:nvPr>
        </p:nvGraphicFramePr>
        <p:xfrm>
          <a:off x="518669" y="6163233"/>
          <a:ext cx="1336675" cy="477837"/>
        </p:xfrm>
        <a:graphic>
          <a:graphicData uri="http://schemas.openxmlformats.org/presentationml/2006/ole">
            <mc:AlternateContent xmlns:mc="http://schemas.openxmlformats.org/markup-compatibility/2006">
              <mc:Choice xmlns:v="urn:schemas-microsoft-com:vml" Requires="v">
                <p:oleObj name="Equation" r:id="rId12" imgW="711000" imgH="253800" progId="Equation.DSMT4">
                  <p:embed/>
                </p:oleObj>
              </mc:Choice>
              <mc:Fallback>
                <p:oleObj name="Equation" r:id="rId12" imgW="711000" imgH="253800" progId="Equation.DSMT4">
                  <p:embed/>
                  <p:pic>
                    <p:nvPicPr>
                      <p:cNvPr id="12" name="Object 11">
                        <a:extLst>
                          <a:ext uri="{FF2B5EF4-FFF2-40B4-BE49-F238E27FC236}">
                            <a16:creationId xmlns:a16="http://schemas.microsoft.com/office/drawing/2014/main" id="{846A653F-F01A-786C-8EBC-30913AE9F82F}"/>
                          </a:ext>
                        </a:extLst>
                      </p:cNvPr>
                      <p:cNvPicPr>
                        <a:picLocks noChangeAspect="1" noChangeArrowheads="1"/>
                      </p:cNvPicPr>
                      <p:nvPr/>
                    </p:nvPicPr>
                    <p:blipFill>
                      <a:blip r:embed="rId13"/>
                      <a:srcRect/>
                      <a:stretch>
                        <a:fillRect/>
                      </a:stretch>
                    </p:blipFill>
                    <p:spPr bwMode="auto">
                      <a:xfrm>
                        <a:off x="518669" y="6163233"/>
                        <a:ext cx="1336675"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6">
            <a:extLst>
              <a:ext uri="{FF2B5EF4-FFF2-40B4-BE49-F238E27FC236}">
                <a16:creationId xmlns:a16="http://schemas.microsoft.com/office/drawing/2014/main" id="{A9D01603-1AC4-8711-7753-18A03F54BB8A}"/>
              </a:ext>
            </a:extLst>
          </p:cNvPr>
          <p:cNvGraphicFramePr>
            <a:graphicFrameLocks noChangeAspect="1"/>
          </p:cNvGraphicFramePr>
          <p:nvPr>
            <p:extLst>
              <p:ext uri="{D42A27DB-BD31-4B8C-83A1-F6EECF244321}">
                <p14:modId xmlns:p14="http://schemas.microsoft.com/office/powerpoint/2010/main" val="437915670"/>
              </p:ext>
            </p:extLst>
          </p:nvPr>
        </p:nvGraphicFramePr>
        <p:xfrm>
          <a:off x="2575326" y="5992458"/>
          <a:ext cx="2243137" cy="622300"/>
        </p:xfrm>
        <a:graphic>
          <a:graphicData uri="http://schemas.openxmlformats.org/presentationml/2006/ole">
            <mc:AlternateContent xmlns:mc="http://schemas.openxmlformats.org/markup-compatibility/2006">
              <mc:Choice xmlns:v="urn:schemas-microsoft-com:vml" Requires="v">
                <p:oleObj name="Equation" r:id="rId14" imgW="1193760" imgH="330120" progId="Equation.DSMT4">
                  <p:embed/>
                </p:oleObj>
              </mc:Choice>
              <mc:Fallback>
                <p:oleObj name="Equation" r:id="rId14" imgW="1193760" imgH="330120" progId="Equation.DSMT4">
                  <p:embed/>
                  <p:pic>
                    <p:nvPicPr>
                      <p:cNvPr id="36" name="Object 35">
                        <a:extLst>
                          <a:ext uri="{FF2B5EF4-FFF2-40B4-BE49-F238E27FC236}">
                            <a16:creationId xmlns:a16="http://schemas.microsoft.com/office/drawing/2014/main" id="{3C11461D-B0A4-8059-BD8F-D694920D3E9C}"/>
                          </a:ext>
                        </a:extLst>
                      </p:cNvPr>
                      <p:cNvPicPr>
                        <a:picLocks noChangeAspect="1" noChangeArrowheads="1"/>
                      </p:cNvPicPr>
                      <p:nvPr/>
                    </p:nvPicPr>
                    <p:blipFill>
                      <a:blip r:embed="rId15"/>
                      <a:srcRect/>
                      <a:stretch>
                        <a:fillRect/>
                      </a:stretch>
                    </p:blipFill>
                    <p:spPr bwMode="auto">
                      <a:xfrm>
                        <a:off x="2575326" y="5992458"/>
                        <a:ext cx="2243137"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78744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40517-19BD-605F-C7CF-99850FD1282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B75320-FD1C-745E-4249-099D5D0BEF5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46A537-C90F-3786-3FC1-76DB3BC505C7}"/>
              </a:ext>
            </a:extLst>
          </p:cNvPr>
          <p:cNvSpPr txBox="1"/>
          <p:nvPr/>
        </p:nvSpPr>
        <p:spPr>
          <a:xfrm>
            <a:off x="181970" y="775782"/>
            <a:ext cx="6094902" cy="430887"/>
          </a:xfrm>
          <a:prstGeom prst="rect">
            <a:avLst/>
          </a:prstGeom>
          <a:noFill/>
        </p:spPr>
        <p:txBody>
          <a:bodyPr wrap="square">
            <a:spAutoFit/>
          </a:bodyPr>
          <a:lstStyle/>
          <a:p>
            <a:r>
              <a:rPr lang="en-US" sz="2200" b="0" i="0" u="none" strike="noStrike" baseline="0" dirty="0">
                <a:latin typeface="TimesLTStd-Roman"/>
              </a:rPr>
              <a:t>(b) What is the velocity after 1 second?</a:t>
            </a:r>
            <a:endParaRPr lang="en-US" sz="2200" dirty="0"/>
          </a:p>
        </p:txBody>
      </p:sp>
      <p:sp>
        <p:nvSpPr>
          <p:cNvPr id="5" name="Text Box 9">
            <a:extLst>
              <a:ext uri="{FF2B5EF4-FFF2-40B4-BE49-F238E27FC236}">
                <a16:creationId xmlns:a16="http://schemas.microsoft.com/office/drawing/2014/main" id="{C425D603-1B96-C4D8-227F-DE584B9B4A71}"/>
              </a:ext>
            </a:extLst>
          </p:cNvPr>
          <p:cNvSpPr txBox="1">
            <a:spLocks noChangeArrowheads="1"/>
          </p:cNvSpPr>
          <p:nvPr/>
        </p:nvSpPr>
        <p:spPr bwMode="auto">
          <a:xfrm>
            <a:off x="331009" y="26816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7" name="Picture 6">
            <a:extLst>
              <a:ext uri="{FF2B5EF4-FFF2-40B4-BE49-F238E27FC236}">
                <a16:creationId xmlns:a16="http://schemas.microsoft.com/office/drawing/2014/main" id="{3CD8BB3E-0854-6E71-782C-EC6021889974}"/>
              </a:ext>
            </a:extLst>
          </p:cNvPr>
          <p:cNvPicPr>
            <a:picLocks noChangeAspect="1"/>
          </p:cNvPicPr>
          <p:nvPr/>
        </p:nvPicPr>
        <p:blipFill>
          <a:blip r:embed="rId2"/>
          <a:stretch>
            <a:fillRect/>
          </a:stretch>
        </p:blipFill>
        <p:spPr>
          <a:xfrm>
            <a:off x="8433721" y="469072"/>
            <a:ext cx="3105150" cy="2343150"/>
          </a:xfrm>
          <a:prstGeom prst="rect">
            <a:avLst/>
          </a:prstGeom>
        </p:spPr>
      </p:pic>
      <p:graphicFrame>
        <p:nvGraphicFramePr>
          <p:cNvPr id="20" name="Object 19">
            <a:extLst>
              <a:ext uri="{FF2B5EF4-FFF2-40B4-BE49-F238E27FC236}">
                <a16:creationId xmlns:a16="http://schemas.microsoft.com/office/drawing/2014/main" id="{B68C9E65-E246-AFE5-306A-1DECC7259A8E}"/>
              </a:ext>
            </a:extLst>
          </p:cNvPr>
          <p:cNvGraphicFramePr>
            <a:graphicFrameLocks noChangeAspect="1"/>
          </p:cNvGraphicFramePr>
          <p:nvPr>
            <p:extLst>
              <p:ext uri="{D42A27DB-BD31-4B8C-83A1-F6EECF244321}">
                <p14:modId xmlns:p14="http://schemas.microsoft.com/office/powerpoint/2010/main" val="686222515"/>
              </p:ext>
            </p:extLst>
          </p:nvPr>
        </p:nvGraphicFramePr>
        <p:xfrm>
          <a:off x="707056" y="1206669"/>
          <a:ext cx="2243137" cy="622300"/>
        </p:xfrm>
        <a:graphic>
          <a:graphicData uri="http://schemas.openxmlformats.org/presentationml/2006/ole">
            <mc:AlternateContent xmlns:mc="http://schemas.openxmlformats.org/markup-compatibility/2006">
              <mc:Choice xmlns:v="urn:schemas-microsoft-com:vml" Requires="v">
                <p:oleObj name="Equation" r:id="rId3" imgW="1193760" imgH="330120" progId="Equation.DSMT4">
                  <p:embed/>
                </p:oleObj>
              </mc:Choice>
              <mc:Fallback>
                <p:oleObj name="Equation" r:id="rId3" imgW="1193760" imgH="330120" progId="Equation.DSMT4">
                  <p:embed/>
                  <p:pic>
                    <p:nvPicPr>
                      <p:cNvPr id="37" name="Object 36">
                        <a:extLst>
                          <a:ext uri="{FF2B5EF4-FFF2-40B4-BE49-F238E27FC236}">
                            <a16:creationId xmlns:a16="http://schemas.microsoft.com/office/drawing/2014/main" id="{A9D01603-1AC4-8711-7753-18A03F54BB8A}"/>
                          </a:ext>
                        </a:extLst>
                      </p:cNvPr>
                      <p:cNvPicPr>
                        <a:picLocks noChangeAspect="1" noChangeArrowheads="1"/>
                      </p:cNvPicPr>
                      <p:nvPr/>
                    </p:nvPicPr>
                    <p:blipFill>
                      <a:blip r:embed="rId4"/>
                      <a:srcRect/>
                      <a:stretch>
                        <a:fillRect/>
                      </a:stretch>
                    </p:blipFill>
                    <p:spPr bwMode="auto">
                      <a:xfrm>
                        <a:off x="707056" y="1206669"/>
                        <a:ext cx="2243137"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0">
            <a:extLst>
              <a:ext uri="{FF2B5EF4-FFF2-40B4-BE49-F238E27FC236}">
                <a16:creationId xmlns:a16="http://schemas.microsoft.com/office/drawing/2014/main" id="{893EA0C5-5590-E65A-D6F0-2911A2271112}"/>
              </a:ext>
            </a:extLst>
          </p:cNvPr>
          <p:cNvGraphicFramePr>
            <a:graphicFrameLocks noChangeAspect="1"/>
          </p:cNvGraphicFramePr>
          <p:nvPr>
            <p:extLst>
              <p:ext uri="{D42A27DB-BD31-4B8C-83A1-F6EECF244321}">
                <p14:modId xmlns:p14="http://schemas.microsoft.com/office/powerpoint/2010/main" val="315997841"/>
              </p:ext>
            </p:extLst>
          </p:nvPr>
        </p:nvGraphicFramePr>
        <p:xfrm>
          <a:off x="707056" y="1948706"/>
          <a:ext cx="2913063" cy="622300"/>
        </p:xfrm>
        <a:graphic>
          <a:graphicData uri="http://schemas.openxmlformats.org/presentationml/2006/ole">
            <mc:AlternateContent xmlns:mc="http://schemas.openxmlformats.org/markup-compatibility/2006">
              <mc:Choice xmlns:v="urn:schemas-microsoft-com:vml" Requires="v">
                <p:oleObj name="Equation" r:id="rId5" imgW="1549080" imgH="330120" progId="Equation.DSMT4">
                  <p:embed/>
                </p:oleObj>
              </mc:Choice>
              <mc:Fallback>
                <p:oleObj name="Equation" r:id="rId5" imgW="1549080" imgH="330120" progId="Equation.DSMT4">
                  <p:embed/>
                  <p:pic>
                    <p:nvPicPr>
                      <p:cNvPr id="20" name="Object 19">
                        <a:extLst>
                          <a:ext uri="{FF2B5EF4-FFF2-40B4-BE49-F238E27FC236}">
                            <a16:creationId xmlns:a16="http://schemas.microsoft.com/office/drawing/2014/main" id="{B68C9E65-E246-AFE5-306A-1DECC7259A8E}"/>
                          </a:ext>
                        </a:extLst>
                      </p:cNvPr>
                      <p:cNvPicPr>
                        <a:picLocks noChangeAspect="1" noChangeArrowheads="1"/>
                      </p:cNvPicPr>
                      <p:nvPr/>
                    </p:nvPicPr>
                    <p:blipFill>
                      <a:blip r:embed="rId6"/>
                      <a:srcRect/>
                      <a:stretch>
                        <a:fillRect/>
                      </a:stretch>
                    </p:blipFill>
                    <p:spPr bwMode="auto">
                      <a:xfrm>
                        <a:off x="707056" y="1948706"/>
                        <a:ext cx="291306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a:extLst>
              <a:ext uri="{FF2B5EF4-FFF2-40B4-BE49-F238E27FC236}">
                <a16:creationId xmlns:a16="http://schemas.microsoft.com/office/drawing/2014/main" id="{E7FC517E-1C49-DDBF-EAB0-5B7AC5DF03DD}"/>
              </a:ext>
            </a:extLst>
          </p:cNvPr>
          <p:cNvSpPr txBox="1"/>
          <p:nvPr/>
        </p:nvSpPr>
        <p:spPr>
          <a:xfrm>
            <a:off x="190337" y="2812222"/>
            <a:ext cx="5225764" cy="430887"/>
          </a:xfrm>
          <a:prstGeom prst="rect">
            <a:avLst/>
          </a:prstGeom>
          <a:noFill/>
        </p:spPr>
        <p:txBody>
          <a:bodyPr wrap="square">
            <a:spAutoFit/>
          </a:bodyPr>
          <a:lstStyle/>
          <a:p>
            <a:r>
              <a:rPr lang="en-US" sz="2200" b="0" i="0" u="none" strike="noStrike" baseline="0" dirty="0">
                <a:latin typeface="TimesLTStd-Roman"/>
              </a:rPr>
              <a:t>(c) When is the particle at rest, stopped?</a:t>
            </a:r>
            <a:endParaRPr lang="en-US" sz="2200" dirty="0"/>
          </a:p>
        </p:txBody>
      </p:sp>
      <p:graphicFrame>
        <p:nvGraphicFramePr>
          <p:cNvPr id="24" name="Object 23">
            <a:extLst>
              <a:ext uri="{FF2B5EF4-FFF2-40B4-BE49-F238E27FC236}">
                <a16:creationId xmlns:a16="http://schemas.microsoft.com/office/drawing/2014/main" id="{C2C4DCEC-BFD2-8B1E-1A67-59031FFF07B9}"/>
              </a:ext>
            </a:extLst>
          </p:cNvPr>
          <p:cNvGraphicFramePr>
            <a:graphicFrameLocks noChangeAspect="1"/>
          </p:cNvGraphicFramePr>
          <p:nvPr>
            <p:extLst>
              <p:ext uri="{D42A27DB-BD31-4B8C-83A1-F6EECF244321}">
                <p14:modId xmlns:p14="http://schemas.microsoft.com/office/powerpoint/2010/main" val="1736618082"/>
              </p:ext>
            </p:extLst>
          </p:nvPr>
        </p:nvGraphicFramePr>
        <p:xfrm>
          <a:off x="649914" y="3313043"/>
          <a:ext cx="1431925" cy="479425"/>
        </p:xfrm>
        <a:graphic>
          <a:graphicData uri="http://schemas.openxmlformats.org/presentationml/2006/ole">
            <mc:AlternateContent xmlns:mc="http://schemas.openxmlformats.org/markup-compatibility/2006">
              <mc:Choice xmlns:v="urn:schemas-microsoft-com:vml" Requires="v">
                <p:oleObj name="Equation" r:id="rId7" imgW="761760" imgH="253800" progId="Equation.DSMT4">
                  <p:embed/>
                </p:oleObj>
              </mc:Choice>
              <mc:Fallback>
                <p:oleObj name="Equation" r:id="rId7" imgW="761760" imgH="253800" progId="Equation.DSMT4">
                  <p:embed/>
                  <p:pic>
                    <p:nvPicPr>
                      <p:cNvPr id="20" name="Object 19">
                        <a:extLst>
                          <a:ext uri="{FF2B5EF4-FFF2-40B4-BE49-F238E27FC236}">
                            <a16:creationId xmlns:a16="http://schemas.microsoft.com/office/drawing/2014/main" id="{B68C9E65-E246-AFE5-306A-1DECC7259A8E}"/>
                          </a:ext>
                        </a:extLst>
                      </p:cNvPr>
                      <p:cNvPicPr>
                        <a:picLocks noChangeAspect="1" noChangeArrowheads="1"/>
                      </p:cNvPicPr>
                      <p:nvPr/>
                    </p:nvPicPr>
                    <p:blipFill>
                      <a:blip r:embed="rId8"/>
                      <a:srcRect/>
                      <a:stretch>
                        <a:fillRect/>
                      </a:stretch>
                    </p:blipFill>
                    <p:spPr bwMode="auto">
                      <a:xfrm>
                        <a:off x="649914" y="3313043"/>
                        <a:ext cx="143192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4">
            <a:extLst>
              <a:ext uri="{FF2B5EF4-FFF2-40B4-BE49-F238E27FC236}">
                <a16:creationId xmlns:a16="http://schemas.microsoft.com/office/drawing/2014/main" id="{1F243A8D-BE0A-C81F-8D93-7427C618F37C}"/>
              </a:ext>
            </a:extLst>
          </p:cNvPr>
          <p:cNvGraphicFramePr>
            <a:graphicFrameLocks noChangeAspect="1"/>
          </p:cNvGraphicFramePr>
          <p:nvPr>
            <p:extLst>
              <p:ext uri="{D42A27DB-BD31-4B8C-83A1-F6EECF244321}">
                <p14:modId xmlns:p14="http://schemas.microsoft.com/office/powerpoint/2010/main" val="3884833660"/>
              </p:ext>
            </p:extLst>
          </p:nvPr>
        </p:nvGraphicFramePr>
        <p:xfrm>
          <a:off x="649914" y="3862402"/>
          <a:ext cx="1860550" cy="431800"/>
        </p:xfrm>
        <a:graphic>
          <a:graphicData uri="http://schemas.openxmlformats.org/presentationml/2006/ole">
            <mc:AlternateContent xmlns:mc="http://schemas.openxmlformats.org/markup-compatibility/2006">
              <mc:Choice xmlns:v="urn:schemas-microsoft-com:vml" Requires="v">
                <p:oleObj name="Equation" r:id="rId9" imgW="990360" imgH="228600" progId="Equation.DSMT4">
                  <p:embed/>
                </p:oleObj>
              </mc:Choice>
              <mc:Fallback>
                <p:oleObj name="Equation" r:id="rId9" imgW="990360" imgH="228600" progId="Equation.DSMT4">
                  <p:embed/>
                  <p:pic>
                    <p:nvPicPr>
                      <p:cNvPr id="20" name="Object 19">
                        <a:extLst>
                          <a:ext uri="{FF2B5EF4-FFF2-40B4-BE49-F238E27FC236}">
                            <a16:creationId xmlns:a16="http://schemas.microsoft.com/office/drawing/2014/main" id="{B68C9E65-E246-AFE5-306A-1DECC7259A8E}"/>
                          </a:ext>
                        </a:extLst>
                      </p:cNvPr>
                      <p:cNvPicPr>
                        <a:picLocks noChangeAspect="1" noChangeArrowheads="1"/>
                      </p:cNvPicPr>
                      <p:nvPr/>
                    </p:nvPicPr>
                    <p:blipFill>
                      <a:blip r:embed="rId10"/>
                      <a:srcRect/>
                      <a:stretch>
                        <a:fillRect/>
                      </a:stretch>
                    </p:blipFill>
                    <p:spPr bwMode="auto">
                      <a:xfrm>
                        <a:off x="649914" y="3862402"/>
                        <a:ext cx="18605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5">
            <a:extLst>
              <a:ext uri="{FF2B5EF4-FFF2-40B4-BE49-F238E27FC236}">
                <a16:creationId xmlns:a16="http://schemas.microsoft.com/office/drawing/2014/main" id="{BF3EE15F-ACDD-0483-648C-82AB021F7405}"/>
              </a:ext>
            </a:extLst>
          </p:cNvPr>
          <p:cNvGraphicFramePr>
            <a:graphicFrameLocks noChangeAspect="1"/>
          </p:cNvGraphicFramePr>
          <p:nvPr>
            <p:extLst>
              <p:ext uri="{D42A27DB-BD31-4B8C-83A1-F6EECF244321}">
                <p14:modId xmlns:p14="http://schemas.microsoft.com/office/powerpoint/2010/main" val="2000905652"/>
              </p:ext>
            </p:extLst>
          </p:nvPr>
        </p:nvGraphicFramePr>
        <p:xfrm>
          <a:off x="768976" y="4416862"/>
          <a:ext cx="1741488" cy="431800"/>
        </p:xfrm>
        <a:graphic>
          <a:graphicData uri="http://schemas.openxmlformats.org/presentationml/2006/ole">
            <mc:AlternateContent xmlns:mc="http://schemas.openxmlformats.org/markup-compatibility/2006">
              <mc:Choice xmlns:v="urn:schemas-microsoft-com:vml" Requires="v">
                <p:oleObj name="Equation" r:id="rId11" imgW="927000" imgH="228600" progId="Equation.DSMT4">
                  <p:embed/>
                </p:oleObj>
              </mc:Choice>
              <mc:Fallback>
                <p:oleObj name="Equation" r:id="rId11" imgW="927000" imgH="228600" progId="Equation.DSMT4">
                  <p:embed/>
                  <p:pic>
                    <p:nvPicPr>
                      <p:cNvPr id="25" name="Object 24">
                        <a:extLst>
                          <a:ext uri="{FF2B5EF4-FFF2-40B4-BE49-F238E27FC236}">
                            <a16:creationId xmlns:a16="http://schemas.microsoft.com/office/drawing/2014/main" id="{1F243A8D-BE0A-C81F-8D93-7427C618F37C}"/>
                          </a:ext>
                        </a:extLst>
                      </p:cNvPr>
                      <p:cNvPicPr>
                        <a:picLocks noChangeAspect="1" noChangeArrowheads="1"/>
                      </p:cNvPicPr>
                      <p:nvPr/>
                    </p:nvPicPr>
                    <p:blipFill>
                      <a:blip r:embed="rId12"/>
                      <a:srcRect/>
                      <a:stretch>
                        <a:fillRect/>
                      </a:stretch>
                    </p:blipFill>
                    <p:spPr bwMode="auto">
                      <a:xfrm>
                        <a:off x="768976" y="4416862"/>
                        <a:ext cx="17414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6">
            <a:extLst>
              <a:ext uri="{FF2B5EF4-FFF2-40B4-BE49-F238E27FC236}">
                <a16:creationId xmlns:a16="http://schemas.microsoft.com/office/drawing/2014/main" id="{3181FB7F-D423-F08D-BDE3-65A066CB29C3}"/>
              </a:ext>
            </a:extLst>
          </p:cNvPr>
          <p:cNvGraphicFramePr>
            <a:graphicFrameLocks noChangeAspect="1"/>
          </p:cNvGraphicFramePr>
          <p:nvPr>
            <p:extLst>
              <p:ext uri="{D42A27DB-BD31-4B8C-83A1-F6EECF244321}">
                <p14:modId xmlns:p14="http://schemas.microsoft.com/office/powerpoint/2010/main" val="3053108174"/>
              </p:ext>
            </p:extLst>
          </p:nvPr>
        </p:nvGraphicFramePr>
        <p:xfrm>
          <a:off x="707056" y="5026740"/>
          <a:ext cx="4532313" cy="765175"/>
        </p:xfrm>
        <a:graphic>
          <a:graphicData uri="http://schemas.openxmlformats.org/presentationml/2006/ole">
            <mc:AlternateContent xmlns:mc="http://schemas.openxmlformats.org/markup-compatibility/2006">
              <mc:Choice xmlns:v="urn:schemas-microsoft-com:vml" Requires="v">
                <p:oleObj name="Equation" r:id="rId13" imgW="2412720" imgH="406080" progId="Equation.DSMT4">
                  <p:embed/>
                </p:oleObj>
              </mc:Choice>
              <mc:Fallback>
                <p:oleObj name="Equation" r:id="rId13" imgW="2412720" imgH="406080" progId="Equation.DSMT4">
                  <p:embed/>
                  <p:pic>
                    <p:nvPicPr>
                      <p:cNvPr id="26" name="Object 25">
                        <a:extLst>
                          <a:ext uri="{FF2B5EF4-FFF2-40B4-BE49-F238E27FC236}">
                            <a16:creationId xmlns:a16="http://schemas.microsoft.com/office/drawing/2014/main" id="{BF3EE15F-ACDD-0483-648C-82AB021F7405}"/>
                          </a:ext>
                        </a:extLst>
                      </p:cNvPr>
                      <p:cNvPicPr>
                        <a:picLocks noChangeAspect="1" noChangeArrowheads="1"/>
                      </p:cNvPicPr>
                      <p:nvPr/>
                    </p:nvPicPr>
                    <p:blipFill>
                      <a:blip r:embed="rId14"/>
                      <a:srcRect/>
                      <a:stretch>
                        <a:fillRect/>
                      </a:stretch>
                    </p:blipFill>
                    <p:spPr bwMode="auto">
                      <a:xfrm>
                        <a:off x="707056" y="5026740"/>
                        <a:ext cx="453231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 name="Picture 28">
            <a:extLst>
              <a:ext uri="{FF2B5EF4-FFF2-40B4-BE49-F238E27FC236}">
                <a16:creationId xmlns:a16="http://schemas.microsoft.com/office/drawing/2014/main" id="{995D9A2F-2BB4-9CC8-B56D-8DCDE980C238}"/>
              </a:ext>
            </a:extLst>
          </p:cNvPr>
          <p:cNvPicPr>
            <a:picLocks noChangeAspect="1"/>
          </p:cNvPicPr>
          <p:nvPr/>
        </p:nvPicPr>
        <p:blipFill>
          <a:blip r:embed="rId15"/>
          <a:stretch>
            <a:fillRect/>
          </a:stretch>
        </p:blipFill>
        <p:spPr>
          <a:xfrm>
            <a:off x="8445035" y="3313043"/>
            <a:ext cx="3105150" cy="2343150"/>
          </a:xfrm>
          <a:prstGeom prst="rect">
            <a:avLst/>
          </a:prstGeom>
        </p:spPr>
      </p:pic>
      <p:pic>
        <p:nvPicPr>
          <p:cNvPr id="31" name="Picture 30">
            <a:extLst>
              <a:ext uri="{FF2B5EF4-FFF2-40B4-BE49-F238E27FC236}">
                <a16:creationId xmlns:a16="http://schemas.microsoft.com/office/drawing/2014/main" id="{1CB1F79E-03DE-32FF-27E5-0E35209A7236}"/>
              </a:ext>
            </a:extLst>
          </p:cNvPr>
          <p:cNvPicPr>
            <a:picLocks noChangeAspect="1"/>
          </p:cNvPicPr>
          <p:nvPr/>
        </p:nvPicPr>
        <p:blipFill>
          <a:blip r:embed="rId16"/>
          <a:stretch>
            <a:fillRect/>
          </a:stretch>
        </p:blipFill>
        <p:spPr>
          <a:xfrm>
            <a:off x="8445035" y="3320435"/>
            <a:ext cx="3105150" cy="2343150"/>
          </a:xfrm>
          <a:prstGeom prst="rect">
            <a:avLst/>
          </a:prstGeom>
        </p:spPr>
      </p:pic>
      <p:pic>
        <p:nvPicPr>
          <p:cNvPr id="33" name="Picture 32">
            <a:extLst>
              <a:ext uri="{FF2B5EF4-FFF2-40B4-BE49-F238E27FC236}">
                <a16:creationId xmlns:a16="http://schemas.microsoft.com/office/drawing/2014/main" id="{B79CD6CF-9FCB-B055-1C0E-898A57EB95F4}"/>
              </a:ext>
            </a:extLst>
          </p:cNvPr>
          <p:cNvPicPr>
            <a:picLocks noChangeAspect="1"/>
          </p:cNvPicPr>
          <p:nvPr/>
        </p:nvPicPr>
        <p:blipFill>
          <a:blip r:embed="rId17"/>
          <a:stretch>
            <a:fillRect/>
          </a:stretch>
        </p:blipFill>
        <p:spPr>
          <a:xfrm>
            <a:off x="8443514" y="3321249"/>
            <a:ext cx="3105150" cy="2343150"/>
          </a:xfrm>
          <a:prstGeom prst="rect">
            <a:avLst/>
          </a:prstGeom>
        </p:spPr>
      </p:pic>
      <p:pic>
        <p:nvPicPr>
          <p:cNvPr id="35" name="Picture 34">
            <a:extLst>
              <a:ext uri="{FF2B5EF4-FFF2-40B4-BE49-F238E27FC236}">
                <a16:creationId xmlns:a16="http://schemas.microsoft.com/office/drawing/2014/main" id="{189F68C5-63F2-5CD3-BD69-57F77288CAAA}"/>
              </a:ext>
            </a:extLst>
          </p:cNvPr>
          <p:cNvPicPr>
            <a:picLocks noChangeAspect="1"/>
          </p:cNvPicPr>
          <p:nvPr/>
        </p:nvPicPr>
        <p:blipFill>
          <a:blip r:embed="rId18"/>
          <a:stretch>
            <a:fillRect/>
          </a:stretch>
        </p:blipFill>
        <p:spPr>
          <a:xfrm>
            <a:off x="8443514" y="3320435"/>
            <a:ext cx="3105150" cy="2343150"/>
          </a:xfrm>
          <a:prstGeom prst="rect">
            <a:avLst/>
          </a:prstGeom>
        </p:spPr>
      </p:pic>
      <p:pic>
        <p:nvPicPr>
          <p:cNvPr id="37" name="Picture 36">
            <a:extLst>
              <a:ext uri="{FF2B5EF4-FFF2-40B4-BE49-F238E27FC236}">
                <a16:creationId xmlns:a16="http://schemas.microsoft.com/office/drawing/2014/main" id="{C289220D-078F-A5CE-C190-6949B58A347D}"/>
              </a:ext>
            </a:extLst>
          </p:cNvPr>
          <p:cNvPicPr>
            <a:picLocks noChangeAspect="1"/>
          </p:cNvPicPr>
          <p:nvPr/>
        </p:nvPicPr>
        <p:blipFill>
          <a:blip r:embed="rId19"/>
          <a:stretch>
            <a:fillRect/>
          </a:stretch>
        </p:blipFill>
        <p:spPr>
          <a:xfrm>
            <a:off x="8443514" y="3322916"/>
            <a:ext cx="3105150" cy="2343150"/>
          </a:xfrm>
          <a:prstGeom prst="rect">
            <a:avLst/>
          </a:prstGeom>
        </p:spPr>
      </p:pic>
      <p:pic>
        <p:nvPicPr>
          <p:cNvPr id="39" name="Picture 38">
            <a:extLst>
              <a:ext uri="{FF2B5EF4-FFF2-40B4-BE49-F238E27FC236}">
                <a16:creationId xmlns:a16="http://schemas.microsoft.com/office/drawing/2014/main" id="{023A222C-6BB2-EA97-1571-A7714084725B}"/>
              </a:ext>
            </a:extLst>
          </p:cNvPr>
          <p:cNvPicPr>
            <a:picLocks noChangeAspect="1"/>
          </p:cNvPicPr>
          <p:nvPr/>
        </p:nvPicPr>
        <p:blipFill>
          <a:blip r:embed="rId20"/>
          <a:stretch>
            <a:fillRect/>
          </a:stretch>
        </p:blipFill>
        <p:spPr>
          <a:xfrm>
            <a:off x="8436936" y="3322916"/>
            <a:ext cx="3105150" cy="2343150"/>
          </a:xfrm>
          <a:prstGeom prst="rect">
            <a:avLst/>
          </a:prstGeom>
        </p:spPr>
      </p:pic>
      <p:pic>
        <p:nvPicPr>
          <p:cNvPr id="40" name="Picture 39">
            <a:extLst>
              <a:ext uri="{FF2B5EF4-FFF2-40B4-BE49-F238E27FC236}">
                <a16:creationId xmlns:a16="http://schemas.microsoft.com/office/drawing/2014/main" id="{29D8E133-6BEA-5A26-1D80-08F079CE5990}"/>
              </a:ext>
            </a:extLst>
          </p:cNvPr>
          <p:cNvPicPr>
            <a:picLocks noChangeAspect="1"/>
          </p:cNvPicPr>
          <p:nvPr/>
        </p:nvPicPr>
        <p:blipFill>
          <a:blip r:embed="rId21"/>
          <a:stretch>
            <a:fillRect/>
          </a:stretch>
        </p:blipFill>
        <p:spPr>
          <a:xfrm>
            <a:off x="8433721" y="468258"/>
            <a:ext cx="3105150" cy="2343150"/>
          </a:xfrm>
          <a:prstGeom prst="rect">
            <a:avLst/>
          </a:prstGeom>
        </p:spPr>
      </p:pic>
      <p:pic>
        <p:nvPicPr>
          <p:cNvPr id="41" name="Picture 40">
            <a:extLst>
              <a:ext uri="{FF2B5EF4-FFF2-40B4-BE49-F238E27FC236}">
                <a16:creationId xmlns:a16="http://schemas.microsoft.com/office/drawing/2014/main" id="{4CAEF181-B765-8071-628B-D97576822A24}"/>
              </a:ext>
            </a:extLst>
          </p:cNvPr>
          <p:cNvPicPr>
            <a:picLocks noChangeAspect="1"/>
          </p:cNvPicPr>
          <p:nvPr/>
        </p:nvPicPr>
        <p:blipFill>
          <a:blip r:embed="rId22"/>
          <a:stretch>
            <a:fillRect/>
          </a:stretch>
        </p:blipFill>
        <p:spPr>
          <a:xfrm>
            <a:off x="8433809" y="475650"/>
            <a:ext cx="3105150" cy="2343150"/>
          </a:xfrm>
          <a:prstGeom prst="rect">
            <a:avLst/>
          </a:prstGeom>
        </p:spPr>
      </p:pic>
      <p:pic>
        <p:nvPicPr>
          <p:cNvPr id="42" name="Picture 41">
            <a:extLst>
              <a:ext uri="{FF2B5EF4-FFF2-40B4-BE49-F238E27FC236}">
                <a16:creationId xmlns:a16="http://schemas.microsoft.com/office/drawing/2014/main" id="{0F259638-1E4A-7DC8-D59A-C238084674C6}"/>
              </a:ext>
            </a:extLst>
          </p:cNvPr>
          <p:cNvPicPr>
            <a:picLocks noChangeAspect="1"/>
          </p:cNvPicPr>
          <p:nvPr/>
        </p:nvPicPr>
        <p:blipFill>
          <a:blip r:embed="rId23"/>
          <a:stretch>
            <a:fillRect/>
          </a:stretch>
        </p:blipFill>
        <p:spPr>
          <a:xfrm>
            <a:off x="8439284" y="474246"/>
            <a:ext cx="3105150" cy="2343150"/>
          </a:xfrm>
          <a:prstGeom prst="rect">
            <a:avLst/>
          </a:prstGeom>
        </p:spPr>
      </p:pic>
      <p:pic>
        <p:nvPicPr>
          <p:cNvPr id="43" name="Picture 42">
            <a:extLst>
              <a:ext uri="{FF2B5EF4-FFF2-40B4-BE49-F238E27FC236}">
                <a16:creationId xmlns:a16="http://schemas.microsoft.com/office/drawing/2014/main" id="{DB223742-1BBF-D7F1-BADF-E37D9B42DBD6}"/>
              </a:ext>
            </a:extLst>
          </p:cNvPr>
          <p:cNvPicPr>
            <a:picLocks noChangeAspect="1"/>
          </p:cNvPicPr>
          <p:nvPr/>
        </p:nvPicPr>
        <p:blipFill>
          <a:blip r:embed="rId24"/>
          <a:stretch>
            <a:fillRect/>
          </a:stretch>
        </p:blipFill>
        <p:spPr>
          <a:xfrm>
            <a:off x="8439196" y="473983"/>
            <a:ext cx="3105150" cy="2343150"/>
          </a:xfrm>
          <a:prstGeom prst="rect">
            <a:avLst/>
          </a:prstGeom>
        </p:spPr>
      </p:pic>
      <p:pic>
        <p:nvPicPr>
          <p:cNvPr id="44" name="Picture 43">
            <a:extLst>
              <a:ext uri="{FF2B5EF4-FFF2-40B4-BE49-F238E27FC236}">
                <a16:creationId xmlns:a16="http://schemas.microsoft.com/office/drawing/2014/main" id="{019F38A7-9EDE-674C-B70C-88B651C2B966}"/>
              </a:ext>
            </a:extLst>
          </p:cNvPr>
          <p:cNvPicPr>
            <a:picLocks noChangeAspect="1"/>
          </p:cNvPicPr>
          <p:nvPr/>
        </p:nvPicPr>
        <p:blipFill>
          <a:blip r:embed="rId25"/>
          <a:stretch>
            <a:fillRect/>
          </a:stretch>
        </p:blipFill>
        <p:spPr>
          <a:xfrm>
            <a:off x="8441314" y="468219"/>
            <a:ext cx="3105150" cy="2343150"/>
          </a:xfrm>
          <a:prstGeom prst="rect">
            <a:avLst/>
          </a:prstGeom>
        </p:spPr>
      </p:pic>
      <p:pic>
        <p:nvPicPr>
          <p:cNvPr id="45" name="Picture 44">
            <a:extLst>
              <a:ext uri="{FF2B5EF4-FFF2-40B4-BE49-F238E27FC236}">
                <a16:creationId xmlns:a16="http://schemas.microsoft.com/office/drawing/2014/main" id="{3E0CB1B5-855C-445E-7A72-327AF59341CD}"/>
              </a:ext>
            </a:extLst>
          </p:cNvPr>
          <p:cNvPicPr>
            <a:picLocks noChangeAspect="1"/>
          </p:cNvPicPr>
          <p:nvPr/>
        </p:nvPicPr>
        <p:blipFill>
          <a:blip r:embed="rId26"/>
          <a:stretch>
            <a:fillRect/>
          </a:stretch>
        </p:blipFill>
        <p:spPr>
          <a:xfrm>
            <a:off x="8441314" y="468219"/>
            <a:ext cx="3105150" cy="2343150"/>
          </a:xfrm>
          <a:prstGeom prst="rect">
            <a:avLst/>
          </a:prstGeom>
        </p:spPr>
      </p:pic>
    </p:spTree>
    <p:extLst>
      <p:ext uri="{BB962C8B-B14F-4D97-AF65-F5344CB8AC3E}">
        <p14:creationId xmlns:p14="http://schemas.microsoft.com/office/powerpoint/2010/main" val="604855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2657</TotalTime>
  <Words>612</Words>
  <Application>Microsoft Office PowerPoint</Application>
  <PresentationFormat>Widescreen</PresentationFormat>
  <Paragraphs>87</Paragraphs>
  <Slides>14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6" baseType="lpstr">
      <vt:lpstr>Arial</vt:lpstr>
      <vt:lpstr>Calibri</vt:lpstr>
      <vt:lpstr>Calibri Light</vt:lpstr>
      <vt:lpstr>Cambria Math</vt:lpstr>
      <vt:lpstr>CenturyOldStyle-Italic</vt:lpstr>
      <vt:lpstr>Times New Roman</vt:lpstr>
      <vt:lpstr>TimesLTStd-Italic</vt:lpstr>
      <vt:lpstr>TimesLTStd-Roman</vt:lpstr>
      <vt:lpstr>TimesNewRoman</vt: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112</cp:revision>
  <dcterms:created xsi:type="dcterms:W3CDTF">2022-06-05T19:04:41Z</dcterms:created>
  <dcterms:modified xsi:type="dcterms:W3CDTF">2024-02-28T21:32:10Z</dcterms:modified>
</cp:coreProperties>
</file>