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64" r:id="rId18"/>
    <p:sldId id="274" r:id="rId19"/>
    <p:sldId id="275" r:id="rId20"/>
    <p:sldId id="276" r:id="rId21"/>
    <p:sldId id="281" r:id="rId22"/>
    <p:sldId id="280" r:id="rId23"/>
    <p:sldId id="277" r:id="rId24"/>
    <p:sldId id="278" r:id="rId25"/>
    <p:sldId id="283"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114" d="100"/>
          <a:sy n="114"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oleObject" Target="../embeddings/oleObject59.bin"/><Relationship Id="rId18" Type="http://schemas.openxmlformats.org/officeDocument/2006/relationships/image" Target="../media/image68.wmf"/><Relationship Id="rId26" Type="http://schemas.openxmlformats.org/officeDocument/2006/relationships/image" Target="../media/image76.png"/><Relationship Id="rId3" Type="http://schemas.openxmlformats.org/officeDocument/2006/relationships/image" Target="../media/image60.wmf"/><Relationship Id="rId21" Type="http://schemas.openxmlformats.org/officeDocument/2006/relationships/image" Target="../media/image71.png"/><Relationship Id="rId7" Type="http://schemas.openxmlformats.org/officeDocument/2006/relationships/image" Target="../media/image62.wmf"/><Relationship Id="rId12" Type="http://schemas.openxmlformats.org/officeDocument/2006/relationships/image" Target="../media/image65.wmf"/><Relationship Id="rId17" Type="http://schemas.openxmlformats.org/officeDocument/2006/relationships/oleObject" Target="../embeddings/oleObject61.bin"/><Relationship Id="rId25" Type="http://schemas.openxmlformats.org/officeDocument/2006/relationships/image" Target="../media/image75.png"/><Relationship Id="rId2" Type="http://schemas.openxmlformats.org/officeDocument/2006/relationships/oleObject" Target="../embeddings/oleObject54.bin"/><Relationship Id="rId16" Type="http://schemas.openxmlformats.org/officeDocument/2006/relationships/image" Target="../media/image67.wmf"/><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oleObject" Target="../embeddings/oleObject56.bin"/><Relationship Id="rId11" Type="http://schemas.openxmlformats.org/officeDocument/2006/relationships/oleObject" Target="../embeddings/oleObject58.bin"/><Relationship Id="rId24" Type="http://schemas.openxmlformats.org/officeDocument/2006/relationships/image" Target="../media/image74.png"/><Relationship Id="rId5" Type="http://schemas.openxmlformats.org/officeDocument/2006/relationships/image" Target="../media/image61.wmf"/><Relationship Id="rId15" Type="http://schemas.openxmlformats.org/officeDocument/2006/relationships/oleObject" Target="../embeddings/oleObject60.bin"/><Relationship Id="rId23" Type="http://schemas.openxmlformats.org/officeDocument/2006/relationships/image" Target="../media/image73.png"/><Relationship Id="rId10" Type="http://schemas.openxmlformats.org/officeDocument/2006/relationships/image" Target="../media/image64.wmf"/><Relationship Id="rId19" Type="http://schemas.openxmlformats.org/officeDocument/2006/relationships/image" Target="../media/image69.png"/><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image" Target="../media/image66.wmf"/><Relationship Id="rId22" Type="http://schemas.openxmlformats.org/officeDocument/2006/relationships/image" Target="../media/image72.png"/><Relationship Id="rId27" Type="http://schemas.openxmlformats.org/officeDocument/2006/relationships/image" Target="../media/image77.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2.bin"/><Relationship Id="rId1" Type="http://schemas.openxmlformats.org/officeDocument/2006/relationships/slideLayout" Target="../slideLayouts/slideLayout1.xml"/><Relationship Id="rId6" Type="http://schemas.openxmlformats.org/officeDocument/2006/relationships/oleObject" Target="../embeddings/oleObject64.bin"/><Relationship Id="rId5" Type="http://schemas.openxmlformats.org/officeDocument/2006/relationships/image" Target="../media/image79.wmf"/><Relationship Id="rId4" Type="http://schemas.openxmlformats.org/officeDocument/2006/relationships/oleObject" Target="../embeddings/oleObject63.bin"/><Relationship Id="rId9" Type="http://schemas.openxmlformats.org/officeDocument/2006/relationships/image" Target="../media/image8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66.bin"/><Relationship Id="rId1" Type="http://schemas.openxmlformats.org/officeDocument/2006/relationships/slideLayout" Target="../slideLayouts/slideLayout1.xml"/><Relationship Id="rId6" Type="http://schemas.openxmlformats.org/officeDocument/2006/relationships/oleObject" Target="../embeddings/oleObject68.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85.wmf"/></Relationships>
</file>

<file path=ppt/slides/_rels/slide13.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89.png"/><Relationship Id="rId9" Type="http://schemas.openxmlformats.org/officeDocument/2006/relationships/image" Target="../media/image96.png"/></Relationships>
</file>

<file path=ppt/slides/_rels/slide1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oleObject" Target="../embeddings/oleObject72.bin"/><Relationship Id="rId18" Type="http://schemas.openxmlformats.org/officeDocument/2006/relationships/image" Target="../media/image106.wmf"/><Relationship Id="rId3" Type="http://schemas.openxmlformats.org/officeDocument/2006/relationships/image" Target="../media/image88.png"/><Relationship Id="rId7" Type="http://schemas.openxmlformats.org/officeDocument/2006/relationships/image" Target="../media/image99.png"/><Relationship Id="rId12" Type="http://schemas.openxmlformats.org/officeDocument/2006/relationships/image" Target="../media/image103.wmf"/><Relationship Id="rId17" Type="http://schemas.openxmlformats.org/officeDocument/2006/relationships/oleObject" Target="../embeddings/oleObject74.bin"/><Relationship Id="rId2" Type="http://schemas.openxmlformats.org/officeDocument/2006/relationships/image" Target="../media/image87.png"/><Relationship Id="rId16" Type="http://schemas.openxmlformats.org/officeDocument/2006/relationships/image" Target="../media/image105.wmf"/><Relationship Id="rId20" Type="http://schemas.openxmlformats.org/officeDocument/2006/relationships/image" Target="../media/image107.wmf"/><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oleObject" Target="../embeddings/oleObject71.bin"/><Relationship Id="rId5" Type="http://schemas.openxmlformats.org/officeDocument/2006/relationships/image" Target="../media/image98.png"/><Relationship Id="rId15" Type="http://schemas.openxmlformats.org/officeDocument/2006/relationships/oleObject" Target="../embeddings/oleObject73.bin"/><Relationship Id="rId10" Type="http://schemas.openxmlformats.org/officeDocument/2006/relationships/image" Target="../media/image102.png"/><Relationship Id="rId19" Type="http://schemas.openxmlformats.org/officeDocument/2006/relationships/oleObject" Target="../embeddings/oleObject75.bin"/><Relationship Id="rId4" Type="http://schemas.openxmlformats.org/officeDocument/2006/relationships/image" Target="../media/image89.png"/><Relationship Id="rId9" Type="http://schemas.openxmlformats.org/officeDocument/2006/relationships/image" Target="../media/image101.png"/><Relationship Id="rId14" Type="http://schemas.openxmlformats.org/officeDocument/2006/relationships/image" Target="../media/image104.wmf"/></Relationships>
</file>

<file path=ppt/slides/_rels/slide16.xml.rels><?xml version="1.0" encoding="UTF-8" standalone="yes"?>
<Relationships xmlns="http://schemas.openxmlformats.org/package/2006/relationships"><Relationship Id="rId3" Type="http://schemas.openxmlformats.org/officeDocument/2006/relationships/hyperlink" Target="https://www.desmos.com/calculator/wtt6eqkcce" TargetMode="External"/><Relationship Id="rId2"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110.wmf"/><Relationship Id="rId5" Type="http://schemas.openxmlformats.org/officeDocument/2006/relationships/oleObject" Target="../embeddings/oleObject76.bin"/><Relationship Id="rId4" Type="http://schemas.openxmlformats.org/officeDocument/2006/relationships/image" Target="../media/image109.png"/></Relationships>
</file>

<file path=ppt/slides/_rels/slide17.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4.png"/><Relationship Id="rId2" Type="http://schemas.openxmlformats.org/officeDocument/2006/relationships/oleObject" Target="../embeddings/oleObject77.bin"/><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12.wmf"/><Relationship Id="rId4" Type="http://schemas.openxmlformats.org/officeDocument/2006/relationships/oleObject" Target="../embeddings/oleObject7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20.wmf"/><Relationship Id="rId18" Type="http://schemas.openxmlformats.org/officeDocument/2006/relationships/oleObject" Target="../embeddings/oleObject87.bin"/><Relationship Id="rId3" Type="http://schemas.openxmlformats.org/officeDocument/2006/relationships/image" Target="../media/image115.wmf"/><Relationship Id="rId7" Type="http://schemas.openxmlformats.org/officeDocument/2006/relationships/image" Target="../media/image117.wmf"/><Relationship Id="rId12" Type="http://schemas.openxmlformats.org/officeDocument/2006/relationships/oleObject" Target="../embeddings/oleObject84.bin"/><Relationship Id="rId17" Type="http://schemas.openxmlformats.org/officeDocument/2006/relationships/image" Target="../media/image122.wmf"/><Relationship Id="rId2" Type="http://schemas.openxmlformats.org/officeDocument/2006/relationships/oleObject" Target="../embeddings/oleObject79.bin"/><Relationship Id="rId16" Type="http://schemas.openxmlformats.org/officeDocument/2006/relationships/oleObject" Target="../embeddings/oleObject86.bin"/><Relationship Id="rId20"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oleObject" Target="../embeddings/oleObject81.bin"/><Relationship Id="rId11" Type="http://schemas.openxmlformats.org/officeDocument/2006/relationships/image" Target="../media/image119.wmf"/><Relationship Id="rId5" Type="http://schemas.openxmlformats.org/officeDocument/2006/relationships/image" Target="../media/image116.wmf"/><Relationship Id="rId15" Type="http://schemas.openxmlformats.org/officeDocument/2006/relationships/image" Target="../media/image121.wmf"/><Relationship Id="rId10" Type="http://schemas.openxmlformats.org/officeDocument/2006/relationships/oleObject" Target="../embeddings/oleObject83.bin"/><Relationship Id="rId19" Type="http://schemas.openxmlformats.org/officeDocument/2006/relationships/image" Target="../media/image123.wmf"/><Relationship Id="rId4" Type="http://schemas.openxmlformats.org/officeDocument/2006/relationships/oleObject" Target="../embeddings/oleObject80.bin"/><Relationship Id="rId9" Type="http://schemas.openxmlformats.org/officeDocument/2006/relationships/image" Target="../media/image118.wmf"/><Relationship Id="rId14" Type="http://schemas.openxmlformats.org/officeDocument/2006/relationships/oleObject" Target="../embeddings/oleObject85.bin"/></Relationships>
</file>

<file path=ppt/slides/_rels/slide1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oleObject" Target="../embeddings/oleObject89.bin"/><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0.wmf"/><Relationship Id="rId2" Type="http://schemas.openxmlformats.org/officeDocument/2006/relationships/image" Target="../media/image124.png"/><Relationship Id="rId16" Type="http://schemas.openxmlformats.org/officeDocument/2006/relationships/oleObject" Target="../embeddings/oleObject91.bin"/><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oleObject" Target="../embeddings/oleObject88.bin"/><Relationship Id="rId5" Type="http://schemas.openxmlformats.org/officeDocument/2006/relationships/image" Target="../media/image127.png"/><Relationship Id="rId15" Type="http://schemas.openxmlformats.org/officeDocument/2006/relationships/oleObject" Target="../embeddings/oleObject90.bin"/><Relationship Id="rId10" Type="http://schemas.openxmlformats.org/officeDocument/2006/relationships/image" Target="../media/image122.wmf"/><Relationship Id="rId4" Type="http://schemas.openxmlformats.org/officeDocument/2006/relationships/image" Target="../media/image126.png"/><Relationship Id="rId9" Type="http://schemas.openxmlformats.org/officeDocument/2006/relationships/oleObject" Target="../embeddings/oleObject86.bin"/><Relationship Id="rId14" Type="http://schemas.openxmlformats.org/officeDocument/2006/relationships/image" Target="../media/image131.wmf"/></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oleObject" Target="../embeddings/oleObject95.bin"/><Relationship Id="rId18" Type="http://schemas.openxmlformats.org/officeDocument/2006/relationships/oleObject" Target="../embeddings/oleObject98.bin"/><Relationship Id="rId26" Type="http://schemas.openxmlformats.org/officeDocument/2006/relationships/oleObject" Target="../embeddings/oleObject70.bin"/><Relationship Id="rId3" Type="http://schemas.openxmlformats.org/officeDocument/2006/relationships/image" Target="../media/image125.png"/><Relationship Id="rId21" Type="http://schemas.openxmlformats.org/officeDocument/2006/relationships/image" Target="../media/image138.wmf"/><Relationship Id="rId7" Type="http://schemas.openxmlformats.org/officeDocument/2006/relationships/image" Target="../media/image133.png"/><Relationship Id="rId12" Type="http://schemas.openxmlformats.org/officeDocument/2006/relationships/oleObject" Target="../embeddings/oleObject94.bin"/><Relationship Id="rId17" Type="http://schemas.openxmlformats.org/officeDocument/2006/relationships/oleObject" Target="../embeddings/oleObject97.bin"/><Relationship Id="rId25" Type="http://schemas.openxmlformats.org/officeDocument/2006/relationships/image" Target="../media/image83.wmf"/><Relationship Id="rId2" Type="http://schemas.openxmlformats.org/officeDocument/2006/relationships/image" Target="../media/image124.png"/><Relationship Id="rId16" Type="http://schemas.openxmlformats.org/officeDocument/2006/relationships/image" Target="../media/image136.wmf"/><Relationship Id="rId20" Type="http://schemas.openxmlformats.org/officeDocument/2006/relationships/oleObject" Target="../embeddings/oleObject99.bin"/><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oleObject" Target="../embeddings/oleObject93.bin"/><Relationship Id="rId24" Type="http://schemas.openxmlformats.org/officeDocument/2006/relationships/oleObject" Target="../embeddings/oleObject67.bin"/><Relationship Id="rId5" Type="http://schemas.openxmlformats.org/officeDocument/2006/relationships/image" Target="../media/image132.png"/><Relationship Id="rId15" Type="http://schemas.openxmlformats.org/officeDocument/2006/relationships/oleObject" Target="../embeddings/oleObject96.bin"/><Relationship Id="rId23" Type="http://schemas.openxmlformats.org/officeDocument/2006/relationships/oleObject" Target="../embeddings/oleObject101.bin"/><Relationship Id="rId10" Type="http://schemas.openxmlformats.org/officeDocument/2006/relationships/image" Target="../media/image130.wmf"/><Relationship Id="rId19" Type="http://schemas.openxmlformats.org/officeDocument/2006/relationships/image" Target="../media/image137.wmf"/><Relationship Id="rId4" Type="http://schemas.openxmlformats.org/officeDocument/2006/relationships/image" Target="../media/image126.png"/><Relationship Id="rId9" Type="http://schemas.openxmlformats.org/officeDocument/2006/relationships/oleObject" Target="../embeddings/oleObject92.bin"/><Relationship Id="rId14" Type="http://schemas.openxmlformats.org/officeDocument/2006/relationships/image" Target="../media/image135.wmf"/><Relationship Id="rId22" Type="http://schemas.openxmlformats.org/officeDocument/2006/relationships/oleObject" Target="../embeddings/oleObject100.bin"/><Relationship Id="rId27" Type="http://schemas.openxmlformats.org/officeDocument/2006/relationships/image" Target="../media/image86.wmf"/></Relationships>
</file>

<file path=ppt/slides/_rels/slide21.xml.rels><?xml version="1.0" encoding="UTF-8" standalone="yes"?>
<Relationships xmlns="http://schemas.openxmlformats.org/package/2006/relationships"><Relationship Id="rId8" Type="http://schemas.openxmlformats.org/officeDocument/2006/relationships/image" Target="../media/image140.wmf"/><Relationship Id="rId13" Type="http://schemas.openxmlformats.org/officeDocument/2006/relationships/oleObject" Target="../embeddings/oleObject106.bin"/><Relationship Id="rId18" Type="http://schemas.openxmlformats.org/officeDocument/2006/relationships/oleObject" Target="../embeddings/oleObject66.bin"/><Relationship Id="rId3" Type="http://schemas.openxmlformats.org/officeDocument/2006/relationships/image" Target="../media/image125.png"/><Relationship Id="rId21" Type="http://schemas.openxmlformats.org/officeDocument/2006/relationships/image" Target="../media/image84.wmf"/><Relationship Id="rId7" Type="http://schemas.openxmlformats.org/officeDocument/2006/relationships/oleObject" Target="../embeddings/oleObject103.bin"/><Relationship Id="rId12" Type="http://schemas.openxmlformats.org/officeDocument/2006/relationships/image" Target="../media/image142.wmf"/><Relationship Id="rId17" Type="http://schemas.openxmlformats.org/officeDocument/2006/relationships/image" Target="../media/image130.wmf"/><Relationship Id="rId25" Type="http://schemas.openxmlformats.org/officeDocument/2006/relationships/image" Target="../media/image144.wmf"/><Relationship Id="rId2" Type="http://schemas.openxmlformats.org/officeDocument/2006/relationships/image" Target="../media/image124.png"/><Relationship Id="rId16" Type="http://schemas.openxmlformats.org/officeDocument/2006/relationships/oleObject" Target="../embeddings/oleObject107.bin"/><Relationship Id="rId20" Type="http://schemas.openxmlformats.org/officeDocument/2006/relationships/oleObject" Target="../embeddings/oleObject68.bin"/><Relationship Id="rId1" Type="http://schemas.openxmlformats.org/officeDocument/2006/relationships/slideLayout" Target="../slideLayouts/slideLayout1.xml"/><Relationship Id="rId6" Type="http://schemas.openxmlformats.org/officeDocument/2006/relationships/image" Target="../media/image139.wmf"/><Relationship Id="rId11" Type="http://schemas.openxmlformats.org/officeDocument/2006/relationships/oleObject" Target="../embeddings/oleObject105.bin"/><Relationship Id="rId24" Type="http://schemas.openxmlformats.org/officeDocument/2006/relationships/oleObject" Target="../embeddings/oleObject108.bin"/><Relationship Id="rId5" Type="http://schemas.openxmlformats.org/officeDocument/2006/relationships/oleObject" Target="../embeddings/oleObject102.bin"/><Relationship Id="rId15" Type="http://schemas.openxmlformats.org/officeDocument/2006/relationships/image" Target="../media/image114.png"/><Relationship Id="rId23" Type="http://schemas.openxmlformats.org/officeDocument/2006/relationships/image" Target="../media/image122.wmf"/><Relationship Id="rId10" Type="http://schemas.openxmlformats.org/officeDocument/2006/relationships/image" Target="../media/image141.wmf"/><Relationship Id="rId19" Type="http://schemas.openxmlformats.org/officeDocument/2006/relationships/image" Target="../media/image82.wmf"/><Relationship Id="rId4" Type="http://schemas.openxmlformats.org/officeDocument/2006/relationships/image" Target="../media/image126.png"/><Relationship Id="rId9" Type="http://schemas.openxmlformats.org/officeDocument/2006/relationships/oleObject" Target="../embeddings/oleObject104.bin"/><Relationship Id="rId14" Type="http://schemas.openxmlformats.org/officeDocument/2006/relationships/image" Target="../media/image143.wmf"/><Relationship Id="rId22" Type="http://schemas.openxmlformats.org/officeDocument/2006/relationships/oleObject" Target="../embeddings/oleObject86.bin"/></Relationships>
</file>

<file path=ppt/slides/_rels/slide2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6.png"/><Relationship Id="rId7" Type="http://schemas.openxmlformats.org/officeDocument/2006/relationships/image" Target="../media/image149.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image" Target="../media/image145.png"/><Relationship Id="rId16"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image" Target="../media/image148.png"/><Relationship Id="rId11" Type="http://schemas.openxmlformats.org/officeDocument/2006/relationships/image" Target="../media/image152.png"/><Relationship Id="rId5" Type="http://schemas.openxmlformats.org/officeDocument/2006/relationships/image" Target="../media/image147.png"/><Relationship Id="rId15" Type="http://schemas.openxmlformats.org/officeDocument/2006/relationships/image" Target="../media/image156.png"/><Relationship Id="rId10" Type="http://schemas.openxmlformats.org/officeDocument/2006/relationships/image" Target="../media/image69.png"/><Relationship Id="rId19" Type="http://schemas.openxmlformats.org/officeDocument/2006/relationships/image" Target="../media/image160.png"/><Relationship Id="rId4" Type="http://schemas.openxmlformats.org/officeDocument/2006/relationships/image" Target="../media/image114.png"/><Relationship Id="rId9" Type="http://schemas.openxmlformats.org/officeDocument/2006/relationships/image" Target="../media/image151.png"/><Relationship Id="rId14" Type="http://schemas.openxmlformats.org/officeDocument/2006/relationships/image" Target="../media/image155.png"/></Relationships>
</file>

<file path=ppt/slides/_rels/slide23.xml.rels><?xml version="1.0" encoding="UTF-8" standalone="yes"?>
<Relationships xmlns="http://schemas.openxmlformats.org/package/2006/relationships"><Relationship Id="rId8" Type="http://schemas.openxmlformats.org/officeDocument/2006/relationships/image" Target="../media/image1520.png"/><Relationship Id="rId3" Type="http://schemas.openxmlformats.org/officeDocument/2006/relationships/image" Target="../media/image162.png"/><Relationship Id="rId7" Type="http://schemas.openxmlformats.org/officeDocument/2006/relationships/image" Target="../media/image165.png"/><Relationship Id="rId2"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image" Target="../media/image164.png"/><Relationship Id="rId11" Type="http://schemas.openxmlformats.org/officeDocument/2006/relationships/image" Target="../media/image166.wmf"/><Relationship Id="rId5" Type="http://schemas.openxmlformats.org/officeDocument/2006/relationships/image" Target="../media/image114.png"/><Relationship Id="rId10" Type="http://schemas.openxmlformats.org/officeDocument/2006/relationships/oleObject" Target="../embeddings/oleObject109.bin"/><Relationship Id="rId4" Type="http://schemas.openxmlformats.org/officeDocument/2006/relationships/image" Target="../media/image163.png"/><Relationship Id="rId9" Type="http://schemas.openxmlformats.org/officeDocument/2006/relationships/image" Target="../media/image1530.png"/></Relationships>
</file>

<file path=ppt/slides/_rels/slide24.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71.png"/><Relationship Id="rId5" Type="http://schemas.openxmlformats.org/officeDocument/2006/relationships/image" Target="../media/image170.png"/><Relationship Id="rId10" Type="http://schemas.openxmlformats.org/officeDocument/2006/relationships/image" Target="../media/image114.png"/><Relationship Id="rId4" Type="http://schemas.openxmlformats.org/officeDocument/2006/relationships/image" Target="../media/image169.png"/><Relationship Id="rId9" Type="http://schemas.openxmlformats.org/officeDocument/2006/relationships/image" Target="../media/image174.png"/></Relationships>
</file>

<file path=ppt/slides/_rels/slide25.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68.png"/><Relationship Id="rId7" Type="http://schemas.openxmlformats.org/officeDocument/2006/relationships/image" Target="../media/image178.png"/><Relationship Id="rId2"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77.png"/><Relationship Id="rId5" Type="http://schemas.openxmlformats.org/officeDocument/2006/relationships/image" Target="../media/image176.png"/><Relationship Id="rId10" Type="http://schemas.openxmlformats.org/officeDocument/2006/relationships/image" Target="../media/image114.png"/><Relationship Id="rId4" Type="http://schemas.openxmlformats.org/officeDocument/2006/relationships/image" Target="../media/image175.png"/><Relationship Id="rId9" Type="http://schemas.openxmlformats.org/officeDocument/2006/relationships/image" Target="../media/image180.png"/></Relationships>
</file>

<file path=ppt/slides/_rels/slide26.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 Id="rId9" Type="http://schemas.openxmlformats.org/officeDocument/2006/relationships/image" Target="../media/image114.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1.bin"/><Relationship Id="rId18" Type="http://schemas.openxmlformats.org/officeDocument/2006/relationships/image" Target="../media/image20.wmf"/><Relationship Id="rId3" Type="http://schemas.openxmlformats.org/officeDocument/2006/relationships/image" Target="../media/image13.wmf"/><Relationship Id="rId21" Type="http://schemas.openxmlformats.org/officeDocument/2006/relationships/oleObject" Target="../embeddings/oleObject15.bin"/><Relationship Id="rId7" Type="http://schemas.openxmlformats.org/officeDocument/2006/relationships/image" Target="../media/image15.wmf"/><Relationship Id="rId12" Type="http://schemas.openxmlformats.org/officeDocument/2006/relationships/image" Target="../media/image17.wmf"/><Relationship Id="rId17" Type="http://schemas.openxmlformats.org/officeDocument/2006/relationships/oleObject" Target="../embeddings/oleObject13.bin"/><Relationship Id="rId2" Type="http://schemas.openxmlformats.org/officeDocument/2006/relationships/oleObject" Target="../embeddings/oleObject5.bin"/><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slideLayout" Target="../slideLayouts/slideLayout1.xml"/><Relationship Id="rId6" Type="http://schemas.openxmlformats.org/officeDocument/2006/relationships/oleObject" Target="../embeddings/oleObject7.bin"/><Relationship Id="rId11" Type="http://schemas.openxmlformats.org/officeDocument/2006/relationships/oleObject" Target="../embeddings/oleObject10.bin"/><Relationship Id="rId24" Type="http://schemas.openxmlformats.org/officeDocument/2006/relationships/image" Target="../media/image23.wmf"/><Relationship Id="rId5" Type="http://schemas.openxmlformats.org/officeDocument/2006/relationships/image" Target="../media/image14.wmf"/><Relationship Id="rId15" Type="http://schemas.openxmlformats.org/officeDocument/2006/relationships/oleObject" Target="../embeddings/oleObject12.bin"/><Relationship Id="rId23" Type="http://schemas.openxmlformats.org/officeDocument/2006/relationships/oleObject" Target="../embeddings/oleObject16.bin"/><Relationship Id="rId10" Type="http://schemas.openxmlformats.org/officeDocument/2006/relationships/oleObject" Target="../embeddings/oleObject9.bin"/><Relationship Id="rId19" Type="http://schemas.openxmlformats.org/officeDocument/2006/relationships/oleObject" Target="../embeddings/oleObject14.bin"/><Relationship Id="rId4" Type="http://schemas.openxmlformats.org/officeDocument/2006/relationships/oleObject" Target="../embeddings/oleObject6.bin"/><Relationship Id="rId9" Type="http://schemas.openxmlformats.org/officeDocument/2006/relationships/image" Target="../media/image16.wmf"/><Relationship Id="rId14" Type="http://schemas.openxmlformats.org/officeDocument/2006/relationships/image" Target="../media/image18.wmf"/><Relationship Id="rId22" Type="http://schemas.openxmlformats.org/officeDocument/2006/relationships/image" Target="../media/image2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9.wmf"/><Relationship Id="rId18" Type="http://schemas.openxmlformats.org/officeDocument/2006/relationships/oleObject" Target="../embeddings/oleObject25.bin"/><Relationship Id="rId26" Type="http://schemas.openxmlformats.org/officeDocument/2006/relationships/image" Target="../media/image33.wmf"/><Relationship Id="rId3" Type="http://schemas.openxmlformats.org/officeDocument/2006/relationships/image" Target="../media/image24.wmf"/><Relationship Id="rId21" Type="http://schemas.openxmlformats.org/officeDocument/2006/relationships/image" Target="../media/image31.wmf"/><Relationship Id="rId7" Type="http://schemas.openxmlformats.org/officeDocument/2006/relationships/image" Target="../media/image26.wmf"/><Relationship Id="rId12" Type="http://schemas.openxmlformats.org/officeDocument/2006/relationships/oleObject" Target="../embeddings/oleObject22.bin"/><Relationship Id="rId17" Type="http://schemas.openxmlformats.org/officeDocument/2006/relationships/image" Target="../media/image22.wmf"/><Relationship Id="rId25" Type="http://schemas.openxmlformats.org/officeDocument/2006/relationships/oleObject" Target="../embeddings/oleObject29.bin"/><Relationship Id="rId2" Type="http://schemas.openxmlformats.org/officeDocument/2006/relationships/oleObject" Target="../embeddings/oleObject17.bin"/><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slideLayout" Target="../slideLayouts/slideLayout1.xml"/><Relationship Id="rId6" Type="http://schemas.openxmlformats.org/officeDocument/2006/relationships/oleObject" Target="../embeddings/oleObject19.bin"/><Relationship Id="rId11" Type="http://schemas.openxmlformats.org/officeDocument/2006/relationships/image" Target="../media/image28.wmf"/><Relationship Id="rId24" Type="http://schemas.openxmlformats.org/officeDocument/2006/relationships/image" Target="../media/image32.wmf"/><Relationship Id="rId5" Type="http://schemas.openxmlformats.org/officeDocument/2006/relationships/image" Target="../media/image25.wmf"/><Relationship Id="rId15" Type="http://schemas.openxmlformats.org/officeDocument/2006/relationships/image" Target="../media/image21.wmf"/><Relationship Id="rId23" Type="http://schemas.openxmlformats.org/officeDocument/2006/relationships/oleObject" Target="../embeddings/oleObject28.bin"/><Relationship Id="rId28" Type="http://schemas.openxmlformats.org/officeDocument/2006/relationships/image" Target="../media/image34.wmf"/><Relationship Id="rId10" Type="http://schemas.openxmlformats.org/officeDocument/2006/relationships/oleObject" Target="../embeddings/oleObject21.bin"/><Relationship Id="rId19" Type="http://schemas.openxmlformats.org/officeDocument/2006/relationships/image" Target="../media/image30.wmf"/><Relationship Id="rId4" Type="http://schemas.openxmlformats.org/officeDocument/2006/relationships/oleObject" Target="../embeddings/oleObject18.bin"/><Relationship Id="rId9" Type="http://schemas.openxmlformats.org/officeDocument/2006/relationships/image" Target="../media/image27.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oleObject" Target="../embeddings/oleObject3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9.wmf"/><Relationship Id="rId18" Type="http://schemas.openxmlformats.org/officeDocument/2006/relationships/image" Target="../media/image42.png"/><Relationship Id="rId3" Type="http://schemas.openxmlformats.org/officeDocument/2006/relationships/image" Target="../media/image22.wmf"/><Relationship Id="rId7" Type="http://schemas.openxmlformats.org/officeDocument/2006/relationships/image" Target="../media/image36.wmf"/><Relationship Id="rId12" Type="http://schemas.openxmlformats.org/officeDocument/2006/relationships/oleObject" Target="../embeddings/oleObject36.bin"/><Relationship Id="rId17" Type="http://schemas.openxmlformats.org/officeDocument/2006/relationships/image" Target="../media/image41.wmf"/><Relationship Id="rId2" Type="http://schemas.openxmlformats.org/officeDocument/2006/relationships/oleObject" Target="../embeddings/oleObject31.bin"/><Relationship Id="rId16" Type="http://schemas.openxmlformats.org/officeDocument/2006/relationships/oleObject" Target="../embeddings/oleObject38.bin"/><Relationship Id="rId20" Type="http://schemas.openxmlformats.org/officeDocument/2006/relationships/image" Target="../media/image43.wmf"/><Relationship Id="rId1" Type="http://schemas.openxmlformats.org/officeDocument/2006/relationships/slideLayout" Target="../slideLayouts/slideLayout1.xml"/><Relationship Id="rId6" Type="http://schemas.openxmlformats.org/officeDocument/2006/relationships/oleObject" Target="../embeddings/oleObject33.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5.bin"/><Relationship Id="rId19" Type="http://schemas.openxmlformats.org/officeDocument/2006/relationships/oleObject" Target="../embeddings/oleObject39.bin"/><Relationship Id="rId4" Type="http://schemas.openxmlformats.org/officeDocument/2006/relationships/oleObject" Target="../embeddings/oleObject32.bin"/><Relationship Id="rId9" Type="http://schemas.openxmlformats.org/officeDocument/2006/relationships/image" Target="../media/image37.wmf"/><Relationship Id="rId1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5.bin"/><Relationship Id="rId18" Type="http://schemas.openxmlformats.org/officeDocument/2006/relationships/image" Target="../media/image53.wmf"/><Relationship Id="rId3" Type="http://schemas.openxmlformats.org/officeDocument/2006/relationships/oleObject" Target="../embeddings/oleObject40.bin"/><Relationship Id="rId21" Type="http://schemas.openxmlformats.org/officeDocument/2006/relationships/oleObject" Target="../embeddings/oleObject49.bin"/><Relationship Id="rId7" Type="http://schemas.openxmlformats.org/officeDocument/2006/relationships/oleObject" Target="../embeddings/oleObject42.bin"/><Relationship Id="rId12" Type="http://schemas.openxmlformats.org/officeDocument/2006/relationships/image" Target="../media/image51.wmf"/><Relationship Id="rId17" Type="http://schemas.openxmlformats.org/officeDocument/2006/relationships/oleObject" Target="../embeddings/oleObject47.bin"/><Relationship Id="rId2" Type="http://schemas.openxmlformats.org/officeDocument/2006/relationships/image" Target="../media/image47.png"/><Relationship Id="rId16" Type="http://schemas.openxmlformats.org/officeDocument/2006/relationships/image" Target="../media/image52.wmf"/><Relationship Id="rId20" Type="http://schemas.openxmlformats.org/officeDocument/2006/relationships/image" Target="../media/image54.wmf"/><Relationship Id="rId1" Type="http://schemas.openxmlformats.org/officeDocument/2006/relationships/slideLayout" Target="../slideLayouts/slideLayout1.xml"/><Relationship Id="rId6" Type="http://schemas.openxmlformats.org/officeDocument/2006/relationships/image" Target="../media/image48.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0.wmf"/><Relationship Id="rId19" Type="http://schemas.openxmlformats.org/officeDocument/2006/relationships/oleObject" Target="../embeddings/oleObject48.bin"/><Relationship Id="rId4" Type="http://schemas.openxmlformats.org/officeDocument/2006/relationships/image" Target="../media/image47.wmf"/><Relationship Id="rId9" Type="http://schemas.openxmlformats.org/officeDocument/2006/relationships/oleObject" Target="../embeddings/oleObject43.bin"/><Relationship Id="rId14" Type="http://schemas.openxmlformats.org/officeDocument/2006/relationships/image" Target="../media/image22.wmf"/><Relationship Id="rId22" Type="http://schemas.openxmlformats.org/officeDocument/2006/relationships/image" Target="../media/image5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0.bin"/><Relationship Id="rId1" Type="http://schemas.openxmlformats.org/officeDocument/2006/relationships/slideLayout" Target="../slideLayouts/slideLayout1.xml"/><Relationship Id="rId6" Type="http://schemas.openxmlformats.org/officeDocument/2006/relationships/oleObject" Target="../embeddings/oleObject52.bin"/><Relationship Id="rId5" Type="http://schemas.openxmlformats.org/officeDocument/2006/relationships/image" Target="../media/image57.wmf"/><Relationship Id="rId4" Type="http://schemas.openxmlformats.org/officeDocument/2006/relationships/oleObject" Target="../embeddings/oleObject51.bin"/><Relationship Id="rId9" Type="http://schemas.openxmlformats.org/officeDocument/2006/relationships/image" Target="../media/image5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A9EE88-999E-2867-0480-B35A2AFCA295}"/>
              </a:ext>
            </a:extLst>
          </p:cNvPr>
          <p:cNvPicPr>
            <a:picLocks noChangeAspect="1"/>
          </p:cNvPicPr>
          <p:nvPr/>
        </p:nvPicPr>
        <p:blipFill>
          <a:blip r:embed="rId2"/>
          <a:stretch>
            <a:fillRect/>
          </a:stretch>
        </p:blipFill>
        <p:spPr>
          <a:xfrm>
            <a:off x="297465" y="271181"/>
            <a:ext cx="3967782" cy="503845"/>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13" descr="Kepler_7">
            <a:extLst>
              <a:ext uri="{FF2B5EF4-FFF2-40B4-BE49-F238E27FC236}">
                <a16:creationId xmlns:a16="http://schemas.microsoft.com/office/drawing/2014/main" id="{2EEBE32A-CFBC-0465-DC4E-8FFA96FD0209}"/>
              </a:ext>
            </a:extLst>
          </p:cNvPr>
          <p:cNvPicPr>
            <a:picLocks noChangeAspect="1" noChangeArrowheads="1"/>
          </p:cNvPicPr>
          <p:nvPr/>
        </p:nvPicPr>
        <p:blipFill>
          <a:blip r:embed="rId3"/>
          <a:srcRect/>
          <a:stretch>
            <a:fillRect/>
          </a:stretch>
        </p:blipFill>
        <p:spPr bwMode="auto">
          <a:xfrm>
            <a:off x="4931751" y="1034437"/>
            <a:ext cx="2328497" cy="3104663"/>
          </a:xfrm>
          <a:prstGeom prst="rect">
            <a:avLst/>
          </a:prstGeom>
          <a:noFill/>
          <a:ln w="25400">
            <a:solidFill>
              <a:schemeClr val="accent1"/>
            </a:solidFill>
            <a:miter lim="800000"/>
            <a:headEnd/>
            <a:tailEnd/>
          </a:ln>
          <a:effectLst>
            <a:outerShdw blurRad="50800" dist="101600" dir="2700000" algn="tl" rotWithShape="0">
              <a:schemeClr val="accent1">
                <a:alpha val="40000"/>
              </a:schemeClr>
            </a:outerShdw>
          </a:effectLst>
        </p:spPr>
      </p:pic>
      <p:sp>
        <p:nvSpPr>
          <p:cNvPr id="6" name="Rectangle 14">
            <a:extLst>
              <a:ext uri="{FF2B5EF4-FFF2-40B4-BE49-F238E27FC236}">
                <a16:creationId xmlns:a16="http://schemas.microsoft.com/office/drawing/2014/main" id="{A38C3D42-6053-943E-9DDB-5BD8BCD99009}"/>
              </a:ext>
            </a:extLst>
          </p:cNvPr>
          <p:cNvSpPr>
            <a:spLocks noChangeArrowheads="1"/>
          </p:cNvSpPr>
          <p:nvPr/>
        </p:nvSpPr>
        <p:spPr bwMode="auto">
          <a:xfrm>
            <a:off x="5039637" y="4417440"/>
            <a:ext cx="2039938" cy="711200"/>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2000" b="1"/>
              <a:t>Johannes Kepler</a:t>
            </a:r>
          </a:p>
          <a:p>
            <a:pPr algn="ctr" eaLnBrk="1" hangingPunct="1">
              <a:spcBef>
                <a:spcPct val="0"/>
              </a:spcBef>
              <a:buFontTx/>
              <a:buNone/>
              <a:defRPr/>
            </a:pPr>
            <a:r>
              <a:rPr lang="en-US" altLang="en-US" sz="2000" b="1"/>
              <a:t>1571 – 1630 </a:t>
            </a:r>
            <a:endParaRPr lang="en-US" altLang="en-US" sz="2000"/>
          </a:p>
        </p:txBody>
      </p:sp>
      <p:sp>
        <p:nvSpPr>
          <p:cNvPr id="7" name="Rectangle 15">
            <a:extLst>
              <a:ext uri="{FF2B5EF4-FFF2-40B4-BE49-F238E27FC236}">
                <a16:creationId xmlns:a16="http://schemas.microsoft.com/office/drawing/2014/main" id="{54532422-6DF8-1097-888F-BF0B69B4F758}"/>
              </a:ext>
            </a:extLst>
          </p:cNvPr>
          <p:cNvSpPr>
            <a:spLocks noChangeArrowheads="1"/>
          </p:cNvSpPr>
          <p:nvPr/>
        </p:nvSpPr>
        <p:spPr bwMode="auto">
          <a:xfrm>
            <a:off x="472100" y="5416718"/>
            <a:ext cx="11222598" cy="1015663"/>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2000" b="1" dirty="0"/>
              <a:t>Johannes Kepler</a:t>
            </a:r>
            <a:r>
              <a:rPr lang="en-US" altLang="en-US" sz="2000" dirty="0"/>
              <a:t> was a German mathematician and astronomer who discovered that the Earth and planets travel about the sun in elliptical orbits. He gave three fundamental laws of planetary motion. He also did important work in optics and geometry. </a:t>
            </a:r>
          </a:p>
        </p:txBody>
      </p:sp>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0B2C9-736C-E865-6562-8B6DCE0BD7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144CFC-5BBA-8595-F4CE-24A5F527267F}"/>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93549D1-D2E6-51A9-20BD-F07FE72CC148}"/>
              </a:ext>
            </a:extLst>
          </p:cNvPr>
          <p:cNvSpPr txBox="1"/>
          <p:nvPr/>
        </p:nvSpPr>
        <p:spPr>
          <a:xfrm>
            <a:off x="24350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485A1923-89FE-6F6B-FDF2-6EF6A248F7F3}"/>
              </a:ext>
            </a:extLst>
          </p:cNvPr>
          <p:cNvSpPr txBox="1">
            <a:spLocks noChangeArrowheads="1"/>
          </p:cNvSpPr>
          <p:nvPr/>
        </p:nvSpPr>
        <p:spPr bwMode="auto">
          <a:xfrm>
            <a:off x="243502" y="128325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5" name="TextBox 4">
            <a:extLst>
              <a:ext uri="{FF2B5EF4-FFF2-40B4-BE49-F238E27FC236}">
                <a16:creationId xmlns:a16="http://schemas.microsoft.com/office/drawing/2014/main" id="{10E235DC-32C2-8755-572E-4CED5383478E}"/>
              </a:ext>
            </a:extLst>
          </p:cNvPr>
          <p:cNvSpPr txBox="1"/>
          <p:nvPr/>
        </p:nvSpPr>
        <p:spPr>
          <a:xfrm>
            <a:off x="1642586" y="237735"/>
            <a:ext cx="6094902"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aphicFrame>
        <p:nvGraphicFramePr>
          <p:cNvPr id="7" name="Object 3">
            <a:extLst>
              <a:ext uri="{FF2B5EF4-FFF2-40B4-BE49-F238E27FC236}">
                <a16:creationId xmlns:a16="http://schemas.microsoft.com/office/drawing/2014/main" id="{FE9AFFAF-7D34-21DE-ADDF-C1447C252563}"/>
              </a:ext>
            </a:extLst>
          </p:cNvPr>
          <p:cNvGraphicFramePr>
            <a:graphicFrameLocks noChangeAspect="1"/>
          </p:cNvGraphicFramePr>
          <p:nvPr>
            <p:extLst>
              <p:ext uri="{D42A27DB-BD31-4B8C-83A1-F6EECF244321}">
                <p14:modId xmlns:p14="http://schemas.microsoft.com/office/powerpoint/2010/main" val="1585367930"/>
              </p:ext>
            </p:extLst>
          </p:nvPr>
        </p:nvGraphicFramePr>
        <p:xfrm>
          <a:off x="402676" y="1875670"/>
          <a:ext cx="2065338" cy="762000"/>
        </p:xfrm>
        <a:graphic>
          <a:graphicData uri="http://schemas.openxmlformats.org/presentationml/2006/ole">
            <mc:AlternateContent xmlns:mc="http://schemas.openxmlformats.org/markup-compatibility/2006">
              <mc:Choice xmlns:v="urn:schemas-microsoft-com:vml" Requires="v">
                <p:oleObj name="Equation" r:id="rId2" imgW="1066680" imgH="393480" progId="Equation.DSMT4">
                  <p:embed/>
                </p:oleObj>
              </mc:Choice>
              <mc:Fallback>
                <p:oleObj name="Equation" r:id="rId2" imgW="1066680" imgH="393480" progId="Equation.DSMT4">
                  <p:embed/>
                  <p:pic>
                    <p:nvPicPr>
                      <p:cNvPr id="33" name="Object 3">
                        <a:extLst>
                          <a:ext uri="{FF2B5EF4-FFF2-40B4-BE49-F238E27FC236}">
                            <a16:creationId xmlns:a16="http://schemas.microsoft.com/office/drawing/2014/main" id="{C824C3FA-6A35-9A76-1459-AECDAABE99EA}"/>
                          </a:ext>
                        </a:extLst>
                      </p:cNvPr>
                      <p:cNvPicPr>
                        <a:picLocks noChangeAspect="1" noChangeArrowheads="1"/>
                      </p:cNvPicPr>
                      <p:nvPr/>
                    </p:nvPicPr>
                    <p:blipFill>
                      <a:blip r:embed="rId3"/>
                      <a:srcRect/>
                      <a:stretch>
                        <a:fillRect/>
                      </a:stretch>
                    </p:blipFill>
                    <p:spPr bwMode="auto">
                      <a:xfrm>
                        <a:off x="402676" y="1875670"/>
                        <a:ext cx="20653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3B65E372-3DD3-B998-1FDD-DA4BC9AF4BC9}"/>
              </a:ext>
            </a:extLst>
          </p:cNvPr>
          <p:cNvGraphicFramePr>
            <a:graphicFrameLocks noChangeAspect="1"/>
          </p:cNvGraphicFramePr>
          <p:nvPr>
            <p:extLst>
              <p:ext uri="{D42A27DB-BD31-4B8C-83A1-F6EECF244321}">
                <p14:modId xmlns:p14="http://schemas.microsoft.com/office/powerpoint/2010/main" val="3607039057"/>
              </p:ext>
            </p:extLst>
          </p:nvPr>
        </p:nvGraphicFramePr>
        <p:xfrm>
          <a:off x="617476" y="2822273"/>
          <a:ext cx="1991591" cy="762000"/>
        </p:xfrm>
        <a:graphic>
          <a:graphicData uri="http://schemas.openxmlformats.org/presentationml/2006/ole">
            <mc:AlternateContent xmlns:mc="http://schemas.openxmlformats.org/markup-compatibility/2006">
              <mc:Choice xmlns:v="urn:schemas-microsoft-com:vml" Requires="v">
                <p:oleObj name="Equation" r:id="rId4" imgW="1028254" imgH="393529" progId="Equation.DSMT4">
                  <p:embed/>
                </p:oleObj>
              </mc:Choice>
              <mc:Fallback>
                <p:oleObj name="Equation" r:id="rId4" imgW="1028254" imgH="393529" progId="Equation.DSMT4">
                  <p:embed/>
                  <p:pic>
                    <p:nvPicPr>
                      <p:cNvPr id="34" name="Object 4">
                        <a:extLst>
                          <a:ext uri="{FF2B5EF4-FFF2-40B4-BE49-F238E27FC236}">
                            <a16:creationId xmlns:a16="http://schemas.microsoft.com/office/drawing/2014/main" id="{2593D77A-5D96-F17D-EA68-13CB5DA8A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76" y="2822273"/>
                        <a:ext cx="1991591"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80296219-2433-B376-52DD-6555DC7B5FCB}"/>
              </a:ext>
            </a:extLst>
          </p:cNvPr>
          <p:cNvGraphicFramePr>
            <a:graphicFrameLocks noChangeAspect="1"/>
          </p:cNvGraphicFramePr>
          <p:nvPr>
            <p:extLst>
              <p:ext uri="{D42A27DB-BD31-4B8C-83A1-F6EECF244321}">
                <p14:modId xmlns:p14="http://schemas.microsoft.com/office/powerpoint/2010/main" val="4115253153"/>
              </p:ext>
            </p:extLst>
          </p:nvPr>
        </p:nvGraphicFramePr>
        <p:xfrm>
          <a:off x="617837" y="3696986"/>
          <a:ext cx="3173556" cy="762000"/>
        </p:xfrm>
        <a:graphic>
          <a:graphicData uri="http://schemas.openxmlformats.org/presentationml/2006/ole">
            <mc:AlternateContent xmlns:mc="http://schemas.openxmlformats.org/markup-compatibility/2006">
              <mc:Choice xmlns:v="urn:schemas-microsoft-com:vml" Requires="v">
                <p:oleObj name="Equation" r:id="rId6" imgW="1637589" imgH="393529" progId="Equation.DSMT4">
                  <p:embed/>
                </p:oleObj>
              </mc:Choice>
              <mc:Fallback>
                <p:oleObj name="Equation" r:id="rId6" imgW="1637589" imgH="393529" progId="Equation.DSMT4">
                  <p:embed/>
                  <p:pic>
                    <p:nvPicPr>
                      <p:cNvPr id="35" name="Object 5">
                        <a:extLst>
                          <a:ext uri="{FF2B5EF4-FFF2-40B4-BE49-F238E27FC236}">
                            <a16:creationId xmlns:a16="http://schemas.microsoft.com/office/drawing/2014/main" id="{33626EEA-2E7F-6797-4796-A62E07ECA7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837" y="3696986"/>
                        <a:ext cx="3173556"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Group 26">
            <a:extLst>
              <a:ext uri="{FF2B5EF4-FFF2-40B4-BE49-F238E27FC236}">
                <a16:creationId xmlns:a16="http://schemas.microsoft.com/office/drawing/2014/main" id="{0D628CC0-B53B-9C9D-1D77-26888C584537}"/>
              </a:ext>
            </a:extLst>
          </p:cNvPr>
          <p:cNvGrpSpPr>
            <a:grpSpLocks/>
          </p:cNvGrpSpPr>
          <p:nvPr/>
        </p:nvGrpSpPr>
        <p:grpSpPr bwMode="auto">
          <a:xfrm>
            <a:off x="822696" y="4420886"/>
            <a:ext cx="1371600" cy="762000"/>
            <a:chOff x="480" y="2400"/>
            <a:chExt cx="960" cy="480"/>
          </a:xfrm>
        </p:grpSpPr>
        <p:sp>
          <p:nvSpPr>
            <p:cNvPr id="11" name="AutoShape 14">
              <a:extLst>
                <a:ext uri="{FF2B5EF4-FFF2-40B4-BE49-F238E27FC236}">
                  <a16:creationId xmlns:a16="http://schemas.microsoft.com/office/drawing/2014/main" id="{B3DB5A5A-1F91-F95E-F4D4-140ED5FBC5D9}"/>
                </a:ext>
              </a:extLst>
            </p:cNvPr>
            <p:cNvSpPr>
              <a:spLocks/>
            </p:cNvSpPr>
            <p:nvPr/>
          </p:nvSpPr>
          <p:spPr bwMode="auto">
            <a:xfrm rot="-5406852">
              <a:off x="864" y="2016"/>
              <a:ext cx="192" cy="960"/>
            </a:xfrm>
            <a:prstGeom prst="leftBrace">
              <a:avLst>
                <a:gd name="adj1" fmla="val 41667"/>
                <a:gd name="adj2" fmla="val 4991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2" name="Line 15">
              <a:extLst>
                <a:ext uri="{FF2B5EF4-FFF2-40B4-BE49-F238E27FC236}">
                  <a16:creationId xmlns:a16="http://schemas.microsoft.com/office/drawing/2014/main" id="{BBD4D68A-1C66-1555-D4C4-DA05A3F3B9C8}"/>
                </a:ext>
              </a:extLst>
            </p:cNvPr>
            <p:cNvSpPr>
              <a:spLocks noChangeShapeType="1"/>
            </p:cNvSpPr>
            <p:nvPr/>
          </p:nvSpPr>
          <p:spPr bwMode="auto">
            <a:xfrm flipV="1">
              <a:off x="960" y="2640"/>
              <a:ext cx="0" cy="24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 name="Text Box 16">
            <a:extLst>
              <a:ext uri="{FF2B5EF4-FFF2-40B4-BE49-F238E27FC236}">
                <a16:creationId xmlns:a16="http://schemas.microsoft.com/office/drawing/2014/main" id="{9C15178F-88B0-9D9A-DEFC-AEFB4240B1FE}"/>
              </a:ext>
            </a:extLst>
          </p:cNvPr>
          <p:cNvSpPr txBox="1">
            <a:spLocks noChangeArrowheads="1"/>
          </p:cNvSpPr>
          <p:nvPr/>
        </p:nvSpPr>
        <p:spPr bwMode="auto">
          <a:xfrm>
            <a:off x="394071" y="5184473"/>
            <a:ext cx="20345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derivative of the</a:t>
            </a:r>
          </a:p>
          <a:p>
            <a:pPr eaLnBrk="1" hangingPunct="1">
              <a:spcBef>
                <a:spcPct val="0"/>
              </a:spcBef>
              <a:buFontTx/>
              <a:buNone/>
            </a:pPr>
            <a:r>
              <a:rPr lang="en-US" altLang="en-US" sz="2200" dirty="0">
                <a:solidFill>
                  <a:srgbClr val="FF0000"/>
                </a:solidFill>
              </a:rPr>
              <a:t>outside function</a:t>
            </a:r>
          </a:p>
          <a:p>
            <a:pPr eaLnBrk="1" hangingPunct="1">
              <a:spcBef>
                <a:spcPct val="0"/>
              </a:spcBef>
              <a:buFontTx/>
              <a:buNone/>
            </a:pPr>
            <a:r>
              <a:rPr lang="en-US" altLang="en-US" sz="2200" dirty="0">
                <a:solidFill>
                  <a:srgbClr val="FF0000"/>
                </a:solidFill>
              </a:rPr>
              <a:t>evaluate at the</a:t>
            </a:r>
          </a:p>
          <a:p>
            <a:pPr eaLnBrk="1" hangingPunct="1">
              <a:spcBef>
                <a:spcPct val="0"/>
              </a:spcBef>
              <a:buFontTx/>
              <a:buNone/>
            </a:pPr>
            <a:r>
              <a:rPr lang="en-US" altLang="en-US" sz="2200" dirty="0">
                <a:solidFill>
                  <a:srgbClr val="FF0000"/>
                </a:solidFill>
              </a:rPr>
              <a:t>inside function</a:t>
            </a:r>
          </a:p>
        </p:txBody>
      </p:sp>
      <p:grpSp>
        <p:nvGrpSpPr>
          <p:cNvPr id="14" name="Group 27">
            <a:extLst>
              <a:ext uri="{FF2B5EF4-FFF2-40B4-BE49-F238E27FC236}">
                <a16:creationId xmlns:a16="http://schemas.microsoft.com/office/drawing/2014/main" id="{657A8A16-18D8-2CEB-1B65-16A802F8E893}"/>
              </a:ext>
            </a:extLst>
          </p:cNvPr>
          <p:cNvGrpSpPr>
            <a:grpSpLocks/>
          </p:cNvGrpSpPr>
          <p:nvPr/>
        </p:nvGrpSpPr>
        <p:grpSpPr bwMode="auto">
          <a:xfrm>
            <a:off x="2373684" y="4420886"/>
            <a:ext cx="1447800" cy="1308100"/>
            <a:chOff x="1488" y="2400"/>
            <a:chExt cx="960" cy="824"/>
          </a:xfrm>
        </p:grpSpPr>
        <p:sp>
          <p:nvSpPr>
            <p:cNvPr id="15" name="AutoShape 17">
              <a:extLst>
                <a:ext uri="{FF2B5EF4-FFF2-40B4-BE49-F238E27FC236}">
                  <a16:creationId xmlns:a16="http://schemas.microsoft.com/office/drawing/2014/main" id="{2F632B7C-4560-5984-ED9D-17C496921DF9}"/>
                </a:ext>
              </a:extLst>
            </p:cNvPr>
            <p:cNvSpPr>
              <a:spLocks/>
            </p:cNvSpPr>
            <p:nvPr/>
          </p:nvSpPr>
          <p:spPr bwMode="auto">
            <a:xfrm rot="-5406852">
              <a:off x="1872" y="2016"/>
              <a:ext cx="192" cy="960"/>
            </a:xfrm>
            <a:prstGeom prst="leftBrace">
              <a:avLst>
                <a:gd name="adj1" fmla="val 41667"/>
                <a:gd name="adj2" fmla="val 4991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6" name="Line 22">
              <a:extLst>
                <a:ext uri="{FF2B5EF4-FFF2-40B4-BE49-F238E27FC236}">
                  <a16:creationId xmlns:a16="http://schemas.microsoft.com/office/drawing/2014/main" id="{847BBC98-1A62-FE1B-2779-4A288F629B9A}"/>
                </a:ext>
              </a:extLst>
            </p:cNvPr>
            <p:cNvSpPr>
              <a:spLocks noChangeShapeType="1"/>
            </p:cNvSpPr>
            <p:nvPr/>
          </p:nvSpPr>
          <p:spPr bwMode="auto">
            <a:xfrm>
              <a:off x="1968" y="2610"/>
              <a:ext cx="0" cy="614"/>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7" name="Text Box 23">
            <a:extLst>
              <a:ext uri="{FF2B5EF4-FFF2-40B4-BE49-F238E27FC236}">
                <a16:creationId xmlns:a16="http://schemas.microsoft.com/office/drawing/2014/main" id="{7A9ED04E-6F44-80EC-5B9A-1E2EDFA1ECE0}"/>
              </a:ext>
            </a:extLst>
          </p:cNvPr>
          <p:cNvSpPr txBox="1">
            <a:spLocks noChangeArrowheads="1"/>
          </p:cNvSpPr>
          <p:nvPr/>
        </p:nvSpPr>
        <p:spPr bwMode="auto">
          <a:xfrm>
            <a:off x="2591695" y="5756118"/>
            <a:ext cx="2034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solidFill>
                  <a:srgbClr val="FF0000"/>
                </a:solidFill>
              </a:rPr>
              <a:t>derivative of the</a:t>
            </a:r>
          </a:p>
          <a:p>
            <a:pPr algn="ctr" eaLnBrk="1" hangingPunct="1">
              <a:spcBef>
                <a:spcPct val="0"/>
              </a:spcBef>
              <a:buFontTx/>
              <a:buNone/>
            </a:pPr>
            <a:r>
              <a:rPr lang="en-US" altLang="en-US" sz="2200" dirty="0">
                <a:solidFill>
                  <a:srgbClr val="FF0000"/>
                </a:solidFill>
              </a:rPr>
              <a:t>inside function</a:t>
            </a:r>
          </a:p>
        </p:txBody>
      </p:sp>
      <p:sp>
        <p:nvSpPr>
          <p:cNvPr id="18" name="Freeform 29">
            <a:extLst>
              <a:ext uri="{FF2B5EF4-FFF2-40B4-BE49-F238E27FC236}">
                <a16:creationId xmlns:a16="http://schemas.microsoft.com/office/drawing/2014/main" id="{CFF3B1A0-4119-58B2-CF41-0026BED59370}"/>
              </a:ext>
            </a:extLst>
          </p:cNvPr>
          <p:cNvSpPr>
            <a:spLocks/>
          </p:cNvSpPr>
          <p:nvPr/>
        </p:nvSpPr>
        <p:spPr bwMode="auto">
          <a:xfrm>
            <a:off x="3184896" y="3188986"/>
            <a:ext cx="1676400" cy="546100"/>
          </a:xfrm>
          <a:custGeom>
            <a:avLst/>
            <a:gdLst>
              <a:gd name="T0" fmla="*/ 0 w 1056"/>
              <a:gd name="T1" fmla="*/ 2147483646 h 344"/>
              <a:gd name="T2" fmla="*/ 2147483646 w 1056"/>
              <a:gd name="T3" fmla="*/ 2147483646 h 344"/>
              <a:gd name="T4" fmla="*/ 2147483646 w 1056"/>
              <a:gd name="T5" fmla="*/ 2147483646 h 344"/>
              <a:gd name="T6" fmla="*/ 0 60000 65536"/>
              <a:gd name="T7" fmla="*/ 0 60000 65536"/>
              <a:gd name="T8" fmla="*/ 0 60000 65536"/>
              <a:gd name="T9" fmla="*/ 0 w 1056"/>
              <a:gd name="T10" fmla="*/ 0 h 344"/>
              <a:gd name="T11" fmla="*/ 1056 w 1056"/>
              <a:gd name="T12" fmla="*/ 344 h 344"/>
            </a:gdLst>
            <a:ahLst/>
            <a:cxnLst>
              <a:cxn ang="T6">
                <a:pos x="T0" y="T1"/>
              </a:cxn>
              <a:cxn ang="T7">
                <a:pos x="T2" y="T3"/>
              </a:cxn>
              <a:cxn ang="T8">
                <a:pos x="T4" y="T5"/>
              </a:cxn>
            </a:cxnLst>
            <a:rect l="T9" t="T10" r="T11" b="T12"/>
            <a:pathLst>
              <a:path w="1056" h="344">
                <a:moveTo>
                  <a:pt x="0" y="344"/>
                </a:moveTo>
                <a:cubicBezTo>
                  <a:pt x="80" y="228"/>
                  <a:pt x="160" y="112"/>
                  <a:pt x="336" y="56"/>
                </a:cubicBezTo>
                <a:cubicBezTo>
                  <a:pt x="512" y="0"/>
                  <a:pt x="784" y="4"/>
                  <a:pt x="1056" y="8"/>
                </a:cubicBezTo>
              </a:path>
            </a:pathLst>
          </a:custGeom>
          <a:noFill/>
          <a:ln w="25400">
            <a:solidFill>
              <a:srgbClr val="FF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Text Box 30">
            <a:extLst>
              <a:ext uri="{FF2B5EF4-FFF2-40B4-BE49-F238E27FC236}">
                <a16:creationId xmlns:a16="http://schemas.microsoft.com/office/drawing/2014/main" id="{1C7D4D4F-8CBA-A779-C24F-45BE22D14B14}"/>
              </a:ext>
            </a:extLst>
          </p:cNvPr>
          <p:cNvSpPr txBox="1">
            <a:spLocks noChangeArrowheads="1"/>
          </p:cNvSpPr>
          <p:nvPr/>
        </p:nvSpPr>
        <p:spPr bwMode="auto">
          <a:xfrm>
            <a:off x="4894335" y="2927545"/>
            <a:ext cx="3749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3300"/>
                </a:solidFill>
              </a:rPr>
              <a:t>It looks like we need to use the chain rule again!</a:t>
            </a:r>
          </a:p>
        </p:txBody>
      </p:sp>
      <p:pic>
        <p:nvPicPr>
          <p:cNvPr id="20" name="Picture 19">
            <a:extLst>
              <a:ext uri="{FF2B5EF4-FFF2-40B4-BE49-F238E27FC236}">
                <a16:creationId xmlns:a16="http://schemas.microsoft.com/office/drawing/2014/main" id="{E4AEB055-32FD-B88F-9F06-CFAF25496C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210" y="3762218"/>
            <a:ext cx="1758950" cy="63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Object 3">
            <a:extLst>
              <a:ext uri="{FF2B5EF4-FFF2-40B4-BE49-F238E27FC236}">
                <a16:creationId xmlns:a16="http://schemas.microsoft.com/office/drawing/2014/main" id="{6C173EC6-3F30-C7D5-631E-268CB4D9AEC4}"/>
              </a:ext>
            </a:extLst>
          </p:cNvPr>
          <p:cNvGraphicFramePr>
            <a:graphicFrameLocks noChangeAspect="1"/>
          </p:cNvGraphicFramePr>
          <p:nvPr>
            <p:extLst>
              <p:ext uri="{D42A27DB-BD31-4B8C-83A1-F6EECF244321}">
                <p14:modId xmlns:p14="http://schemas.microsoft.com/office/powerpoint/2010/main" val="3732490744"/>
              </p:ext>
            </p:extLst>
          </p:nvPr>
        </p:nvGraphicFramePr>
        <p:xfrm>
          <a:off x="1828878" y="779473"/>
          <a:ext cx="1622136" cy="492125"/>
        </p:xfrm>
        <a:graphic>
          <a:graphicData uri="http://schemas.openxmlformats.org/presentationml/2006/ole">
            <mc:AlternateContent xmlns:mc="http://schemas.openxmlformats.org/markup-compatibility/2006">
              <mc:Choice xmlns:v="urn:schemas-microsoft-com:vml" Requires="v">
                <p:oleObj name="Equation" r:id="rId9" imgW="838080" imgH="253800" progId="Equation.DSMT4">
                  <p:embed/>
                </p:oleObj>
              </mc:Choice>
              <mc:Fallback>
                <p:oleObj name="Equation" r:id="rId9" imgW="838080" imgH="253800" progId="Equation.DSMT4">
                  <p:embed/>
                  <p:pic>
                    <p:nvPicPr>
                      <p:cNvPr id="7" name="Object 3">
                        <a:extLst>
                          <a:ext uri="{FF2B5EF4-FFF2-40B4-BE49-F238E27FC236}">
                            <a16:creationId xmlns:a16="http://schemas.microsoft.com/office/drawing/2014/main" id="{FE9AFFAF-7D34-21DE-ADDF-C1447C252563}"/>
                          </a:ext>
                        </a:extLst>
                      </p:cNvPr>
                      <p:cNvPicPr>
                        <a:picLocks noChangeAspect="1" noChangeArrowheads="1"/>
                      </p:cNvPicPr>
                      <p:nvPr/>
                    </p:nvPicPr>
                    <p:blipFill>
                      <a:blip r:embed="rId10"/>
                      <a:srcRect/>
                      <a:stretch>
                        <a:fillRect/>
                      </a:stretch>
                    </p:blipFill>
                    <p:spPr bwMode="auto">
                      <a:xfrm>
                        <a:off x="1828878" y="779473"/>
                        <a:ext cx="1622136"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 name="Picture 21">
            <a:extLst>
              <a:ext uri="{FF2B5EF4-FFF2-40B4-BE49-F238E27FC236}">
                <a16:creationId xmlns:a16="http://schemas.microsoft.com/office/drawing/2014/main" id="{7B3F8725-2B41-2A84-33C6-2C3AA24805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1086" y="2927545"/>
            <a:ext cx="5558765" cy="8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E4CE37B4-2328-E1C4-1ACE-B96867BAB168}"/>
              </a:ext>
            </a:extLst>
          </p:cNvPr>
          <p:cNvCxnSpPr/>
          <p:nvPr/>
        </p:nvCxnSpPr>
        <p:spPr>
          <a:xfrm>
            <a:off x="5057428" y="1608921"/>
            <a:ext cx="0" cy="497504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4" name="Object 6">
            <a:extLst>
              <a:ext uri="{FF2B5EF4-FFF2-40B4-BE49-F238E27FC236}">
                <a16:creationId xmlns:a16="http://schemas.microsoft.com/office/drawing/2014/main" id="{BCDE026A-6BC5-EB1C-08B9-6419EF42B04B}"/>
              </a:ext>
            </a:extLst>
          </p:cNvPr>
          <p:cNvGraphicFramePr>
            <a:graphicFrameLocks noChangeAspect="1"/>
          </p:cNvGraphicFramePr>
          <p:nvPr>
            <p:extLst>
              <p:ext uri="{D42A27DB-BD31-4B8C-83A1-F6EECF244321}">
                <p14:modId xmlns:p14="http://schemas.microsoft.com/office/powerpoint/2010/main" val="3588454037"/>
              </p:ext>
            </p:extLst>
          </p:nvPr>
        </p:nvGraphicFramePr>
        <p:xfrm>
          <a:off x="5304434" y="1450563"/>
          <a:ext cx="3934114" cy="762000"/>
        </p:xfrm>
        <a:graphic>
          <a:graphicData uri="http://schemas.openxmlformats.org/presentationml/2006/ole">
            <mc:AlternateContent xmlns:mc="http://schemas.openxmlformats.org/markup-compatibility/2006">
              <mc:Choice xmlns:v="urn:schemas-microsoft-com:vml" Requires="v">
                <p:oleObj name="Equation" r:id="rId11" imgW="2032000" imgH="393700" progId="Equation.DSMT4">
                  <p:embed/>
                </p:oleObj>
              </mc:Choice>
              <mc:Fallback>
                <p:oleObj name="Equation" r:id="rId11" imgW="2032000" imgH="393700" progId="Equation.DSMT4">
                  <p:embed/>
                  <p:pic>
                    <p:nvPicPr>
                      <p:cNvPr id="18" name="Object 6">
                        <a:extLst>
                          <a:ext uri="{FF2B5EF4-FFF2-40B4-BE49-F238E27FC236}">
                            <a16:creationId xmlns:a16="http://schemas.microsoft.com/office/drawing/2014/main" id="{46616DEF-DE34-556B-2C0A-FB8534763B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4434" y="1450563"/>
                        <a:ext cx="393411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7">
            <a:extLst>
              <a:ext uri="{FF2B5EF4-FFF2-40B4-BE49-F238E27FC236}">
                <a16:creationId xmlns:a16="http://schemas.microsoft.com/office/drawing/2014/main" id="{4AB03292-9CC6-E352-B696-8900161CD984}"/>
              </a:ext>
            </a:extLst>
          </p:cNvPr>
          <p:cNvGraphicFramePr>
            <a:graphicFrameLocks noChangeAspect="1"/>
          </p:cNvGraphicFramePr>
          <p:nvPr>
            <p:extLst>
              <p:ext uri="{D42A27DB-BD31-4B8C-83A1-F6EECF244321}">
                <p14:modId xmlns:p14="http://schemas.microsoft.com/office/powerpoint/2010/main" val="2165591989"/>
              </p:ext>
            </p:extLst>
          </p:nvPr>
        </p:nvGraphicFramePr>
        <p:xfrm>
          <a:off x="5668116" y="2326863"/>
          <a:ext cx="3219450" cy="539750"/>
        </p:xfrm>
        <a:graphic>
          <a:graphicData uri="http://schemas.openxmlformats.org/presentationml/2006/ole">
            <mc:AlternateContent xmlns:mc="http://schemas.openxmlformats.org/markup-compatibility/2006">
              <mc:Choice xmlns:v="urn:schemas-microsoft-com:vml" Requires="v">
                <p:oleObj name="Equation" r:id="rId13" imgW="1511300" imgH="254000" progId="Equation.DSMT4">
                  <p:embed/>
                </p:oleObj>
              </mc:Choice>
              <mc:Fallback>
                <p:oleObj name="Equation" r:id="rId13" imgW="1511300" imgH="254000" progId="Equation.DSMT4">
                  <p:embed/>
                  <p:pic>
                    <p:nvPicPr>
                      <p:cNvPr id="19" name="Object 7">
                        <a:extLst>
                          <a:ext uri="{FF2B5EF4-FFF2-40B4-BE49-F238E27FC236}">
                            <a16:creationId xmlns:a16="http://schemas.microsoft.com/office/drawing/2014/main" id="{63EB912D-4D30-3673-4570-BB70755CA7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8116" y="2326863"/>
                        <a:ext cx="321945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8">
            <a:extLst>
              <a:ext uri="{FF2B5EF4-FFF2-40B4-BE49-F238E27FC236}">
                <a16:creationId xmlns:a16="http://schemas.microsoft.com/office/drawing/2014/main" id="{D2B00F7B-68EA-201B-6EB6-B8E251C2CE56}"/>
              </a:ext>
            </a:extLst>
          </p:cNvPr>
          <p:cNvGraphicFramePr>
            <a:graphicFrameLocks noChangeAspect="1"/>
          </p:cNvGraphicFramePr>
          <p:nvPr>
            <p:extLst>
              <p:ext uri="{D42A27DB-BD31-4B8C-83A1-F6EECF244321}">
                <p14:modId xmlns:p14="http://schemas.microsoft.com/office/powerpoint/2010/main" val="2813055363"/>
              </p:ext>
            </p:extLst>
          </p:nvPr>
        </p:nvGraphicFramePr>
        <p:xfrm>
          <a:off x="5731616" y="3060727"/>
          <a:ext cx="2786063" cy="539750"/>
        </p:xfrm>
        <a:graphic>
          <a:graphicData uri="http://schemas.openxmlformats.org/presentationml/2006/ole">
            <mc:AlternateContent xmlns:mc="http://schemas.openxmlformats.org/markup-compatibility/2006">
              <mc:Choice xmlns:v="urn:schemas-microsoft-com:vml" Requires="v">
                <p:oleObj name="Equation" r:id="rId15" imgW="1307532" imgH="253890" progId="Equation.DSMT4">
                  <p:embed/>
                </p:oleObj>
              </mc:Choice>
              <mc:Fallback>
                <p:oleObj name="Equation" r:id="rId15" imgW="1307532" imgH="253890" progId="Equation.DSMT4">
                  <p:embed/>
                  <p:pic>
                    <p:nvPicPr>
                      <p:cNvPr id="20" name="Object 8">
                        <a:extLst>
                          <a:ext uri="{FF2B5EF4-FFF2-40B4-BE49-F238E27FC236}">
                            <a16:creationId xmlns:a16="http://schemas.microsoft.com/office/drawing/2014/main" id="{EC4FFD98-31FF-884C-C6BA-8DC6B50CB1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1616" y="3060727"/>
                        <a:ext cx="27860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 name="Group 9">
            <a:extLst>
              <a:ext uri="{FF2B5EF4-FFF2-40B4-BE49-F238E27FC236}">
                <a16:creationId xmlns:a16="http://schemas.microsoft.com/office/drawing/2014/main" id="{D6A5E4C4-AFA9-6AE6-603E-78A775A8310E}"/>
              </a:ext>
            </a:extLst>
          </p:cNvPr>
          <p:cNvGrpSpPr>
            <a:grpSpLocks/>
          </p:cNvGrpSpPr>
          <p:nvPr/>
        </p:nvGrpSpPr>
        <p:grpSpPr bwMode="auto">
          <a:xfrm>
            <a:off x="7528661" y="177389"/>
            <a:ext cx="2952397" cy="1249363"/>
            <a:chOff x="3072" y="2640"/>
            <a:chExt cx="2216" cy="787"/>
          </a:xfrm>
        </p:grpSpPr>
        <p:sp>
          <p:nvSpPr>
            <p:cNvPr id="28" name="Text Box 10">
              <a:extLst>
                <a:ext uri="{FF2B5EF4-FFF2-40B4-BE49-F238E27FC236}">
                  <a16:creationId xmlns:a16="http://schemas.microsoft.com/office/drawing/2014/main" id="{7938CFF6-7F6D-BED7-BCA6-DF1CCE4DB796}"/>
                </a:ext>
              </a:extLst>
            </p:cNvPr>
            <p:cNvSpPr txBox="1">
              <a:spLocks noChangeArrowheads="1"/>
            </p:cNvSpPr>
            <p:nvPr/>
          </p:nvSpPr>
          <p:spPr bwMode="auto">
            <a:xfrm>
              <a:off x="3072" y="2640"/>
              <a:ext cx="221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The chain rule can be used more than once.</a:t>
              </a:r>
            </a:p>
          </p:txBody>
        </p:sp>
        <p:sp>
          <p:nvSpPr>
            <p:cNvPr id="29" name="Line 11">
              <a:extLst>
                <a:ext uri="{FF2B5EF4-FFF2-40B4-BE49-F238E27FC236}">
                  <a16:creationId xmlns:a16="http://schemas.microsoft.com/office/drawing/2014/main" id="{39E60E71-84F8-E23D-03A0-762E3283832F}"/>
                </a:ext>
              </a:extLst>
            </p:cNvPr>
            <p:cNvSpPr>
              <a:spLocks noChangeShapeType="1"/>
            </p:cNvSpPr>
            <p:nvPr/>
          </p:nvSpPr>
          <p:spPr bwMode="auto">
            <a:xfrm flipH="1">
              <a:off x="4012" y="3150"/>
              <a:ext cx="0" cy="27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 name="Text Box 12">
            <a:extLst>
              <a:ext uri="{FF2B5EF4-FFF2-40B4-BE49-F238E27FC236}">
                <a16:creationId xmlns:a16="http://schemas.microsoft.com/office/drawing/2014/main" id="{AE4CFBF2-4EDE-5F29-4927-712BCFB522EE}"/>
              </a:ext>
            </a:extLst>
          </p:cNvPr>
          <p:cNvSpPr txBox="1">
            <a:spLocks noChangeArrowheads="1"/>
          </p:cNvSpPr>
          <p:nvPr/>
        </p:nvSpPr>
        <p:spPr bwMode="auto">
          <a:xfrm>
            <a:off x="9534732" y="1352138"/>
            <a:ext cx="24137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(That’s what makes the “chain” in the “chain rule”!)</a:t>
            </a:r>
          </a:p>
        </p:txBody>
      </p:sp>
      <p:pic>
        <p:nvPicPr>
          <p:cNvPr id="31" name="Picture 30">
            <a:extLst>
              <a:ext uri="{FF2B5EF4-FFF2-40B4-BE49-F238E27FC236}">
                <a16:creationId xmlns:a16="http://schemas.microsoft.com/office/drawing/2014/main" id="{67ECE748-C4FB-C3CA-F96B-E50209C4BC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5892" y="1490251"/>
            <a:ext cx="1052656"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Object 8">
            <a:extLst>
              <a:ext uri="{FF2B5EF4-FFF2-40B4-BE49-F238E27FC236}">
                <a16:creationId xmlns:a16="http://schemas.microsoft.com/office/drawing/2014/main" id="{C6AD0590-42AE-6D5A-1AC3-509F2CEE44F7}"/>
              </a:ext>
            </a:extLst>
          </p:cNvPr>
          <p:cNvGraphicFramePr>
            <a:graphicFrameLocks noChangeAspect="1"/>
          </p:cNvGraphicFramePr>
          <p:nvPr>
            <p:extLst>
              <p:ext uri="{D42A27DB-BD31-4B8C-83A1-F6EECF244321}">
                <p14:modId xmlns:p14="http://schemas.microsoft.com/office/powerpoint/2010/main" val="1612656852"/>
              </p:ext>
            </p:extLst>
          </p:nvPr>
        </p:nvGraphicFramePr>
        <p:xfrm>
          <a:off x="5731616" y="3707988"/>
          <a:ext cx="1731963" cy="539750"/>
        </p:xfrm>
        <a:graphic>
          <a:graphicData uri="http://schemas.openxmlformats.org/presentationml/2006/ole">
            <mc:AlternateContent xmlns:mc="http://schemas.openxmlformats.org/markup-compatibility/2006">
              <mc:Choice xmlns:v="urn:schemas-microsoft-com:vml" Requires="v">
                <p:oleObj name="Equation" r:id="rId17" imgW="812447" imgH="253890" progId="Equation.DSMT4">
                  <p:embed/>
                </p:oleObj>
              </mc:Choice>
              <mc:Fallback>
                <p:oleObj name="Equation" r:id="rId17" imgW="812447" imgH="253890" progId="Equation.DSMT4">
                  <p:embed/>
                  <p:pic>
                    <p:nvPicPr>
                      <p:cNvPr id="15" name="Object 8">
                        <a:extLst>
                          <a:ext uri="{FF2B5EF4-FFF2-40B4-BE49-F238E27FC236}">
                            <a16:creationId xmlns:a16="http://schemas.microsoft.com/office/drawing/2014/main" id="{0488D05F-0093-41E9-09D3-2347CD9084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1616" y="3707988"/>
                        <a:ext cx="173196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Box 32">
            <a:extLst>
              <a:ext uri="{FF2B5EF4-FFF2-40B4-BE49-F238E27FC236}">
                <a16:creationId xmlns:a16="http://schemas.microsoft.com/office/drawing/2014/main" id="{4D24632D-6FA4-C52E-A58D-48E842A98B51}"/>
              </a:ext>
            </a:extLst>
          </p:cNvPr>
          <p:cNvSpPr txBox="1"/>
          <p:nvPr/>
        </p:nvSpPr>
        <p:spPr>
          <a:xfrm>
            <a:off x="7696147" y="3661912"/>
            <a:ext cx="1643063" cy="585788"/>
          </a:xfrm>
          <a:prstGeom prst="rect">
            <a:avLst/>
          </a:prstGeom>
          <a:noFill/>
        </p:spPr>
        <p:txBody>
          <a:bodyPr wrap="none">
            <a:spAutoFit/>
          </a:bodyPr>
          <a:lstStyle/>
          <a:p>
            <a:pPr>
              <a:defRPr/>
            </a:pPr>
            <a:r>
              <a:rPr lang="en-US" sz="3200" dirty="0">
                <a:solidFill>
                  <a:srgbClr val="FF0000"/>
                </a:solidFill>
                <a:latin typeface="Times New Roman" panose="02020603050405020304" pitchFamily="18" charset="0"/>
                <a:cs typeface="Times New Roman" panose="02020603050405020304" pitchFamily="18" charset="0"/>
              </a:rPr>
              <a:t>WHAT!!</a:t>
            </a:r>
          </a:p>
        </p:txBody>
      </p:sp>
      <p:pic>
        <p:nvPicPr>
          <p:cNvPr id="6" name="Picture 5">
            <a:extLst>
              <a:ext uri="{FF2B5EF4-FFF2-40B4-BE49-F238E27FC236}">
                <a16:creationId xmlns:a16="http://schemas.microsoft.com/office/drawing/2014/main" id="{12413E33-DBA4-83A9-C711-EC995D4F4D8A}"/>
              </a:ext>
            </a:extLst>
          </p:cNvPr>
          <p:cNvPicPr>
            <a:picLocks noChangeAspect="1"/>
          </p:cNvPicPr>
          <p:nvPr/>
        </p:nvPicPr>
        <p:blipFill>
          <a:blip r:embed="rId19"/>
          <a:stretch>
            <a:fillRect/>
          </a:stretch>
        </p:blipFill>
        <p:spPr>
          <a:xfrm>
            <a:off x="5976086" y="4287873"/>
            <a:ext cx="3105150" cy="2343150"/>
          </a:xfrm>
          <a:prstGeom prst="rect">
            <a:avLst/>
          </a:prstGeom>
        </p:spPr>
      </p:pic>
      <p:pic>
        <p:nvPicPr>
          <p:cNvPr id="35" name="Picture 34">
            <a:extLst>
              <a:ext uri="{FF2B5EF4-FFF2-40B4-BE49-F238E27FC236}">
                <a16:creationId xmlns:a16="http://schemas.microsoft.com/office/drawing/2014/main" id="{E159B775-D2A8-F4EE-F677-AB972E365184}"/>
              </a:ext>
            </a:extLst>
          </p:cNvPr>
          <p:cNvPicPr>
            <a:picLocks noChangeAspect="1"/>
          </p:cNvPicPr>
          <p:nvPr/>
        </p:nvPicPr>
        <p:blipFill>
          <a:blip r:embed="rId20"/>
          <a:stretch>
            <a:fillRect/>
          </a:stretch>
        </p:blipFill>
        <p:spPr>
          <a:xfrm>
            <a:off x="5975801" y="4292547"/>
            <a:ext cx="3105150" cy="2343150"/>
          </a:xfrm>
          <a:prstGeom prst="rect">
            <a:avLst/>
          </a:prstGeom>
        </p:spPr>
      </p:pic>
      <p:pic>
        <p:nvPicPr>
          <p:cNvPr id="37" name="Picture 36">
            <a:extLst>
              <a:ext uri="{FF2B5EF4-FFF2-40B4-BE49-F238E27FC236}">
                <a16:creationId xmlns:a16="http://schemas.microsoft.com/office/drawing/2014/main" id="{99156CDF-83A8-F693-3532-ED335B444DAD}"/>
              </a:ext>
            </a:extLst>
          </p:cNvPr>
          <p:cNvPicPr>
            <a:picLocks noChangeAspect="1"/>
          </p:cNvPicPr>
          <p:nvPr/>
        </p:nvPicPr>
        <p:blipFill>
          <a:blip r:embed="rId21"/>
          <a:stretch>
            <a:fillRect/>
          </a:stretch>
        </p:blipFill>
        <p:spPr>
          <a:xfrm>
            <a:off x="5975801" y="4289547"/>
            <a:ext cx="3105150" cy="2343150"/>
          </a:xfrm>
          <a:prstGeom prst="rect">
            <a:avLst/>
          </a:prstGeom>
        </p:spPr>
      </p:pic>
      <p:pic>
        <p:nvPicPr>
          <p:cNvPr id="39" name="Picture 38">
            <a:extLst>
              <a:ext uri="{FF2B5EF4-FFF2-40B4-BE49-F238E27FC236}">
                <a16:creationId xmlns:a16="http://schemas.microsoft.com/office/drawing/2014/main" id="{16588145-63DA-599B-945A-E3FE4CC45245}"/>
              </a:ext>
            </a:extLst>
          </p:cNvPr>
          <p:cNvPicPr>
            <a:picLocks noChangeAspect="1"/>
          </p:cNvPicPr>
          <p:nvPr/>
        </p:nvPicPr>
        <p:blipFill>
          <a:blip r:embed="rId22"/>
          <a:stretch>
            <a:fillRect/>
          </a:stretch>
        </p:blipFill>
        <p:spPr>
          <a:xfrm>
            <a:off x="5975801" y="4286547"/>
            <a:ext cx="3105150" cy="2343150"/>
          </a:xfrm>
          <a:prstGeom prst="rect">
            <a:avLst/>
          </a:prstGeom>
        </p:spPr>
      </p:pic>
      <p:pic>
        <p:nvPicPr>
          <p:cNvPr id="41" name="Picture 40">
            <a:extLst>
              <a:ext uri="{FF2B5EF4-FFF2-40B4-BE49-F238E27FC236}">
                <a16:creationId xmlns:a16="http://schemas.microsoft.com/office/drawing/2014/main" id="{31AD464E-03B8-7673-E0A4-954AAC62D4E3}"/>
              </a:ext>
            </a:extLst>
          </p:cNvPr>
          <p:cNvPicPr>
            <a:picLocks noChangeAspect="1"/>
          </p:cNvPicPr>
          <p:nvPr/>
        </p:nvPicPr>
        <p:blipFill>
          <a:blip r:embed="rId23"/>
          <a:stretch>
            <a:fillRect/>
          </a:stretch>
        </p:blipFill>
        <p:spPr>
          <a:xfrm>
            <a:off x="5974513" y="4289284"/>
            <a:ext cx="3105150" cy="2343150"/>
          </a:xfrm>
          <a:prstGeom prst="rect">
            <a:avLst/>
          </a:prstGeom>
        </p:spPr>
      </p:pic>
      <p:pic>
        <p:nvPicPr>
          <p:cNvPr id="45" name="Picture 44">
            <a:extLst>
              <a:ext uri="{FF2B5EF4-FFF2-40B4-BE49-F238E27FC236}">
                <a16:creationId xmlns:a16="http://schemas.microsoft.com/office/drawing/2014/main" id="{6DEC9E13-3942-1F67-5550-A4E58EF70744}"/>
              </a:ext>
            </a:extLst>
          </p:cNvPr>
          <p:cNvPicPr>
            <a:picLocks noChangeAspect="1"/>
          </p:cNvPicPr>
          <p:nvPr/>
        </p:nvPicPr>
        <p:blipFill>
          <a:blip r:embed="rId24"/>
          <a:stretch>
            <a:fillRect/>
          </a:stretch>
        </p:blipFill>
        <p:spPr>
          <a:xfrm>
            <a:off x="5973181" y="4292137"/>
            <a:ext cx="3105150" cy="2343150"/>
          </a:xfrm>
          <a:prstGeom prst="rect">
            <a:avLst/>
          </a:prstGeom>
        </p:spPr>
      </p:pic>
      <p:pic>
        <p:nvPicPr>
          <p:cNvPr id="47" name="Picture 46">
            <a:extLst>
              <a:ext uri="{FF2B5EF4-FFF2-40B4-BE49-F238E27FC236}">
                <a16:creationId xmlns:a16="http://schemas.microsoft.com/office/drawing/2014/main" id="{716933D9-CDEB-2F80-8B8B-B43364B84F56}"/>
              </a:ext>
            </a:extLst>
          </p:cNvPr>
          <p:cNvPicPr>
            <a:picLocks noChangeAspect="1"/>
          </p:cNvPicPr>
          <p:nvPr/>
        </p:nvPicPr>
        <p:blipFill>
          <a:blip r:embed="rId25"/>
          <a:stretch>
            <a:fillRect/>
          </a:stretch>
        </p:blipFill>
        <p:spPr>
          <a:xfrm>
            <a:off x="5982064" y="4286547"/>
            <a:ext cx="3105150" cy="2343150"/>
          </a:xfrm>
          <a:prstGeom prst="rect">
            <a:avLst/>
          </a:prstGeom>
        </p:spPr>
      </p:pic>
      <p:pic>
        <p:nvPicPr>
          <p:cNvPr id="49" name="Picture 48">
            <a:extLst>
              <a:ext uri="{FF2B5EF4-FFF2-40B4-BE49-F238E27FC236}">
                <a16:creationId xmlns:a16="http://schemas.microsoft.com/office/drawing/2014/main" id="{7BDA0652-6C61-B33B-BE8F-CF654096E97E}"/>
              </a:ext>
            </a:extLst>
          </p:cNvPr>
          <p:cNvPicPr>
            <a:picLocks noChangeAspect="1"/>
          </p:cNvPicPr>
          <p:nvPr/>
        </p:nvPicPr>
        <p:blipFill>
          <a:blip r:embed="rId26"/>
          <a:stretch>
            <a:fillRect/>
          </a:stretch>
        </p:blipFill>
        <p:spPr>
          <a:xfrm>
            <a:off x="5976705" y="4290346"/>
            <a:ext cx="3105150" cy="2343150"/>
          </a:xfrm>
          <a:prstGeom prst="rect">
            <a:avLst/>
          </a:prstGeom>
        </p:spPr>
      </p:pic>
      <p:pic>
        <p:nvPicPr>
          <p:cNvPr id="51" name="Picture 50">
            <a:extLst>
              <a:ext uri="{FF2B5EF4-FFF2-40B4-BE49-F238E27FC236}">
                <a16:creationId xmlns:a16="http://schemas.microsoft.com/office/drawing/2014/main" id="{A6B05871-ADDE-9410-BA85-9A58569E4304}"/>
              </a:ext>
            </a:extLst>
          </p:cNvPr>
          <p:cNvPicPr>
            <a:picLocks noChangeAspect="1"/>
          </p:cNvPicPr>
          <p:nvPr/>
        </p:nvPicPr>
        <p:blipFill>
          <a:blip r:embed="rId27"/>
          <a:stretch>
            <a:fillRect/>
          </a:stretch>
        </p:blipFill>
        <p:spPr>
          <a:xfrm>
            <a:off x="5978267" y="4288459"/>
            <a:ext cx="3105150" cy="2343150"/>
          </a:xfrm>
          <a:prstGeom prst="rect">
            <a:avLst/>
          </a:prstGeom>
        </p:spPr>
      </p:pic>
    </p:spTree>
    <p:extLst>
      <p:ext uri="{BB962C8B-B14F-4D97-AF65-F5344CB8AC3E}">
        <p14:creationId xmlns:p14="http://schemas.microsoft.com/office/powerpoint/2010/main" val="2550647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righ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1+#ppt_w/2"/>
                                          </p:val>
                                        </p:tav>
                                        <p:tav tm="100000">
                                          <p:val>
                                            <p:strVal val="#ppt_x"/>
                                          </p:val>
                                        </p:tav>
                                      </p:tavLst>
                                    </p:anim>
                                    <p:anim calcmode="lin" valueType="num">
                                      <p:cBhvr additive="base">
                                        <p:cTn id="10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1+#ppt_w/2"/>
                                          </p:val>
                                        </p:tav>
                                        <p:tav tm="100000">
                                          <p:val>
                                            <p:strVal val="#ppt_x"/>
                                          </p:val>
                                        </p:tav>
                                      </p:tavLst>
                                    </p:anim>
                                    <p:anim calcmode="lin" valueType="num">
                                      <p:cBhvr additive="base">
                                        <p:cTn id="10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down)">
                                      <p:cBhvr>
                                        <p:cTn id="126" dur="580">
                                          <p:stCondLst>
                                            <p:cond delay="0"/>
                                          </p:stCondLst>
                                        </p:cTn>
                                        <p:tgtEl>
                                          <p:spTgt spid="33"/>
                                        </p:tgtEl>
                                      </p:cBhvr>
                                    </p:animEffect>
                                    <p:anim calcmode="lin" valueType="num">
                                      <p:cBhvr>
                                        <p:cTn id="12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2" dur="26">
                                          <p:stCondLst>
                                            <p:cond delay="650"/>
                                          </p:stCondLst>
                                        </p:cTn>
                                        <p:tgtEl>
                                          <p:spTgt spid="33"/>
                                        </p:tgtEl>
                                      </p:cBhvr>
                                      <p:to x="100000" y="60000"/>
                                    </p:animScale>
                                    <p:animScale>
                                      <p:cBhvr>
                                        <p:cTn id="133" dur="166" decel="50000">
                                          <p:stCondLst>
                                            <p:cond delay="676"/>
                                          </p:stCondLst>
                                        </p:cTn>
                                        <p:tgtEl>
                                          <p:spTgt spid="33"/>
                                        </p:tgtEl>
                                      </p:cBhvr>
                                      <p:to x="100000" y="100000"/>
                                    </p:animScale>
                                    <p:animScale>
                                      <p:cBhvr>
                                        <p:cTn id="134" dur="26">
                                          <p:stCondLst>
                                            <p:cond delay="1312"/>
                                          </p:stCondLst>
                                        </p:cTn>
                                        <p:tgtEl>
                                          <p:spTgt spid="33"/>
                                        </p:tgtEl>
                                      </p:cBhvr>
                                      <p:to x="100000" y="80000"/>
                                    </p:animScale>
                                    <p:animScale>
                                      <p:cBhvr>
                                        <p:cTn id="135" dur="166" decel="50000">
                                          <p:stCondLst>
                                            <p:cond delay="1338"/>
                                          </p:stCondLst>
                                        </p:cTn>
                                        <p:tgtEl>
                                          <p:spTgt spid="33"/>
                                        </p:tgtEl>
                                      </p:cBhvr>
                                      <p:to x="100000" y="100000"/>
                                    </p:animScale>
                                    <p:animScale>
                                      <p:cBhvr>
                                        <p:cTn id="136" dur="26">
                                          <p:stCondLst>
                                            <p:cond delay="1642"/>
                                          </p:stCondLst>
                                        </p:cTn>
                                        <p:tgtEl>
                                          <p:spTgt spid="33"/>
                                        </p:tgtEl>
                                      </p:cBhvr>
                                      <p:to x="100000" y="90000"/>
                                    </p:animScale>
                                    <p:animScale>
                                      <p:cBhvr>
                                        <p:cTn id="137" dur="166" decel="50000">
                                          <p:stCondLst>
                                            <p:cond delay="1668"/>
                                          </p:stCondLst>
                                        </p:cTn>
                                        <p:tgtEl>
                                          <p:spTgt spid="33"/>
                                        </p:tgtEl>
                                      </p:cBhvr>
                                      <p:to x="100000" y="100000"/>
                                    </p:animScale>
                                    <p:animScale>
                                      <p:cBhvr>
                                        <p:cTn id="138" dur="26">
                                          <p:stCondLst>
                                            <p:cond delay="1808"/>
                                          </p:stCondLst>
                                        </p:cTn>
                                        <p:tgtEl>
                                          <p:spTgt spid="33"/>
                                        </p:tgtEl>
                                      </p:cBhvr>
                                      <p:to x="100000" y="95000"/>
                                    </p:animScale>
                                    <p:animScale>
                                      <p:cBhvr>
                                        <p:cTn id="139" dur="166" decel="50000">
                                          <p:stCondLst>
                                            <p:cond delay="1834"/>
                                          </p:stCondLst>
                                        </p:cTn>
                                        <p:tgtEl>
                                          <p:spTgt spid="33"/>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fade">
                                      <p:cBhvr>
                                        <p:cTn id="144" dur="5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7"/>
                                        </p:tgtEl>
                                        <p:attrNameLst>
                                          <p:attrName>style.visibility</p:attrName>
                                        </p:attrNameLst>
                                      </p:cBhvr>
                                      <p:to>
                                        <p:strVal val="visible"/>
                                      </p:to>
                                    </p:set>
                                    <p:animEffect transition="in" filter="fade">
                                      <p:cBhvr>
                                        <p:cTn id="154" dur="500"/>
                                        <p:tgtEl>
                                          <p:spTgt spid="3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fade">
                                      <p:cBhvr>
                                        <p:cTn id="159" dur="500"/>
                                        <p:tgtEl>
                                          <p:spTgt spid="3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500"/>
                                        <p:tgtEl>
                                          <p:spTgt spid="4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fade">
                                      <p:cBhvr>
                                        <p:cTn id="174" dur="500"/>
                                        <p:tgtEl>
                                          <p:spTgt spid="47"/>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49"/>
                                        </p:tgtEl>
                                        <p:attrNameLst>
                                          <p:attrName>style.visibility</p:attrName>
                                        </p:attrNameLst>
                                      </p:cBhvr>
                                      <p:to>
                                        <p:strVal val="visible"/>
                                      </p:to>
                                    </p:set>
                                    <p:animEffect transition="in" filter="fade">
                                      <p:cBhvr>
                                        <p:cTn id="179" dur="500"/>
                                        <p:tgtEl>
                                          <p:spTgt spid="49"/>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fade">
                                      <p:cBhvr>
                                        <p:cTn id="18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3" grpId="0" autoUpdateAnimBg="0"/>
      <p:bldP spid="17" grpId="0" autoUpdateAnimBg="0"/>
      <p:bldP spid="19" grpId="0" autoUpdateAnimBg="0"/>
      <p:bldP spid="30" grpId="0" autoUpdateAnimBg="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5FB3-BABD-F5CD-299D-9FDC412545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BA6E505-AAED-EA23-A471-32E42316CEC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a:extLst>
              <a:ext uri="{FF2B5EF4-FFF2-40B4-BE49-F238E27FC236}">
                <a16:creationId xmlns:a16="http://schemas.microsoft.com/office/drawing/2014/main" id="{CB1057DE-563E-BEE3-C2E1-8FD1B8277A6B}"/>
              </a:ext>
            </a:extLst>
          </p:cNvPr>
          <p:cNvSpPr txBox="1">
            <a:spLocks noChangeArrowheads="1"/>
          </p:cNvSpPr>
          <p:nvPr/>
        </p:nvSpPr>
        <p:spPr bwMode="auto">
          <a:xfrm>
            <a:off x="263607" y="325146"/>
            <a:ext cx="81601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Every derivative problem could be thought of as a chain-rule problem:</a:t>
            </a:r>
          </a:p>
        </p:txBody>
      </p:sp>
      <p:graphicFrame>
        <p:nvGraphicFramePr>
          <p:cNvPr id="3" name="Object 5">
            <a:extLst>
              <a:ext uri="{FF2B5EF4-FFF2-40B4-BE49-F238E27FC236}">
                <a16:creationId xmlns:a16="http://schemas.microsoft.com/office/drawing/2014/main" id="{35696494-548E-DAAF-A76F-442AA13B0256}"/>
              </a:ext>
            </a:extLst>
          </p:cNvPr>
          <p:cNvGraphicFramePr>
            <a:graphicFrameLocks noChangeAspect="1"/>
          </p:cNvGraphicFramePr>
          <p:nvPr>
            <p:extLst>
              <p:ext uri="{D42A27DB-BD31-4B8C-83A1-F6EECF244321}">
                <p14:modId xmlns:p14="http://schemas.microsoft.com/office/powerpoint/2010/main" val="2117814544"/>
              </p:ext>
            </p:extLst>
          </p:nvPr>
        </p:nvGraphicFramePr>
        <p:xfrm>
          <a:off x="3106127" y="1788308"/>
          <a:ext cx="998538" cy="1066800"/>
        </p:xfrm>
        <a:graphic>
          <a:graphicData uri="http://schemas.openxmlformats.org/presentationml/2006/ole">
            <mc:AlternateContent xmlns:mc="http://schemas.openxmlformats.org/markup-compatibility/2006">
              <mc:Choice xmlns:v="urn:schemas-microsoft-com:vml" Requires="v">
                <p:oleObj name="Equation" r:id="rId2" imgW="368140" imgH="393529" progId="Equation.DSMT4">
                  <p:embed/>
                </p:oleObj>
              </mc:Choice>
              <mc:Fallback>
                <p:oleObj name="Equation" r:id="rId2" imgW="368140" imgH="393529" progId="Equation.DSMT4">
                  <p:embed/>
                  <p:pic>
                    <p:nvPicPr>
                      <p:cNvPr id="19" name="Object 5">
                        <a:extLst>
                          <a:ext uri="{FF2B5EF4-FFF2-40B4-BE49-F238E27FC236}">
                            <a16:creationId xmlns:a16="http://schemas.microsoft.com/office/drawing/2014/main" id="{BEAAF83E-9E22-7717-237B-E6BBE30D5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127" y="1788308"/>
                        <a:ext cx="998538"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0B28F20F-6CE4-A0F8-DDF1-5A333715A99E}"/>
              </a:ext>
            </a:extLst>
          </p:cNvPr>
          <p:cNvGraphicFramePr>
            <a:graphicFrameLocks noChangeAspect="1"/>
          </p:cNvGraphicFramePr>
          <p:nvPr>
            <p:extLst>
              <p:ext uri="{D42A27DB-BD31-4B8C-83A1-F6EECF244321}">
                <p14:modId xmlns:p14="http://schemas.microsoft.com/office/powerpoint/2010/main" val="1078344715"/>
              </p:ext>
            </p:extLst>
          </p:nvPr>
        </p:nvGraphicFramePr>
        <p:xfrm>
          <a:off x="4077478" y="1788308"/>
          <a:ext cx="1927225" cy="1066800"/>
        </p:xfrm>
        <a:graphic>
          <a:graphicData uri="http://schemas.openxmlformats.org/presentationml/2006/ole">
            <mc:AlternateContent xmlns:mc="http://schemas.openxmlformats.org/markup-compatibility/2006">
              <mc:Choice xmlns:v="urn:schemas-microsoft-com:vml" Requires="v">
                <p:oleObj name="Equation" r:id="rId4" imgW="710891" imgH="393529" progId="Equation.DSMT4">
                  <p:embed/>
                </p:oleObj>
              </mc:Choice>
              <mc:Fallback>
                <p:oleObj name="Equation" r:id="rId4" imgW="710891" imgH="393529" progId="Equation.DSMT4">
                  <p:embed/>
                  <p:pic>
                    <p:nvPicPr>
                      <p:cNvPr id="20" name="Object 6">
                        <a:extLst>
                          <a:ext uri="{FF2B5EF4-FFF2-40B4-BE49-F238E27FC236}">
                            <a16:creationId xmlns:a16="http://schemas.microsoft.com/office/drawing/2014/main" id="{0A5B0305-1097-EF8C-99C8-39443CB0CC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478" y="1788308"/>
                        <a:ext cx="19272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7">
            <a:extLst>
              <a:ext uri="{FF2B5EF4-FFF2-40B4-BE49-F238E27FC236}">
                <a16:creationId xmlns:a16="http://schemas.microsoft.com/office/drawing/2014/main" id="{893AF406-B066-532A-2C02-4EC1D487DFB0}"/>
              </a:ext>
            </a:extLst>
          </p:cNvPr>
          <p:cNvGraphicFramePr>
            <a:graphicFrameLocks noChangeAspect="1"/>
          </p:cNvGraphicFramePr>
          <p:nvPr>
            <p:extLst>
              <p:ext uri="{D42A27DB-BD31-4B8C-83A1-F6EECF244321}">
                <p14:modId xmlns:p14="http://schemas.microsoft.com/office/powerpoint/2010/main" val="475800505"/>
              </p:ext>
            </p:extLst>
          </p:nvPr>
        </p:nvGraphicFramePr>
        <p:xfrm>
          <a:off x="5966081" y="2085801"/>
          <a:ext cx="1204913" cy="482600"/>
        </p:xfrm>
        <a:graphic>
          <a:graphicData uri="http://schemas.openxmlformats.org/presentationml/2006/ole">
            <mc:AlternateContent xmlns:mc="http://schemas.openxmlformats.org/markup-compatibility/2006">
              <mc:Choice xmlns:v="urn:schemas-microsoft-com:vml" Requires="v">
                <p:oleObj name="Equation" r:id="rId6" imgW="444114" imgH="177646" progId="Equation.DSMT4">
                  <p:embed/>
                </p:oleObj>
              </mc:Choice>
              <mc:Fallback>
                <p:oleObj name="Equation" r:id="rId6" imgW="444114" imgH="177646" progId="Equation.DSMT4">
                  <p:embed/>
                  <p:pic>
                    <p:nvPicPr>
                      <p:cNvPr id="21" name="Object 7">
                        <a:extLst>
                          <a:ext uri="{FF2B5EF4-FFF2-40B4-BE49-F238E27FC236}">
                            <a16:creationId xmlns:a16="http://schemas.microsoft.com/office/drawing/2014/main" id="{4AECB69D-AC8C-94A1-A85D-497BFB6AD2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6081" y="2085801"/>
                        <a:ext cx="12049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8">
            <a:extLst>
              <a:ext uri="{FF2B5EF4-FFF2-40B4-BE49-F238E27FC236}">
                <a16:creationId xmlns:a16="http://schemas.microsoft.com/office/drawing/2014/main" id="{737DB1FC-2F2E-161F-508F-1C9F6F6B3586}"/>
              </a:ext>
            </a:extLst>
          </p:cNvPr>
          <p:cNvGraphicFramePr>
            <a:graphicFrameLocks noChangeAspect="1"/>
          </p:cNvGraphicFramePr>
          <p:nvPr>
            <p:extLst>
              <p:ext uri="{D42A27DB-BD31-4B8C-83A1-F6EECF244321}">
                <p14:modId xmlns:p14="http://schemas.microsoft.com/office/powerpoint/2010/main" val="3551794263"/>
              </p:ext>
            </p:extLst>
          </p:nvPr>
        </p:nvGraphicFramePr>
        <p:xfrm>
          <a:off x="7147703" y="2087331"/>
          <a:ext cx="860425" cy="482600"/>
        </p:xfrm>
        <a:graphic>
          <a:graphicData uri="http://schemas.openxmlformats.org/presentationml/2006/ole">
            <mc:AlternateContent xmlns:mc="http://schemas.openxmlformats.org/markup-compatibility/2006">
              <mc:Choice xmlns:v="urn:schemas-microsoft-com:vml" Requires="v">
                <p:oleObj name="Equation" r:id="rId8" imgW="317087" imgH="177569" progId="Equation.DSMT4">
                  <p:embed/>
                </p:oleObj>
              </mc:Choice>
              <mc:Fallback>
                <p:oleObj name="Equation" r:id="rId8" imgW="317087" imgH="177569" progId="Equation.DSMT4">
                  <p:embed/>
                  <p:pic>
                    <p:nvPicPr>
                      <p:cNvPr id="22" name="Object 8">
                        <a:extLst>
                          <a:ext uri="{FF2B5EF4-FFF2-40B4-BE49-F238E27FC236}">
                            <a16:creationId xmlns:a16="http://schemas.microsoft.com/office/drawing/2014/main" id="{09DFA119-F9A9-3E4B-6105-16D4CC1B6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7703" y="2087331"/>
                        <a:ext cx="8604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1">
            <a:extLst>
              <a:ext uri="{FF2B5EF4-FFF2-40B4-BE49-F238E27FC236}">
                <a16:creationId xmlns:a16="http://schemas.microsoft.com/office/drawing/2014/main" id="{9F00AC8D-15EC-CE6D-2DD7-EF64CE0743A2}"/>
              </a:ext>
            </a:extLst>
          </p:cNvPr>
          <p:cNvSpPr txBox="1">
            <a:spLocks noChangeArrowheads="1"/>
          </p:cNvSpPr>
          <p:nvPr/>
        </p:nvSpPr>
        <p:spPr bwMode="auto">
          <a:xfrm>
            <a:off x="2510615" y="3429000"/>
            <a:ext cx="25304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solidFill>
                  <a:srgbClr val="FF0000"/>
                </a:solidFill>
              </a:rPr>
              <a:t>derivative of outside function</a:t>
            </a:r>
          </a:p>
          <a:p>
            <a:pPr algn="ctr" eaLnBrk="1" hangingPunct="1">
              <a:spcBef>
                <a:spcPct val="0"/>
              </a:spcBef>
              <a:buFontTx/>
              <a:buNone/>
            </a:pPr>
            <a:r>
              <a:rPr lang="en-US" altLang="en-US" sz="2200" dirty="0">
                <a:solidFill>
                  <a:srgbClr val="FF0000"/>
                </a:solidFill>
              </a:rPr>
              <a:t>evaluated at the</a:t>
            </a:r>
          </a:p>
          <a:p>
            <a:pPr algn="ctr" eaLnBrk="1" hangingPunct="1">
              <a:spcBef>
                <a:spcPct val="0"/>
              </a:spcBef>
              <a:buFontTx/>
              <a:buNone/>
            </a:pPr>
            <a:r>
              <a:rPr lang="en-US" altLang="en-US" sz="2200" dirty="0">
                <a:solidFill>
                  <a:srgbClr val="FF0000"/>
                </a:solidFill>
              </a:rPr>
              <a:t>inside function</a:t>
            </a:r>
          </a:p>
        </p:txBody>
      </p:sp>
      <p:grpSp>
        <p:nvGrpSpPr>
          <p:cNvPr id="9" name="Group 18">
            <a:extLst>
              <a:ext uri="{FF2B5EF4-FFF2-40B4-BE49-F238E27FC236}">
                <a16:creationId xmlns:a16="http://schemas.microsoft.com/office/drawing/2014/main" id="{09F9ABE9-4001-103C-2C70-4780428F3313}"/>
              </a:ext>
            </a:extLst>
          </p:cNvPr>
          <p:cNvGrpSpPr>
            <a:grpSpLocks/>
          </p:cNvGrpSpPr>
          <p:nvPr/>
        </p:nvGrpSpPr>
        <p:grpSpPr bwMode="auto">
          <a:xfrm>
            <a:off x="5164916" y="2855108"/>
            <a:ext cx="687387" cy="1447800"/>
            <a:chOff x="1727" y="2736"/>
            <a:chExt cx="432" cy="833"/>
          </a:xfrm>
        </p:grpSpPr>
        <p:sp>
          <p:nvSpPr>
            <p:cNvPr id="10" name="Line 10">
              <a:extLst>
                <a:ext uri="{FF2B5EF4-FFF2-40B4-BE49-F238E27FC236}">
                  <a16:creationId xmlns:a16="http://schemas.microsoft.com/office/drawing/2014/main" id="{14B95F5E-4C89-B329-F8D0-90610AFB0A6C}"/>
                </a:ext>
              </a:extLst>
            </p:cNvPr>
            <p:cNvSpPr>
              <a:spLocks noChangeShapeType="1"/>
            </p:cNvSpPr>
            <p:nvPr/>
          </p:nvSpPr>
          <p:spPr bwMode="auto">
            <a:xfrm flipH="1" flipV="1">
              <a:off x="1968" y="2880"/>
              <a:ext cx="191" cy="68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AutoShape 12">
              <a:extLst>
                <a:ext uri="{FF2B5EF4-FFF2-40B4-BE49-F238E27FC236}">
                  <a16:creationId xmlns:a16="http://schemas.microsoft.com/office/drawing/2014/main" id="{ABAA88FA-CA5D-B62D-471B-02620961453B}"/>
                </a:ext>
              </a:extLst>
            </p:cNvPr>
            <p:cNvSpPr>
              <a:spLocks/>
            </p:cNvSpPr>
            <p:nvPr/>
          </p:nvSpPr>
          <p:spPr bwMode="auto">
            <a:xfrm rot="-5368010">
              <a:off x="1895" y="2568"/>
              <a:ext cx="96" cy="432"/>
            </a:xfrm>
            <a:prstGeom prst="leftBrace">
              <a:avLst>
                <a:gd name="adj1" fmla="val 37500"/>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sp>
        <p:nvSpPr>
          <p:cNvPr id="12" name="Text Box 13">
            <a:extLst>
              <a:ext uri="{FF2B5EF4-FFF2-40B4-BE49-F238E27FC236}">
                <a16:creationId xmlns:a16="http://schemas.microsoft.com/office/drawing/2014/main" id="{63FEF3F6-E99B-2107-55B5-22958BBB4AAC}"/>
              </a:ext>
            </a:extLst>
          </p:cNvPr>
          <p:cNvSpPr txBox="1">
            <a:spLocks noChangeArrowheads="1"/>
          </p:cNvSpPr>
          <p:nvPr/>
        </p:nvSpPr>
        <p:spPr bwMode="auto">
          <a:xfrm>
            <a:off x="5090303" y="4302908"/>
            <a:ext cx="2530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solidFill>
                  <a:srgbClr val="FF0000"/>
                </a:solidFill>
              </a:rPr>
              <a:t>derivative of inside function</a:t>
            </a:r>
          </a:p>
        </p:txBody>
      </p:sp>
      <p:sp>
        <p:nvSpPr>
          <p:cNvPr id="13" name="Line 14">
            <a:extLst>
              <a:ext uri="{FF2B5EF4-FFF2-40B4-BE49-F238E27FC236}">
                <a16:creationId xmlns:a16="http://schemas.microsoft.com/office/drawing/2014/main" id="{BEB83365-9C40-CBC1-CAA6-B98BF1DC2EFB}"/>
              </a:ext>
            </a:extLst>
          </p:cNvPr>
          <p:cNvSpPr>
            <a:spLocks noChangeShapeType="1"/>
          </p:cNvSpPr>
          <p:nvPr/>
        </p:nvSpPr>
        <p:spPr bwMode="auto">
          <a:xfrm flipH="1" flipV="1">
            <a:off x="7071503" y="2530475"/>
            <a:ext cx="457200" cy="762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15">
            <a:extLst>
              <a:ext uri="{FF2B5EF4-FFF2-40B4-BE49-F238E27FC236}">
                <a16:creationId xmlns:a16="http://schemas.microsoft.com/office/drawing/2014/main" id="{59EC4812-A635-8B85-2101-E8B3A25CCCBD}"/>
              </a:ext>
            </a:extLst>
          </p:cNvPr>
          <p:cNvSpPr txBox="1">
            <a:spLocks noChangeArrowheads="1"/>
          </p:cNvSpPr>
          <p:nvPr/>
        </p:nvSpPr>
        <p:spPr bwMode="auto">
          <a:xfrm>
            <a:off x="6531800" y="3344601"/>
            <a:ext cx="3130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The derivative of </a:t>
            </a:r>
            <a:r>
              <a:rPr lang="en-US" altLang="en-US" sz="2200" i="1" dirty="0">
                <a:solidFill>
                  <a:srgbClr val="FF0000"/>
                </a:solidFill>
              </a:rPr>
              <a:t>x</a:t>
            </a:r>
            <a:r>
              <a:rPr lang="en-US" altLang="en-US" sz="2200" dirty="0">
                <a:solidFill>
                  <a:srgbClr val="FF0000"/>
                </a:solidFill>
              </a:rPr>
              <a:t> is one.</a:t>
            </a:r>
          </a:p>
        </p:txBody>
      </p:sp>
      <p:grpSp>
        <p:nvGrpSpPr>
          <p:cNvPr id="15" name="Group 17">
            <a:extLst>
              <a:ext uri="{FF2B5EF4-FFF2-40B4-BE49-F238E27FC236}">
                <a16:creationId xmlns:a16="http://schemas.microsoft.com/office/drawing/2014/main" id="{75013719-7749-2682-0E46-EB70793C9E5B}"/>
              </a:ext>
            </a:extLst>
          </p:cNvPr>
          <p:cNvGrpSpPr>
            <a:grpSpLocks/>
          </p:cNvGrpSpPr>
          <p:nvPr/>
        </p:nvGrpSpPr>
        <p:grpSpPr bwMode="auto">
          <a:xfrm>
            <a:off x="3947303" y="2474108"/>
            <a:ext cx="989013" cy="914400"/>
            <a:chOff x="1056" y="2496"/>
            <a:chExt cx="623" cy="576"/>
          </a:xfrm>
        </p:grpSpPr>
        <p:sp>
          <p:nvSpPr>
            <p:cNvPr id="16" name="AutoShape 9">
              <a:extLst>
                <a:ext uri="{FF2B5EF4-FFF2-40B4-BE49-F238E27FC236}">
                  <a16:creationId xmlns:a16="http://schemas.microsoft.com/office/drawing/2014/main" id="{3C005C06-F23B-0999-3114-3978B1AB506D}"/>
                </a:ext>
              </a:extLst>
            </p:cNvPr>
            <p:cNvSpPr>
              <a:spLocks/>
            </p:cNvSpPr>
            <p:nvPr/>
          </p:nvSpPr>
          <p:spPr bwMode="auto">
            <a:xfrm rot="-5368010">
              <a:off x="1463" y="2376"/>
              <a:ext cx="96" cy="336"/>
            </a:xfrm>
            <a:prstGeom prst="leftBrace">
              <a:avLst>
                <a:gd name="adj1" fmla="val 29167"/>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7" name="Line 16">
              <a:extLst>
                <a:ext uri="{FF2B5EF4-FFF2-40B4-BE49-F238E27FC236}">
                  <a16:creationId xmlns:a16="http://schemas.microsoft.com/office/drawing/2014/main" id="{F62191B2-BCE9-306B-A5A6-365F47F9A884}"/>
                </a:ext>
              </a:extLst>
            </p:cNvPr>
            <p:cNvSpPr>
              <a:spLocks noChangeShapeType="1"/>
            </p:cNvSpPr>
            <p:nvPr/>
          </p:nvSpPr>
          <p:spPr bwMode="auto">
            <a:xfrm flipV="1">
              <a:off x="1056" y="2592"/>
              <a:ext cx="432" cy="48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528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autoUpdateAnimBg="0"/>
      <p:bldP spid="12" grpId="0" autoUpdateAnimBg="0"/>
      <p:bldP spid="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790A-34F5-B0F3-BF05-44DABC7E87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53CB6D-F1E8-826A-85F3-9DE603234C95}"/>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a:extLst>
              <a:ext uri="{FF2B5EF4-FFF2-40B4-BE49-F238E27FC236}">
                <a16:creationId xmlns:a16="http://schemas.microsoft.com/office/drawing/2014/main" id="{477D9565-024D-D958-22DD-890E51B28F86}"/>
              </a:ext>
            </a:extLst>
          </p:cNvPr>
          <p:cNvSpPr>
            <a:spLocks noChangeArrowheads="1"/>
          </p:cNvSpPr>
          <p:nvPr/>
        </p:nvSpPr>
        <p:spPr bwMode="auto">
          <a:xfrm>
            <a:off x="2382519" y="879177"/>
            <a:ext cx="7010400" cy="3505200"/>
          </a:xfrm>
          <a:prstGeom prst="rect">
            <a:avLst/>
          </a:prstGeom>
          <a:solidFill>
            <a:srgbClr val="FFFF99"/>
          </a:solidFill>
          <a:ln w="254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 name="Text Box 2">
            <a:extLst>
              <a:ext uri="{FF2B5EF4-FFF2-40B4-BE49-F238E27FC236}">
                <a16:creationId xmlns:a16="http://schemas.microsoft.com/office/drawing/2014/main" id="{75374AA6-CECC-FC99-528D-FC24D365FE95}"/>
              </a:ext>
            </a:extLst>
          </p:cNvPr>
          <p:cNvSpPr txBox="1">
            <a:spLocks noChangeArrowheads="1"/>
          </p:cNvSpPr>
          <p:nvPr/>
        </p:nvSpPr>
        <p:spPr bwMode="auto">
          <a:xfrm>
            <a:off x="181970" y="185179"/>
            <a:ext cx="6484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Generalized Derivative formulas include the chain rule!</a:t>
            </a:r>
          </a:p>
        </p:txBody>
      </p:sp>
      <p:graphicFrame>
        <p:nvGraphicFramePr>
          <p:cNvPr id="5" name="Object 3">
            <a:extLst>
              <a:ext uri="{FF2B5EF4-FFF2-40B4-BE49-F238E27FC236}">
                <a16:creationId xmlns:a16="http://schemas.microsoft.com/office/drawing/2014/main" id="{3528A855-569A-3CB7-3AD5-E5D980376A26}"/>
              </a:ext>
            </a:extLst>
          </p:cNvPr>
          <p:cNvGraphicFramePr>
            <a:graphicFrameLocks noChangeAspect="1"/>
          </p:cNvGraphicFramePr>
          <p:nvPr>
            <p:extLst>
              <p:ext uri="{D42A27DB-BD31-4B8C-83A1-F6EECF244321}">
                <p14:modId xmlns:p14="http://schemas.microsoft.com/office/powerpoint/2010/main" val="3795801706"/>
              </p:ext>
            </p:extLst>
          </p:nvPr>
        </p:nvGraphicFramePr>
        <p:xfrm>
          <a:off x="2860357" y="1107777"/>
          <a:ext cx="2474912" cy="881063"/>
        </p:xfrm>
        <a:graphic>
          <a:graphicData uri="http://schemas.openxmlformats.org/presentationml/2006/ole">
            <mc:AlternateContent xmlns:mc="http://schemas.openxmlformats.org/markup-compatibility/2006">
              <mc:Choice xmlns:v="urn:schemas-microsoft-com:vml" Requires="v">
                <p:oleObj name="Equation" r:id="rId2" imgW="1104900" imgH="393700" progId="Equation.DSMT4">
                  <p:embed/>
                </p:oleObj>
              </mc:Choice>
              <mc:Fallback>
                <p:oleObj name="Equation" r:id="rId2" imgW="1104900" imgH="393700" progId="Equation.DSMT4">
                  <p:embed/>
                  <p:pic>
                    <p:nvPicPr>
                      <p:cNvPr id="14" name="Object 3">
                        <a:extLst>
                          <a:ext uri="{FF2B5EF4-FFF2-40B4-BE49-F238E27FC236}">
                            <a16:creationId xmlns:a16="http://schemas.microsoft.com/office/drawing/2014/main" id="{A44A2244-6759-74E6-8B6A-17CFC1E1B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357" y="1107777"/>
                        <a:ext cx="2474912"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604E5656-6D8B-2381-99E7-F148CF20745F}"/>
              </a:ext>
            </a:extLst>
          </p:cNvPr>
          <p:cNvGraphicFramePr>
            <a:graphicFrameLocks noChangeAspect="1"/>
          </p:cNvGraphicFramePr>
          <p:nvPr>
            <p:extLst>
              <p:ext uri="{D42A27DB-BD31-4B8C-83A1-F6EECF244321}">
                <p14:modId xmlns:p14="http://schemas.microsoft.com/office/powerpoint/2010/main" val="2513906377"/>
              </p:ext>
            </p:extLst>
          </p:nvPr>
        </p:nvGraphicFramePr>
        <p:xfrm>
          <a:off x="5968682" y="1107777"/>
          <a:ext cx="2760662" cy="881063"/>
        </p:xfrm>
        <a:graphic>
          <a:graphicData uri="http://schemas.openxmlformats.org/presentationml/2006/ole">
            <mc:AlternateContent xmlns:mc="http://schemas.openxmlformats.org/markup-compatibility/2006">
              <mc:Choice xmlns:v="urn:schemas-microsoft-com:vml" Requires="v">
                <p:oleObj name="Equation" r:id="rId4" imgW="1231366" imgH="393529" progId="Equation.DSMT4">
                  <p:embed/>
                </p:oleObj>
              </mc:Choice>
              <mc:Fallback>
                <p:oleObj name="Equation" r:id="rId4" imgW="1231366" imgH="393529" progId="Equation.DSMT4">
                  <p:embed/>
                  <p:pic>
                    <p:nvPicPr>
                      <p:cNvPr id="15" name="Object 4">
                        <a:extLst>
                          <a:ext uri="{FF2B5EF4-FFF2-40B4-BE49-F238E27FC236}">
                            <a16:creationId xmlns:a16="http://schemas.microsoft.com/office/drawing/2014/main" id="{8F65D4FE-9ED7-AEC2-829C-1FBFEE42E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8682" y="1107777"/>
                        <a:ext cx="2760662"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06613901-D4CA-B775-EC53-4DB8E97125FA}"/>
              </a:ext>
            </a:extLst>
          </p:cNvPr>
          <p:cNvGraphicFramePr>
            <a:graphicFrameLocks noChangeAspect="1"/>
          </p:cNvGraphicFramePr>
          <p:nvPr>
            <p:extLst>
              <p:ext uri="{D42A27DB-BD31-4B8C-83A1-F6EECF244321}">
                <p14:modId xmlns:p14="http://schemas.microsoft.com/office/powerpoint/2010/main" val="3968520229"/>
              </p:ext>
            </p:extLst>
          </p:nvPr>
        </p:nvGraphicFramePr>
        <p:xfrm>
          <a:off x="2615882" y="2326977"/>
          <a:ext cx="2989262" cy="881063"/>
        </p:xfrm>
        <a:graphic>
          <a:graphicData uri="http://schemas.openxmlformats.org/presentationml/2006/ole">
            <mc:AlternateContent xmlns:mc="http://schemas.openxmlformats.org/markup-compatibility/2006">
              <mc:Choice xmlns:v="urn:schemas-microsoft-com:vml" Requires="v">
                <p:oleObj name="Equation" r:id="rId6" imgW="1333500" imgH="393700" progId="Equation.DSMT4">
                  <p:embed/>
                </p:oleObj>
              </mc:Choice>
              <mc:Fallback>
                <p:oleObj name="Equation" r:id="rId6" imgW="1333500" imgH="393700" progId="Equation.DSMT4">
                  <p:embed/>
                  <p:pic>
                    <p:nvPicPr>
                      <p:cNvPr id="16" name="Object 5">
                        <a:extLst>
                          <a:ext uri="{FF2B5EF4-FFF2-40B4-BE49-F238E27FC236}">
                            <a16:creationId xmlns:a16="http://schemas.microsoft.com/office/drawing/2014/main" id="{B8F2C7C7-6C68-B9E6-A615-C1ED52DAF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5882" y="2326977"/>
                        <a:ext cx="2989262"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A2662FE1-8A18-184C-18A0-10C68D326D8D}"/>
              </a:ext>
            </a:extLst>
          </p:cNvPr>
          <p:cNvGraphicFramePr>
            <a:graphicFrameLocks noChangeAspect="1"/>
          </p:cNvGraphicFramePr>
          <p:nvPr>
            <p:extLst>
              <p:ext uri="{D42A27DB-BD31-4B8C-83A1-F6EECF244321}">
                <p14:modId xmlns:p14="http://schemas.microsoft.com/office/powerpoint/2010/main" val="1077739664"/>
              </p:ext>
            </p:extLst>
          </p:nvPr>
        </p:nvGraphicFramePr>
        <p:xfrm>
          <a:off x="5984557" y="2326977"/>
          <a:ext cx="2901950" cy="881063"/>
        </p:xfrm>
        <a:graphic>
          <a:graphicData uri="http://schemas.openxmlformats.org/presentationml/2006/ole">
            <mc:AlternateContent xmlns:mc="http://schemas.openxmlformats.org/markup-compatibility/2006">
              <mc:Choice xmlns:v="urn:schemas-microsoft-com:vml" Requires="v">
                <p:oleObj name="Equation" r:id="rId8" imgW="1295400" imgH="393700" progId="Equation.DSMT4">
                  <p:embed/>
                </p:oleObj>
              </mc:Choice>
              <mc:Fallback>
                <p:oleObj name="Equation" r:id="rId8" imgW="1295400" imgH="393700" progId="Equation.DSMT4">
                  <p:embed/>
                  <p:pic>
                    <p:nvPicPr>
                      <p:cNvPr id="17" name="Object 6">
                        <a:extLst>
                          <a:ext uri="{FF2B5EF4-FFF2-40B4-BE49-F238E27FC236}">
                            <a16:creationId xmlns:a16="http://schemas.microsoft.com/office/drawing/2014/main" id="{8BB80DB6-A4A2-EBFD-97D0-72A78754B3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4557" y="2326977"/>
                        <a:ext cx="2901950"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7">
            <a:extLst>
              <a:ext uri="{FF2B5EF4-FFF2-40B4-BE49-F238E27FC236}">
                <a16:creationId xmlns:a16="http://schemas.microsoft.com/office/drawing/2014/main" id="{384C67A9-D860-DD74-5BF8-4832E1D222A7}"/>
              </a:ext>
            </a:extLst>
          </p:cNvPr>
          <p:cNvSpPr txBox="1">
            <a:spLocks noChangeArrowheads="1"/>
          </p:cNvSpPr>
          <p:nvPr/>
        </p:nvSpPr>
        <p:spPr bwMode="auto">
          <a:xfrm>
            <a:off x="5984557" y="3585633"/>
            <a:ext cx="2855269" cy="430887"/>
          </a:xfrm>
          <a:prstGeom prst="rect">
            <a:avLst/>
          </a:prstGeom>
          <a:noFill/>
          <a:ln w="9525">
            <a:noFill/>
            <a:miter lim="800000"/>
            <a:headEnd/>
            <a:tailEnd/>
          </a:ln>
        </p:spPr>
        <p:txBody>
          <a:bodyPr wrap="none">
            <a:spAutoFit/>
          </a:bodyPr>
          <a:lstStyle/>
          <a:p>
            <a:pPr eaLnBrk="1" hangingPunct="1">
              <a:defRPr/>
            </a:pPr>
            <a:r>
              <a:rPr lang="en-US" sz="2200" dirty="0">
                <a:latin typeface="Times New Roman" panose="02020603050405020304" pitchFamily="18" charset="0"/>
                <a:cs typeface="Times New Roman" panose="02020603050405020304" pitchFamily="18" charset="0"/>
              </a:rPr>
              <a:t>and the list continues…</a:t>
            </a:r>
          </a:p>
        </p:txBody>
      </p:sp>
      <p:sp>
        <p:nvSpPr>
          <p:cNvPr id="10" name="Text Box 24">
            <a:extLst>
              <a:ext uri="{FF2B5EF4-FFF2-40B4-BE49-F238E27FC236}">
                <a16:creationId xmlns:a16="http://schemas.microsoft.com/office/drawing/2014/main" id="{63B6F79E-CF01-06D7-F61F-2155AB94D143}"/>
              </a:ext>
            </a:extLst>
          </p:cNvPr>
          <p:cNvSpPr txBox="1">
            <a:spLocks noChangeArrowheads="1"/>
          </p:cNvSpPr>
          <p:nvPr/>
        </p:nvSpPr>
        <p:spPr bwMode="auto">
          <a:xfrm>
            <a:off x="181970" y="4709837"/>
            <a:ext cx="41889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Remember that </a:t>
            </a:r>
            <a:r>
              <a:rPr lang="en-US" altLang="en-US" sz="2200" i="1" dirty="0"/>
              <a:t>u</a:t>
            </a:r>
            <a:r>
              <a:rPr lang="en-US" altLang="en-US" sz="2200" dirty="0"/>
              <a:t> is a function of </a:t>
            </a:r>
            <a:r>
              <a:rPr lang="en-US" altLang="en-US" sz="2200" i="1" dirty="0"/>
              <a:t>x</a:t>
            </a:r>
            <a:r>
              <a:rPr lang="en-US" altLang="en-US" sz="2200" dirty="0"/>
              <a:t>!</a:t>
            </a:r>
          </a:p>
        </p:txBody>
      </p:sp>
      <p:graphicFrame>
        <p:nvGraphicFramePr>
          <p:cNvPr id="11" name="Object 6">
            <a:extLst>
              <a:ext uri="{FF2B5EF4-FFF2-40B4-BE49-F238E27FC236}">
                <a16:creationId xmlns:a16="http://schemas.microsoft.com/office/drawing/2014/main" id="{7C6D9349-0473-EF90-F800-C93081AF180B}"/>
              </a:ext>
            </a:extLst>
          </p:cNvPr>
          <p:cNvGraphicFramePr>
            <a:graphicFrameLocks noChangeAspect="1"/>
          </p:cNvGraphicFramePr>
          <p:nvPr>
            <p:extLst>
              <p:ext uri="{D42A27DB-BD31-4B8C-83A1-F6EECF244321}">
                <p14:modId xmlns:p14="http://schemas.microsoft.com/office/powerpoint/2010/main" val="1188079756"/>
              </p:ext>
            </p:extLst>
          </p:nvPr>
        </p:nvGraphicFramePr>
        <p:xfrm>
          <a:off x="2992119" y="3328690"/>
          <a:ext cx="2049463" cy="881062"/>
        </p:xfrm>
        <a:graphic>
          <a:graphicData uri="http://schemas.openxmlformats.org/presentationml/2006/ole">
            <mc:AlternateContent xmlns:mc="http://schemas.openxmlformats.org/markup-compatibility/2006">
              <mc:Choice xmlns:v="urn:schemas-microsoft-com:vml" Requires="v">
                <p:oleObj name="Equation" r:id="rId10" imgW="914400" imgH="393700" progId="Equation.DSMT4">
                  <p:embed/>
                </p:oleObj>
              </mc:Choice>
              <mc:Fallback>
                <p:oleObj name="Equation" r:id="rId10" imgW="914400" imgH="393700" progId="Equation.DSMT4">
                  <p:embed/>
                  <p:pic>
                    <p:nvPicPr>
                      <p:cNvPr id="13" name="Object 6">
                        <a:extLst>
                          <a:ext uri="{FF2B5EF4-FFF2-40B4-BE49-F238E27FC236}">
                            <a16:creationId xmlns:a16="http://schemas.microsoft.com/office/drawing/2014/main" id="{F85CB1B9-67C1-E82B-ED3C-7B0911B4DA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2119" y="3328690"/>
                        <a:ext cx="2049463"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608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8FAB9-5CEF-3F0A-EB88-A383CC1C30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C8BC25-EBBB-FAC4-1E43-1D4C06B89B0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190DAA-F5AB-72BC-D354-23A39651DE19}"/>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281BDD02-430D-6CEE-FD4C-0B0B72F07EDC}"/>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46E5F818-FC19-EB17-D77F-8FAD57EC9F55}"/>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17" name="Group 16">
            <a:extLst>
              <a:ext uri="{FF2B5EF4-FFF2-40B4-BE49-F238E27FC236}">
                <a16:creationId xmlns:a16="http://schemas.microsoft.com/office/drawing/2014/main" id="{CFAA4EE4-B0F3-D2C0-61CE-13E3EB67BA77}"/>
              </a:ext>
            </a:extLst>
          </p:cNvPr>
          <p:cNvGrpSpPr/>
          <p:nvPr/>
        </p:nvGrpSpPr>
        <p:grpSpPr>
          <a:xfrm>
            <a:off x="201028" y="964356"/>
            <a:ext cx="3453009" cy="430888"/>
            <a:chOff x="1997613" y="1148515"/>
            <a:chExt cx="3453009" cy="430888"/>
          </a:xfrm>
        </p:grpSpPr>
        <p:pic>
          <p:nvPicPr>
            <p:cNvPr id="8" name="Picture 7">
              <a:extLst>
                <a:ext uri="{FF2B5EF4-FFF2-40B4-BE49-F238E27FC236}">
                  <a16:creationId xmlns:a16="http://schemas.microsoft.com/office/drawing/2014/main" id="{5AA7C596-98CE-5942-259A-C5BD451F8650}"/>
                </a:ext>
              </a:extLst>
            </p:cNvPr>
            <p:cNvPicPr>
              <a:picLocks noChangeAspect="1"/>
            </p:cNvPicPr>
            <p:nvPr/>
          </p:nvPicPr>
          <p:blipFill>
            <a:blip r:embed="rId2"/>
            <a:stretch>
              <a:fillRect/>
            </a:stretch>
          </p:blipFill>
          <p:spPr>
            <a:xfrm>
              <a:off x="2478564" y="1160267"/>
              <a:ext cx="2972058" cy="419136"/>
            </a:xfrm>
            <a:prstGeom prst="rect">
              <a:avLst/>
            </a:prstGeom>
          </p:spPr>
        </p:pic>
        <p:sp>
          <p:nvSpPr>
            <p:cNvPr id="14" name="TextBox 13">
              <a:extLst>
                <a:ext uri="{FF2B5EF4-FFF2-40B4-BE49-F238E27FC236}">
                  <a16:creationId xmlns:a16="http://schemas.microsoft.com/office/drawing/2014/main" id="{3D84F6D5-753D-57EC-83D9-912C61F57D4C}"/>
                </a:ext>
              </a:extLst>
            </p:cNvPr>
            <p:cNvSpPr txBox="1"/>
            <p:nvPr/>
          </p:nvSpPr>
          <p:spPr>
            <a:xfrm>
              <a:off x="1997613" y="1148515"/>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18" name="Group 17">
            <a:extLst>
              <a:ext uri="{FF2B5EF4-FFF2-40B4-BE49-F238E27FC236}">
                <a16:creationId xmlns:a16="http://schemas.microsoft.com/office/drawing/2014/main" id="{93B59254-9694-5101-0B6C-601F09FB3AA4}"/>
              </a:ext>
            </a:extLst>
          </p:cNvPr>
          <p:cNvGrpSpPr/>
          <p:nvPr/>
        </p:nvGrpSpPr>
        <p:grpSpPr>
          <a:xfrm>
            <a:off x="4303607" y="678595"/>
            <a:ext cx="2927871" cy="975445"/>
            <a:chOff x="5238101" y="1091680"/>
            <a:chExt cx="2927871" cy="975445"/>
          </a:xfrm>
        </p:grpSpPr>
        <p:pic>
          <p:nvPicPr>
            <p:cNvPr id="10" name="Picture 9">
              <a:extLst>
                <a:ext uri="{FF2B5EF4-FFF2-40B4-BE49-F238E27FC236}">
                  <a16:creationId xmlns:a16="http://schemas.microsoft.com/office/drawing/2014/main" id="{54481A1B-0327-677B-F86A-C70E2B0BC5A3}"/>
                </a:ext>
              </a:extLst>
            </p:cNvPr>
            <p:cNvPicPr>
              <a:picLocks noChangeAspect="1"/>
            </p:cNvPicPr>
            <p:nvPr/>
          </p:nvPicPr>
          <p:blipFill>
            <a:blip r:embed="rId3"/>
            <a:stretch>
              <a:fillRect/>
            </a:stretch>
          </p:blipFill>
          <p:spPr>
            <a:xfrm>
              <a:off x="5841671" y="1091680"/>
              <a:ext cx="2324301" cy="975445"/>
            </a:xfrm>
            <a:prstGeom prst="rect">
              <a:avLst/>
            </a:prstGeom>
          </p:spPr>
        </p:pic>
        <p:sp>
          <p:nvSpPr>
            <p:cNvPr id="15" name="TextBox 14">
              <a:extLst>
                <a:ext uri="{FF2B5EF4-FFF2-40B4-BE49-F238E27FC236}">
                  <a16:creationId xmlns:a16="http://schemas.microsoft.com/office/drawing/2014/main" id="{8840BC4B-6D3A-01E1-FF8B-784247D38729}"/>
                </a:ext>
              </a:extLst>
            </p:cNvPr>
            <p:cNvSpPr txBox="1"/>
            <p:nvPr/>
          </p:nvSpPr>
          <p:spPr>
            <a:xfrm>
              <a:off x="5238101" y="1363958"/>
              <a:ext cx="603570"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grpSp>
        <p:nvGrpSpPr>
          <p:cNvPr id="19" name="Group 18">
            <a:extLst>
              <a:ext uri="{FF2B5EF4-FFF2-40B4-BE49-F238E27FC236}">
                <a16:creationId xmlns:a16="http://schemas.microsoft.com/office/drawing/2014/main" id="{4A6ACD72-CFB2-7137-1850-BEEF77002FE5}"/>
              </a:ext>
            </a:extLst>
          </p:cNvPr>
          <p:cNvGrpSpPr/>
          <p:nvPr/>
        </p:nvGrpSpPr>
        <p:grpSpPr>
          <a:xfrm>
            <a:off x="8233728" y="924507"/>
            <a:ext cx="2774051" cy="510584"/>
            <a:chOff x="4457427" y="3173708"/>
            <a:chExt cx="2774051" cy="510584"/>
          </a:xfrm>
        </p:grpSpPr>
        <p:pic>
          <p:nvPicPr>
            <p:cNvPr id="12" name="Picture 11">
              <a:extLst>
                <a:ext uri="{FF2B5EF4-FFF2-40B4-BE49-F238E27FC236}">
                  <a16:creationId xmlns:a16="http://schemas.microsoft.com/office/drawing/2014/main" id="{68D19F7E-809F-6A9E-8E7F-DC53CF0ABCB0}"/>
                </a:ext>
              </a:extLst>
            </p:cNvPr>
            <p:cNvPicPr>
              <a:picLocks noChangeAspect="1"/>
            </p:cNvPicPr>
            <p:nvPr/>
          </p:nvPicPr>
          <p:blipFill>
            <a:blip r:embed="rId4"/>
            <a:stretch>
              <a:fillRect/>
            </a:stretch>
          </p:blipFill>
          <p:spPr>
            <a:xfrm>
              <a:off x="4960521" y="3173708"/>
              <a:ext cx="2270957" cy="510584"/>
            </a:xfrm>
            <a:prstGeom prst="rect">
              <a:avLst/>
            </a:prstGeom>
          </p:spPr>
        </p:pic>
        <p:sp>
          <p:nvSpPr>
            <p:cNvPr id="16" name="TextBox 15">
              <a:extLst>
                <a:ext uri="{FF2B5EF4-FFF2-40B4-BE49-F238E27FC236}">
                  <a16:creationId xmlns:a16="http://schemas.microsoft.com/office/drawing/2014/main" id="{FD088DAC-4787-BA96-A7A0-59B2FA7638FC}"/>
                </a:ext>
              </a:extLst>
            </p:cNvPr>
            <p:cNvSpPr txBox="1"/>
            <p:nvPr/>
          </p:nvSpPr>
          <p:spPr>
            <a:xfrm>
              <a:off x="4457427" y="3213556"/>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20" name="Group 19">
            <a:extLst>
              <a:ext uri="{FF2B5EF4-FFF2-40B4-BE49-F238E27FC236}">
                <a16:creationId xmlns:a16="http://schemas.microsoft.com/office/drawing/2014/main" id="{00C2C4D4-3C85-A080-0E96-53D857D3EBDE}"/>
              </a:ext>
            </a:extLst>
          </p:cNvPr>
          <p:cNvGrpSpPr/>
          <p:nvPr/>
        </p:nvGrpSpPr>
        <p:grpSpPr>
          <a:xfrm>
            <a:off x="195015" y="2279012"/>
            <a:ext cx="3453009" cy="430888"/>
            <a:chOff x="1997613" y="1148515"/>
            <a:chExt cx="3453009" cy="430888"/>
          </a:xfrm>
        </p:grpSpPr>
        <p:pic>
          <p:nvPicPr>
            <p:cNvPr id="21" name="Picture 20">
              <a:extLst>
                <a:ext uri="{FF2B5EF4-FFF2-40B4-BE49-F238E27FC236}">
                  <a16:creationId xmlns:a16="http://schemas.microsoft.com/office/drawing/2014/main" id="{0BAB8F97-C1D9-D3A3-8FB0-3972486FBA65}"/>
                </a:ext>
              </a:extLst>
            </p:cNvPr>
            <p:cNvPicPr>
              <a:picLocks noChangeAspect="1"/>
            </p:cNvPicPr>
            <p:nvPr/>
          </p:nvPicPr>
          <p:blipFill>
            <a:blip r:embed="rId2"/>
            <a:stretch>
              <a:fillRect/>
            </a:stretch>
          </p:blipFill>
          <p:spPr>
            <a:xfrm>
              <a:off x="2478564" y="1160267"/>
              <a:ext cx="2972058" cy="419136"/>
            </a:xfrm>
            <a:prstGeom prst="rect">
              <a:avLst/>
            </a:prstGeom>
          </p:spPr>
        </p:pic>
        <p:sp>
          <p:nvSpPr>
            <p:cNvPr id="22" name="TextBox 21">
              <a:extLst>
                <a:ext uri="{FF2B5EF4-FFF2-40B4-BE49-F238E27FC236}">
                  <a16:creationId xmlns:a16="http://schemas.microsoft.com/office/drawing/2014/main" id="{5587B46E-5045-2CF9-0D0A-FD080DB52710}"/>
                </a:ext>
              </a:extLst>
            </p:cNvPr>
            <p:cNvSpPr txBox="1"/>
            <p:nvPr/>
          </p:nvSpPr>
          <p:spPr>
            <a:xfrm>
              <a:off x="1997613" y="1148515"/>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pic>
        <p:nvPicPr>
          <p:cNvPr id="24" name="Picture 23">
            <a:extLst>
              <a:ext uri="{FF2B5EF4-FFF2-40B4-BE49-F238E27FC236}">
                <a16:creationId xmlns:a16="http://schemas.microsoft.com/office/drawing/2014/main" id="{628237D6-4F38-205D-4CB5-FC29FCD49AAF}"/>
              </a:ext>
            </a:extLst>
          </p:cNvPr>
          <p:cNvPicPr>
            <a:picLocks noChangeAspect="1"/>
          </p:cNvPicPr>
          <p:nvPr/>
        </p:nvPicPr>
        <p:blipFill>
          <a:blip r:embed="rId5"/>
          <a:stretch>
            <a:fillRect/>
          </a:stretch>
        </p:blipFill>
        <p:spPr>
          <a:xfrm>
            <a:off x="496800" y="2827462"/>
            <a:ext cx="6012701" cy="723963"/>
          </a:xfrm>
          <a:prstGeom prst="rect">
            <a:avLst/>
          </a:prstGeom>
        </p:spPr>
      </p:pic>
      <p:pic>
        <p:nvPicPr>
          <p:cNvPr id="25" name="Picture 24">
            <a:extLst>
              <a:ext uri="{FF2B5EF4-FFF2-40B4-BE49-F238E27FC236}">
                <a16:creationId xmlns:a16="http://schemas.microsoft.com/office/drawing/2014/main" id="{E1281B04-7C5C-0543-53E4-95259E83D714}"/>
              </a:ext>
            </a:extLst>
          </p:cNvPr>
          <p:cNvPicPr>
            <a:picLocks noChangeAspect="1"/>
          </p:cNvPicPr>
          <p:nvPr/>
        </p:nvPicPr>
        <p:blipFill>
          <a:blip r:embed="rId6"/>
          <a:stretch>
            <a:fillRect/>
          </a:stretch>
        </p:blipFill>
        <p:spPr>
          <a:xfrm>
            <a:off x="1575337" y="2872280"/>
            <a:ext cx="2488640" cy="556720"/>
          </a:xfrm>
          <a:prstGeom prst="rect">
            <a:avLst/>
          </a:prstGeom>
        </p:spPr>
      </p:pic>
      <p:grpSp>
        <p:nvGrpSpPr>
          <p:cNvPr id="30" name="Group 29">
            <a:extLst>
              <a:ext uri="{FF2B5EF4-FFF2-40B4-BE49-F238E27FC236}">
                <a16:creationId xmlns:a16="http://schemas.microsoft.com/office/drawing/2014/main" id="{DD13D68D-FBBD-BC12-9DA8-C39D61AFBF93}"/>
              </a:ext>
            </a:extLst>
          </p:cNvPr>
          <p:cNvGrpSpPr/>
          <p:nvPr/>
        </p:nvGrpSpPr>
        <p:grpSpPr>
          <a:xfrm>
            <a:off x="1437785" y="3391109"/>
            <a:ext cx="2530475" cy="1810054"/>
            <a:chOff x="1437785" y="3391109"/>
            <a:chExt cx="2530475" cy="1810054"/>
          </a:xfrm>
        </p:grpSpPr>
        <p:sp>
          <p:nvSpPr>
            <p:cNvPr id="26" name="Text Box 11">
              <a:extLst>
                <a:ext uri="{FF2B5EF4-FFF2-40B4-BE49-F238E27FC236}">
                  <a16:creationId xmlns:a16="http://schemas.microsoft.com/office/drawing/2014/main" id="{29AD1521-06AB-EF00-DC27-3BC446D902B4}"/>
                </a:ext>
              </a:extLst>
            </p:cNvPr>
            <p:cNvSpPr txBox="1">
              <a:spLocks noChangeArrowheads="1"/>
            </p:cNvSpPr>
            <p:nvPr/>
          </p:nvSpPr>
          <p:spPr bwMode="auto">
            <a:xfrm>
              <a:off x="1437785" y="3754613"/>
              <a:ext cx="25304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solidFill>
                    <a:srgbClr val="FF0000"/>
                  </a:solidFill>
                </a:rPr>
                <a:t>derivative of outside function</a:t>
              </a:r>
            </a:p>
            <a:p>
              <a:pPr algn="ctr" eaLnBrk="1" hangingPunct="1">
                <a:spcBef>
                  <a:spcPct val="0"/>
                </a:spcBef>
                <a:buFontTx/>
                <a:buNone/>
              </a:pPr>
              <a:r>
                <a:rPr lang="en-US" altLang="en-US" sz="2200" dirty="0">
                  <a:solidFill>
                    <a:srgbClr val="FF0000"/>
                  </a:solidFill>
                </a:rPr>
                <a:t>evaluated at the</a:t>
              </a:r>
            </a:p>
            <a:p>
              <a:pPr algn="ctr" eaLnBrk="1" hangingPunct="1">
                <a:spcBef>
                  <a:spcPct val="0"/>
                </a:spcBef>
                <a:buFontTx/>
                <a:buNone/>
              </a:pPr>
              <a:r>
                <a:rPr lang="en-US" altLang="en-US" sz="2200" dirty="0">
                  <a:solidFill>
                    <a:srgbClr val="FF0000"/>
                  </a:solidFill>
                </a:rPr>
                <a:t>inside function</a:t>
              </a:r>
            </a:p>
          </p:txBody>
        </p:sp>
        <p:sp>
          <p:nvSpPr>
            <p:cNvPr id="28" name="AutoShape 9">
              <a:extLst>
                <a:ext uri="{FF2B5EF4-FFF2-40B4-BE49-F238E27FC236}">
                  <a16:creationId xmlns:a16="http://schemas.microsoft.com/office/drawing/2014/main" id="{F14C7B86-820A-6C47-F94C-D833CCB52BB2}"/>
                </a:ext>
              </a:extLst>
            </p:cNvPr>
            <p:cNvSpPr>
              <a:spLocks/>
            </p:cNvSpPr>
            <p:nvPr/>
          </p:nvSpPr>
          <p:spPr bwMode="auto">
            <a:xfrm rot="16231990">
              <a:off x="2658976" y="2348121"/>
              <a:ext cx="265113" cy="2351089"/>
            </a:xfrm>
            <a:prstGeom prst="leftBrace">
              <a:avLst>
                <a:gd name="adj1" fmla="val 29167"/>
                <a:gd name="adj2" fmla="val 49761"/>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pic>
        <p:nvPicPr>
          <p:cNvPr id="31" name="Picture 30">
            <a:extLst>
              <a:ext uri="{FF2B5EF4-FFF2-40B4-BE49-F238E27FC236}">
                <a16:creationId xmlns:a16="http://schemas.microsoft.com/office/drawing/2014/main" id="{8F3D177A-C0CC-75EF-A1FE-D1787C447BBE}"/>
              </a:ext>
            </a:extLst>
          </p:cNvPr>
          <p:cNvPicPr>
            <a:picLocks noChangeAspect="1"/>
          </p:cNvPicPr>
          <p:nvPr/>
        </p:nvPicPr>
        <p:blipFill>
          <a:blip r:embed="rId6"/>
          <a:stretch>
            <a:fillRect/>
          </a:stretch>
        </p:blipFill>
        <p:spPr>
          <a:xfrm>
            <a:off x="4045693" y="2754206"/>
            <a:ext cx="2488640" cy="723962"/>
          </a:xfrm>
          <a:prstGeom prst="rect">
            <a:avLst/>
          </a:prstGeom>
        </p:spPr>
      </p:pic>
      <p:grpSp>
        <p:nvGrpSpPr>
          <p:cNvPr id="36" name="Group 35">
            <a:extLst>
              <a:ext uri="{FF2B5EF4-FFF2-40B4-BE49-F238E27FC236}">
                <a16:creationId xmlns:a16="http://schemas.microsoft.com/office/drawing/2014/main" id="{0CEF1E06-DB60-0075-EB8F-1D630EABB7D8}"/>
              </a:ext>
            </a:extLst>
          </p:cNvPr>
          <p:cNvGrpSpPr/>
          <p:nvPr/>
        </p:nvGrpSpPr>
        <p:grpSpPr>
          <a:xfrm>
            <a:off x="4244404" y="3504577"/>
            <a:ext cx="2252804" cy="1074748"/>
            <a:chOff x="4244404" y="3504577"/>
            <a:chExt cx="2252804" cy="1074748"/>
          </a:xfrm>
        </p:grpSpPr>
        <p:sp>
          <p:nvSpPr>
            <p:cNvPr id="33" name="AutoShape 17">
              <a:extLst>
                <a:ext uri="{FF2B5EF4-FFF2-40B4-BE49-F238E27FC236}">
                  <a16:creationId xmlns:a16="http://schemas.microsoft.com/office/drawing/2014/main" id="{4B3B0FA7-174A-3D9A-E37D-9ED10704185D}"/>
                </a:ext>
              </a:extLst>
            </p:cNvPr>
            <p:cNvSpPr>
              <a:spLocks/>
            </p:cNvSpPr>
            <p:nvPr/>
          </p:nvSpPr>
          <p:spPr bwMode="auto">
            <a:xfrm rot="16193148">
              <a:off x="5218406" y="2530575"/>
              <a:ext cx="304800" cy="2252804"/>
            </a:xfrm>
            <a:prstGeom prst="leftBrace">
              <a:avLst>
                <a:gd name="adj1" fmla="val 41667"/>
                <a:gd name="adj2" fmla="val 4991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5" name="Text Box 23">
              <a:extLst>
                <a:ext uri="{FF2B5EF4-FFF2-40B4-BE49-F238E27FC236}">
                  <a16:creationId xmlns:a16="http://schemas.microsoft.com/office/drawing/2014/main" id="{FF512CAA-DB8F-EE99-1461-A7C38DBC9D50}"/>
                </a:ext>
              </a:extLst>
            </p:cNvPr>
            <p:cNvSpPr txBox="1">
              <a:spLocks noChangeArrowheads="1"/>
            </p:cNvSpPr>
            <p:nvPr/>
          </p:nvSpPr>
          <p:spPr bwMode="auto">
            <a:xfrm>
              <a:off x="4353540" y="3809884"/>
              <a:ext cx="2034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solidFill>
                    <a:srgbClr val="FF0000"/>
                  </a:solidFill>
                </a:rPr>
                <a:t>derivative of the</a:t>
              </a:r>
            </a:p>
            <a:p>
              <a:pPr algn="ctr" eaLnBrk="1" hangingPunct="1">
                <a:spcBef>
                  <a:spcPct val="0"/>
                </a:spcBef>
                <a:buFontTx/>
                <a:buNone/>
              </a:pPr>
              <a:r>
                <a:rPr lang="en-US" altLang="en-US" sz="2200" dirty="0">
                  <a:solidFill>
                    <a:srgbClr val="FF0000"/>
                  </a:solidFill>
                </a:rPr>
                <a:t>inside function</a:t>
              </a:r>
            </a:p>
          </p:txBody>
        </p:sp>
      </p:grpSp>
      <p:pic>
        <p:nvPicPr>
          <p:cNvPr id="38" name="Picture 37">
            <a:extLst>
              <a:ext uri="{FF2B5EF4-FFF2-40B4-BE49-F238E27FC236}">
                <a16:creationId xmlns:a16="http://schemas.microsoft.com/office/drawing/2014/main" id="{A30B7054-B4E2-5408-8B04-CC003A8D5CE1}"/>
              </a:ext>
            </a:extLst>
          </p:cNvPr>
          <p:cNvPicPr>
            <a:picLocks noChangeAspect="1"/>
          </p:cNvPicPr>
          <p:nvPr/>
        </p:nvPicPr>
        <p:blipFill>
          <a:blip r:embed="rId7"/>
          <a:stretch>
            <a:fillRect/>
          </a:stretch>
        </p:blipFill>
        <p:spPr>
          <a:xfrm>
            <a:off x="1325899" y="5330874"/>
            <a:ext cx="4648603" cy="449619"/>
          </a:xfrm>
          <a:prstGeom prst="rect">
            <a:avLst/>
          </a:prstGeom>
        </p:spPr>
      </p:pic>
    </p:spTree>
    <p:extLst>
      <p:ext uri="{BB962C8B-B14F-4D97-AF65-F5344CB8AC3E}">
        <p14:creationId xmlns:p14="http://schemas.microsoft.com/office/powerpoint/2010/main" val="217254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anim calcmode="lin" valueType="num">
                                      <p:cBhvr>
                                        <p:cTn id="53" dur="2000" fill="hold"/>
                                        <p:tgtEl>
                                          <p:spTgt spid="30"/>
                                        </p:tgtEl>
                                        <p:attrNameLst>
                                          <p:attrName>ppt_w</p:attrName>
                                        </p:attrNameLst>
                                      </p:cBhvr>
                                      <p:tavLst>
                                        <p:tav tm="0" fmla="#ppt_w*sin(2.5*pi*$)">
                                          <p:val>
                                            <p:fltVal val="0"/>
                                          </p:val>
                                        </p:tav>
                                        <p:tav tm="100000">
                                          <p:val>
                                            <p:fltVal val="1"/>
                                          </p:val>
                                        </p:tav>
                                      </p:tavLst>
                                    </p:anim>
                                    <p:anim calcmode="lin" valueType="num">
                                      <p:cBhvr>
                                        <p:cTn id="5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Effect transition="in" filter="fade">
                                      <p:cBhvr>
                                        <p:cTn id="66" dur="10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heel(1)">
                                      <p:cBhvr>
                                        <p:cTn id="7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26" grpId="0" autoUpdateAnimBg="0"/>
      <p:bldP spid="3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9980-4E85-44A7-CC50-9B0EB8053F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66F336-E174-A128-F4E0-7C4A80B9021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E85C5A-7699-FFF8-C7D1-FC68E9F2F8D7}"/>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23B854C4-10B4-2A67-0556-F7F04D0ED7CB}"/>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B8339342-DBFA-C580-9C3B-980DD01A3CFB}"/>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6" name="Group 5">
            <a:extLst>
              <a:ext uri="{FF2B5EF4-FFF2-40B4-BE49-F238E27FC236}">
                <a16:creationId xmlns:a16="http://schemas.microsoft.com/office/drawing/2014/main" id="{290E1D5B-5112-F580-550C-96596302450A}"/>
              </a:ext>
            </a:extLst>
          </p:cNvPr>
          <p:cNvGrpSpPr/>
          <p:nvPr/>
        </p:nvGrpSpPr>
        <p:grpSpPr>
          <a:xfrm>
            <a:off x="201028" y="964356"/>
            <a:ext cx="3453009" cy="430888"/>
            <a:chOff x="1997613" y="1148515"/>
            <a:chExt cx="3453009" cy="430888"/>
          </a:xfrm>
        </p:grpSpPr>
        <p:pic>
          <p:nvPicPr>
            <p:cNvPr id="7" name="Picture 6">
              <a:extLst>
                <a:ext uri="{FF2B5EF4-FFF2-40B4-BE49-F238E27FC236}">
                  <a16:creationId xmlns:a16="http://schemas.microsoft.com/office/drawing/2014/main" id="{753B6086-7301-4F98-0FF6-5314159DE8B6}"/>
                </a:ext>
              </a:extLst>
            </p:cNvPr>
            <p:cNvPicPr>
              <a:picLocks noChangeAspect="1"/>
            </p:cNvPicPr>
            <p:nvPr/>
          </p:nvPicPr>
          <p:blipFill>
            <a:blip r:embed="rId2"/>
            <a:stretch>
              <a:fillRect/>
            </a:stretch>
          </p:blipFill>
          <p:spPr>
            <a:xfrm>
              <a:off x="2478564" y="1160267"/>
              <a:ext cx="2972058" cy="419136"/>
            </a:xfrm>
            <a:prstGeom prst="rect">
              <a:avLst/>
            </a:prstGeom>
          </p:spPr>
        </p:pic>
        <p:sp>
          <p:nvSpPr>
            <p:cNvPr id="8" name="TextBox 7">
              <a:extLst>
                <a:ext uri="{FF2B5EF4-FFF2-40B4-BE49-F238E27FC236}">
                  <a16:creationId xmlns:a16="http://schemas.microsoft.com/office/drawing/2014/main" id="{1035C6F0-F322-736D-ADC0-D94F5993CCAE}"/>
                </a:ext>
              </a:extLst>
            </p:cNvPr>
            <p:cNvSpPr txBox="1"/>
            <p:nvPr/>
          </p:nvSpPr>
          <p:spPr>
            <a:xfrm>
              <a:off x="1997613" y="1148515"/>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9" name="Group 8">
            <a:extLst>
              <a:ext uri="{FF2B5EF4-FFF2-40B4-BE49-F238E27FC236}">
                <a16:creationId xmlns:a16="http://schemas.microsoft.com/office/drawing/2014/main" id="{E9F69019-92FD-B413-6C8C-9E4F720B4023}"/>
              </a:ext>
            </a:extLst>
          </p:cNvPr>
          <p:cNvGrpSpPr/>
          <p:nvPr/>
        </p:nvGrpSpPr>
        <p:grpSpPr>
          <a:xfrm>
            <a:off x="4303607" y="678595"/>
            <a:ext cx="2927871" cy="975445"/>
            <a:chOff x="5238101" y="1091680"/>
            <a:chExt cx="2927871" cy="975445"/>
          </a:xfrm>
        </p:grpSpPr>
        <p:pic>
          <p:nvPicPr>
            <p:cNvPr id="10" name="Picture 9">
              <a:extLst>
                <a:ext uri="{FF2B5EF4-FFF2-40B4-BE49-F238E27FC236}">
                  <a16:creationId xmlns:a16="http://schemas.microsoft.com/office/drawing/2014/main" id="{1FF7E532-BFCD-DB1B-D2A5-FE616F0D603D}"/>
                </a:ext>
              </a:extLst>
            </p:cNvPr>
            <p:cNvPicPr>
              <a:picLocks noChangeAspect="1"/>
            </p:cNvPicPr>
            <p:nvPr/>
          </p:nvPicPr>
          <p:blipFill>
            <a:blip r:embed="rId3"/>
            <a:stretch>
              <a:fillRect/>
            </a:stretch>
          </p:blipFill>
          <p:spPr>
            <a:xfrm>
              <a:off x="5841671" y="1091680"/>
              <a:ext cx="2324301" cy="975445"/>
            </a:xfrm>
            <a:prstGeom prst="rect">
              <a:avLst/>
            </a:prstGeom>
          </p:spPr>
        </p:pic>
        <p:sp>
          <p:nvSpPr>
            <p:cNvPr id="11" name="TextBox 10">
              <a:extLst>
                <a:ext uri="{FF2B5EF4-FFF2-40B4-BE49-F238E27FC236}">
                  <a16:creationId xmlns:a16="http://schemas.microsoft.com/office/drawing/2014/main" id="{03E63EF9-A774-0E3F-BD3D-10F07699F4A3}"/>
                </a:ext>
              </a:extLst>
            </p:cNvPr>
            <p:cNvSpPr txBox="1"/>
            <p:nvPr/>
          </p:nvSpPr>
          <p:spPr>
            <a:xfrm>
              <a:off x="5238101" y="1363958"/>
              <a:ext cx="603570"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grpSp>
        <p:nvGrpSpPr>
          <p:cNvPr id="12" name="Group 11">
            <a:extLst>
              <a:ext uri="{FF2B5EF4-FFF2-40B4-BE49-F238E27FC236}">
                <a16:creationId xmlns:a16="http://schemas.microsoft.com/office/drawing/2014/main" id="{10AE477A-BE4E-5ADF-57BD-11E72C8C108D}"/>
              </a:ext>
            </a:extLst>
          </p:cNvPr>
          <p:cNvGrpSpPr/>
          <p:nvPr/>
        </p:nvGrpSpPr>
        <p:grpSpPr>
          <a:xfrm>
            <a:off x="8233728" y="924507"/>
            <a:ext cx="2774051" cy="510584"/>
            <a:chOff x="4457427" y="3173708"/>
            <a:chExt cx="2774051" cy="510584"/>
          </a:xfrm>
        </p:grpSpPr>
        <p:pic>
          <p:nvPicPr>
            <p:cNvPr id="13" name="Picture 12">
              <a:extLst>
                <a:ext uri="{FF2B5EF4-FFF2-40B4-BE49-F238E27FC236}">
                  <a16:creationId xmlns:a16="http://schemas.microsoft.com/office/drawing/2014/main" id="{469220EC-70EA-E23B-3E4E-33A8EAFB1804}"/>
                </a:ext>
              </a:extLst>
            </p:cNvPr>
            <p:cNvPicPr>
              <a:picLocks noChangeAspect="1"/>
            </p:cNvPicPr>
            <p:nvPr/>
          </p:nvPicPr>
          <p:blipFill>
            <a:blip r:embed="rId4"/>
            <a:stretch>
              <a:fillRect/>
            </a:stretch>
          </p:blipFill>
          <p:spPr>
            <a:xfrm>
              <a:off x="4960521" y="3173708"/>
              <a:ext cx="2270957" cy="510584"/>
            </a:xfrm>
            <a:prstGeom prst="rect">
              <a:avLst/>
            </a:prstGeom>
          </p:spPr>
        </p:pic>
        <p:sp>
          <p:nvSpPr>
            <p:cNvPr id="14" name="TextBox 13">
              <a:extLst>
                <a:ext uri="{FF2B5EF4-FFF2-40B4-BE49-F238E27FC236}">
                  <a16:creationId xmlns:a16="http://schemas.microsoft.com/office/drawing/2014/main" id="{EA3197D9-9937-9284-924D-1E84C7DF0877}"/>
                </a:ext>
              </a:extLst>
            </p:cNvPr>
            <p:cNvSpPr txBox="1"/>
            <p:nvPr/>
          </p:nvSpPr>
          <p:spPr>
            <a:xfrm>
              <a:off x="4457427" y="3213556"/>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5" name="Group 14">
            <a:extLst>
              <a:ext uri="{FF2B5EF4-FFF2-40B4-BE49-F238E27FC236}">
                <a16:creationId xmlns:a16="http://schemas.microsoft.com/office/drawing/2014/main" id="{22A6A4B6-67AD-10D7-A0F1-706F07EA8DE5}"/>
              </a:ext>
            </a:extLst>
          </p:cNvPr>
          <p:cNvGrpSpPr/>
          <p:nvPr/>
        </p:nvGrpSpPr>
        <p:grpSpPr>
          <a:xfrm>
            <a:off x="349845" y="2166414"/>
            <a:ext cx="2927871" cy="975445"/>
            <a:chOff x="5238101" y="1091680"/>
            <a:chExt cx="2927871" cy="975445"/>
          </a:xfrm>
        </p:grpSpPr>
        <p:pic>
          <p:nvPicPr>
            <p:cNvPr id="16" name="Picture 15">
              <a:extLst>
                <a:ext uri="{FF2B5EF4-FFF2-40B4-BE49-F238E27FC236}">
                  <a16:creationId xmlns:a16="http://schemas.microsoft.com/office/drawing/2014/main" id="{0ABB2287-53B2-1CA7-6E5E-23BA8359D858}"/>
                </a:ext>
              </a:extLst>
            </p:cNvPr>
            <p:cNvPicPr>
              <a:picLocks noChangeAspect="1"/>
            </p:cNvPicPr>
            <p:nvPr/>
          </p:nvPicPr>
          <p:blipFill>
            <a:blip r:embed="rId3"/>
            <a:stretch>
              <a:fillRect/>
            </a:stretch>
          </p:blipFill>
          <p:spPr>
            <a:xfrm>
              <a:off x="5841671" y="1091680"/>
              <a:ext cx="2324301" cy="975445"/>
            </a:xfrm>
            <a:prstGeom prst="rect">
              <a:avLst/>
            </a:prstGeom>
          </p:spPr>
        </p:pic>
        <p:sp>
          <p:nvSpPr>
            <p:cNvPr id="17" name="TextBox 16">
              <a:extLst>
                <a:ext uri="{FF2B5EF4-FFF2-40B4-BE49-F238E27FC236}">
                  <a16:creationId xmlns:a16="http://schemas.microsoft.com/office/drawing/2014/main" id="{21F64E30-03AF-BECE-B5FA-C0CECB63F668}"/>
                </a:ext>
              </a:extLst>
            </p:cNvPr>
            <p:cNvSpPr txBox="1"/>
            <p:nvPr/>
          </p:nvSpPr>
          <p:spPr>
            <a:xfrm>
              <a:off x="5238101" y="1363958"/>
              <a:ext cx="603570"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pic>
        <p:nvPicPr>
          <p:cNvPr id="19" name="Picture 18">
            <a:extLst>
              <a:ext uri="{FF2B5EF4-FFF2-40B4-BE49-F238E27FC236}">
                <a16:creationId xmlns:a16="http://schemas.microsoft.com/office/drawing/2014/main" id="{778537FA-2D9C-2A13-CA22-BD64119B25E6}"/>
              </a:ext>
            </a:extLst>
          </p:cNvPr>
          <p:cNvPicPr>
            <a:picLocks noChangeAspect="1"/>
          </p:cNvPicPr>
          <p:nvPr/>
        </p:nvPicPr>
        <p:blipFill>
          <a:blip r:embed="rId5"/>
          <a:stretch>
            <a:fillRect/>
          </a:stretch>
        </p:blipFill>
        <p:spPr>
          <a:xfrm>
            <a:off x="1572437" y="3147725"/>
            <a:ext cx="2080440" cy="525826"/>
          </a:xfrm>
          <a:prstGeom prst="rect">
            <a:avLst/>
          </a:prstGeom>
        </p:spPr>
      </p:pic>
      <p:pic>
        <p:nvPicPr>
          <p:cNvPr id="21" name="Picture 20">
            <a:extLst>
              <a:ext uri="{FF2B5EF4-FFF2-40B4-BE49-F238E27FC236}">
                <a16:creationId xmlns:a16="http://schemas.microsoft.com/office/drawing/2014/main" id="{AB23707C-7604-C6CB-0A1D-01C5BDAF4BBE}"/>
              </a:ext>
            </a:extLst>
          </p:cNvPr>
          <p:cNvPicPr>
            <a:picLocks noChangeAspect="1"/>
          </p:cNvPicPr>
          <p:nvPr/>
        </p:nvPicPr>
        <p:blipFill>
          <a:blip r:embed="rId6"/>
          <a:stretch>
            <a:fillRect/>
          </a:stretch>
        </p:blipFill>
        <p:spPr>
          <a:xfrm>
            <a:off x="1620870" y="3676106"/>
            <a:ext cx="1806097" cy="434378"/>
          </a:xfrm>
          <a:prstGeom prst="rect">
            <a:avLst/>
          </a:prstGeom>
        </p:spPr>
      </p:pic>
      <p:pic>
        <p:nvPicPr>
          <p:cNvPr id="23" name="Picture 22">
            <a:extLst>
              <a:ext uri="{FF2B5EF4-FFF2-40B4-BE49-F238E27FC236}">
                <a16:creationId xmlns:a16="http://schemas.microsoft.com/office/drawing/2014/main" id="{8E9A19CA-D4BE-EE53-6348-DB854001D39D}"/>
              </a:ext>
            </a:extLst>
          </p:cNvPr>
          <p:cNvPicPr>
            <a:picLocks noChangeAspect="1"/>
          </p:cNvPicPr>
          <p:nvPr/>
        </p:nvPicPr>
        <p:blipFill>
          <a:blip r:embed="rId7"/>
          <a:stretch>
            <a:fillRect/>
          </a:stretch>
        </p:blipFill>
        <p:spPr>
          <a:xfrm>
            <a:off x="349845" y="4265780"/>
            <a:ext cx="4374259" cy="647756"/>
          </a:xfrm>
          <a:prstGeom prst="rect">
            <a:avLst/>
          </a:prstGeom>
        </p:spPr>
      </p:pic>
      <p:pic>
        <p:nvPicPr>
          <p:cNvPr id="24" name="Picture 23">
            <a:extLst>
              <a:ext uri="{FF2B5EF4-FFF2-40B4-BE49-F238E27FC236}">
                <a16:creationId xmlns:a16="http://schemas.microsoft.com/office/drawing/2014/main" id="{E0A08AE5-B4B6-81BB-6664-A7F766830190}"/>
              </a:ext>
            </a:extLst>
          </p:cNvPr>
          <p:cNvPicPr>
            <a:picLocks noChangeAspect="1"/>
          </p:cNvPicPr>
          <p:nvPr/>
        </p:nvPicPr>
        <p:blipFill>
          <a:blip r:embed="rId8"/>
          <a:stretch>
            <a:fillRect/>
          </a:stretch>
        </p:blipFill>
        <p:spPr>
          <a:xfrm>
            <a:off x="1114632" y="4285514"/>
            <a:ext cx="2080440" cy="556720"/>
          </a:xfrm>
          <a:prstGeom prst="rect">
            <a:avLst/>
          </a:prstGeom>
        </p:spPr>
      </p:pic>
      <p:pic>
        <p:nvPicPr>
          <p:cNvPr id="25" name="Picture 24">
            <a:extLst>
              <a:ext uri="{FF2B5EF4-FFF2-40B4-BE49-F238E27FC236}">
                <a16:creationId xmlns:a16="http://schemas.microsoft.com/office/drawing/2014/main" id="{11331DD7-CE4A-D419-00EE-F598CE5C470D}"/>
              </a:ext>
            </a:extLst>
          </p:cNvPr>
          <p:cNvPicPr>
            <a:picLocks noChangeAspect="1"/>
          </p:cNvPicPr>
          <p:nvPr/>
        </p:nvPicPr>
        <p:blipFill>
          <a:blip r:embed="rId8"/>
          <a:stretch>
            <a:fillRect/>
          </a:stretch>
        </p:blipFill>
        <p:spPr>
          <a:xfrm>
            <a:off x="3250231" y="4170717"/>
            <a:ext cx="2080440" cy="809144"/>
          </a:xfrm>
          <a:prstGeom prst="rect">
            <a:avLst/>
          </a:prstGeom>
        </p:spPr>
      </p:pic>
      <p:pic>
        <p:nvPicPr>
          <p:cNvPr id="27" name="Picture 26">
            <a:extLst>
              <a:ext uri="{FF2B5EF4-FFF2-40B4-BE49-F238E27FC236}">
                <a16:creationId xmlns:a16="http://schemas.microsoft.com/office/drawing/2014/main" id="{537E263D-352C-042C-E154-0D4364CB1E18}"/>
              </a:ext>
            </a:extLst>
          </p:cNvPr>
          <p:cNvPicPr>
            <a:picLocks noChangeAspect="1"/>
          </p:cNvPicPr>
          <p:nvPr/>
        </p:nvPicPr>
        <p:blipFill>
          <a:blip r:embed="rId9"/>
          <a:stretch>
            <a:fillRect/>
          </a:stretch>
        </p:blipFill>
        <p:spPr>
          <a:xfrm>
            <a:off x="1152267" y="5002016"/>
            <a:ext cx="2453853" cy="434378"/>
          </a:xfrm>
          <a:prstGeom prst="rect">
            <a:avLst/>
          </a:prstGeom>
        </p:spPr>
      </p:pic>
      <p:pic>
        <p:nvPicPr>
          <p:cNvPr id="29" name="Picture 28">
            <a:extLst>
              <a:ext uri="{FF2B5EF4-FFF2-40B4-BE49-F238E27FC236}">
                <a16:creationId xmlns:a16="http://schemas.microsoft.com/office/drawing/2014/main" id="{D00BE22C-C653-5D17-C69A-BFB34ABA94C4}"/>
              </a:ext>
            </a:extLst>
          </p:cNvPr>
          <p:cNvPicPr>
            <a:picLocks noChangeAspect="1"/>
          </p:cNvPicPr>
          <p:nvPr/>
        </p:nvPicPr>
        <p:blipFill>
          <a:blip r:embed="rId10"/>
          <a:stretch>
            <a:fillRect/>
          </a:stretch>
        </p:blipFill>
        <p:spPr>
          <a:xfrm>
            <a:off x="1179464" y="5617936"/>
            <a:ext cx="1767993" cy="754445"/>
          </a:xfrm>
          <a:prstGeom prst="rect">
            <a:avLst/>
          </a:prstGeom>
        </p:spPr>
      </p:pic>
    </p:spTree>
    <p:extLst>
      <p:ext uri="{BB962C8B-B14F-4D97-AF65-F5344CB8AC3E}">
        <p14:creationId xmlns:p14="http://schemas.microsoft.com/office/powerpoint/2010/main" val="1153740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5AE3-4EEE-1ACB-AA74-0DBC0AE0698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5FCB19-F31A-2BC7-BDEA-EA8E5A63159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A2ABAE7-9C4E-32E8-BE57-5E660E9CCD85}"/>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82FE6643-DBCC-5650-FC71-2D4E1503FA79}"/>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A940A85A-5462-55B4-4994-99D17F9DCF0E}"/>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6" name="Group 5">
            <a:extLst>
              <a:ext uri="{FF2B5EF4-FFF2-40B4-BE49-F238E27FC236}">
                <a16:creationId xmlns:a16="http://schemas.microsoft.com/office/drawing/2014/main" id="{DC0E94CF-EB10-C1B7-4596-C3371C7F79EB}"/>
              </a:ext>
            </a:extLst>
          </p:cNvPr>
          <p:cNvGrpSpPr/>
          <p:nvPr/>
        </p:nvGrpSpPr>
        <p:grpSpPr>
          <a:xfrm>
            <a:off x="201028" y="964356"/>
            <a:ext cx="3453009" cy="430888"/>
            <a:chOff x="1997613" y="1148515"/>
            <a:chExt cx="3453009" cy="430888"/>
          </a:xfrm>
        </p:grpSpPr>
        <p:pic>
          <p:nvPicPr>
            <p:cNvPr id="7" name="Picture 6">
              <a:extLst>
                <a:ext uri="{FF2B5EF4-FFF2-40B4-BE49-F238E27FC236}">
                  <a16:creationId xmlns:a16="http://schemas.microsoft.com/office/drawing/2014/main" id="{4680AC33-94EE-3429-6BC0-0E894B1FBB87}"/>
                </a:ext>
              </a:extLst>
            </p:cNvPr>
            <p:cNvPicPr>
              <a:picLocks noChangeAspect="1"/>
            </p:cNvPicPr>
            <p:nvPr/>
          </p:nvPicPr>
          <p:blipFill>
            <a:blip r:embed="rId2"/>
            <a:stretch>
              <a:fillRect/>
            </a:stretch>
          </p:blipFill>
          <p:spPr>
            <a:xfrm>
              <a:off x="2478564" y="1160267"/>
              <a:ext cx="2972058" cy="419136"/>
            </a:xfrm>
            <a:prstGeom prst="rect">
              <a:avLst/>
            </a:prstGeom>
          </p:spPr>
        </p:pic>
        <p:sp>
          <p:nvSpPr>
            <p:cNvPr id="8" name="TextBox 7">
              <a:extLst>
                <a:ext uri="{FF2B5EF4-FFF2-40B4-BE49-F238E27FC236}">
                  <a16:creationId xmlns:a16="http://schemas.microsoft.com/office/drawing/2014/main" id="{073A149F-6966-7202-ACFE-075A9E729AB5}"/>
                </a:ext>
              </a:extLst>
            </p:cNvPr>
            <p:cNvSpPr txBox="1"/>
            <p:nvPr/>
          </p:nvSpPr>
          <p:spPr>
            <a:xfrm>
              <a:off x="1997613" y="1148515"/>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9" name="Group 8">
            <a:extLst>
              <a:ext uri="{FF2B5EF4-FFF2-40B4-BE49-F238E27FC236}">
                <a16:creationId xmlns:a16="http://schemas.microsoft.com/office/drawing/2014/main" id="{0A35C4F1-685A-3F07-9AD5-79449735645F}"/>
              </a:ext>
            </a:extLst>
          </p:cNvPr>
          <p:cNvGrpSpPr/>
          <p:nvPr/>
        </p:nvGrpSpPr>
        <p:grpSpPr>
          <a:xfrm>
            <a:off x="4303607" y="678595"/>
            <a:ext cx="2927871" cy="975445"/>
            <a:chOff x="5238101" y="1091680"/>
            <a:chExt cx="2927871" cy="975445"/>
          </a:xfrm>
        </p:grpSpPr>
        <p:pic>
          <p:nvPicPr>
            <p:cNvPr id="10" name="Picture 9">
              <a:extLst>
                <a:ext uri="{FF2B5EF4-FFF2-40B4-BE49-F238E27FC236}">
                  <a16:creationId xmlns:a16="http://schemas.microsoft.com/office/drawing/2014/main" id="{B7D6726A-5272-3566-62ED-71443B1B39D7}"/>
                </a:ext>
              </a:extLst>
            </p:cNvPr>
            <p:cNvPicPr>
              <a:picLocks noChangeAspect="1"/>
            </p:cNvPicPr>
            <p:nvPr/>
          </p:nvPicPr>
          <p:blipFill>
            <a:blip r:embed="rId3"/>
            <a:stretch>
              <a:fillRect/>
            </a:stretch>
          </p:blipFill>
          <p:spPr>
            <a:xfrm>
              <a:off x="5841671" y="1091680"/>
              <a:ext cx="2324301" cy="975445"/>
            </a:xfrm>
            <a:prstGeom prst="rect">
              <a:avLst/>
            </a:prstGeom>
          </p:spPr>
        </p:pic>
        <p:sp>
          <p:nvSpPr>
            <p:cNvPr id="11" name="TextBox 10">
              <a:extLst>
                <a:ext uri="{FF2B5EF4-FFF2-40B4-BE49-F238E27FC236}">
                  <a16:creationId xmlns:a16="http://schemas.microsoft.com/office/drawing/2014/main" id="{FC482E4E-9DE0-4243-C284-30E8132594E9}"/>
                </a:ext>
              </a:extLst>
            </p:cNvPr>
            <p:cNvSpPr txBox="1"/>
            <p:nvPr/>
          </p:nvSpPr>
          <p:spPr>
            <a:xfrm>
              <a:off x="5238101" y="1363958"/>
              <a:ext cx="603570"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grpSp>
        <p:nvGrpSpPr>
          <p:cNvPr id="12" name="Group 11">
            <a:extLst>
              <a:ext uri="{FF2B5EF4-FFF2-40B4-BE49-F238E27FC236}">
                <a16:creationId xmlns:a16="http://schemas.microsoft.com/office/drawing/2014/main" id="{F7F12578-7990-9006-AC0C-4BFA059852F4}"/>
              </a:ext>
            </a:extLst>
          </p:cNvPr>
          <p:cNvGrpSpPr/>
          <p:nvPr/>
        </p:nvGrpSpPr>
        <p:grpSpPr>
          <a:xfrm>
            <a:off x="8233728" y="924507"/>
            <a:ext cx="2774051" cy="510584"/>
            <a:chOff x="4457427" y="3173708"/>
            <a:chExt cx="2774051" cy="510584"/>
          </a:xfrm>
        </p:grpSpPr>
        <p:pic>
          <p:nvPicPr>
            <p:cNvPr id="13" name="Picture 12">
              <a:extLst>
                <a:ext uri="{FF2B5EF4-FFF2-40B4-BE49-F238E27FC236}">
                  <a16:creationId xmlns:a16="http://schemas.microsoft.com/office/drawing/2014/main" id="{BDFD6FE5-E90B-C1F4-929D-89DE1652870D}"/>
                </a:ext>
              </a:extLst>
            </p:cNvPr>
            <p:cNvPicPr>
              <a:picLocks noChangeAspect="1"/>
            </p:cNvPicPr>
            <p:nvPr/>
          </p:nvPicPr>
          <p:blipFill>
            <a:blip r:embed="rId4"/>
            <a:stretch>
              <a:fillRect/>
            </a:stretch>
          </p:blipFill>
          <p:spPr>
            <a:xfrm>
              <a:off x="4960521" y="3173708"/>
              <a:ext cx="2270957" cy="510584"/>
            </a:xfrm>
            <a:prstGeom prst="rect">
              <a:avLst/>
            </a:prstGeom>
          </p:spPr>
        </p:pic>
        <p:sp>
          <p:nvSpPr>
            <p:cNvPr id="14" name="TextBox 13">
              <a:extLst>
                <a:ext uri="{FF2B5EF4-FFF2-40B4-BE49-F238E27FC236}">
                  <a16:creationId xmlns:a16="http://schemas.microsoft.com/office/drawing/2014/main" id="{FB9F659E-FC47-A634-DA20-E1C436486FB8}"/>
                </a:ext>
              </a:extLst>
            </p:cNvPr>
            <p:cNvSpPr txBox="1"/>
            <p:nvPr/>
          </p:nvSpPr>
          <p:spPr>
            <a:xfrm>
              <a:off x="4457427" y="3213556"/>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5" name="Group 14">
            <a:extLst>
              <a:ext uri="{FF2B5EF4-FFF2-40B4-BE49-F238E27FC236}">
                <a16:creationId xmlns:a16="http://schemas.microsoft.com/office/drawing/2014/main" id="{594515C9-16B1-52D2-D70A-77C302D50859}"/>
              </a:ext>
            </a:extLst>
          </p:cNvPr>
          <p:cNvGrpSpPr/>
          <p:nvPr/>
        </p:nvGrpSpPr>
        <p:grpSpPr>
          <a:xfrm>
            <a:off x="296126" y="2103141"/>
            <a:ext cx="2774051" cy="510584"/>
            <a:chOff x="4457427" y="3173708"/>
            <a:chExt cx="2774051" cy="510584"/>
          </a:xfrm>
        </p:grpSpPr>
        <p:pic>
          <p:nvPicPr>
            <p:cNvPr id="16" name="Picture 15">
              <a:extLst>
                <a:ext uri="{FF2B5EF4-FFF2-40B4-BE49-F238E27FC236}">
                  <a16:creationId xmlns:a16="http://schemas.microsoft.com/office/drawing/2014/main" id="{ECF18BDB-0E0E-729C-4C84-56201A668C5E}"/>
                </a:ext>
              </a:extLst>
            </p:cNvPr>
            <p:cNvPicPr>
              <a:picLocks noChangeAspect="1"/>
            </p:cNvPicPr>
            <p:nvPr/>
          </p:nvPicPr>
          <p:blipFill>
            <a:blip r:embed="rId4"/>
            <a:stretch>
              <a:fillRect/>
            </a:stretch>
          </p:blipFill>
          <p:spPr>
            <a:xfrm>
              <a:off x="4960521" y="3173708"/>
              <a:ext cx="2270957" cy="510584"/>
            </a:xfrm>
            <a:prstGeom prst="rect">
              <a:avLst/>
            </a:prstGeom>
          </p:spPr>
        </p:pic>
        <p:sp>
          <p:nvSpPr>
            <p:cNvPr id="17" name="TextBox 16">
              <a:extLst>
                <a:ext uri="{FF2B5EF4-FFF2-40B4-BE49-F238E27FC236}">
                  <a16:creationId xmlns:a16="http://schemas.microsoft.com/office/drawing/2014/main" id="{2E2512A5-A5B6-1EE2-0144-35F3101726EB}"/>
                </a:ext>
              </a:extLst>
            </p:cNvPr>
            <p:cNvSpPr txBox="1"/>
            <p:nvPr/>
          </p:nvSpPr>
          <p:spPr>
            <a:xfrm>
              <a:off x="4457427" y="3213556"/>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pic>
        <p:nvPicPr>
          <p:cNvPr id="19" name="Picture 18">
            <a:extLst>
              <a:ext uri="{FF2B5EF4-FFF2-40B4-BE49-F238E27FC236}">
                <a16:creationId xmlns:a16="http://schemas.microsoft.com/office/drawing/2014/main" id="{7F27AC6D-47E0-B6CD-46D8-A3FF0B701D67}"/>
              </a:ext>
            </a:extLst>
          </p:cNvPr>
          <p:cNvPicPr>
            <a:picLocks noChangeAspect="1"/>
          </p:cNvPicPr>
          <p:nvPr/>
        </p:nvPicPr>
        <p:blipFill>
          <a:blip r:embed="rId5"/>
          <a:stretch>
            <a:fillRect/>
          </a:stretch>
        </p:blipFill>
        <p:spPr>
          <a:xfrm>
            <a:off x="233918" y="2666729"/>
            <a:ext cx="6530906" cy="655377"/>
          </a:xfrm>
          <a:prstGeom prst="rect">
            <a:avLst/>
          </a:prstGeom>
        </p:spPr>
      </p:pic>
      <p:pic>
        <p:nvPicPr>
          <p:cNvPr id="20" name="Picture 19">
            <a:extLst>
              <a:ext uri="{FF2B5EF4-FFF2-40B4-BE49-F238E27FC236}">
                <a16:creationId xmlns:a16="http://schemas.microsoft.com/office/drawing/2014/main" id="{3BADBFF6-0CD7-FA01-C0D8-CA29A4F97128}"/>
              </a:ext>
            </a:extLst>
          </p:cNvPr>
          <p:cNvPicPr>
            <a:picLocks noChangeAspect="1"/>
          </p:cNvPicPr>
          <p:nvPr/>
        </p:nvPicPr>
        <p:blipFill>
          <a:blip r:embed="rId6"/>
          <a:stretch>
            <a:fillRect/>
          </a:stretch>
        </p:blipFill>
        <p:spPr>
          <a:xfrm>
            <a:off x="976581" y="2744023"/>
            <a:ext cx="832485" cy="556720"/>
          </a:xfrm>
          <a:prstGeom prst="rect">
            <a:avLst/>
          </a:prstGeom>
        </p:spPr>
      </p:pic>
      <p:pic>
        <p:nvPicPr>
          <p:cNvPr id="21" name="Picture 20">
            <a:extLst>
              <a:ext uri="{FF2B5EF4-FFF2-40B4-BE49-F238E27FC236}">
                <a16:creationId xmlns:a16="http://schemas.microsoft.com/office/drawing/2014/main" id="{2CBC2424-1567-5499-DD5F-A3F8A5BAA27C}"/>
              </a:ext>
            </a:extLst>
          </p:cNvPr>
          <p:cNvPicPr>
            <a:picLocks noChangeAspect="1"/>
          </p:cNvPicPr>
          <p:nvPr/>
        </p:nvPicPr>
        <p:blipFill>
          <a:blip r:embed="rId6"/>
          <a:stretch>
            <a:fillRect/>
          </a:stretch>
        </p:blipFill>
        <p:spPr>
          <a:xfrm>
            <a:off x="1809066" y="2653245"/>
            <a:ext cx="881507" cy="647498"/>
          </a:xfrm>
          <a:prstGeom prst="rect">
            <a:avLst/>
          </a:prstGeom>
        </p:spPr>
      </p:pic>
      <p:pic>
        <p:nvPicPr>
          <p:cNvPr id="22" name="Picture 21">
            <a:extLst>
              <a:ext uri="{FF2B5EF4-FFF2-40B4-BE49-F238E27FC236}">
                <a16:creationId xmlns:a16="http://schemas.microsoft.com/office/drawing/2014/main" id="{27C6EECB-8034-2121-1476-E062FF68B33B}"/>
              </a:ext>
            </a:extLst>
          </p:cNvPr>
          <p:cNvPicPr>
            <a:picLocks noChangeAspect="1"/>
          </p:cNvPicPr>
          <p:nvPr/>
        </p:nvPicPr>
        <p:blipFill>
          <a:blip r:embed="rId6"/>
          <a:stretch>
            <a:fillRect/>
          </a:stretch>
        </p:blipFill>
        <p:spPr>
          <a:xfrm>
            <a:off x="4395019" y="2716057"/>
            <a:ext cx="992705" cy="556720"/>
          </a:xfrm>
          <a:prstGeom prst="rect">
            <a:avLst/>
          </a:prstGeom>
        </p:spPr>
      </p:pic>
      <p:pic>
        <p:nvPicPr>
          <p:cNvPr id="23" name="Picture 22">
            <a:extLst>
              <a:ext uri="{FF2B5EF4-FFF2-40B4-BE49-F238E27FC236}">
                <a16:creationId xmlns:a16="http://schemas.microsoft.com/office/drawing/2014/main" id="{BE012B91-84BF-B831-5E74-4FD944643A17}"/>
              </a:ext>
            </a:extLst>
          </p:cNvPr>
          <p:cNvPicPr>
            <a:picLocks noChangeAspect="1"/>
          </p:cNvPicPr>
          <p:nvPr/>
        </p:nvPicPr>
        <p:blipFill>
          <a:blip r:embed="rId6"/>
          <a:stretch>
            <a:fillRect/>
          </a:stretch>
        </p:blipFill>
        <p:spPr>
          <a:xfrm>
            <a:off x="5387725" y="2653245"/>
            <a:ext cx="1468512" cy="738276"/>
          </a:xfrm>
          <a:prstGeom prst="rect">
            <a:avLst/>
          </a:prstGeom>
        </p:spPr>
      </p:pic>
      <p:pic>
        <p:nvPicPr>
          <p:cNvPr id="25" name="Picture 24">
            <a:extLst>
              <a:ext uri="{FF2B5EF4-FFF2-40B4-BE49-F238E27FC236}">
                <a16:creationId xmlns:a16="http://schemas.microsoft.com/office/drawing/2014/main" id="{98D5B600-6881-1F42-B55B-D05298965112}"/>
              </a:ext>
            </a:extLst>
          </p:cNvPr>
          <p:cNvPicPr>
            <a:picLocks noChangeAspect="1"/>
          </p:cNvPicPr>
          <p:nvPr/>
        </p:nvPicPr>
        <p:blipFill>
          <a:blip r:embed="rId7"/>
          <a:stretch>
            <a:fillRect/>
          </a:stretch>
        </p:blipFill>
        <p:spPr>
          <a:xfrm>
            <a:off x="1064437" y="3455311"/>
            <a:ext cx="4122777" cy="807790"/>
          </a:xfrm>
          <a:prstGeom prst="rect">
            <a:avLst/>
          </a:prstGeom>
        </p:spPr>
      </p:pic>
      <p:pic>
        <p:nvPicPr>
          <p:cNvPr id="27" name="Picture 26">
            <a:extLst>
              <a:ext uri="{FF2B5EF4-FFF2-40B4-BE49-F238E27FC236}">
                <a16:creationId xmlns:a16="http://schemas.microsoft.com/office/drawing/2014/main" id="{702EEE7F-8452-484C-3742-4A88E0F5EB67}"/>
              </a:ext>
            </a:extLst>
          </p:cNvPr>
          <p:cNvPicPr>
            <a:picLocks noChangeAspect="1"/>
          </p:cNvPicPr>
          <p:nvPr/>
        </p:nvPicPr>
        <p:blipFill>
          <a:blip r:embed="rId6"/>
          <a:stretch>
            <a:fillRect/>
          </a:stretch>
        </p:blipFill>
        <p:spPr>
          <a:xfrm>
            <a:off x="3183955" y="3547107"/>
            <a:ext cx="1920897" cy="647498"/>
          </a:xfrm>
          <a:prstGeom prst="rect">
            <a:avLst/>
          </a:prstGeom>
        </p:spPr>
      </p:pic>
      <p:pic>
        <p:nvPicPr>
          <p:cNvPr id="29" name="Picture 28">
            <a:extLst>
              <a:ext uri="{FF2B5EF4-FFF2-40B4-BE49-F238E27FC236}">
                <a16:creationId xmlns:a16="http://schemas.microsoft.com/office/drawing/2014/main" id="{D3A5492D-343B-77F9-40DA-3079DEDA34BC}"/>
              </a:ext>
            </a:extLst>
          </p:cNvPr>
          <p:cNvPicPr>
            <a:picLocks noChangeAspect="1"/>
          </p:cNvPicPr>
          <p:nvPr/>
        </p:nvPicPr>
        <p:blipFill>
          <a:blip r:embed="rId8"/>
          <a:stretch>
            <a:fillRect/>
          </a:stretch>
        </p:blipFill>
        <p:spPr>
          <a:xfrm>
            <a:off x="1064437" y="4440363"/>
            <a:ext cx="3147333" cy="792549"/>
          </a:xfrm>
          <a:prstGeom prst="rect">
            <a:avLst/>
          </a:prstGeom>
        </p:spPr>
      </p:pic>
      <p:pic>
        <p:nvPicPr>
          <p:cNvPr id="30" name="Picture 29">
            <a:extLst>
              <a:ext uri="{FF2B5EF4-FFF2-40B4-BE49-F238E27FC236}">
                <a16:creationId xmlns:a16="http://schemas.microsoft.com/office/drawing/2014/main" id="{3E769A8F-A298-E16D-5220-EC89449B1412}"/>
              </a:ext>
            </a:extLst>
          </p:cNvPr>
          <p:cNvPicPr>
            <a:picLocks noChangeAspect="1"/>
          </p:cNvPicPr>
          <p:nvPr/>
        </p:nvPicPr>
        <p:blipFill>
          <a:blip r:embed="rId6"/>
          <a:stretch>
            <a:fillRect/>
          </a:stretch>
        </p:blipFill>
        <p:spPr>
          <a:xfrm>
            <a:off x="1064437" y="4518140"/>
            <a:ext cx="1099862" cy="647498"/>
          </a:xfrm>
          <a:prstGeom prst="rect">
            <a:avLst/>
          </a:prstGeom>
        </p:spPr>
      </p:pic>
      <p:pic>
        <p:nvPicPr>
          <p:cNvPr id="31" name="Picture 30">
            <a:extLst>
              <a:ext uri="{FF2B5EF4-FFF2-40B4-BE49-F238E27FC236}">
                <a16:creationId xmlns:a16="http://schemas.microsoft.com/office/drawing/2014/main" id="{9C7966BD-4FC1-25E4-A1D1-0CBA696E034C}"/>
              </a:ext>
            </a:extLst>
          </p:cNvPr>
          <p:cNvPicPr>
            <a:picLocks noChangeAspect="1"/>
          </p:cNvPicPr>
          <p:nvPr/>
        </p:nvPicPr>
        <p:blipFill>
          <a:blip r:embed="rId6"/>
          <a:stretch>
            <a:fillRect/>
          </a:stretch>
        </p:blipFill>
        <p:spPr>
          <a:xfrm>
            <a:off x="2164299" y="4477343"/>
            <a:ext cx="2139308" cy="792549"/>
          </a:xfrm>
          <a:prstGeom prst="rect">
            <a:avLst/>
          </a:prstGeom>
        </p:spPr>
      </p:pic>
      <p:pic>
        <p:nvPicPr>
          <p:cNvPr id="33" name="Picture 32">
            <a:extLst>
              <a:ext uri="{FF2B5EF4-FFF2-40B4-BE49-F238E27FC236}">
                <a16:creationId xmlns:a16="http://schemas.microsoft.com/office/drawing/2014/main" id="{101EA2A0-6B70-58A9-3ADE-7D86C231EE59}"/>
              </a:ext>
            </a:extLst>
          </p:cNvPr>
          <p:cNvPicPr>
            <a:picLocks noChangeAspect="1"/>
          </p:cNvPicPr>
          <p:nvPr/>
        </p:nvPicPr>
        <p:blipFill>
          <a:blip r:embed="rId9"/>
          <a:stretch>
            <a:fillRect/>
          </a:stretch>
        </p:blipFill>
        <p:spPr>
          <a:xfrm>
            <a:off x="4276123" y="4445348"/>
            <a:ext cx="2629128" cy="891617"/>
          </a:xfrm>
          <a:prstGeom prst="rect">
            <a:avLst/>
          </a:prstGeom>
        </p:spPr>
      </p:pic>
      <p:pic>
        <p:nvPicPr>
          <p:cNvPr id="18" name="Picture 17">
            <a:extLst>
              <a:ext uri="{FF2B5EF4-FFF2-40B4-BE49-F238E27FC236}">
                <a16:creationId xmlns:a16="http://schemas.microsoft.com/office/drawing/2014/main" id="{DA7384AB-21D7-DC98-15FE-08AD16138AE8}"/>
              </a:ext>
            </a:extLst>
          </p:cNvPr>
          <p:cNvPicPr>
            <a:picLocks noChangeAspect="1"/>
          </p:cNvPicPr>
          <p:nvPr/>
        </p:nvPicPr>
        <p:blipFill>
          <a:blip r:embed="rId6"/>
          <a:stretch>
            <a:fillRect/>
          </a:stretch>
        </p:blipFill>
        <p:spPr>
          <a:xfrm>
            <a:off x="2690573" y="2675201"/>
            <a:ext cx="1699884" cy="647498"/>
          </a:xfrm>
          <a:prstGeom prst="rect">
            <a:avLst/>
          </a:prstGeom>
        </p:spPr>
      </p:pic>
      <p:grpSp>
        <p:nvGrpSpPr>
          <p:cNvPr id="24" name="Group 23">
            <a:extLst>
              <a:ext uri="{FF2B5EF4-FFF2-40B4-BE49-F238E27FC236}">
                <a16:creationId xmlns:a16="http://schemas.microsoft.com/office/drawing/2014/main" id="{6EB1A8AF-2D8E-851C-D7A3-CE9A91003500}"/>
              </a:ext>
            </a:extLst>
          </p:cNvPr>
          <p:cNvGrpSpPr/>
          <p:nvPr/>
        </p:nvGrpSpPr>
        <p:grpSpPr>
          <a:xfrm>
            <a:off x="3457159" y="2112037"/>
            <a:ext cx="3752144" cy="491879"/>
            <a:chOff x="7055178" y="2505910"/>
            <a:chExt cx="3752144" cy="491879"/>
          </a:xfrm>
        </p:grpSpPr>
        <p:pic>
          <p:nvPicPr>
            <p:cNvPr id="28" name="Picture 27">
              <a:extLst>
                <a:ext uri="{FF2B5EF4-FFF2-40B4-BE49-F238E27FC236}">
                  <a16:creationId xmlns:a16="http://schemas.microsoft.com/office/drawing/2014/main" id="{D9432358-E3F9-9DDF-BBF2-1C0E24641B02}"/>
                </a:ext>
              </a:extLst>
            </p:cNvPr>
            <p:cNvPicPr>
              <a:picLocks noChangeAspect="1"/>
            </p:cNvPicPr>
            <p:nvPr/>
          </p:nvPicPr>
          <p:blipFill>
            <a:blip r:embed="rId10"/>
            <a:stretch>
              <a:fillRect/>
            </a:stretch>
          </p:blipFill>
          <p:spPr>
            <a:xfrm>
              <a:off x="8583475" y="2505910"/>
              <a:ext cx="2223847" cy="491879"/>
            </a:xfrm>
            <a:prstGeom prst="rect">
              <a:avLst/>
            </a:prstGeom>
          </p:spPr>
        </p:pic>
        <p:sp>
          <p:nvSpPr>
            <p:cNvPr id="32" name="TextBox 31">
              <a:extLst>
                <a:ext uri="{FF2B5EF4-FFF2-40B4-BE49-F238E27FC236}">
                  <a16:creationId xmlns:a16="http://schemas.microsoft.com/office/drawing/2014/main" id="{71B0079A-2C7A-D6FF-B18D-FC47A7B653BA}"/>
                </a:ext>
              </a:extLst>
            </p:cNvPr>
            <p:cNvSpPr txBox="1"/>
            <p:nvPr/>
          </p:nvSpPr>
          <p:spPr>
            <a:xfrm>
              <a:off x="7055178" y="2551637"/>
              <a:ext cx="1608577" cy="369332"/>
            </a:xfrm>
            <a:prstGeom prst="rect">
              <a:avLst/>
            </a:prstGeom>
            <a:noFill/>
          </p:spPr>
          <p:txBody>
            <a:bodyPr wrap="square">
              <a:spAutoFit/>
            </a:bodyPr>
            <a:lstStyle/>
            <a:p>
              <a:r>
                <a:rPr lang="en-US" b="1" u="sng" dirty="0">
                  <a:solidFill>
                    <a:srgbClr val="FF0000"/>
                  </a:solidFill>
                  <a:latin typeface="TimesLTStd-Roman"/>
                </a:rPr>
                <a:t>Product Rule</a:t>
              </a:r>
              <a:endParaRPr lang="en-US" b="1" u="sng" dirty="0">
                <a:solidFill>
                  <a:srgbClr val="FF0000"/>
                </a:solidFill>
              </a:endParaRPr>
            </a:p>
          </p:txBody>
        </p:sp>
      </p:grpSp>
      <p:graphicFrame>
        <p:nvGraphicFramePr>
          <p:cNvPr id="34" name="Object 8">
            <a:extLst>
              <a:ext uri="{FF2B5EF4-FFF2-40B4-BE49-F238E27FC236}">
                <a16:creationId xmlns:a16="http://schemas.microsoft.com/office/drawing/2014/main" id="{9BF2A068-9BBD-460D-A083-628F064CA745}"/>
              </a:ext>
            </a:extLst>
          </p:cNvPr>
          <p:cNvGraphicFramePr>
            <a:graphicFrameLocks noChangeAspect="1"/>
          </p:cNvGraphicFramePr>
          <p:nvPr>
            <p:extLst>
              <p:ext uri="{D42A27DB-BD31-4B8C-83A1-F6EECF244321}">
                <p14:modId xmlns:p14="http://schemas.microsoft.com/office/powerpoint/2010/main" val="1474149048"/>
              </p:ext>
            </p:extLst>
          </p:nvPr>
        </p:nvGraphicFramePr>
        <p:xfrm>
          <a:off x="8621713" y="3305175"/>
          <a:ext cx="1031875" cy="760413"/>
        </p:xfrm>
        <a:graphic>
          <a:graphicData uri="http://schemas.openxmlformats.org/presentationml/2006/ole">
            <mc:AlternateContent xmlns:mc="http://schemas.openxmlformats.org/markup-compatibility/2006">
              <mc:Choice xmlns:v="urn:schemas-microsoft-com:vml" Requires="v">
                <p:oleObj name="Equation" r:id="rId11" imgW="533160" imgH="393480" progId="Equation.DSMT4">
                  <p:embed/>
                </p:oleObj>
              </mc:Choice>
              <mc:Fallback>
                <p:oleObj name="Equation" r:id="rId11" imgW="533160" imgH="393480" progId="Equation.DSMT4">
                  <p:embed/>
                  <p:pic>
                    <p:nvPicPr>
                      <p:cNvPr id="26" name="Object 8">
                        <a:extLst>
                          <a:ext uri="{FF2B5EF4-FFF2-40B4-BE49-F238E27FC236}">
                            <a16:creationId xmlns:a16="http://schemas.microsoft.com/office/drawing/2014/main" id="{D2B00F7B-68EA-201B-6EB6-B8E251C2CE56}"/>
                          </a:ext>
                        </a:extLst>
                      </p:cNvPr>
                      <p:cNvPicPr>
                        <a:picLocks noChangeAspect="1" noChangeArrowheads="1"/>
                      </p:cNvPicPr>
                      <p:nvPr/>
                    </p:nvPicPr>
                    <p:blipFill>
                      <a:blip r:embed="rId12"/>
                      <a:srcRect/>
                      <a:stretch>
                        <a:fillRect/>
                      </a:stretch>
                    </p:blipFill>
                    <p:spPr bwMode="auto">
                      <a:xfrm>
                        <a:off x="8621713" y="3305175"/>
                        <a:ext cx="103187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8">
            <a:extLst>
              <a:ext uri="{FF2B5EF4-FFF2-40B4-BE49-F238E27FC236}">
                <a16:creationId xmlns:a16="http://schemas.microsoft.com/office/drawing/2014/main" id="{732E86F6-921F-BA93-67F7-A4B171096C79}"/>
              </a:ext>
            </a:extLst>
          </p:cNvPr>
          <p:cNvGraphicFramePr>
            <a:graphicFrameLocks noChangeAspect="1"/>
          </p:cNvGraphicFramePr>
          <p:nvPr>
            <p:extLst>
              <p:ext uri="{D42A27DB-BD31-4B8C-83A1-F6EECF244321}">
                <p14:modId xmlns:p14="http://schemas.microsoft.com/office/powerpoint/2010/main" val="4149672187"/>
              </p:ext>
            </p:extLst>
          </p:nvPr>
        </p:nvGraphicFramePr>
        <p:xfrm>
          <a:off x="9652000" y="3311525"/>
          <a:ext cx="1303338" cy="760413"/>
        </p:xfrm>
        <a:graphic>
          <a:graphicData uri="http://schemas.openxmlformats.org/presentationml/2006/ole">
            <mc:AlternateContent xmlns:mc="http://schemas.openxmlformats.org/markup-compatibility/2006">
              <mc:Choice xmlns:v="urn:schemas-microsoft-com:vml" Requires="v">
                <p:oleObj name="Equation" r:id="rId13" imgW="672840" imgH="393480" progId="Equation.DSMT4">
                  <p:embed/>
                </p:oleObj>
              </mc:Choice>
              <mc:Fallback>
                <p:oleObj name="Equation" r:id="rId13" imgW="672840" imgH="393480" progId="Equation.DSMT4">
                  <p:embed/>
                  <p:pic>
                    <p:nvPicPr>
                      <p:cNvPr id="34" name="Object 8">
                        <a:extLst>
                          <a:ext uri="{FF2B5EF4-FFF2-40B4-BE49-F238E27FC236}">
                            <a16:creationId xmlns:a16="http://schemas.microsoft.com/office/drawing/2014/main" id="{9BF2A068-9BBD-460D-A083-628F064CA745}"/>
                          </a:ext>
                        </a:extLst>
                      </p:cNvPr>
                      <p:cNvPicPr>
                        <a:picLocks noChangeAspect="1" noChangeArrowheads="1"/>
                      </p:cNvPicPr>
                      <p:nvPr/>
                    </p:nvPicPr>
                    <p:blipFill>
                      <a:blip r:embed="rId14"/>
                      <a:srcRect/>
                      <a:stretch>
                        <a:fillRect/>
                      </a:stretch>
                    </p:blipFill>
                    <p:spPr bwMode="auto">
                      <a:xfrm>
                        <a:off x="9652000" y="3311525"/>
                        <a:ext cx="1303338"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8">
            <a:extLst>
              <a:ext uri="{FF2B5EF4-FFF2-40B4-BE49-F238E27FC236}">
                <a16:creationId xmlns:a16="http://schemas.microsoft.com/office/drawing/2014/main" id="{00F213F4-4E4D-840D-FC26-DC64CBE9BB53}"/>
              </a:ext>
            </a:extLst>
          </p:cNvPr>
          <p:cNvGraphicFramePr>
            <a:graphicFrameLocks noChangeAspect="1"/>
          </p:cNvGraphicFramePr>
          <p:nvPr>
            <p:extLst>
              <p:ext uri="{D42A27DB-BD31-4B8C-83A1-F6EECF244321}">
                <p14:modId xmlns:p14="http://schemas.microsoft.com/office/powerpoint/2010/main" val="4163537964"/>
              </p:ext>
            </p:extLst>
          </p:nvPr>
        </p:nvGraphicFramePr>
        <p:xfrm>
          <a:off x="9688943" y="4171503"/>
          <a:ext cx="1033463" cy="760412"/>
        </p:xfrm>
        <a:graphic>
          <a:graphicData uri="http://schemas.openxmlformats.org/presentationml/2006/ole">
            <mc:AlternateContent xmlns:mc="http://schemas.openxmlformats.org/markup-compatibility/2006">
              <mc:Choice xmlns:v="urn:schemas-microsoft-com:vml" Requires="v">
                <p:oleObj name="Equation" r:id="rId15" imgW="533160" imgH="393480" progId="Equation.DSMT4">
                  <p:embed/>
                </p:oleObj>
              </mc:Choice>
              <mc:Fallback>
                <p:oleObj name="Equation" r:id="rId15" imgW="533160" imgH="393480" progId="Equation.DSMT4">
                  <p:embed/>
                  <p:pic>
                    <p:nvPicPr>
                      <p:cNvPr id="35" name="Object 8">
                        <a:extLst>
                          <a:ext uri="{FF2B5EF4-FFF2-40B4-BE49-F238E27FC236}">
                            <a16:creationId xmlns:a16="http://schemas.microsoft.com/office/drawing/2014/main" id="{732E86F6-921F-BA93-67F7-A4B171096C79}"/>
                          </a:ext>
                        </a:extLst>
                      </p:cNvPr>
                      <p:cNvPicPr>
                        <a:picLocks noChangeAspect="1" noChangeArrowheads="1"/>
                      </p:cNvPicPr>
                      <p:nvPr/>
                    </p:nvPicPr>
                    <p:blipFill>
                      <a:blip r:embed="rId16"/>
                      <a:srcRect/>
                      <a:stretch>
                        <a:fillRect/>
                      </a:stretch>
                    </p:blipFill>
                    <p:spPr bwMode="auto">
                      <a:xfrm>
                        <a:off x="9688943" y="4171503"/>
                        <a:ext cx="1033463"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8">
            <a:extLst>
              <a:ext uri="{FF2B5EF4-FFF2-40B4-BE49-F238E27FC236}">
                <a16:creationId xmlns:a16="http://schemas.microsoft.com/office/drawing/2014/main" id="{8B735643-AE57-D30D-984B-5211F4278348}"/>
              </a:ext>
            </a:extLst>
          </p:cNvPr>
          <p:cNvGraphicFramePr>
            <a:graphicFrameLocks noChangeAspect="1"/>
          </p:cNvGraphicFramePr>
          <p:nvPr>
            <p:extLst>
              <p:ext uri="{D42A27DB-BD31-4B8C-83A1-F6EECF244321}">
                <p14:modId xmlns:p14="http://schemas.microsoft.com/office/powerpoint/2010/main" val="2559301264"/>
              </p:ext>
            </p:extLst>
          </p:nvPr>
        </p:nvGraphicFramePr>
        <p:xfrm>
          <a:off x="9702800" y="5016500"/>
          <a:ext cx="911225" cy="760413"/>
        </p:xfrm>
        <a:graphic>
          <a:graphicData uri="http://schemas.openxmlformats.org/presentationml/2006/ole">
            <mc:AlternateContent xmlns:mc="http://schemas.openxmlformats.org/markup-compatibility/2006">
              <mc:Choice xmlns:v="urn:schemas-microsoft-com:vml" Requires="v">
                <p:oleObj name="Equation" r:id="rId17" imgW="469800" imgH="393480" progId="Equation.DSMT4">
                  <p:embed/>
                </p:oleObj>
              </mc:Choice>
              <mc:Fallback>
                <p:oleObj name="Equation" r:id="rId17" imgW="469800" imgH="393480" progId="Equation.DSMT4">
                  <p:embed/>
                  <p:pic>
                    <p:nvPicPr>
                      <p:cNvPr id="36" name="Object 8">
                        <a:extLst>
                          <a:ext uri="{FF2B5EF4-FFF2-40B4-BE49-F238E27FC236}">
                            <a16:creationId xmlns:a16="http://schemas.microsoft.com/office/drawing/2014/main" id="{00F213F4-4E4D-840D-FC26-DC64CBE9BB53}"/>
                          </a:ext>
                        </a:extLst>
                      </p:cNvPr>
                      <p:cNvPicPr>
                        <a:picLocks noChangeAspect="1" noChangeArrowheads="1"/>
                      </p:cNvPicPr>
                      <p:nvPr/>
                    </p:nvPicPr>
                    <p:blipFill>
                      <a:blip r:embed="rId18"/>
                      <a:srcRect/>
                      <a:stretch>
                        <a:fillRect/>
                      </a:stretch>
                    </p:blipFill>
                    <p:spPr bwMode="auto">
                      <a:xfrm>
                        <a:off x="9702800" y="5016500"/>
                        <a:ext cx="9112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8">
            <a:extLst>
              <a:ext uri="{FF2B5EF4-FFF2-40B4-BE49-F238E27FC236}">
                <a16:creationId xmlns:a16="http://schemas.microsoft.com/office/drawing/2014/main" id="{6C2D770E-FB05-4C23-0081-170C01159A5B}"/>
              </a:ext>
            </a:extLst>
          </p:cNvPr>
          <p:cNvGraphicFramePr>
            <a:graphicFrameLocks noChangeAspect="1"/>
          </p:cNvGraphicFramePr>
          <p:nvPr>
            <p:extLst>
              <p:ext uri="{D42A27DB-BD31-4B8C-83A1-F6EECF244321}">
                <p14:modId xmlns:p14="http://schemas.microsoft.com/office/powerpoint/2010/main" val="3820313905"/>
              </p:ext>
            </p:extLst>
          </p:nvPr>
        </p:nvGraphicFramePr>
        <p:xfrm>
          <a:off x="9761538" y="5851525"/>
          <a:ext cx="885825" cy="809625"/>
        </p:xfrm>
        <a:graphic>
          <a:graphicData uri="http://schemas.openxmlformats.org/presentationml/2006/ole">
            <mc:AlternateContent xmlns:mc="http://schemas.openxmlformats.org/markup-compatibility/2006">
              <mc:Choice xmlns:v="urn:schemas-microsoft-com:vml" Requires="v">
                <p:oleObj name="Equation" r:id="rId19" imgW="457200" imgH="419040" progId="Equation.DSMT4">
                  <p:embed/>
                </p:oleObj>
              </mc:Choice>
              <mc:Fallback>
                <p:oleObj name="Equation" r:id="rId19" imgW="457200" imgH="419040" progId="Equation.DSMT4">
                  <p:embed/>
                  <p:pic>
                    <p:nvPicPr>
                      <p:cNvPr id="37" name="Object 8">
                        <a:extLst>
                          <a:ext uri="{FF2B5EF4-FFF2-40B4-BE49-F238E27FC236}">
                            <a16:creationId xmlns:a16="http://schemas.microsoft.com/office/drawing/2014/main" id="{8B735643-AE57-D30D-984B-5211F4278348}"/>
                          </a:ext>
                        </a:extLst>
                      </p:cNvPr>
                      <p:cNvPicPr>
                        <a:picLocks noChangeAspect="1" noChangeArrowheads="1"/>
                      </p:cNvPicPr>
                      <p:nvPr/>
                    </p:nvPicPr>
                    <p:blipFill>
                      <a:blip r:embed="rId20"/>
                      <a:srcRect/>
                      <a:stretch>
                        <a:fillRect/>
                      </a:stretch>
                    </p:blipFill>
                    <p:spPr bwMode="auto">
                      <a:xfrm>
                        <a:off x="9761538" y="5851525"/>
                        <a:ext cx="885825"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2179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anim calcmode="lin" valueType="num">
                                      <p:cBhvr>
                                        <p:cTn id="18" dur="2000" fill="hold"/>
                                        <p:tgtEl>
                                          <p:spTgt spid="24"/>
                                        </p:tgtEl>
                                        <p:attrNameLst>
                                          <p:attrName>ppt_w</p:attrName>
                                        </p:attrNameLst>
                                      </p:cBhvr>
                                      <p:tavLst>
                                        <p:tav tm="0" fmla="#ppt_w*sin(2.5*pi*$)">
                                          <p:val>
                                            <p:fltVal val="0"/>
                                          </p:val>
                                        </p:tav>
                                        <p:tav tm="100000">
                                          <p:val>
                                            <p:fltVal val="1"/>
                                          </p:val>
                                        </p:tav>
                                      </p:tavLst>
                                    </p:anim>
                                    <p:anim calcmode="lin" valueType="num">
                                      <p:cBhvr>
                                        <p:cTn id="1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DF11-FC78-D42B-459A-3617043AE2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1409A3-81B0-D3A8-DC0C-3879A55C573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7ED54D-6DB5-E6D3-D66E-12114C464F9A}"/>
              </a:ext>
            </a:extLst>
          </p:cNvPr>
          <p:cNvPicPr>
            <a:picLocks noChangeAspect="1"/>
          </p:cNvPicPr>
          <p:nvPr/>
        </p:nvPicPr>
        <p:blipFill>
          <a:blip r:embed="rId2"/>
          <a:stretch>
            <a:fillRect/>
          </a:stretch>
        </p:blipFill>
        <p:spPr>
          <a:xfrm>
            <a:off x="181970" y="150788"/>
            <a:ext cx="6046144" cy="384182"/>
          </a:xfrm>
          <a:prstGeom prst="rect">
            <a:avLst/>
          </a:prstGeom>
        </p:spPr>
      </p:pic>
      <p:pic>
        <p:nvPicPr>
          <p:cNvPr id="5" name="Picture 6" descr="Diagram&#10;&#10;Description automatically generated">
            <a:hlinkClick r:id="rId3"/>
            <a:extLst>
              <a:ext uri="{FF2B5EF4-FFF2-40B4-BE49-F238E27FC236}">
                <a16:creationId xmlns:a16="http://schemas.microsoft.com/office/drawing/2014/main" id="{AE25F34A-0904-6F6B-A97F-3037BAC35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272" y="1036478"/>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A2EC2BE3-A62D-8F30-CA42-F5D25ACE9AFC}"/>
              </a:ext>
            </a:extLst>
          </p:cNvPr>
          <p:cNvGraphicFramePr>
            <a:graphicFrameLocks noChangeAspect="1"/>
          </p:cNvGraphicFramePr>
          <p:nvPr>
            <p:extLst>
              <p:ext uri="{D42A27DB-BD31-4B8C-83A1-F6EECF244321}">
                <p14:modId xmlns:p14="http://schemas.microsoft.com/office/powerpoint/2010/main" val="3509823378"/>
              </p:ext>
            </p:extLst>
          </p:nvPr>
        </p:nvGraphicFramePr>
        <p:xfrm>
          <a:off x="7441835" y="2423598"/>
          <a:ext cx="925513" cy="506413"/>
        </p:xfrm>
        <a:graphic>
          <a:graphicData uri="http://schemas.openxmlformats.org/presentationml/2006/ole">
            <mc:AlternateContent xmlns:mc="http://schemas.openxmlformats.org/markup-compatibility/2006">
              <mc:Choice xmlns:v="urn:schemas-microsoft-com:vml" Requires="v">
                <p:oleObj name="Equation" r:id="rId5" imgW="419040" imgH="228600" progId="Equation.DSMT4">
                  <p:embed/>
                </p:oleObj>
              </mc:Choice>
              <mc:Fallback>
                <p:oleObj name="Equation" r:id="rId5" imgW="419040" imgH="228600" progId="Equation.DSMT4">
                  <p:embed/>
                  <p:pic>
                    <p:nvPicPr>
                      <p:cNvPr id="9" name="Object 8">
                        <a:extLst>
                          <a:ext uri="{FF2B5EF4-FFF2-40B4-BE49-F238E27FC236}">
                            <a16:creationId xmlns:a16="http://schemas.microsoft.com/office/drawing/2014/main" id="{E6A60DDE-CFF8-CF72-90AE-AE3DCD11EB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835" y="2423598"/>
                        <a:ext cx="9255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382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4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2">
            <a:extLst>
              <a:ext uri="{FF2B5EF4-FFF2-40B4-BE49-F238E27FC236}">
                <a16:creationId xmlns:a16="http://schemas.microsoft.com/office/drawing/2014/main" id="{73339733-BD7C-10A6-F063-EE9E76225BA2}"/>
              </a:ext>
            </a:extLst>
          </p:cNvPr>
          <p:cNvGraphicFramePr>
            <a:graphicFrameLocks noChangeAspect="1"/>
          </p:cNvGraphicFramePr>
          <p:nvPr>
            <p:extLst>
              <p:ext uri="{D42A27DB-BD31-4B8C-83A1-F6EECF244321}">
                <p14:modId xmlns:p14="http://schemas.microsoft.com/office/powerpoint/2010/main" val="2763326680"/>
              </p:ext>
            </p:extLst>
          </p:nvPr>
        </p:nvGraphicFramePr>
        <p:xfrm>
          <a:off x="487352" y="1435568"/>
          <a:ext cx="5638800" cy="2433637"/>
        </p:xfrm>
        <a:graphic>
          <a:graphicData uri="http://schemas.openxmlformats.org/presentationml/2006/ole">
            <mc:AlternateContent xmlns:mc="http://schemas.openxmlformats.org/markup-compatibility/2006">
              <mc:Choice xmlns:v="urn:schemas-microsoft-com:vml" Requires="v">
                <p:oleObj name="Equation" r:id="rId2" imgW="2705100" imgH="1168400" progId="Equation.DSMT4">
                  <p:embed/>
                </p:oleObj>
              </mc:Choice>
              <mc:Fallback>
                <p:oleObj name="Equation" r:id="rId2" imgW="2705100" imgH="1168400" progId="Equation.DSMT4">
                  <p:embed/>
                  <p:pic>
                    <p:nvPicPr>
                      <p:cNvPr id="5" name="Object 2">
                        <a:extLst>
                          <a:ext uri="{FF2B5EF4-FFF2-40B4-BE49-F238E27FC236}">
                            <a16:creationId xmlns:a16="http://schemas.microsoft.com/office/drawing/2014/main" id="{C2FBB012-92BB-B93A-4337-4BE021680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52" y="1435568"/>
                        <a:ext cx="56388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3">
            <a:extLst>
              <a:ext uri="{FF2B5EF4-FFF2-40B4-BE49-F238E27FC236}">
                <a16:creationId xmlns:a16="http://schemas.microsoft.com/office/drawing/2014/main" id="{DDB1732B-A828-D942-4508-9ADA0AA88ACB}"/>
              </a:ext>
            </a:extLst>
          </p:cNvPr>
          <p:cNvSpPr txBox="1">
            <a:spLocks noChangeArrowheads="1"/>
          </p:cNvSpPr>
          <p:nvPr/>
        </p:nvSpPr>
        <p:spPr bwMode="auto">
          <a:xfrm>
            <a:off x="411152" y="892643"/>
            <a:ext cx="609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We would like to find its derivative</a:t>
            </a:r>
            <a:r>
              <a:rPr lang="en-US" altLang="en-US" sz="2400">
                <a:latin typeface="Arial" panose="020B0604020202020204" pitchFamily="34" charset="0"/>
              </a:rPr>
              <a:t>.</a:t>
            </a:r>
          </a:p>
        </p:txBody>
      </p:sp>
      <p:graphicFrame>
        <p:nvGraphicFramePr>
          <p:cNvPr id="5" name="Object 4">
            <a:extLst>
              <a:ext uri="{FF2B5EF4-FFF2-40B4-BE49-F238E27FC236}">
                <a16:creationId xmlns:a16="http://schemas.microsoft.com/office/drawing/2014/main" id="{323AF4A6-10BF-7F76-C401-998CAD2C3F93}"/>
              </a:ext>
            </a:extLst>
          </p:cNvPr>
          <p:cNvGraphicFramePr>
            <a:graphicFrameLocks noChangeAspect="1"/>
          </p:cNvGraphicFramePr>
          <p:nvPr>
            <p:extLst>
              <p:ext uri="{D42A27DB-BD31-4B8C-83A1-F6EECF244321}">
                <p14:modId xmlns:p14="http://schemas.microsoft.com/office/powerpoint/2010/main" val="3571304544"/>
              </p:ext>
            </p:extLst>
          </p:nvPr>
        </p:nvGraphicFramePr>
        <p:xfrm>
          <a:off x="449252" y="364005"/>
          <a:ext cx="7124700" cy="460375"/>
        </p:xfrm>
        <a:graphic>
          <a:graphicData uri="http://schemas.openxmlformats.org/presentationml/2006/ole">
            <mc:AlternateContent xmlns:mc="http://schemas.openxmlformats.org/markup-compatibility/2006">
              <mc:Choice xmlns:v="urn:schemas-microsoft-com:vml" Requires="v">
                <p:oleObj name="Equation" r:id="rId4" imgW="3530600" imgH="228600" progId="Equation.DSMT4">
                  <p:embed/>
                </p:oleObj>
              </mc:Choice>
              <mc:Fallback>
                <p:oleObj name="Equation" r:id="rId4" imgW="3530600" imgH="228600" progId="Equation.DSMT4">
                  <p:embed/>
                  <p:pic>
                    <p:nvPicPr>
                      <p:cNvPr id="35845" name="Object 4">
                        <a:extLst>
                          <a:ext uri="{FF2B5EF4-FFF2-40B4-BE49-F238E27FC236}">
                            <a16:creationId xmlns:a16="http://schemas.microsoft.com/office/drawing/2014/main" id="{A957E708-7CD3-0844-E3D9-D381D978E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52" y="364005"/>
                        <a:ext cx="712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a:extLst>
              <a:ext uri="{FF2B5EF4-FFF2-40B4-BE49-F238E27FC236}">
                <a16:creationId xmlns:a16="http://schemas.microsoft.com/office/drawing/2014/main" id="{73E751BA-3592-CFEC-3670-7DE68AAC7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942" y="4383555"/>
            <a:ext cx="9312798" cy="203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526BCB8-304C-DC3D-DB7B-27162AB7DD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77" y="2407118"/>
            <a:ext cx="59086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4648A6A-8A1A-420F-B9EE-7E3421C369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15" y="3413593"/>
            <a:ext cx="5908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041169-DA83-9392-56DB-CF67B15BF3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868" y="4886801"/>
            <a:ext cx="5908675" cy="46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DF3782F-F729-4BC7-889D-B2759F743B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4794" y="5348250"/>
            <a:ext cx="5908675" cy="46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5465A1B-87BE-C88C-970A-5B6F162F31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0720" y="5741711"/>
            <a:ext cx="6691487" cy="46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8134-4414-8B87-6263-4CC69BA536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8CABD6-E490-6C8A-9864-80AECD98B48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5">
            <a:extLst>
              <a:ext uri="{FF2B5EF4-FFF2-40B4-BE49-F238E27FC236}">
                <a16:creationId xmlns:a16="http://schemas.microsoft.com/office/drawing/2014/main" id="{1C66454E-D5BC-4A49-F40B-1D490BCF80F2}"/>
              </a:ext>
            </a:extLst>
          </p:cNvPr>
          <p:cNvGraphicFramePr>
            <a:graphicFrameLocks noChangeAspect="1"/>
          </p:cNvGraphicFramePr>
          <p:nvPr/>
        </p:nvGraphicFramePr>
        <p:xfrm>
          <a:off x="457200" y="304800"/>
          <a:ext cx="1317625" cy="514350"/>
        </p:xfrm>
        <a:graphic>
          <a:graphicData uri="http://schemas.openxmlformats.org/presentationml/2006/ole">
            <mc:AlternateContent xmlns:mc="http://schemas.openxmlformats.org/markup-compatibility/2006">
              <mc:Choice xmlns:v="urn:schemas-microsoft-com:vml" Requires="v">
                <p:oleObj name="Equation" r:id="rId2" imgW="583947" imgH="228501" progId="Equation.DSMT4">
                  <p:embed/>
                </p:oleObj>
              </mc:Choice>
              <mc:Fallback>
                <p:oleObj name="Equation" r:id="rId2" imgW="583947" imgH="228501" progId="Equation.DSMT4">
                  <p:embed/>
                  <p:pic>
                    <p:nvPicPr>
                      <p:cNvPr id="3" name="Object 5">
                        <a:extLst>
                          <a:ext uri="{FF2B5EF4-FFF2-40B4-BE49-F238E27FC236}">
                            <a16:creationId xmlns:a16="http://schemas.microsoft.com/office/drawing/2014/main" id="{418B05D2-3299-6FCB-4CCA-E388C0A98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3176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a:extLst>
              <a:ext uri="{FF2B5EF4-FFF2-40B4-BE49-F238E27FC236}">
                <a16:creationId xmlns:a16="http://schemas.microsoft.com/office/drawing/2014/main" id="{61E35F01-74C3-51A4-190F-0C74016F0992}"/>
              </a:ext>
            </a:extLst>
          </p:cNvPr>
          <p:cNvGraphicFramePr>
            <a:graphicFrameLocks noChangeAspect="1"/>
          </p:cNvGraphicFramePr>
          <p:nvPr/>
        </p:nvGraphicFramePr>
        <p:xfrm>
          <a:off x="1143000" y="809625"/>
          <a:ext cx="885825" cy="485775"/>
        </p:xfrm>
        <a:graphic>
          <a:graphicData uri="http://schemas.openxmlformats.org/presentationml/2006/ole">
            <mc:AlternateContent xmlns:mc="http://schemas.openxmlformats.org/markup-compatibility/2006">
              <mc:Choice xmlns:v="urn:schemas-microsoft-com:vml" Requires="v">
                <p:oleObj name="Equation" r:id="rId4" imgW="393359" imgH="215713" progId="Equation.DSMT4">
                  <p:embed/>
                </p:oleObj>
              </mc:Choice>
              <mc:Fallback>
                <p:oleObj name="Equation" r:id="rId4" imgW="393359" imgH="215713" progId="Equation.DSMT4">
                  <p:embed/>
                  <p:pic>
                    <p:nvPicPr>
                      <p:cNvPr id="5" name="Object 7">
                        <a:extLst>
                          <a:ext uri="{FF2B5EF4-FFF2-40B4-BE49-F238E27FC236}">
                            <a16:creationId xmlns:a16="http://schemas.microsoft.com/office/drawing/2014/main" id="{8E0DB1F1-9C39-E14E-88C5-7AED850A5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09625"/>
                        <a:ext cx="88582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9">
            <a:extLst>
              <a:ext uri="{FF2B5EF4-FFF2-40B4-BE49-F238E27FC236}">
                <a16:creationId xmlns:a16="http://schemas.microsoft.com/office/drawing/2014/main" id="{F7A34916-E74C-4360-0B02-45135CD39F80}"/>
              </a:ext>
            </a:extLst>
          </p:cNvPr>
          <p:cNvGraphicFramePr>
            <a:graphicFrameLocks noChangeAspect="1"/>
          </p:cNvGraphicFramePr>
          <p:nvPr/>
        </p:nvGraphicFramePr>
        <p:xfrm>
          <a:off x="1143000" y="1295400"/>
          <a:ext cx="1087438" cy="485775"/>
        </p:xfrm>
        <a:graphic>
          <a:graphicData uri="http://schemas.openxmlformats.org/presentationml/2006/ole">
            <mc:AlternateContent xmlns:mc="http://schemas.openxmlformats.org/markup-compatibility/2006">
              <mc:Choice xmlns:v="urn:schemas-microsoft-com:vml" Requires="v">
                <p:oleObj name="Equation" r:id="rId6" imgW="482181" imgH="215713" progId="Equation.DSMT4">
                  <p:embed/>
                </p:oleObj>
              </mc:Choice>
              <mc:Fallback>
                <p:oleObj name="Equation" r:id="rId6" imgW="482181" imgH="215713" progId="Equation.DSMT4">
                  <p:embed/>
                  <p:pic>
                    <p:nvPicPr>
                      <p:cNvPr id="6" name="Object 9">
                        <a:extLst>
                          <a:ext uri="{FF2B5EF4-FFF2-40B4-BE49-F238E27FC236}">
                            <a16:creationId xmlns:a16="http://schemas.microsoft.com/office/drawing/2014/main" id="{922CF48A-B7A8-6D7F-D9F7-E480853D9B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295400"/>
                        <a:ext cx="108743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10">
            <a:extLst>
              <a:ext uri="{FF2B5EF4-FFF2-40B4-BE49-F238E27FC236}">
                <a16:creationId xmlns:a16="http://schemas.microsoft.com/office/drawing/2014/main" id="{5565EFF4-2155-6234-BB14-54AC408BB5A7}"/>
              </a:ext>
            </a:extLst>
          </p:cNvPr>
          <p:cNvSpPr txBox="1">
            <a:spLocks noChangeArrowheads="1"/>
          </p:cNvSpPr>
          <p:nvPr/>
        </p:nvSpPr>
        <p:spPr bwMode="auto">
          <a:xfrm>
            <a:off x="319088" y="1905000"/>
            <a:ext cx="3634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Using the chain rule, we get</a:t>
            </a:r>
          </a:p>
        </p:txBody>
      </p:sp>
      <p:graphicFrame>
        <p:nvGraphicFramePr>
          <p:cNvPr id="16" name="Object 11">
            <a:extLst>
              <a:ext uri="{FF2B5EF4-FFF2-40B4-BE49-F238E27FC236}">
                <a16:creationId xmlns:a16="http://schemas.microsoft.com/office/drawing/2014/main" id="{831A61FB-6BDF-CF9A-1AD3-F35EC8B4135E}"/>
              </a:ext>
            </a:extLst>
          </p:cNvPr>
          <p:cNvGraphicFramePr>
            <a:graphicFrameLocks noChangeAspect="1"/>
          </p:cNvGraphicFramePr>
          <p:nvPr>
            <p:extLst>
              <p:ext uri="{D42A27DB-BD31-4B8C-83A1-F6EECF244321}">
                <p14:modId xmlns:p14="http://schemas.microsoft.com/office/powerpoint/2010/main" val="4041223817"/>
              </p:ext>
            </p:extLst>
          </p:nvPr>
        </p:nvGraphicFramePr>
        <p:xfrm>
          <a:off x="1049667" y="3304368"/>
          <a:ext cx="1773238" cy="485775"/>
        </p:xfrm>
        <a:graphic>
          <a:graphicData uri="http://schemas.openxmlformats.org/presentationml/2006/ole">
            <mc:AlternateContent xmlns:mc="http://schemas.openxmlformats.org/markup-compatibility/2006">
              <mc:Choice xmlns:v="urn:schemas-microsoft-com:vml" Requires="v">
                <p:oleObj name="Equation" r:id="rId8" imgW="787320" imgH="215640" progId="Equation.DSMT4">
                  <p:embed/>
                </p:oleObj>
              </mc:Choice>
              <mc:Fallback>
                <p:oleObj name="Equation" r:id="rId8" imgW="787320" imgH="215640" progId="Equation.DSMT4">
                  <p:embed/>
                  <p:pic>
                    <p:nvPicPr>
                      <p:cNvPr id="8" name="Object 11">
                        <a:extLst>
                          <a:ext uri="{FF2B5EF4-FFF2-40B4-BE49-F238E27FC236}">
                            <a16:creationId xmlns:a16="http://schemas.microsoft.com/office/drawing/2014/main" id="{0AA537A4-B45B-86A8-1520-2BDF8BB6C66E}"/>
                          </a:ext>
                        </a:extLst>
                      </p:cNvPr>
                      <p:cNvPicPr>
                        <a:picLocks noChangeAspect="1" noChangeArrowheads="1"/>
                      </p:cNvPicPr>
                      <p:nvPr/>
                    </p:nvPicPr>
                    <p:blipFill>
                      <a:blip r:embed="rId9"/>
                      <a:srcRect/>
                      <a:stretch>
                        <a:fillRect/>
                      </a:stretch>
                    </p:blipFill>
                    <p:spPr bwMode="auto">
                      <a:xfrm>
                        <a:off x="1049667" y="3304368"/>
                        <a:ext cx="177323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2">
            <a:extLst>
              <a:ext uri="{FF2B5EF4-FFF2-40B4-BE49-F238E27FC236}">
                <a16:creationId xmlns:a16="http://schemas.microsoft.com/office/drawing/2014/main" id="{A95F89E9-4475-5A8D-DA5D-120B3E45899F}"/>
              </a:ext>
            </a:extLst>
          </p:cNvPr>
          <p:cNvGraphicFramePr>
            <a:graphicFrameLocks noChangeAspect="1"/>
          </p:cNvGraphicFramePr>
          <p:nvPr>
            <p:extLst>
              <p:ext uri="{D42A27DB-BD31-4B8C-83A1-F6EECF244321}">
                <p14:modId xmlns:p14="http://schemas.microsoft.com/office/powerpoint/2010/main" val="2017690504"/>
              </p:ext>
            </p:extLst>
          </p:nvPr>
        </p:nvGraphicFramePr>
        <p:xfrm>
          <a:off x="1087438" y="4456308"/>
          <a:ext cx="1346200" cy="457200"/>
        </p:xfrm>
        <a:graphic>
          <a:graphicData uri="http://schemas.openxmlformats.org/presentationml/2006/ole">
            <mc:AlternateContent xmlns:mc="http://schemas.openxmlformats.org/markup-compatibility/2006">
              <mc:Choice xmlns:v="urn:schemas-microsoft-com:vml" Requires="v">
                <p:oleObj name="Equation" r:id="rId10" imgW="596641" imgH="203112" progId="Equation.DSMT4">
                  <p:embed/>
                </p:oleObj>
              </mc:Choice>
              <mc:Fallback>
                <p:oleObj name="Equation" r:id="rId10" imgW="596641" imgH="203112" progId="Equation.DSMT4">
                  <p:embed/>
                  <p:pic>
                    <p:nvPicPr>
                      <p:cNvPr id="9" name="Object 12">
                        <a:extLst>
                          <a:ext uri="{FF2B5EF4-FFF2-40B4-BE49-F238E27FC236}">
                            <a16:creationId xmlns:a16="http://schemas.microsoft.com/office/drawing/2014/main" id="{0A397426-74CE-5CAB-64D9-28ECE6117D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438" y="4456308"/>
                        <a:ext cx="1346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3">
            <a:extLst>
              <a:ext uri="{FF2B5EF4-FFF2-40B4-BE49-F238E27FC236}">
                <a16:creationId xmlns:a16="http://schemas.microsoft.com/office/drawing/2014/main" id="{AB3721C5-9F93-4857-A032-3BFC553BC2BD}"/>
              </a:ext>
            </a:extLst>
          </p:cNvPr>
          <p:cNvGraphicFramePr>
            <a:graphicFrameLocks noChangeAspect="1"/>
          </p:cNvGraphicFramePr>
          <p:nvPr>
            <p:extLst>
              <p:ext uri="{D42A27DB-BD31-4B8C-83A1-F6EECF244321}">
                <p14:modId xmlns:p14="http://schemas.microsoft.com/office/powerpoint/2010/main" val="429308473"/>
              </p:ext>
            </p:extLst>
          </p:nvPr>
        </p:nvGraphicFramePr>
        <p:xfrm>
          <a:off x="818466" y="5348014"/>
          <a:ext cx="1690688" cy="514350"/>
        </p:xfrm>
        <a:graphic>
          <a:graphicData uri="http://schemas.openxmlformats.org/presentationml/2006/ole">
            <mc:AlternateContent xmlns:mc="http://schemas.openxmlformats.org/markup-compatibility/2006">
              <mc:Choice xmlns:v="urn:schemas-microsoft-com:vml" Requires="v">
                <p:oleObj name="Equation" r:id="rId12" imgW="749300" imgH="228600" progId="Equation.DSMT4">
                  <p:embed/>
                </p:oleObj>
              </mc:Choice>
              <mc:Fallback>
                <p:oleObj name="Equation" r:id="rId12" imgW="749300" imgH="228600" progId="Equation.DSMT4">
                  <p:embed/>
                  <p:pic>
                    <p:nvPicPr>
                      <p:cNvPr id="10" name="Object 13">
                        <a:extLst>
                          <a:ext uri="{FF2B5EF4-FFF2-40B4-BE49-F238E27FC236}">
                            <a16:creationId xmlns:a16="http://schemas.microsoft.com/office/drawing/2014/main" id="{2F039D58-0EE9-9EE4-8A2D-F8D2A20B05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466" y="5348014"/>
                        <a:ext cx="16906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Oval 14">
            <a:extLst>
              <a:ext uri="{FF2B5EF4-FFF2-40B4-BE49-F238E27FC236}">
                <a16:creationId xmlns:a16="http://schemas.microsoft.com/office/drawing/2014/main" id="{ECE5240F-152F-C43E-1EBA-280607E558C7}"/>
              </a:ext>
            </a:extLst>
          </p:cNvPr>
          <p:cNvSpPr>
            <a:spLocks noChangeArrowheads="1"/>
          </p:cNvSpPr>
          <p:nvPr/>
        </p:nvSpPr>
        <p:spPr bwMode="auto">
          <a:xfrm>
            <a:off x="457200" y="5110100"/>
            <a:ext cx="2438400" cy="990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20" name="Object 11">
            <a:extLst>
              <a:ext uri="{FF2B5EF4-FFF2-40B4-BE49-F238E27FC236}">
                <a16:creationId xmlns:a16="http://schemas.microsoft.com/office/drawing/2014/main" id="{0CE1AF75-A455-9F5C-FC5F-B052B71D547B}"/>
              </a:ext>
            </a:extLst>
          </p:cNvPr>
          <p:cNvGraphicFramePr>
            <a:graphicFrameLocks noChangeAspect="1"/>
          </p:cNvGraphicFramePr>
          <p:nvPr>
            <p:extLst>
              <p:ext uri="{D42A27DB-BD31-4B8C-83A1-F6EECF244321}">
                <p14:modId xmlns:p14="http://schemas.microsoft.com/office/powerpoint/2010/main" val="1790153303"/>
              </p:ext>
            </p:extLst>
          </p:nvPr>
        </p:nvGraphicFramePr>
        <p:xfrm>
          <a:off x="1060450" y="3875283"/>
          <a:ext cx="1574800" cy="485775"/>
        </p:xfrm>
        <a:graphic>
          <a:graphicData uri="http://schemas.openxmlformats.org/presentationml/2006/ole">
            <mc:AlternateContent xmlns:mc="http://schemas.openxmlformats.org/markup-compatibility/2006">
              <mc:Choice xmlns:v="urn:schemas-microsoft-com:vml" Requires="v">
                <p:oleObj name="Equation" r:id="rId14" imgW="698197" imgH="215806" progId="Equation.DSMT4">
                  <p:embed/>
                </p:oleObj>
              </mc:Choice>
              <mc:Fallback>
                <p:oleObj name="Equation" r:id="rId14" imgW="698197" imgH="215806" progId="Equation.DSMT4">
                  <p:embed/>
                  <p:pic>
                    <p:nvPicPr>
                      <p:cNvPr id="18" name="Object 11">
                        <a:extLst>
                          <a:ext uri="{FF2B5EF4-FFF2-40B4-BE49-F238E27FC236}">
                            <a16:creationId xmlns:a16="http://schemas.microsoft.com/office/drawing/2014/main" id="{4B4F3052-4C0A-E74F-9501-1D068BD7DBD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450" y="3875283"/>
                        <a:ext cx="15748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8">
            <a:extLst>
              <a:ext uri="{FF2B5EF4-FFF2-40B4-BE49-F238E27FC236}">
                <a16:creationId xmlns:a16="http://schemas.microsoft.com/office/drawing/2014/main" id="{D8F22254-2D44-814A-F11B-30C7FED42F93}"/>
              </a:ext>
            </a:extLst>
          </p:cNvPr>
          <p:cNvGraphicFramePr>
            <a:graphicFrameLocks noChangeAspect="1"/>
          </p:cNvGraphicFramePr>
          <p:nvPr>
            <p:extLst>
              <p:ext uri="{D42A27DB-BD31-4B8C-83A1-F6EECF244321}">
                <p14:modId xmlns:p14="http://schemas.microsoft.com/office/powerpoint/2010/main" val="3303810"/>
              </p:ext>
            </p:extLst>
          </p:nvPr>
        </p:nvGraphicFramePr>
        <p:xfrm>
          <a:off x="4291330" y="5205235"/>
          <a:ext cx="2967038" cy="815975"/>
        </p:xfrm>
        <a:graphic>
          <a:graphicData uri="http://schemas.openxmlformats.org/presentationml/2006/ole">
            <mc:AlternateContent xmlns:mc="http://schemas.openxmlformats.org/markup-compatibility/2006">
              <mc:Choice xmlns:v="urn:schemas-microsoft-com:vml" Requires="v">
                <p:oleObj name="Equation" r:id="rId16" imgW="1333500" imgH="393700" progId="Equation.DSMT4">
                  <p:embed/>
                </p:oleObj>
              </mc:Choice>
              <mc:Fallback>
                <p:oleObj name="Equation" r:id="rId16" imgW="1333500" imgH="393700" progId="Equation.DSMT4">
                  <p:embed/>
                  <p:pic>
                    <p:nvPicPr>
                      <p:cNvPr id="19" name="Object 8">
                        <a:extLst>
                          <a:ext uri="{FF2B5EF4-FFF2-40B4-BE49-F238E27FC236}">
                            <a16:creationId xmlns:a16="http://schemas.microsoft.com/office/drawing/2014/main" id="{66F262A2-C633-153D-4517-4630A8C63F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1330" y="5205235"/>
                        <a:ext cx="29670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Oval 14">
            <a:extLst>
              <a:ext uri="{FF2B5EF4-FFF2-40B4-BE49-F238E27FC236}">
                <a16:creationId xmlns:a16="http://schemas.microsoft.com/office/drawing/2014/main" id="{C8094BF4-7625-2FF3-4366-C07FFD8F32D6}"/>
              </a:ext>
            </a:extLst>
          </p:cNvPr>
          <p:cNvSpPr>
            <a:spLocks noChangeArrowheads="1"/>
          </p:cNvSpPr>
          <p:nvPr/>
        </p:nvSpPr>
        <p:spPr bwMode="auto">
          <a:xfrm>
            <a:off x="4026682" y="4956901"/>
            <a:ext cx="3443288" cy="13271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3" name="Object 11">
            <a:extLst>
              <a:ext uri="{FF2B5EF4-FFF2-40B4-BE49-F238E27FC236}">
                <a16:creationId xmlns:a16="http://schemas.microsoft.com/office/drawing/2014/main" id="{76A9659D-7302-BE03-7447-0F56C370E402}"/>
              </a:ext>
            </a:extLst>
          </p:cNvPr>
          <p:cNvGraphicFramePr>
            <a:graphicFrameLocks noChangeAspect="1"/>
          </p:cNvGraphicFramePr>
          <p:nvPr>
            <p:extLst>
              <p:ext uri="{D42A27DB-BD31-4B8C-83A1-F6EECF244321}">
                <p14:modId xmlns:p14="http://schemas.microsoft.com/office/powerpoint/2010/main" val="1991972949"/>
              </p:ext>
            </p:extLst>
          </p:nvPr>
        </p:nvGraphicFramePr>
        <p:xfrm>
          <a:off x="726653" y="2414588"/>
          <a:ext cx="3463925" cy="885825"/>
        </p:xfrm>
        <a:graphic>
          <a:graphicData uri="http://schemas.openxmlformats.org/presentationml/2006/ole">
            <mc:AlternateContent xmlns:mc="http://schemas.openxmlformats.org/markup-compatibility/2006">
              <mc:Choice xmlns:v="urn:schemas-microsoft-com:vml" Requires="v">
                <p:oleObj name="Equation" r:id="rId18" imgW="1536480" imgH="393480" progId="Equation.DSMT4">
                  <p:embed/>
                </p:oleObj>
              </mc:Choice>
              <mc:Fallback>
                <p:oleObj name="Equation" r:id="rId18" imgW="1536480" imgH="393480" progId="Equation.DSMT4">
                  <p:embed/>
                  <p:pic>
                    <p:nvPicPr>
                      <p:cNvPr id="20" name="Object 11">
                        <a:extLst>
                          <a:ext uri="{FF2B5EF4-FFF2-40B4-BE49-F238E27FC236}">
                            <a16:creationId xmlns:a16="http://schemas.microsoft.com/office/drawing/2014/main" id="{0CE1AF75-A455-9F5C-FC5F-B052B71D547B}"/>
                          </a:ext>
                        </a:extLst>
                      </p:cNvPr>
                      <p:cNvPicPr>
                        <a:picLocks noChangeAspect="1" noChangeArrowheads="1"/>
                      </p:cNvPicPr>
                      <p:nvPr/>
                    </p:nvPicPr>
                    <p:blipFill>
                      <a:blip r:embed="rId19"/>
                      <a:srcRect/>
                      <a:stretch>
                        <a:fillRect/>
                      </a:stretch>
                    </p:blipFill>
                    <p:spPr bwMode="auto">
                      <a:xfrm>
                        <a:off x="726653" y="2414588"/>
                        <a:ext cx="34639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1E41672D-11F7-322A-5493-AF0664DB137D}"/>
              </a:ext>
            </a:extLst>
          </p:cNvPr>
          <p:cNvPicPr>
            <a:picLocks noChangeAspect="1"/>
          </p:cNvPicPr>
          <p:nvPr/>
        </p:nvPicPr>
        <p:blipFill>
          <a:blip r:embed="rId20"/>
          <a:stretch>
            <a:fillRect/>
          </a:stretch>
        </p:blipFill>
        <p:spPr>
          <a:xfrm>
            <a:off x="2199658" y="2393175"/>
            <a:ext cx="2155254" cy="907238"/>
          </a:xfrm>
          <a:prstGeom prst="rect">
            <a:avLst/>
          </a:prstGeom>
        </p:spPr>
      </p:pic>
    </p:spTree>
    <p:extLst>
      <p:ext uri="{BB962C8B-B14F-4D97-AF65-F5344CB8AC3E}">
        <p14:creationId xmlns:p14="http://schemas.microsoft.com/office/powerpoint/2010/main" val="31593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499"/>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9"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BE20B-6187-58E7-0138-B19CE4F19E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64899C-745A-C041-437E-84E0DDB5760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3F70C9-00B0-A997-8B0F-B08952BDA967}"/>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70F3CA5F-A3E0-6C32-0519-7425997FB3BD}"/>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B66F3807-3282-6701-B405-E39B3F8F99FB}"/>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13" name="Group 12">
            <a:extLst>
              <a:ext uri="{FF2B5EF4-FFF2-40B4-BE49-F238E27FC236}">
                <a16:creationId xmlns:a16="http://schemas.microsoft.com/office/drawing/2014/main" id="{C702D42B-42A7-67A1-54A7-686FD620D714}"/>
              </a:ext>
            </a:extLst>
          </p:cNvPr>
          <p:cNvGrpSpPr/>
          <p:nvPr/>
        </p:nvGrpSpPr>
        <p:grpSpPr>
          <a:xfrm>
            <a:off x="201028" y="931466"/>
            <a:ext cx="2105131" cy="431589"/>
            <a:chOff x="201028" y="964356"/>
            <a:chExt cx="2105131" cy="431589"/>
          </a:xfrm>
        </p:grpSpPr>
        <p:pic>
          <p:nvPicPr>
            <p:cNvPr id="3" name="Picture 2">
              <a:extLst>
                <a:ext uri="{FF2B5EF4-FFF2-40B4-BE49-F238E27FC236}">
                  <a16:creationId xmlns:a16="http://schemas.microsoft.com/office/drawing/2014/main" id="{147771F1-6A07-D084-8EA0-558ACCAED705}"/>
                </a:ext>
              </a:extLst>
            </p:cNvPr>
            <p:cNvPicPr>
              <a:picLocks noChangeAspect="1"/>
            </p:cNvPicPr>
            <p:nvPr/>
          </p:nvPicPr>
          <p:blipFill>
            <a:blip r:embed="rId2"/>
            <a:stretch>
              <a:fillRect/>
            </a:stretch>
          </p:blipFill>
          <p:spPr>
            <a:xfrm>
              <a:off x="728682" y="976809"/>
              <a:ext cx="1577477" cy="419136"/>
            </a:xfrm>
            <a:prstGeom prst="rect">
              <a:avLst/>
            </a:prstGeom>
          </p:spPr>
        </p:pic>
        <p:sp>
          <p:nvSpPr>
            <p:cNvPr id="12" name="TextBox 11">
              <a:extLst>
                <a:ext uri="{FF2B5EF4-FFF2-40B4-BE49-F238E27FC236}">
                  <a16:creationId xmlns:a16="http://schemas.microsoft.com/office/drawing/2014/main" id="{DB6FCFB0-02D3-8885-06C2-488B12C4792E}"/>
                </a:ext>
              </a:extLst>
            </p:cNvPr>
            <p:cNvSpPr txBox="1"/>
            <p:nvPr/>
          </p:nvSpPr>
          <p:spPr>
            <a:xfrm>
              <a:off x="201028" y="964356"/>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16" name="Group 15">
            <a:extLst>
              <a:ext uri="{FF2B5EF4-FFF2-40B4-BE49-F238E27FC236}">
                <a16:creationId xmlns:a16="http://schemas.microsoft.com/office/drawing/2014/main" id="{B2438458-92BF-D4D3-31BD-1AA6465A3F2E}"/>
              </a:ext>
            </a:extLst>
          </p:cNvPr>
          <p:cNvGrpSpPr/>
          <p:nvPr/>
        </p:nvGrpSpPr>
        <p:grpSpPr>
          <a:xfrm>
            <a:off x="3471594" y="914818"/>
            <a:ext cx="3093119" cy="447534"/>
            <a:chOff x="3155834" y="947708"/>
            <a:chExt cx="3093119" cy="447534"/>
          </a:xfrm>
        </p:grpSpPr>
        <p:pic>
          <p:nvPicPr>
            <p:cNvPr id="9" name="Picture 8">
              <a:extLst>
                <a:ext uri="{FF2B5EF4-FFF2-40B4-BE49-F238E27FC236}">
                  <a16:creationId xmlns:a16="http://schemas.microsoft.com/office/drawing/2014/main" id="{B5951DFB-0031-0904-22C7-5C5153CE1D40}"/>
                </a:ext>
              </a:extLst>
            </p:cNvPr>
            <p:cNvPicPr>
              <a:picLocks noChangeAspect="1"/>
            </p:cNvPicPr>
            <p:nvPr/>
          </p:nvPicPr>
          <p:blipFill>
            <a:blip r:embed="rId3"/>
            <a:stretch>
              <a:fillRect/>
            </a:stretch>
          </p:blipFill>
          <p:spPr>
            <a:xfrm>
              <a:off x="3726514" y="947708"/>
              <a:ext cx="2522439" cy="434378"/>
            </a:xfrm>
            <a:prstGeom prst="rect">
              <a:avLst/>
            </a:prstGeom>
          </p:spPr>
        </p:pic>
        <p:sp>
          <p:nvSpPr>
            <p:cNvPr id="14" name="TextBox 13">
              <a:extLst>
                <a:ext uri="{FF2B5EF4-FFF2-40B4-BE49-F238E27FC236}">
                  <a16:creationId xmlns:a16="http://schemas.microsoft.com/office/drawing/2014/main" id="{B7C48DEC-DE70-481B-6EBC-7958C3165736}"/>
                </a:ext>
              </a:extLst>
            </p:cNvPr>
            <p:cNvSpPr txBox="1"/>
            <p:nvPr/>
          </p:nvSpPr>
          <p:spPr>
            <a:xfrm>
              <a:off x="3155834" y="964355"/>
              <a:ext cx="603570" cy="430887"/>
            </a:xfrm>
            <a:prstGeom prst="rect">
              <a:avLst/>
            </a:prstGeom>
            <a:noFill/>
          </p:spPr>
          <p:txBody>
            <a:bodyPr wrap="square">
              <a:spAutoFit/>
            </a:bodyPr>
            <a:lstStyle/>
            <a:p>
              <a:r>
                <a:rPr lang="en-US" sz="2200" b="0" i="0" u="none" strike="noStrike" baseline="0" dirty="0">
                  <a:latin typeface="TimesLTStd-Roman"/>
                </a:rPr>
                <a:t>(b)</a:t>
              </a:r>
              <a:endParaRPr lang="en-US" sz="2200" dirty="0"/>
            </a:p>
          </p:txBody>
        </p:sp>
      </p:grpSp>
      <p:grpSp>
        <p:nvGrpSpPr>
          <p:cNvPr id="17" name="Group 16">
            <a:extLst>
              <a:ext uri="{FF2B5EF4-FFF2-40B4-BE49-F238E27FC236}">
                <a16:creationId xmlns:a16="http://schemas.microsoft.com/office/drawing/2014/main" id="{07B87545-00E1-3F00-2796-FE456CD9015E}"/>
              </a:ext>
            </a:extLst>
          </p:cNvPr>
          <p:cNvGrpSpPr/>
          <p:nvPr/>
        </p:nvGrpSpPr>
        <p:grpSpPr>
          <a:xfrm>
            <a:off x="8084272" y="914818"/>
            <a:ext cx="2854793" cy="430887"/>
            <a:chOff x="499362" y="2935621"/>
            <a:chExt cx="2854793" cy="430887"/>
          </a:xfrm>
        </p:grpSpPr>
        <p:pic>
          <p:nvPicPr>
            <p:cNvPr id="11" name="Picture 10">
              <a:extLst>
                <a:ext uri="{FF2B5EF4-FFF2-40B4-BE49-F238E27FC236}">
                  <a16:creationId xmlns:a16="http://schemas.microsoft.com/office/drawing/2014/main" id="{5501D7FF-7B2D-0C4D-B488-E3C6821AD8B7}"/>
                </a:ext>
              </a:extLst>
            </p:cNvPr>
            <p:cNvPicPr>
              <a:picLocks noChangeAspect="1"/>
            </p:cNvPicPr>
            <p:nvPr/>
          </p:nvPicPr>
          <p:blipFill>
            <a:blip r:embed="rId4"/>
            <a:stretch>
              <a:fillRect/>
            </a:stretch>
          </p:blipFill>
          <p:spPr>
            <a:xfrm>
              <a:off x="1083198" y="2956737"/>
              <a:ext cx="2270957" cy="388654"/>
            </a:xfrm>
            <a:prstGeom prst="rect">
              <a:avLst/>
            </a:prstGeom>
          </p:spPr>
        </p:pic>
        <p:sp>
          <p:nvSpPr>
            <p:cNvPr id="15" name="TextBox 14">
              <a:extLst>
                <a:ext uri="{FF2B5EF4-FFF2-40B4-BE49-F238E27FC236}">
                  <a16:creationId xmlns:a16="http://schemas.microsoft.com/office/drawing/2014/main" id="{561D1E02-6F3A-0AB3-9891-6D8BDB973739}"/>
                </a:ext>
              </a:extLst>
            </p:cNvPr>
            <p:cNvSpPr txBox="1"/>
            <p:nvPr/>
          </p:nvSpPr>
          <p:spPr>
            <a:xfrm>
              <a:off x="499362" y="2935621"/>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8" name="Group 17">
            <a:extLst>
              <a:ext uri="{FF2B5EF4-FFF2-40B4-BE49-F238E27FC236}">
                <a16:creationId xmlns:a16="http://schemas.microsoft.com/office/drawing/2014/main" id="{849EE25D-6D95-58A5-BF44-2E82A2E25889}"/>
              </a:ext>
            </a:extLst>
          </p:cNvPr>
          <p:cNvGrpSpPr/>
          <p:nvPr/>
        </p:nvGrpSpPr>
        <p:grpSpPr>
          <a:xfrm>
            <a:off x="296126" y="2254827"/>
            <a:ext cx="2105131" cy="431589"/>
            <a:chOff x="201028" y="964356"/>
            <a:chExt cx="2105131" cy="431589"/>
          </a:xfrm>
        </p:grpSpPr>
        <p:pic>
          <p:nvPicPr>
            <p:cNvPr id="19" name="Picture 18">
              <a:extLst>
                <a:ext uri="{FF2B5EF4-FFF2-40B4-BE49-F238E27FC236}">
                  <a16:creationId xmlns:a16="http://schemas.microsoft.com/office/drawing/2014/main" id="{FE307252-127F-2060-633F-397473DC426E}"/>
                </a:ext>
              </a:extLst>
            </p:cNvPr>
            <p:cNvPicPr>
              <a:picLocks noChangeAspect="1"/>
            </p:cNvPicPr>
            <p:nvPr/>
          </p:nvPicPr>
          <p:blipFill>
            <a:blip r:embed="rId2"/>
            <a:stretch>
              <a:fillRect/>
            </a:stretch>
          </p:blipFill>
          <p:spPr>
            <a:xfrm>
              <a:off x="728682" y="976809"/>
              <a:ext cx="1577477" cy="419136"/>
            </a:xfrm>
            <a:prstGeom prst="rect">
              <a:avLst/>
            </a:prstGeom>
          </p:spPr>
        </p:pic>
        <p:sp>
          <p:nvSpPr>
            <p:cNvPr id="20" name="TextBox 19">
              <a:extLst>
                <a:ext uri="{FF2B5EF4-FFF2-40B4-BE49-F238E27FC236}">
                  <a16:creationId xmlns:a16="http://schemas.microsoft.com/office/drawing/2014/main" id="{26F2AA7E-FD1B-61D0-2835-593D20FA1965}"/>
                </a:ext>
              </a:extLst>
            </p:cNvPr>
            <p:cNvSpPr txBox="1"/>
            <p:nvPr/>
          </p:nvSpPr>
          <p:spPr>
            <a:xfrm>
              <a:off x="201028" y="964356"/>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pic>
        <p:nvPicPr>
          <p:cNvPr id="22" name="Picture 21">
            <a:extLst>
              <a:ext uri="{FF2B5EF4-FFF2-40B4-BE49-F238E27FC236}">
                <a16:creationId xmlns:a16="http://schemas.microsoft.com/office/drawing/2014/main" id="{345F77D7-7E24-ACC1-280A-F3DEB028DDB3}"/>
              </a:ext>
            </a:extLst>
          </p:cNvPr>
          <p:cNvPicPr>
            <a:picLocks noChangeAspect="1"/>
          </p:cNvPicPr>
          <p:nvPr/>
        </p:nvPicPr>
        <p:blipFill>
          <a:blip r:embed="rId5"/>
          <a:stretch>
            <a:fillRect/>
          </a:stretch>
        </p:blipFill>
        <p:spPr>
          <a:xfrm>
            <a:off x="728682" y="2810070"/>
            <a:ext cx="3627434" cy="670618"/>
          </a:xfrm>
          <a:prstGeom prst="rect">
            <a:avLst/>
          </a:prstGeom>
        </p:spPr>
      </p:pic>
      <p:pic>
        <p:nvPicPr>
          <p:cNvPr id="24" name="Picture 23">
            <a:extLst>
              <a:ext uri="{FF2B5EF4-FFF2-40B4-BE49-F238E27FC236}">
                <a16:creationId xmlns:a16="http://schemas.microsoft.com/office/drawing/2014/main" id="{CC56C283-E871-8E9E-DC62-08282E45D24F}"/>
              </a:ext>
            </a:extLst>
          </p:cNvPr>
          <p:cNvPicPr>
            <a:picLocks noChangeAspect="1"/>
          </p:cNvPicPr>
          <p:nvPr/>
        </p:nvPicPr>
        <p:blipFill>
          <a:blip r:embed="rId6"/>
          <a:stretch>
            <a:fillRect/>
          </a:stretch>
        </p:blipFill>
        <p:spPr>
          <a:xfrm>
            <a:off x="1401736" y="3603797"/>
            <a:ext cx="3345470" cy="647756"/>
          </a:xfrm>
          <a:prstGeom prst="rect">
            <a:avLst/>
          </a:prstGeom>
        </p:spPr>
      </p:pic>
      <p:pic>
        <p:nvPicPr>
          <p:cNvPr id="26" name="Picture 25">
            <a:extLst>
              <a:ext uri="{FF2B5EF4-FFF2-40B4-BE49-F238E27FC236}">
                <a16:creationId xmlns:a16="http://schemas.microsoft.com/office/drawing/2014/main" id="{C3E13CA3-80F4-CBDF-B4E6-868D0751E201}"/>
              </a:ext>
            </a:extLst>
          </p:cNvPr>
          <p:cNvPicPr>
            <a:picLocks noChangeAspect="1"/>
          </p:cNvPicPr>
          <p:nvPr/>
        </p:nvPicPr>
        <p:blipFill>
          <a:blip r:embed="rId7"/>
          <a:stretch>
            <a:fillRect/>
          </a:stretch>
        </p:blipFill>
        <p:spPr>
          <a:xfrm>
            <a:off x="1384254" y="4425978"/>
            <a:ext cx="2034716" cy="845893"/>
          </a:xfrm>
          <a:prstGeom prst="rect">
            <a:avLst/>
          </a:prstGeom>
        </p:spPr>
      </p:pic>
      <p:pic>
        <p:nvPicPr>
          <p:cNvPr id="27" name="Picture 26">
            <a:extLst>
              <a:ext uri="{FF2B5EF4-FFF2-40B4-BE49-F238E27FC236}">
                <a16:creationId xmlns:a16="http://schemas.microsoft.com/office/drawing/2014/main" id="{ECDA10B0-1F0E-1FA7-1CC4-EF90A9FA2B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6340" y="2921196"/>
            <a:ext cx="1076074"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Object 8">
            <a:extLst>
              <a:ext uri="{FF2B5EF4-FFF2-40B4-BE49-F238E27FC236}">
                <a16:creationId xmlns:a16="http://schemas.microsoft.com/office/drawing/2014/main" id="{DB9D7781-DCA2-8EE6-D07B-D57C61AD0E62}"/>
              </a:ext>
            </a:extLst>
          </p:cNvPr>
          <p:cNvGraphicFramePr>
            <a:graphicFrameLocks noChangeAspect="1"/>
          </p:cNvGraphicFramePr>
          <p:nvPr>
            <p:extLst>
              <p:ext uri="{D42A27DB-BD31-4B8C-83A1-F6EECF244321}">
                <p14:modId xmlns:p14="http://schemas.microsoft.com/office/powerpoint/2010/main" val="1439498373"/>
              </p:ext>
            </p:extLst>
          </p:nvPr>
        </p:nvGraphicFramePr>
        <p:xfrm>
          <a:off x="4868292" y="2139668"/>
          <a:ext cx="2452097" cy="674359"/>
        </p:xfrm>
        <a:graphic>
          <a:graphicData uri="http://schemas.openxmlformats.org/presentationml/2006/ole">
            <mc:AlternateContent xmlns:mc="http://schemas.openxmlformats.org/markup-compatibility/2006">
              <mc:Choice xmlns:v="urn:schemas-microsoft-com:vml" Requires="v">
                <p:oleObj name="Equation" r:id="rId9" imgW="1333500" imgH="393700" progId="Equation.DSMT4">
                  <p:embed/>
                </p:oleObj>
              </mc:Choice>
              <mc:Fallback>
                <p:oleObj name="Equation" r:id="rId9" imgW="1333500" imgH="393700" progId="Equation.DSMT4">
                  <p:embed/>
                  <p:pic>
                    <p:nvPicPr>
                      <p:cNvPr id="21" name="Object 8">
                        <a:extLst>
                          <a:ext uri="{FF2B5EF4-FFF2-40B4-BE49-F238E27FC236}">
                            <a16:creationId xmlns:a16="http://schemas.microsoft.com/office/drawing/2014/main" id="{D8F22254-2D44-814A-F11B-30C7FED42F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8292" y="2139668"/>
                        <a:ext cx="2452097" cy="67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Picture 28">
            <a:extLst>
              <a:ext uri="{FF2B5EF4-FFF2-40B4-BE49-F238E27FC236}">
                <a16:creationId xmlns:a16="http://schemas.microsoft.com/office/drawing/2014/main" id="{3AB6D675-C09B-D1E6-21F8-12C80796D8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6337" y="2774481"/>
            <a:ext cx="642415"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F0CA20F7-8F48-A865-73A1-99B591348B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441" y="2779699"/>
            <a:ext cx="1231731"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D0FFD70-E33C-41E3-BEAD-03FBF93C30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9322" y="3590915"/>
            <a:ext cx="1637884" cy="67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7">
            <a:extLst>
              <a:ext uri="{FF2B5EF4-FFF2-40B4-BE49-F238E27FC236}">
                <a16:creationId xmlns:a16="http://schemas.microsoft.com/office/drawing/2014/main" id="{13D23436-D152-926B-0F1C-D366EADCA75B}"/>
              </a:ext>
            </a:extLst>
          </p:cNvPr>
          <p:cNvGraphicFramePr>
            <a:graphicFrameLocks noChangeAspect="1"/>
          </p:cNvGraphicFramePr>
          <p:nvPr>
            <p:extLst>
              <p:ext uri="{D42A27DB-BD31-4B8C-83A1-F6EECF244321}">
                <p14:modId xmlns:p14="http://schemas.microsoft.com/office/powerpoint/2010/main" val="1452984220"/>
              </p:ext>
            </p:extLst>
          </p:nvPr>
        </p:nvGraphicFramePr>
        <p:xfrm>
          <a:off x="5001008" y="901662"/>
          <a:ext cx="321310" cy="323056"/>
        </p:xfrm>
        <a:graphic>
          <a:graphicData uri="http://schemas.openxmlformats.org/presentationml/2006/ole">
            <mc:AlternateContent xmlns:mc="http://schemas.openxmlformats.org/markup-compatibility/2006">
              <mc:Choice xmlns:v="urn:schemas-microsoft-com:vml" Requires="v">
                <p:oleObj name="Equation" r:id="rId11" imgW="253800" imgH="253800" progId="Equation.DSMT4">
                  <p:embed/>
                </p:oleObj>
              </mc:Choice>
              <mc:Fallback>
                <p:oleObj name="Equation" r:id="rId11" imgW="253800" imgH="253800" progId="Equation.DSMT4">
                  <p:embed/>
                  <p:pic>
                    <p:nvPicPr>
                      <p:cNvPr id="25" name="Object 7">
                        <a:extLst>
                          <a:ext uri="{FF2B5EF4-FFF2-40B4-BE49-F238E27FC236}">
                            <a16:creationId xmlns:a16="http://schemas.microsoft.com/office/drawing/2014/main" id="{6E78EFCD-F25C-5B2D-E968-8B7396CA15DF}"/>
                          </a:ext>
                        </a:extLst>
                      </p:cNvPr>
                      <p:cNvPicPr>
                        <a:picLocks noChangeAspect="1" noChangeArrowheads="1"/>
                      </p:cNvPicPr>
                      <p:nvPr/>
                    </p:nvPicPr>
                    <p:blipFill>
                      <a:blip r:embed="rId12"/>
                      <a:srcRect/>
                      <a:stretch>
                        <a:fillRect/>
                      </a:stretch>
                    </p:blipFill>
                    <p:spPr bwMode="auto">
                      <a:xfrm>
                        <a:off x="5001008" y="901662"/>
                        <a:ext cx="321310" cy="323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1528CDB4-2125-F76C-CBF8-2193F6AFB68E}"/>
              </a:ext>
            </a:extLst>
          </p:cNvPr>
          <p:cNvGraphicFramePr>
            <a:graphicFrameLocks noChangeAspect="1"/>
          </p:cNvGraphicFramePr>
          <p:nvPr>
            <p:extLst>
              <p:ext uri="{D42A27DB-BD31-4B8C-83A1-F6EECF244321}">
                <p14:modId xmlns:p14="http://schemas.microsoft.com/office/powerpoint/2010/main" val="669021002"/>
              </p:ext>
            </p:extLst>
          </p:nvPr>
        </p:nvGraphicFramePr>
        <p:xfrm>
          <a:off x="2396639" y="3106397"/>
          <a:ext cx="115888" cy="157162"/>
        </p:xfrm>
        <a:graphic>
          <a:graphicData uri="http://schemas.openxmlformats.org/presentationml/2006/ole">
            <mc:AlternateContent xmlns:mc="http://schemas.openxmlformats.org/markup-compatibility/2006">
              <mc:Choice xmlns:v="urn:schemas-microsoft-com:vml" Requires="v">
                <p:oleObj name="Equation" r:id="rId13" imgW="75960" imgH="101520" progId="Equation.DSMT4">
                  <p:embed/>
                </p:oleObj>
              </mc:Choice>
              <mc:Fallback>
                <p:oleObj name="Equation" r:id="rId13" imgW="75960" imgH="101520" progId="Equation.DSMT4">
                  <p:embed/>
                  <p:pic>
                    <p:nvPicPr>
                      <p:cNvPr id="32" name="Object 7">
                        <a:extLst>
                          <a:ext uri="{FF2B5EF4-FFF2-40B4-BE49-F238E27FC236}">
                            <a16:creationId xmlns:a16="http://schemas.microsoft.com/office/drawing/2014/main" id="{C778961B-1197-874E-3669-53FC631430D8}"/>
                          </a:ext>
                        </a:extLst>
                      </p:cNvPr>
                      <p:cNvPicPr>
                        <a:picLocks noChangeAspect="1" noChangeArrowheads="1"/>
                      </p:cNvPicPr>
                      <p:nvPr/>
                    </p:nvPicPr>
                    <p:blipFill>
                      <a:blip r:embed="rId14"/>
                      <a:srcRect/>
                      <a:stretch>
                        <a:fillRect/>
                      </a:stretch>
                    </p:blipFill>
                    <p:spPr bwMode="auto">
                      <a:xfrm>
                        <a:off x="2396639" y="3106397"/>
                        <a:ext cx="115888" cy="157162"/>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BBAC92F6-BC1B-521B-61C6-CCECBDAEC5DB}"/>
              </a:ext>
            </a:extLst>
          </p:cNvPr>
          <p:cNvGraphicFramePr>
            <a:graphicFrameLocks noChangeAspect="1"/>
          </p:cNvGraphicFramePr>
          <p:nvPr>
            <p:extLst>
              <p:ext uri="{D42A27DB-BD31-4B8C-83A1-F6EECF244321}">
                <p14:modId xmlns:p14="http://schemas.microsoft.com/office/powerpoint/2010/main" val="1843539882"/>
              </p:ext>
            </p:extLst>
          </p:nvPr>
        </p:nvGraphicFramePr>
        <p:xfrm>
          <a:off x="3067294" y="3101135"/>
          <a:ext cx="115888" cy="157162"/>
        </p:xfrm>
        <a:graphic>
          <a:graphicData uri="http://schemas.openxmlformats.org/presentationml/2006/ole">
            <mc:AlternateContent xmlns:mc="http://schemas.openxmlformats.org/markup-compatibility/2006">
              <mc:Choice xmlns:v="urn:schemas-microsoft-com:vml" Requires="v">
                <p:oleObj name="Equation" r:id="rId15" imgW="75960" imgH="101520" progId="Equation.DSMT4">
                  <p:embed/>
                </p:oleObj>
              </mc:Choice>
              <mc:Fallback>
                <p:oleObj name="Equation" r:id="rId15" imgW="75960" imgH="101520" progId="Equation.DSMT4">
                  <p:embed/>
                  <p:pic>
                    <p:nvPicPr>
                      <p:cNvPr id="8" name="Object 7">
                        <a:extLst>
                          <a:ext uri="{FF2B5EF4-FFF2-40B4-BE49-F238E27FC236}">
                            <a16:creationId xmlns:a16="http://schemas.microsoft.com/office/drawing/2014/main" id="{1528CDB4-2125-F76C-CBF8-2193F6AFB68E}"/>
                          </a:ext>
                        </a:extLst>
                      </p:cNvPr>
                      <p:cNvPicPr>
                        <a:picLocks noChangeAspect="1" noChangeArrowheads="1"/>
                      </p:cNvPicPr>
                      <p:nvPr/>
                    </p:nvPicPr>
                    <p:blipFill>
                      <a:blip r:embed="rId14"/>
                      <a:srcRect/>
                      <a:stretch>
                        <a:fillRect/>
                      </a:stretch>
                    </p:blipFill>
                    <p:spPr bwMode="auto">
                      <a:xfrm>
                        <a:off x="3067294" y="3101135"/>
                        <a:ext cx="115888" cy="157162"/>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411F2644-3BF9-905A-9011-8570A4D2C022}"/>
              </a:ext>
            </a:extLst>
          </p:cNvPr>
          <p:cNvGraphicFramePr>
            <a:graphicFrameLocks noChangeAspect="1"/>
          </p:cNvGraphicFramePr>
          <p:nvPr>
            <p:extLst>
              <p:ext uri="{D42A27DB-BD31-4B8C-83A1-F6EECF244321}">
                <p14:modId xmlns:p14="http://schemas.microsoft.com/office/powerpoint/2010/main" val="1815793447"/>
              </p:ext>
            </p:extLst>
          </p:nvPr>
        </p:nvGraphicFramePr>
        <p:xfrm>
          <a:off x="2412238" y="3896486"/>
          <a:ext cx="115888" cy="157162"/>
        </p:xfrm>
        <a:graphic>
          <a:graphicData uri="http://schemas.openxmlformats.org/presentationml/2006/ole">
            <mc:AlternateContent xmlns:mc="http://schemas.openxmlformats.org/markup-compatibility/2006">
              <mc:Choice xmlns:v="urn:schemas-microsoft-com:vml" Requires="v">
                <p:oleObj name="Equation" r:id="rId16" imgW="75960" imgH="101520" progId="Equation.DSMT4">
                  <p:embed/>
                </p:oleObj>
              </mc:Choice>
              <mc:Fallback>
                <p:oleObj name="Equation" r:id="rId16" imgW="75960" imgH="101520" progId="Equation.DSMT4">
                  <p:embed/>
                  <p:pic>
                    <p:nvPicPr>
                      <p:cNvPr id="8" name="Object 7">
                        <a:extLst>
                          <a:ext uri="{FF2B5EF4-FFF2-40B4-BE49-F238E27FC236}">
                            <a16:creationId xmlns:a16="http://schemas.microsoft.com/office/drawing/2014/main" id="{1528CDB4-2125-F76C-CBF8-2193F6AFB68E}"/>
                          </a:ext>
                        </a:extLst>
                      </p:cNvPr>
                      <p:cNvPicPr>
                        <a:picLocks noChangeAspect="1" noChangeArrowheads="1"/>
                      </p:cNvPicPr>
                      <p:nvPr/>
                    </p:nvPicPr>
                    <p:blipFill>
                      <a:blip r:embed="rId14"/>
                      <a:srcRect/>
                      <a:stretch>
                        <a:fillRect/>
                      </a:stretch>
                    </p:blipFill>
                    <p:spPr bwMode="auto">
                      <a:xfrm>
                        <a:off x="2412238" y="3896486"/>
                        <a:ext cx="115888" cy="157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579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267C6C-8A57-1ADB-1765-7F1258F6953F}"/>
              </a:ext>
            </a:extLst>
          </p:cNvPr>
          <p:cNvPicPr>
            <a:picLocks noChangeAspect="1"/>
          </p:cNvPicPr>
          <p:nvPr/>
        </p:nvPicPr>
        <p:blipFill>
          <a:blip r:embed="rId2"/>
          <a:stretch>
            <a:fillRect/>
          </a:stretch>
        </p:blipFill>
        <p:spPr>
          <a:xfrm>
            <a:off x="236522" y="226995"/>
            <a:ext cx="2286198" cy="340095"/>
          </a:xfrm>
          <a:prstGeom prst="rect">
            <a:avLst/>
          </a:prstGeom>
        </p:spPr>
      </p:pic>
      <p:sp>
        <p:nvSpPr>
          <p:cNvPr id="5" name="Text Box 2">
            <a:extLst>
              <a:ext uri="{FF2B5EF4-FFF2-40B4-BE49-F238E27FC236}">
                <a16:creationId xmlns:a16="http://schemas.microsoft.com/office/drawing/2014/main" id="{FEFC9F3A-B16E-BFAA-E154-495C48D4AD46}"/>
              </a:ext>
            </a:extLst>
          </p:cNvPr>
          <p:cNvSpPr txBox="1">
            <a:spLocks noChangeArrowheads="1"/>
          </p:cNvSpPr>
          <p:nvPr/>
        </p:nvSpPr>
        <p:spPr bwMode="auto">
          <a:xfrm>
            <a:off x="288185" y="746158"/>
            <a:ext cx="103889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We now have a pretty good list of “shortcuts” to find derivatives of simple functions.</a:t>
            </a:r>
          </a:p>
        </p:txBody>
      </p:sp>
      <p:sp>
        <p:nvSpPr>
          <p:cNvPr id="6" name="Text Box 3">
            <a:extLst>
              <a:ext uri="{FF2B5EF4-FFF2-40B4-BE49-F238E27FC236}">
                <a16:creationId xmlns:a16="http://schemas.microsoft.com/office/drawing/2014/main" id="{58F0955E-6709-07F8-3CF1-B942C9572034}"/>
              </a:ext>
            </a:extLst>
          </p:cNvPr>
          <p:cNvSpPr txBox="1">
            <a:spLocks noChangeArrowheads="1"/>
          </p:cNvSpPr>
          <p:nvPr/>
        </p:nvSpPr>
        <p:spPr bwMode="auto">
          <a:xfrm>
            <a:off x="236521" y="4338158"/>
            <a:ext cx="116094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Of course, many of the functions that we will encounter are not so simple.  What is needed is a way to combine derivative rules to evaluate more complicated combinations of functions. Functions that include addition, subtraction, multiplication, division, and composition. </a:t>
            </a:r>
          </a:p>
        </p:txBody>
      </p:sp>
      <p:graphicFrame>
        <p:nvGraphicFramePr>
          <p:cNvPr id="7" name="Object 5">
            <a:extLst>
              <a:ext uri="{FF2B5EF4-FFF2-40B4-BE49-F238E27FC236}">
                <a16:creationId xmlns:a16="http://schemas.microsoft.com/office/drawing/2014/main" id="{47832083-A3D9-51AB-9266-F41DD731B513}"/>
              </a:ext>
            </a:extLst>
          </p:cNvPr>
          <p:cNvGraphicFramePr>
            <a:graphicFrameLocks noChangeAspect="1"/>
          </p:cNvGraphicFramePr>
          <p:nvPr>
            <p:extLst>
              <p:ext uri="{D42A27DB-BD31-4B8C-83A1-F6EECF244321}">
                <p14:modId xmlns:p14="http://schemas.microsoft.com/office/powerpoint/2010/main" val="2775316551"/>
              </p:ext>
            </p:extLst>
          </p:nvPr>
        </p:nvGraphicFramePr>
        <p:xfrm>
          <a:off x="1665514" y="1474615"/>
          <a:ext cx="8686800" cy="2646363"/>
        </p:xfrm>
        <a:graphic>
          <a:graphicData uri="http://schemas.openxmlformats.org/presentationml/2006/ole">
            <mc:AlternateContent xmlns:mc="http://schemas.openxmlformats.org/markup-compatibility/2006">
              <mc:Choice xmlns:v="urn:schemas-microsoft-com:vml" Requires="v">
                <p:oleObj name="Image" r:id="rId3" imgW="4589909" imgH="1398916" progId="Photoshop.Image.7">
                  <p:embed/>
                </p:oleObj>
              </mc:Choice>
              <mc:Fallback>
                <p:oleObj name="Image" r:id="rId3" imgW="4589909" imgH="1398916" progId="Photoshop.Image.7">
                  <p:embed/>
                  <p:pic>
                    <p:nvPicPr>
                      <p:cNvPr id="4101" name="Object 5">
                        <a:extLst>
                          <a:ext uri="{FF2B5EF4-FFF2-40B4-BE49-F238E27FC236}">
                            <a16:creationId xmlns:a16="http://schemas.microsoft.com/office/drawing/2014/main" id="{199028CE-01B1-B641-B359-2CFD1A800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514" y="1474615"/>
                        <a:ext cx="8686800" cy="2646363"/>
                      </a:xfrm>
                      <a:prstGeom prst="rect">
                        <a:avLst/>
                      </a:prstGeom>
                      <a:noFill/>
                      <a:ln w="9525">
                        <a:solidFill>
                          <a:schemeClr val="accent1"/>
                        </a:solidFill>
                        <a:miter lim="800000"/>
                        <a:headEnd/>
                        <a:tailEnd/>
                      </a:ln>
                      <a:effectLst>
                        <a:outerShdw dist="35921" dir="2700000" algn="ctr" rotWithShape="0">
                          <a:schemeClr val="bg2"/>
                        </a:outerShdw>
                      </a:effectLst>
                    </p:spPr>
                  </p:pic>
                </p:oleObj>
              </mc:Fallback>
            </mc:AlternateContent>
          </a:graphicData>
        </a:graphic>
      </p:graphicFrame>
      <p:pic>
        <p:nvPicPr>
          <p:cNvPr id="8" name="Picture 4">
            <a:extLst>
              <a:ext uri="{FF2B5EF4-FFF2-40B4-BE49-F238E27FC236}">
                <a16:creationId xmlns:a16="http://schemas.microsoft.com/office/drawing/2014/main" id="{6DA9C1A2-F06C-386B-9286-4DA9C62ED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714" y="17032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A5964B2E-8600-65B0-251F-E1861B54D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914" y="17032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F3C3702B-AF1B-A957-9815-DD89D56BD0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714" y="23128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16384DB4-20D9-9EEF-BDA2-B04D8C285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314" y="23890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BE1ECE23-C0FE-B78F-7F4E-F7F087A16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514" y="24652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8F88C3AA-C618-EB17-BC5B-2CF353BA6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714" y="3227215"/>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2D93B94D-F161-155C-59FB-B11DCF526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314" y="3084340"/>
            <a:ext cx="1981200" cy="83820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a:extLst>
              <a:ext uri="{FF2B5EF4-FFF2-40B4-BE49-F238E27FC236}">
                <a16:creationId xmlns:a16="http://schemas.microsoft.com/office/drawing/2014/main" id="{E135C444-B9FC-D77A-E931-AE3DF71BA6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8114" y="1769890"/>
            <a:ext cx="1752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Object 15">
            <a:extLst>
              <a:ext uri="{FF2B5EF4-FFF2-40B4-BE49-F238E27FC236}">
                <a16:creationId xmlns:a16="http://schemas.microsoft.com/office/drawing/2014/main" id="{60CA1F30-DBFE-231D-FC21-BE6CDA79E56C}"/>
              </a:ext>
            </a:extLst>
          </p:cNvPr>
          <p:cNvGraphicFramePr>
            <a:graphicFrameLocks noChangeAspect="1"/>
          </p:cNvGraphicFramePr>
          <p:nvPr>
            <p:extLst>
              <p:ext uri="{D42A27DB-BD31-4B8C-83A1-F6EECF244321}">
                <p14:modId xmlns:p14="http://schemas.microsoft.com/office/powerpoint/2010/main" val="2682324474"/>
              </p:ext>
            </p:extLst>
          </p:nvPr>
        </p:nvGraphicFramePr>
        <p:xfrm>
          <a:off x="288185" y="5594584"/>
          <a:ext cx="4694277" cy="452635"/>
        </p:xfrm>
        <a:graphic>
          <a:graphicData uri="http://schemas.openxmlformats.org/presentationml/2006/ole">
            <mc:AlternateContent xmlns:mc="http://schemas.openxmlformats.org/markup-compatibility/2006">
              <mc:Choice xmlns:v="urn:schemas-microsoft-com:vml" Requires="v">
                <p:oleObj name="Equation" r:id="rId7" imgW="2501900" imgH="241300" progId="Equation.DSMT4">
                  <p:embed/>
                </p:oleObj>
              </mc:Choice>
              <mc:Fallback>
                <p:oleObj name="Equation" r:id="rId7" imgW="2501900" imgH="241300" progId="Equation.DSMT4">
                  <p:embed/>
                  <p:pic>
                    <p:nvPicPr>
                      <p:cNvPr id="15" name="Object 14">
                        <a:extLst>
                          <a:ext uri="{FF2B5EF4-FFF2-40B4-BE49-F238E27FC236}">
                            <a16:creationId xmlns:a16="http://schemas.microsoft.com/office/drawing/2014/main" id="{14FCC25F-825A-BC91-036E-5C5148DA1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85" y="5594584"/>
                        <a:ext cx="4694277" cy="45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6354-827C-5FB3-E84B-053CE7989A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E5ABF2-747A-6D14-34C1-DAF87996C6F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91C6B1-7D96-5490-7EF0-0D7FDC9483FD}"/>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3E92BC97-4BDC-299E-2CC6-411768A60235}"/>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CD8A9839-7869-5AF3-CCC5-F1A1557F6F53}"/>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6" name="Group 5">
            <a:extLst>
              <a:ext uri="{FF2B5EF4-FFF2-40B4-BE49-F238E27FC236}">
                <a16:creationId xmlns:a16="http://schemas.microsoft.com/office/drawing/2014/main" id="{B521B154-F86B-4B54-89B8-CB1168603E17}"/>
              </a:ext>
            </a:extLst>
          </p:cNvPr>
          <p:cNvGrpSpPr/>
          <p:nvPr/>
        </p:nvGrpSpPr>
        <p:grpSpPr>
          <a:xfrm>
            <a:off x="201028" y="931466"/>
            <a:ext cx="2105131" cy="431589"/>
            <a:chOff x="201028" y="964356"/>
            <a:chExt cx="2105131" cy="431589"/>
          </a:xfrm>
        </p:grpSpPr>
        <p:pic>
          <p:nvPicPr>
            <p:cNvPr id="7" name="Picture 6">
              <a:extLst>
                <a:ext uri="{FF2B5EF4-FFF2-40B4-BE49-F238E27FC236}">
                  <a16:creationId xmlns:a16="http://schemas.microsoft.com/office/drawing/2014/main" id="{EA2BDAAF-26AD-AAE1-9827-ED1720DC99C4}"/>
                </a:ext>
              </a:extLst>
            </p:cNvPr>
            <p:cNvPicPr>
              <a:picLocks noChangeAspect="1"/>
            </p:cNvPicPr>
            <p:nvPr/>
          </p:nvPicPr>
          <p:blipFill>
            <a:blip r:embed="rId2"/>
            <a:stretch>
              <a:fillRect/>
            </a:stretch>
          </p:blipFill>
          <p:spPr>
            <a:xfrm>
              <a:off x="728682" y="976809"/>
              <a:ext cx="1577477" cy="419136"/>
            </a:xfrm>
            <a:prstGeom prst="rect">
              <a:avLst/>
            </a:prstGeom>
          </p:spPr>
        </p:pic>
        <p:sp>
          <p:nvSpPr>
            <p:cNvPr id="8" name="TextBox 7">
              <a:extLst>
                <a:ext uri="{FF2B5EF4-FFF2-40B4-BE49-F238E27FC236}">
                  <a16:creationId xmlns:a16="http://schemas.microsoft.com/office/drawing/2014/main" id="{72A5C746-7B3C-190C-7360-4EBA51D324CF}"/>
                </a:ext>
              </a:extLst>
            </p:cNvPr>
            <p:cNvSpPr txBox="1"/>
            <p:nvPr/>
          </p:nvSpPr>
          <p:spPr>
            <a:xfrm>
              <a:off x="201028" y="964356"/>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9" name="Group 8">
            <a:extLst>
              <a:ext uri="{FF2B5EF4-FFF2-40B4-BE49-F238E27FC236}">
                <a16:creationId xmlns:a16="http://schemas.microsoft.com/office/drawing/2014/main" id="{A1A8E4AA-266B-6D8A-BD4D-4A6F1109DF8F}"/>
              </a:ext>
            </a:extLst>
          </p:cNvPr>
          <p:cNvGrpSpPr/>
          <p:nvPr/>
        </p:nvGrpSpPr>
        <p:grpSpPr>
          <a:xfrm>
            <a:off x="3471594" y="914818"/>
            <a:ext cx="3093119" cy="447534"/>
            <a:chOff x="3155834" y="947708"/>
            <a:chExt cx="3093119" cy="447534"/>
          </a:xfrm>
        </p:grpSpPr>
        <p:pic>
          <p:nvPicPr>
            <p:cNvPr id="10" name="Picture 9">
              <a:extLst>
                <a:ext uri="{FF2B5EF4-FFF2-40B4-BE49-F238E27FC236}">
                  <a16:creationId xmlns:a16="http://schemas.microsoft.com/office/drawing/2014/main" id="{8D761B02-B0AA-D154-C4B4-A8602447B251}"/>
                </a:ext>
              </a:extLst>
            </p:cNvPr>
            <p:cNvPicPr>
              <a:picLocks noChangeAspect="1"/>
            </p:cNvPicPr>
            <p:nvPr/>
          </p:nvPicPr>
          <p:blipFill>
            <a:blip r:embed="rId3"/>
            <a:stretch>
              <a:fillRect/>
            </a:stretch>
          </p:blipFill>
          <p:spPr>
            <a:xfrm>
              <a:off x="3726514" y="947708"/>
              <a:ext cx="2522439" cy="434378"/>
            </a:xfrm>
            <a:prstGeom prst="rect">
              <a:avLst/>
            </a:prstGeom>
          </p:spPr>
        </p:pic>
        <p:sp>
          <p:nvSpPr>
            <p:cNvPr id="11" name="TextBox 10">
              <a:extLst>
                <a:ext uri="{FF2B5EF4-FFF2-40B4-BE49-F238E27FC236}">
                  <a16:creationId xmlns:a16="http://schemas.microsoft.com/office/drawing/2014/main" id="{4A4C2D11-DDAF-146F-213A-1339F2F0903B}"/>
                </a:ext>
              </a:extLst>
            </p:cNvPr>
            <p:cNvSpPr txBox="1"/>
            <p:nvPr/>
          </p:nvSpPr>
          <p:spPr>
            <a:xfrm>
              <a:off x="3155834" y="964355"/>
              <a:ext cx="603570" cy="430887"/>
            </a:xfrm>
            <a:prstGeom prst="rect">
              <a:avLst/>
            </a:prstGeom>
            <a:noFill/>
          </p:spPr>
          <p:txBody>
            <a:bodyPr wrap="square">
              <a:spAutoFit/>
            </a:bodyPr>
            <a:lstStyle/>
            <a:p>
              <a:r>
                <a:rPr lang="en-US" sz="2200" b="0" i="0" u="none" strike="noStrike" baseline="0" dirty="0">
                  <a:latin typeface="TimesLTStd-Roman"/>
                </a:rPr>
                <a:t>(b)</a:t>
              </a:r>
              <a:endParaRPr lang="en-US" sz="2200" dirty="0"/>
            </a:p>
          </p:txBody>
        </p:sp>
      </p:grpSp>
      <p:grpSp>
        <p:nvGrpSpPr>
          <p:cNvPr id="12" name="Group 11">
            <a:extLst>
              <a:ext uri="{FF2B5EF4-FFF2-40B4-BE49-F238E27FC236}">
                <a16:creationId xmlns:a16="http://schemas.microsoft.com/office/drawing/2014/main" id="{6D7B81B7-0108-C82D-7D44-9430DCCD337D}"/>
              </a:ext>
            </a:extLst>
          </p:cNvPr>
          <p:cNvGrpSpPr/>
          <p:nvPr/>
        </p:nvGrpSpPr>
        <p:grpSpPr>
          <a:xfrm>
            <a:off x="8084272" y="914818"/>
            <a:ext cx="2854793" cy="430887"/>
            <a:chOff x="499362" y="2935621"/>
            <a:chExt cx="2854793" cy="430887"/>
          </a:xfrm>
        </p:grpSpPr>
        <p:pic>
          <p:nvPicPr>
            <p:cNvPr id="13" name="Picture 12">
              <a:extLst>
                <a:ext uri="{FF2B5EF4-FFF2-40B4-BE49-F238E27FC236}">
                  <a16:creationId xmlns:a16="http://schemas.microsoft.com/office/drawing/2014/main" id="{5D6E033D-751A-2FAD-6992-62DAF03E9527}"/>
                </a:ext>
              </a:extLst>
            </p:cNvPr>
            <p:cNvPicPr>
              <a:picLocks noChangeAspect="1"/>
            </p:cNvPicPr>
            <p:nvPr/>
          </p:nvPicPr>
          <p:blipFill>
            <a:blip r:embed="rId4"/>
            <a:stretch>
              <a:fillRect/>
            </a:stretch>
          </p:blipFill>
          <p:spPr>
            <a:xfrm>
              <a:off x="1083198" y="2956737"/>
              <a:ext cx="2270957" cy="388654"/>
            </a:xfrm>
            <a:prstGeom prst="rect">
              <a:avLst/>
            </a:prstGeom>
          </p:spPr>
        </p:pic>
        <p:sp>
          <p:nvSpPr>
            <p:cNvPr id="14" name="TextBox 13">
              <a:extLst>
                <a:ext uri="{FF2B5EF4-FFF2-40B4-BE49-F238E27FC236}">
                  <a16:creationId xmlns:a16="http://schemas.microsoft.com/office/drawing/2014/main" id="{76793D60-F0B5-2DAA-1C7B-B78EC1874700}"/>
                </a:ext>
              </a:extLst>
            </p:cNvPr>
            <p:cNvSpPr txBox="1"/>
            <p:nvPr/>
          </p:nvSpPr>
          <p:spPr>
            <a:xfrm>
              <a:off x="499362" y="2935621"/>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5" name="Group 14">
            <a:extLst>
              <a:ext uri="{FF2B5EF4-FFF2-40B4-BE49-F238E27FC236}">
                <a16:creationId xmlns:a16="http://schemas.microsoft.com/office/drawing/2014/main" id="{0CD2AC6C-5890-5B2B-A5D4-69BF2D683499}"/>
              </a:ext>
            </a:extLst>
          </p:cNvPr>
          <p:cNvGrpSpPr/>
          <p:nvPr/>
        </p:nvGrpSpPr>
        <p:grpSpPr>
          <a:xfrm>
            <a:off x="296126" y="2206207"/>
            <a:ext cx="3093119" cy="447534"/>
            <a:chOff x="3155834" y="947708"/>
            <a:chExt cx="3093119" cy="447534"/>
          </a:xfrm>
        </p:grpSpPr>
        <p:pic>
          <p:nvPicPr>
            <p:cNvPr id="16" name="Picture 15">
              <a:extLst>
                <a:ext uri="{FF2B5EF4-FFF2-40B4-BE49-F238E27FC236}">
                  <a16:creationId xmlns:a16="http://schemas.microsoft.com/office/drawing/2014/main" id="{8065F0D5-8D45-D0F2-B999-44DDC6B8AA1F}"/>
                </a:ext>
              </a:extLst>
            </p:cNvPr>
            <p:cNvPicPr>
              <a:picLocks noChangeAspect="1"/>
            </p:cNvPicPr>
            <p:nvPr/>
          </p:nvPicPr>
          <p:blipFill>
            <a:blip r:embed="rId3"/>
            <a:stretch>
              <a:fillRect/>
            </a:stretch>
          </p:blipFill>
          <p:spPr>
            <a:xfrm>
              <a:off x="3726514" y="947708"/>
              <a:ext cx="2522439" cy="434378"/>
            </a:xfrm>
            <a:prstGeom prst="rect">
              <a:avLst/>
            </a:prstGeom>
          </p:spPr>
        </p:pic>
        <p:sp>
          <p:nvSpPr>
            <p:cNvPr id="17" name="TextBox 16">
              <a:extLst>
                <a:ext uri="{FF2B5EF4-FFF2-40B4-BE49-F238E27FC236}">
                  <a16:creationId xmlns:a16="http://schemas.microsoft.com/office/drawing/2014/main" id="{CC0F0F44-A770-FD49-0EE9-48ABFDC5FB78}"/>
                </a:ext>
              </a:extLst>
            </p:cNvPr>
            <p:cNvSpPr txBox="1"/>
            <p:nvPr/>
          </p:nvSpPr>
          <p:spPr>
            <a:xfrm>
              <a:off x="3155834" y="964355"/>
              <a:ext cx="603570" cy="430887"/>
            </a:xfrm>
            <a:prstGeom prst="rect">
              <a:avLst/>
            </a:prstGeom>
            <a:noFill/>
          </p:spPr>
          <p:txBody>
            <a:bodyPr wrap="square">
              <a:spAutoFit/>
            </a:bodyPr>
            <a:lstStyle/>
            <a:p>
              <a:r>
                <a:rPr lang="en-US" sz="2200" b="0" i="0" u="none" strike="noStrike" baseline="0" dirty="0">
                  <a:latin typeface="TimesLTStd-Roman"/>
                </a:rPr>
                <a:t>(b)</a:t>
              </a:r>
              <a:endParaRPr lang="en-US" sz="2200" dirty="0"/>
            </a:p>
          </p:txBody>
        </p:sp>
      </p:grpSp>
      <p:pic>
        <p:nvPicPr>
          <p:cNvPr id="19" name="Picture 18">
            <a:extLst>
              <a:ext uri="{FF2B5EF4-FFF2-40B4-BE49-F238E27FC236}">
                <a16:creationId xmlns:a16="http://schemas.microsoft.com/office/drawing/2014/main" id="{72B7F8AB-7013-DE32-3110-0F559762C6C2}"/>
              </a:ext>
            </a:extLst>
          </p:cNvPr>
          <p:cNvPicPr>
            <a:picLocks noChangeAspect="1"/>
          </p:cNvPicPr>
          <p:nvPr/>
        </p:nvPicPr>
        <p:blipFill>
          <a:blip r:embed="rId5"/>
          <a:stretch>
            <a:fillRect/>
          </a:stretch>
        </p:blipFill>
        <p:spPr>
          <a:xfrm>
            <a:off x="804598" y="2782636"/>
            <a:ext cx="4778154" cy="701101"/>
          </a:xfrm>
          <a:prstGeom prst="rect">
            <a:avLst/>
          </a:prstGeom>
        </p:spPr>
      </p:pic>
      <p:pic>
        <p:nvPicPr>
          <p:cNvPr id="20" name="Picture 19">
            <a:extLst>
              <a:ext uri="{FF2B5EF4-FFF2-40B4-BE49-F238E27FC236}">
                <a16:creationId xmlns:a16="http://schemas.microsoft.com/office/drawing/2014/main" id="{DCD484A0-AD6D-E51D-C423-ED025B4934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018" y="2927566"/>
            <a:ext cx="1158397"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7C74F27A-57E9-A52A-E188-A30FA69504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610" y="2731384"/>
            <a:ext cx="1158397" cy="8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D6F331E-2684-AFFE-AC2D-B178D9B1D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075" y="2930433"/>
            <a:ext cx="227417" cy="43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B3F4E81E-7153-112A-8E6B-15388BCB6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390" y="2749746"/>
            <a:ext cx="1088103" cy="8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BBC815C0-12A3-5E60-ADB8-2D1DB95D6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616" y="2706497"/>
            <a:ext cx="1088103" cy="8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B0872371-ECB4-EAEB-C222-B78154ED37CA}"/>
              </a:ext>
            </a:extLst>
          </p:cNvPr>
          <p:cNvPicPr>
            <a:picLocks noChangeAspect="1"/>
          </p:cNvPicPr>
          <p:nvPr/>
        </p:nvPicPr>
        <p:blipFill>
          <a:blip r:embed="rId7"/>
          <a:stretch>
            <a:fillRect/>
          </a:stretch>
        </p:blipFill>
        <p:spPr>
          <a:xfrm>
            <a:off x="1078384" y="3657613"/>
            <a:ext cx="4694327" cy="510584"/>
          </a:xfrm>
          <a:prstGeom prst="rect">
            <a:avLst/>
          </a:prstGeom>
        </p:spPr>
      </p:pic>
      <p:pic>
        <p:nvPicPr>
          <p:cNvPr id="27" name="Picture 26">
            <a:extLst>
              <a:ext uri="{FF2B5EF4-FFF2-40B4-BE49-F238E27FC236}">
                <a16:creationId xmlns:a16="http://schemas.microsoft.com/office/drawing/2014/main" id="{834B7EBE-43CE-BCE9-92FE-3131D5D96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752" y="3630607"/>
            <a:ext cx="986765"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961D185C-C417-BF6F-BED9-F8713B365E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997" y="3682961"/>
            <a:ext cx="331554"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932E505A-538E-9D33-7A68-8E15D2937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51" y="3682961"/>
            <a:ext cx="1368311"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4652F736-6473-A73F-76DB-316B9DA1A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311" y="3674409"/>
            <a:ext cx="410414"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78B782F6-264D-3F31-A01A-4A6004349A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875" y="3694143"/>
            <a:ext cx="410414"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C42706B8-D873-9F30-DD38-A7BA6F53932B}"/>
              </a:ext>
            </a:extLst>
          </p:cNvPr>
          <p:cNvPicPr>
            <a:picLocks noChangeAspect="1"/>
          </p:cNvPicPr>
          <p:nvPr/>
        </p:nvPicPr>
        <p:blipFill>
          <a:blip r:embed="rId8"/>
          <a:stretch>
            <a:fillRect/>
          </a:stretch>
        </p:blipFill>
        <p:spPr>
          <a:xfrm>
            <a:off x="1116465" y="4375376"/>
            <a:ext cx="4077053" cy="480102"/>
          </a:xfrm>
          <a:prstGeom prst="rect">
            <a:avLst/>
          </a:prstGeom>
        </p:spPr>
      </p:pic>
      <p:pic>
        <p:nvPicPr>
          <p:cNvPr id="34" name="Picture 33">
            <a:extLst>
              <a:ext uri="{FF2B5EF4-FFF2-40B4-BE49-F238E27FC236}">
                <a16:creationId xmlns:a16="http://schemas.microsoft.com/office/drawing/2014/main" id="{9ED0707F-4FDA-1554-140C-C8948953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676" y="4394961"/>
            <a:ext cx="1949842" cy="4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Object 7">
            <a:extLst>
              <a:ext uri="{FF2B5EF4-FFF2-40B4-BE49-F238E27FC236}">
                <a16:creationId xmlns:a16="http://schemas.microsoft.com/office/drawing/2014/main" id="{4158BFC8-C359-D904-F5F3-F251816D0113}"/>
              </a:ext>
            </a:extLst>
          </p:cNvPr>
          <p:cNvGraphicFramePr>
            <a:graphicFrameLocks noChangeAspect="1"/>
          </p:cNvGraphicFramePr>
          <p:nvPr>
            <p:extLst>
              <p:ext uri="{D42A27DB-BD31-4B8C-83A1-F6EECF244321}">
                <p14:modId xmlns:p14="http://schemas.microsoft.com/office/powerpoint/2010/main" val="929178488"/>
              </p:ext>
            </p:extLst>
          </p:nvPr>
        </p:nvGraphicFramePr>
        <p:xfrm>
          <a:off x="4997589" y="920353"/>
          <a:ext cx="321310" cy="323056"/>
        </p:xfrm>
        <a:graphic>
          <a:graphicData uri="http://schemas.openxmlformats.org/presentationml/2006/ole">
            <mc:AlternateContent xmlns:mc="http://schemas.openxmlformats.org/markup-compatibility/2006">
              <mc:Choice xmlns:v="urn:schemas-microsoft-com:vml" Requires="v">
                <p:oleObj name="Equation" r:id="rId9" imgW="253800" imgH="253800" progId="Equation.DSMT4">
                  <p:embed/>
                </p:oleObj>
              </mc:Choice>
              <mc:Fallback>
                <p:oleObj name="Equation" r:id="rId9" imgW="253800" imgH="253800" progId="Equation.DSMT4">
                  <p:embed/>
                  <p:pic>
                    <p:nvPicPr>
                      <p:cNvPr id="13" name="Object 7">
                        <a:extLst>
                          <a:ext uri="{FF2B5EF4-FFF2-40B4-BE49-F238E27FC236}">
                            <a16:creationId xmlns:a16="http://schemas.microsoft.com/office/drawing/2014/main" id="{61E35F01-74C3-51A4-190F-0C74016F0992}"/>
                          </a:ext>
                        </a:extLst>
                      </p:cNvPr>
                      <p:cNvPicPr>
                        <a:picLocks noChangeAspect="1" noChangeArrowheads="1"/>
                      </p:cNvPicPr>
                      <p:nvPr/>
                    </p:nvPicPr>
                    <p:blipFill>
                      <a:blip r:embed="rId10"/>
                      <a:srcRect/>
                      <a:stretch>
                        <a:fillRect/>
                      </a:stretch>
                    </p:blipFill>
                    <p:spPr bwMode="auto">
                      <a:xfrm>
                        <a:off x="4997589" y="920353"/>
                        <a:ext cx="321310" cy="323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7">
            <a:extLst>
              <a:ext uri="{FF2B5EF4-FFF2-40B4-BE49-F238E27FC236}">
                <a16:creationId xmlns:a16="http://schemas.microsoft.com/office/drawing/2014/main" id="{6E78EFCD-F25C-5B2D-E968-8B7396CA15DF}"/>
              </a:ext>
            </a:extLst>
          </p:cNvPr>
          <p:cNvGraphicFramePr>
            <a:graphicFrameLocks noChangeAspect="1"/>
          </p:cNvGraphicFramePr>
          <p:nvPr>
            <p:extLst>
              <p:ext uri="{D42A27DB-BD31-4B8C-83A1-F6EECF244321}">
                <p14:modId xmlns:p14="http://schemas.microsoft.com/office/powerpoint/2010/main" val="4104337016"/>
              </p:ext>
            </p:extLst>
          </p:nvPr>
        </p:nvGraphicFramePr>
        <p:xfrm>
          <a:off x="1826449" y="2187173"/>
          <a:ext cx="321310" cy="323056"/>
        </p:xfrm>
        <a:graphic>
          <a:graphicData uri="http://schemas.openxmlformats.org/presentationml/2006/ole">
            <mc:AlternateContent xmlns:mc="http://schemas.openxmlformats.org/markup-compatibility/2006">
              <mc:Choice xmlns:v="urn:schemas-microsoft-com:vml" Requires="v">
                <p:oleObj name="Equation" r:id="rId11" imgW="253800" imgH="253800" progId="Equation.DSMT4">
                  <p:embed/>
                </p:oleObj>
              </mc:Choice>
              <mc:Fallback>
                <p:oleObj name="Equation" r:id="rId11" imgW="253800" imgH="253800" progId="Equation.DSMT4">
                  <p:embed/>
                  <p:pic>
                    <p:nvPicPr>
                      <p:cNvPr id="18" name="Object 7">
                        <a:extLst>
                          <a:ext uri="{FF2B5EF4-FFF2-40B4-BE49-F238E27FC236}">
                            <a16:creationId xmlns:a16="http://schemas.microsoft.com/office/drawing/2014/main" id="{4158BFC8-C359-D904-F5F3-F251816D0113}"/>
                          </a:ext>
                        </a:extLst>
                      </p:cNvPr>
                      <p:cNvPicPr>
                        <a:picLocks noChangeAspect="1" noChangeArrowheads="1"/>
                      </p:cNvPicPr>
                      <p:nvPr/>
                    </p:nvPicPr>
                    <p:blipFill>
                      <a:blip r:embed="rId10"/>
                      <a:srcRect/>
                      <a:stretch>
                        <a:fillRect/>
                      </a:stretch>
                    </p:blipFill>
                    <p:spPr bwMode="auto">
                      <a:xfrm>
                        <a:off x="1826449" y="2187173"/>
                        <a:ext cx="321310" cy="323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7">
            <a:extLst>
              <a:ext uri="{FF2B5EF4-FFF2-40B4-BE49-F238E27FC236}">
                <a16:creationId xmlns:a16="http://schemas.microsoft.com/office/drawing/2014/main" id="{C778961B-1197-874E-3669-53FC631430D8}"/>
              </a:ext>
            </a:extLst>
          </p:cNvPr>
          <p:cNvGraphicFramePr>
            <a:graphicFrameLocks noChangeAspect="1"/>
          </p:cNvGraphicFramePr>
          <p:nvPr>
            <p:extLst>
              <p:ext uri="{D42A27DB-BD31-4B8C-83A1-F6EECF244321}">
                <p14:modId xmlns:p14="http://schemas.microsoft.com/office/powerpoint/2010/main" val="2711654830"/>
              </p:ext>
            </p:extLst>
          </p:nvPr>
        </p:nvGraphicFramePr>
        <p:xfrm>
          <a:off x="1880726" y="2832835"/>
          <a:ext cx="388785" cy="390898"/>
        </p:xfrm>
        <a:graphic>
          <a:graphicData uri="http://schemas.openxmlformats.org/presentationml/2006/ole">
            <mc:AlternateContent xmlns:mc="http://schemas.openxmlformats.org/markup-compatibility/2006">
              <mc:Choice xmlns:v="urn:schemas-microsoft-com:vml" Requires="v">
                <p:oleObj name="Equation" r:id="rId12" imgW="253800" imgH="253800" progId="Equation.DSMT4">
                  <p:embed/>
                </p:oleObj>
              </mc:Choice>
              <mc:Fallback>
                <p:oleObj name="Equation" r:id="rId12" imgW="253800" imgH="253800" progId="Equation.DSMT4">
                  <p:embed/>
                  <p:pic>
                    <p:nvPicPr>
                      <p:cNvPr id="25" name="Object 7">
                        <a:extLst>
                          <a:ext uri="{FF2B5EF4-FFF2-40B4-BE49-F238E27FC236}">
                            <a16:creationId xmlns:a16="http://schemas.microsoft.com/office/drawing/2014/main" id="{6E78EFCD-F25C-5B2D-E968-8B7396CA15DF}"/>
                          </a:ext>
                        </a:extLst>
                      </p:cNvPr>
                      <p:cNvPicPr>
                        <a:picLocks noChangeAspect="1" noChangeArrowheads="1"/>
                      </p:cNvPicPr>
                      <p:nvPr/>
                    </p:nvPicPr>
                    <p:blipFill>
                      <a:blip r:embed="rId10"/>
                      <a:srcRect/>
                      <a:stretch>
                        <a:fillRect/>
                      </a:stretch>
                    </p:blipFill>
                    <p:spPr bwMode="auto">
                      <a:xfrm>
                        <a:off x="1880726" y="2832835"/>
                        <a:ext cx="388785" cy="390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7">
            <a:extLst>
              <a:ext uri="{FF2B5EF4-FFF2-40B4-BE49-F238E27FC236}">
                <a16:creationId xmlns:a16="http://schemas.microsoft.com/office/drawing/2014/main" id="{CE90B9D2-B3C1-E5C8-31F7-E419197B1F52}"/>
              </a:ext>
            </a:extLst>
          </p:cNvPr>
          <p:cNvGraphicFramePr>
            <a:graphicFrameLocks noChangeAspect="1"/>
          </p:cNvGraphicFramePr>
          <p:nvPr>
            <p:extLst>
              <p:ext uri="{D42A27DB-BD31-4B8C-83A1-F6EECF244321}">
                <p14:modId xmlns:p14="http://schemas.microsoft.com/office/powerpoint/2010/main" val="692049349"/>
              </p:ext>
            </p:extLst>
          </p:nvPr>
        </p:nvGraphicFramePr>
        <p:xfrm>
          <a:off x="2986535" y="2925763"/>
          <a:ext cx="492125" cy="430212"/>
        </p:xfrm>
        <a:graphic>
          <a:graphicData uri="http://schemas.openxmlformats.org/presentationml/2006/ole">
            <mc:AlternateContent xmlns:mc="http://schemas.openxmlformats.org/markup-compatibility/2006">
              <mc:Choice xmlns:v="urn:schemas-microsoft-com:vml" Requires="v">
                <p:oleObj name="Equation" r:id="rId13" imgW="291960" imgH="253800" progId="Equation.DSMT4">
                  <p:embed/>
                </p:oleObj>
              </mc:Choice>
              <mc:Fallback>
                <p:oleObj name="Equation" r:id="rId13" imgW="291960" imgH="253800" progId="Equation.DSMT4">
                  <p:embed/>
                  <p:pic>
                    <p:nvPicPr>
                      <p:cNvPr id="32" name="Object 7">
                        <a:extLst>
                          <a:ext uri="{FF2B5EF4-FFF2-40B4-BE49-F238E27FC236}">
                            <a16:creationId xmlns:a16="http://schemas.microsoft.com/office/drawing/2014/main" id="{C778961B-1197-874E-3669-53FC631430D8}"/>
                          </a:ext>
                        </a:extLst>
                      </p:cNvPr>
                      <p:cNvPicPr>
                        <a:picLocks noChangeAspect="1" noChangeArrowheads="1"/>
                      </p:cNvPicPr>
                      <p:nvPr/>
                    </p:nvPicPr>
                    <p:blipFill>
                      <a:blip r:embed="rId14"/>
                      <a:srcRect/>
                      <a:stretch>
                        <a:fillRect/>
                      </a:stretch>
                    </p:blipFill>
                    <p:spPr bwMode="auto">
                      <a:xfrm>
                        <a:off x="2986535" y="2925763"/>
                        <a:ext cx="492125"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7">
            <a:extLst>
              <a:ext uri="{FF2B5EF4-FFF2-40B4-BE49-F238E27FC236}">
                <a16:creationId xmlns:a16="http://schemas.microsoft.com/office/drawing/2014/main" id="{A73F74C3-7EB7-6FC8-4119-73794A313029}"/>
              </a:ext>
            </a:extLst>
          </p:cNvPr>
          <p:cNvGraphicFramePr>
            <a:graphicFrameLocks noChangeAspect="1"/>
          </p:cNvGraphicFramePr>
          <p:nvPr>
            <p:extLst>
              <p:ext uri="{D42A27DB-BD31-4B8C-83A1-F6EECF244321}">
                <p14:modId xmlns:p14="http://schemas.microsoft.com/office/powerpoint/2010/main" val="504888208"/>
              </p:ext>
            </p:extLst>
          </p:nvPr>
        </p:nvGraphicFramePr>
        <p:xfrm>
          <a:off x="5085666" y="2905125"/>
          <a:ext cx="611188" cy="474663"/>
        </p:xfrm>
        <a:graphic>
          <a:graphicData uri="http://schemas.openxmlformats.org/presentationml/2006/ole">
            <mc:AlternateContent xmlns:mc="http://schemas.openxmlformats.org/markup-compatibility/2006">
              <mc:Choice xmlns:v="urn:schemas-microsoft-com:vml" Requires="v">
                <p:oleObj name="Equation" r:id="rId15" imgW="330120" imgH="253800" progId="Equation.DSMT4">
                  <p:embed/>
                </p:oleObj>
              </mc:Choice>
              <mc:Fallback>
                <p:oleObj name="Equation" r:id="rId15" imgW="330120" imgH="253800" progId="Equation.DSMT4">
                  <p:embed/>
                  <p:pic>
                    <p:nvPicPr>
                      <p:cNvPr id="32" name="Object 7">
                        <a:extLst>
                          <a:ext uri="{FF2B5EF4-FFF2-40B4-BE49-F238E27FC236}">
                            <a16:creationId xmlns:a16="http://schemas.microsoft.com/office/drawing/2014/main" id="{C778961B-1197-874E-3669-53FC631430D8}"/>
                          </a:ext>
                        </a:extLst>
                      </p:cNvPr>
                      <p:cNvPicPr>
                        <a:picLocks noChangeAspect="1" noChangeArrowheads="1"/>
                      </p:cNvPicPr>
                      <p:nvPr/>
                    </p:nvPicPr>
                    <p:blipFill>
                      <a:blip r:embed="rId16"/>
                      <a:srcRect/>
                      <a:stretch>
                        <a:fillRect/>
                      </a:stretch>
                    </p:blipFill>
                    <p:spPr bwMode="auto">
                      <a:xfrm>
                        <a:off x="5085666" y="2905125"/>
                        <a:ext cx="61118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7">
            <a:extLst>
              <a:ext uri="{FF2B5EF4-FFF2-40B4-BE49-F238E27FC236}">
                <a16:creationId xmlns:a16="http://schemas.microsoft.com/office/drawing/2014/main" id="{0C19DB4F-F9E1-E5C3-9902-5CFC6199574C}"/>
              </a:ext>
            </a:extLst>
          </p:cNvPr>
          <p:cNvGraphicFramePr>
            <a:graphicFrameLocks noChangeAspect="1"/>
          </p:cNvGraphicFramePr>
          <p:nvPr>
            <p:extLst>
              <p:ext uri="{D42A27DB-BD31-4B8C-83A1-F6EECF244321}">
                <p14:modId xmlns:p14="http://schemas.microsoft.com/office/powerpoint/2010/main" val="3474951365"/>
              </p:ext>
            </p:extLst>
          </p:nvPr>
        </p:nvGraphicFramePr>
        <p:xfrm>
          <a:off x="1880435" y="3631103"/>
          <a:ext cx="388785" cy="390898"/>
        </p:xfrm>
        <a:graphic>
          <a:graphicData uri="http://schemas.openxmlformats.org/presentationml/2006/ole">
            <mc:AlternateContent xmlns:mc="http://schemas.openxmlformats.org/markup-compatibility/2006">
              <mc:Choice xmlns:v="urn:schemas-microsoft-com:vml" Requires="v">
                <p:oleObj name="Equation" r:id="rId17" imgW="253800" imgH="253800" progId="Equation.DSMT4">
                  <p:embed/>
                </p:oleObj>
              </mc:Choice>
              <mc:Fallback>
                <p:oleObj name="Equation" r:id="rId17" imgW="253800" imgH="253800" progId="Equation.DSMT4">
                  <p:embed/>
                  <p:pic>
                    <p:nvPicPr>
                      <p:cNvPr id="32" name="Object 7">
                        <a:extLst>
                          <a:ext uri="{FF2B5EF4-FFF2-40B4-BE49-F238E27FC236}">
                            <a16:creationId xmlns:a16="http://schemas.microsoft.com/office/drawing/2014/main" id="{C778961B-1197-874E-3669-53FC631430D8}"/>
                          </a:ext>
                        </a:extLst>
                      </p:cNvPr>
                      <p:cNvPicPr>
                        <a:picLocks noChangeAspect="1" noChangeArrowheads="1"/>
                      </p:cNvPicPr>
                      <p:nvPr/>
                    </p:nvPicPr>
                    <p:blipFill>
                      <a:blip r:embed="rId10"/>
                      <a:srcRect/>
                      <a:stretch>
                        <a:fillRect/>
                      </a:stretch>
                    </p:blipFill>
                    <p:spPr bwMode="auto">
                      <a:xfrm>
                        <a:off x="1880435" y="3631103"/>
                        <a:ext cx="388785" cy="390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7">
            <a:extLst>
              <a:ext uri="{FF2B5EF4-FFF2-40B4-BE49-F238E27FC236}">
                <a16:creationId xmlns:a16="http://schemas.microsoft.com/office/drawing/2014/main" id="{66A90879-3F1B-B1E4-34EA-9853B5D8B64E}"/>
              </a:ext>
            </a:extLst>
          </p:cNvPr>
          <p:cNvGraphicFramePr>
            <a:graphicFrameLocks noChangeAspect="1"/>
          </p:cNvGraphicFramePr>
          <p:nvPr>
            <p:extLst>
              <p:ext uri="{D42A27DB-BD31-4B8C-83A1-F6EECF244321}">
                <p14:modId xmlns:p14="http://schemas.microsoft.com/office/powerpoint/2010/main" val="3217709565"/>
              </p:ext>
            </p:extLst>
          </p:nvPr>
        </p:nvGraphicFramePr>
        <p:xfrm>
          <a:off x="2517547" y="2903538"/>
          <a:ext cx="987425" cy="473075"/>
        </p:xfrm>
        <a:graphic>
          <a:graphicData uri="http://schemas.openxmlformats.org/presentationml/2006/ole">
            <mc:AlternateContent xmlns:mc="http://schemas.openxmlformats.org/markup-compatibility/2006">
              <mc:Choice xmlns:v="urn:schemas-microsoft-com:vml" Requires="v">
                <p:oleObj name="Equation" r:id="rId18" imgW="533160" imgH="253800" progId="Equation.DSMT4">
                  <p:embed/>
                </p:oleObj>
              </mc:Choice>
              <mc:Fallback>
                <p:oleObj name="Equation" r:id="rId18" imgW="533160" imgH="253800" progId="Equation.DSMT4">
                  <p:embed/>
                  <p:pic>
                    <p:nvPicPr>
                      <p:cNvPr id="35" name="Object 7">
                        <a:extLst>
                          <a:ext uri="{FF2B5EF4-FFF2-40B4-BE49-F238E27FC236}">
                            <a16:creationId xmlns:a16="http://schemas.microsoft.com/office/drawing/2014/main" id="{CE90B9D2-B3C1-E5C8-31F7-E419197B1F52}"/>
                          </a:ext>
                        </a:extLst>
                      </p:cNvPr>
                      <p:cNvPicPr>
                        <a:picLocks noChangeAspect="1" noChangeArrowheads="1"/>
                      </p:cNvPicPr>
                      <p:nvPr/>
                    </p:nvPicPr>
                    <p:blipFill>
                      <a:blip r:embed="rId19"/>
                      <a:srcRect/>
                      <a:stretch>
                        <a:fillRect/>
                      </a:stretch>
                    </p:blipFill>
                    <p:spPr bwMode="auto">
                      <a:xfrm>
                        <a:off x="2517547" y="2903538"/>
                        <a:ext cx="987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7">
            <a:extLst>
              <a:ext uri="{FF2B5EF4-FFF2-40B4-BE49-F238E27FC236}">
                <a16:creationId xmlns:a16="http://schemas.microsoft.com/office/drawing/2014/main" id="{467899FC-7E7D-F54B-E9D2-778DC8A37AE0}"/>
              </a:ext>
            </a:extLst>
          </p:cNvPr>
          <p:cNvGraphicFramePr>
            <a:graphicFrameLocks noChangeAspect="1"/>
          </p:cNvGraphicFramePr>
          <p:nvPr>
            <p:extLst>
              <p:ext uri="{D42A27DB-BD31-4B8C-83A1-F6EECF244321}">
                <p14:modId xmlns:p14="http://schemas.microsoft.com/office/powerpoint/2010/main" val="941281456"/>
              </p:ext>
            </p:extLst>
          </p:nvPr>
        </p:nvGraphicFramePr>
        <p:xfrm>
          <a:off x="2030632" y="4454069"/>
          <a:ext cx="460375" cy="357188"/>
        </p:xfrm>
        <a:graphic>
          <a:graphicData uri="http://schemas.openxmlformats.org/presentationml/2006/ole">
            <mc:AlternateContent xmlns:mc="http://schemas.openxmlformats.org/markup-compatibility/2006">
              <mc:Choice xmlns:v="urn:schemas-microsoft-com:vml" Requires="v">
                <p:oleObj name="Equation" r:id="rId20" imgW="330120" imgH="253800" progId="Equation.DSMT4">
                  <p:embed/>
                </p:oleObj>
              </mc:Choice>
              <mc:Fallback>
                <p:oleObj name="Equation" r:id="rId20" imgW="330120" imgH="253800" progId="Equation.DSMT4">
                  <p:embed/>
                  <p:pic>
                    <p:nvPicPr>
                      <p:cNvPr id="32" name="Object 7">
                        <a:extLst>
                          <a:ext uri="{FF2B5EF4-FFF2-40B4-BE49-F238E27FC236}">
                            <a16:creationId xmlns:a16="http://schemas.microsoft.com/office/drawing/2014/main" id="{C778961B-1197-874E-3669-53FC631430D8}"/>
                          </a:ext>
                        </a:extLst>
                      </p:cNvPr>
                      <p:cNvPicPr>
                        <a:picLocks noChangeAspect="1" noChangeArrowheads="1"/>
                      </p:cNvPicPr>
                      <p:nvPr/>
                    </p:nvPicPr>
                    <p:blipFill>
                      <a:blip r:embed="rId21"/>
                      <a:srcRect/>
                      <a:stretch>
                        <a:fillRect/>
                      </a:stretch>
                    </p:blipFill>
                    <p:spPr bwMode="auto">
                      <a:xfrm>
                        <a:off x="2030632" y="4454069"/>
                        <a:ext cx="46037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7">
            <a:extLst>
              <a:ext uri="{FF2B5EF4-FFF2-40B4-BE49-F238E27FC236}">
                <a16:creationId xmlns:a16="http://schemas.microsoft.com/office/drawing/2014/main" id="{944A4180-968B-B522-E0AA-23B673BF8D22}"/>
              </a:ext>
            </a:extLst>
          </p:cNvPr>
          <p:cNvGraphicFramePr>
            <a:graphicFrameLocks noChangeAspect="1"/>
          </p:cNvGraphicFramePr>
          <p:nvPr>
            <p:extLst>
              <p:ext uri="{D42A27DB-BD31-4B8C-83A1-F6EECF244321}">
                <p14:modId xmlns:p14="http://schemas.microsoft.com/office/powerpoint/2010/main" val="488068478"/>
              </p:ext>
            </p:extLst>
          </p:nvPr>
        </p:nvGraphicFramePr>
        <p:xfrm>
          <a:off x="2700410" y="3751676"/>
          <a:ext cx="460375" cy="357188"/>
        </p:xfrm>
        <a:graphic>
          <a:graphicData uri="http://schemas.openxmlformats.org/presentationml/2006/ole">
            <mc:AlternateContent xmlns:mc="http://schemas.openxmlformats.org/markup-compatibility/2006">
              <mc:Choice xmlns:v="urn:schemas-microsoft-com:vml" Requires="v">
                <p:oleObj name="Equation" r:id="rId22" imgW="330120" imgH="253800" progId="Equation.DSMT4">
                  <p:embed/>
                </p:oleObj>
              </mc:Choice>
              <mc:Fallback>
                <p:oleObj name="Equation" r:id="rId22" imgW="330120" imgH="253800" progId="Equation.DSMT4">
                  <p:embed/>
                  <p:pic>
                    <p:nvPicPr>
                      <p:cNvPr id="40" name="Object 7">
                        <a:extLst>
                          <a:ext uri="{FF2B5EF4-FFF2-40B4-BE49-F238E27FC236}">
                            <a16:creationId xmlns:a16="http://schemas.microsoft.com/office/drawing/2014/main" id="{467899FC-7E7D-F54B-E9D2-778DC8A37AE0}"/>
                          </a:ext>
                        </a:extLst>
                      </p:cNvPr>
                      <p:cNvPicPr>
                        <a:picLocks noChangeAspect="1" noChangeArrowheads="1"/>
                      </p:cNvPicPr>
                      <p:nvPr/>
                    </p:nvPicPr>
                    <p:blipFill>
                      <a:blip r:embed="rId21"/>
                      <a:srcRect/>
                      <a:stretch>
                        <a:fillRect/>
                      </a:stretch>
                    </p:blipFill>
                    <p:spPr bwMode="auto">
                      <a:xfrm>
                        <a:off x="2700410" y="3751676"/>
                        <a:ext cx="460375"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7">
            <a:extLst>
              <a:ext uri="{FF2B5EF4-FFF2-40B4-BE49-F238E27FC236}">
                <a16:creationId xmlns:a16="http://schemas.microsoft.com/office/drawing/2014/main" id="{5A6FF4C3-6DBD-AC15-8920-5010DCD0F1C5}"/>
              </a:ext>
            </a:extLst>
          </p:cNvPr>
          <p:cNvGraphicFramePr>
            <a:graphicFrameLocks noChangeAspect="1"/>
          </p:cNvGraphicFramePr>
          <p:nvPr>
            <p:extLst>
              <p:ext uri="{D42A27DB-BD31-4B8C-83A1-F6EECF244321}">
                <p14:modId xmlns:p14="http://schemas.microsoft.com/office/powerpoint/2010/main" val="2813705120"/>
              </p:ext>
            </p:extLst>
          </p:nvPr>
        </p:nvGraphicFramePr>
        <p:xfrm>
          <a:off x="2861602" y="4350863"/>
          <a:ext cx="388785" cy="390898"/>
        </p:xfrm>
        <a:graphic>
          <a:graphicData uri="http://schemas.openxmlformats.org/presentationml/2006/ole">
            <mc:AlternateContent xmlns:mc="http://schemas.openxmlformats.org/markup-compatibility/2006">
              <mc:Choice xmlns:v="urn:schemas-microsoft-com:vml" Requires="v">
                <p:oleObj name="Equation" r:id="rId23" imgW="253800" imgH="253800" progId="Equation.DSMT4">
                  <p:embed/>
                </p:oleObj>
              </mc:Choice>
              <mc:Fallback>
                <p:oleObj name="Equation" r:id="rId23" imgW="253800" imgH="253800" progId="Equation.DSMT4">
                  <p:embed/>
                  <p:pic>
                    <p:nvPicPr>
                      <p:cNvPr id="38" name="Object 7">
                        <a:extLst>
                          <a:ext uri="{FF2B5EF4-FFF2-40B4-BE49-F238E27FC236}">
                            <a16:creationId xmlns:a16="http://schemas.microsoft.com/office/drawing/2014/main" id="{0C19DB4F-F9E1-E5C3-9902-5CFC6199574C}"/>
                          </a:ext>
                        </a:extLst>
                      </p:cNvPr>
                      <p:cNvPicPr>
                        <a:picLocks noChangeAspect="1" noChangeArrowheads="1"/>
                      </p:cNvPicPr>
                      <p:nvPr/>
                    </p:nvPicPr>
                    <p:blipFill>
                      <a:blip r:embed="rId10"/>
                      <a:srcRect/>
                      <a:stretch>
                        <a:fillRect/>
                      </a:stretch>
                    </p:blipFill>
                    <p:spPr bwMode="auto">
                      <a:xfrm>
                        <a:off x="2861602" y="4350863"/>
                        <a:ext cx="388785" cy="390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4">
            <a:extLst>
              <a:ext uri="{FF2B5EF4-FFF2-40B4-BE49-F238E27FC236}">
                <a16:creationId xmlns:a16="http://schemas.microsoft.com/office/drawing/2014/main" id="{B1FA18CC-31A8-9283-8375-816110A58E13}"/>
              </a:ext>
            </a:extLst>
          </p:cNvPr>
          <p:cNvGraphicFramePr>
            <a:graphicFrameLocks noChangeAspect="1"/>
          </p:cNvGraphicFramePr>
          <p:nvPr>
            <p:extLst>
              <p:ext uri="{D42A27DB-BD31-4B8C-83A1-F6EECF244321}">
                <p14:modId xmlns:p14="http://schemas.microsoft.com/office/powerpoint/2010/main" val="2758453439"/>
              </p:ext>
            </p:extLst>
          </p:nvPr>
        </p:nvGraphicFramePr>
        <p:xfrm>
          <a:off x="7753890" y="3543884"/>
          <a:ext cx="2281539" cy="728151"/>
        </p:xfrm>
        <a:graphic>
          <a:graphicData uri="http://schemas.openxmlformats.org/presentationml/2006/ole">
            <mc:AlternateContent xmlns:mc="http://schemas.openxmlformats.org/markup-compatibility/2006">
              <mc:Choice xmlns:v="urn:schemas-microsoft-com:vml" Requires="v">
                <p:oleObj name="Equation" r:id="rId24" imgW="1231366" imgH="393529" progId="Equation.DSMT4">
                  <p:embed/>
                </p:oleObj>
              </mc:Choice>
              <mc:Fallback>
                <p:oleObj name="Equation" r:id="rId24" imgW="1231366" imgH="393529" progId="Equation.DSMT4">
                  <p:embed/>
                  <p:pic>
                    <p:nvPicPr>
                      <p:cNvPr id="6" name="Object 4">
                        <a:extLst>
                          <a:ext uri="{FF2B5EF4-FFF2-40B4-BE49-F238E27FC236}">
                            <a16:creationId xmlns:a16="http://schemas.microsoft.com/office/drawing/2014/main" id="{604E5656-6D8B-2381-99E7-F148CF20745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53890" y="3543884"/>
                        <a:ext cx="2281539" cy="728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6">
            <a:extLst>
              <a:ext uri="{FF2B5EF4-FFF2-40B4-BE49-F238E27FC236}">
                <a16:creationId xmlns:a16="http://schemas.microsoft.com/office/drawing/2014/main" id="{A9B34C0C-C6F4-1920-D175-B1DE62321C6E}"/>
              </a:ext>
            </a:extLst>
          </p:cNvPr>
          <p:cNvGraphicFramePr>
            <a:graphicFrameLocks noChangeAspect="1"/>
          </p:cNvGraphicFramePr>
          <p:nvPr>
            <p:extLst>
              <p:ext uri="{D42A27DB-BD31-4B8C-83A1-F6EECF244321}">
                <p14:modId xmlns:p14="http://schemas.microsoft.com/office/powerpoint/2010/main" val="3962843332"/>
              </p:ext>
            </p:extLst>
          </p:nvPr>
        </p:nvGraphicFramePr>
        <p:xfrm>
          <a:off x="7812174" y="2712107"/>
          <a:ext cx="1693771" cy="728150"/>
        </p:xfrm>
        <a:graphic>
          <a:graphicData uri="http://schemas.openxmlformats.org/presentationml/2006/ole">
            <mc:AlternateContent xmlns:mc="http://schemas.openxmlformats.org/markup-compatibility/2006">
              <mc:Choice xmlns:v="urn:schemas-microsoft-com:vml" Requires="v">
                <p:oleObj name="Equation" r:id="rId26" imgW="914400" imgH="393700" progId="Equation.DSMT4">
                  <p:embed/>
                </p:oleObj>
              </mc:Choice>
              <mc:Fallback>
                <p:oleObj name="Equation" r:id="rId26" imgW="914400" imgH="393700" progId="Equation.DSMT4">
                  <p:embed/>
                  <p:pic>
                    <p:nvPicPr>
                      <p:cNvPr id="11" name="Object 6">
                        <a:extLst>
                          <a:ext uri="{FF2B5EF4-FFF2-40B4-BE49-F238E27FC236}">
                            <a16:creationId xmlns:a16="http://schemas.microsoft.com/office/drawing/2014/main" id="{7C6D9349-0473-EF90-F800-C93081AF180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12174" y="2712107"/>
                        <a:ext cx="1693771" cy="72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965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8"/>
                                        </p:tgtEl>
                                      </p:cBhvr>
                                    </p:animEffect>
                                    <p:set>
                                      <p:cBhvr>
                                        <p:cTn id="91" dur="1" fill="hold">
                                          <p:stCondLst>
                                            <p:cond delay="499"/>
                                          </p:stCondLst>
                                        </p:cTn>
                                        <p:tgtEl>
                                          <p:spTgt spid="2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9"/>
                                        </p:tgtEl>
                                      </p:cBhvr>
                                    </p:animEffect>
                                    <p:set>
                                      <p:cBhvr>
                                        <p:cTn id="96" dur="1" fill="hold">
                                          <p:stCondLst>
                                            <p:cond delay="499"/>
                                          </p:stCondLst>
                                        </p:cTn>
                                        <p:tgtEl>
                                          <p:spTgt spid="2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childTnLst>
                                </p:cTn>
                              </p:par>
                              <p:par>
                                <p:cTn id="115" presetID="10"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4C2D-EA02-DEB9-1453-3865114451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AC3483-12C5-2474-0D33-4C9D26C3FEC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AD82FB-F421-B9F8-BAF4-0B01E3596B4E}"/>
              </a:ext>
            </a:extLst>
          </p:cNvPr>
          <p:cNvSpPr txBox="1"/>
          <p:nvPr/>
        </p:nvSpPr>
        <p:spPr>
          <a:xfrm>
            <a:off x="296126" y="23523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777E93D0-1DDD-3F8B-D152-9752FE8972FF}"/>
              </a:ext>
            </a:extLst>
          </p:cNvPr>
          <p:cNvSpPr txBox="1">
            <a:spLocks noChangeArrowheads="1"/>
          </p:cNvSpPr>
          <p:nvPr/>
        </p:nvSpPr>
        <p:spPr bwMode="auto">
          <a:xfrm>
            <a:off x="349845" y="160958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02DAABBB-38B1-9FD7-0209-06F37C37631B}"/>
              </a:ext>
            </a:extLst>
          </p:cNvPr>
          <p:cNvSpPr txBox="1"/>
          <p:nvPr/>
        </p:nvSpPr>
        <p:spPr>
          <a:xfrm>
            <a:off x="1759381" y="247708"/>
            <a:ext cx="4215121"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pSp>
        <p:nvGrpSpPr>
          <p:cNvPr id="6" name="Group 5">
            <a:extLst>
              <a:ext uri="{FF2B5EF4-FFF2-40B4-BE49-F238E27FC236}">
                <a16:creationId xmlns:a16="http://schemas.microsoft.com/office/drawing/2014/main" id="{A20A462A-66EA-1611-811B-30CC0B7B84AA}"/>
              </a:ext>
            </a:extLst>
          </p:cNvPr>
          <p:cNvGrpSpPr/>
          <p:nvPr/>
        </p:nvGrpSpPr>
        <p:grpSpPr>
          <a:xfrm>
            <a:off x="201028" y="931466"/>
            <a:ext cx="2105131" cy="431589"/>
            <a:chOff x="201028" y="964356"/>
            <a:chExt cx="2105131" cy="431589"/>
          </a:xfrm>
        </p:grpSpPr>
        <p:pic>
          <p:nvPicPr>
            <p:cNvPr id="7" name="Picture 6">
              <a:extLst>
                <a:ext uri="{FF2B5EF4-FFF2-40B4-BE49-F238E27FC236}">
                  <a16:creationId xmlns:a16="http://schemas.microsoft.com/office/drawing/2014/main" id="{6BC9ADCB-A074-8931-2835-F0458FDD8E61}"/>
                </a:ext>
              </a:extLst>
            </p:cNvPr>
            <p:cNvPicPr>
              <a:picLocks noChangeAspect="1"/>
            </p:cNvPicPr>
            <p:nvPr/>
          </p:nvPicPr>
          <p:blipFill>
            <a:blip r:embed="rId2"/>
            <a:stretch>
              <a:fillRect/>
            </a:stretch>
          </p:blipFill>
          <p:spPr>
            <a:xfrm>
              <a:off x="728682" y="976809"/>
              <a:ext cx="1577477" cy="419136"/>
            </a:xfrm>
            <a:prstGeom prst="rect">
              <a:avLst/>
            </a:prstGeom>
          </p:spPr>
        </p:pic>
        <p:sp>
          <p:nvSpPr>
            <p:cNvPr id="8" name="TextBox 7">
              <a:extLst>
                <a:ext uri="{FF2B5EF4-FFF2-40B4-BE49-F238E27FC236}">
                  <a16:creationId xmlns:a16="http://schemas.microsoft.com/office/drawing/2014/main" id="{4C7FC095-0D60-560C-5BBF-1E9AE95D9874}"/>
                </a:ext>
              </a:extLst>
            </p:cNvPr>
            <p:cNvSpPr txBox="1"/>
            <p:nvPr/>
          </p:nvSpPr>
          <p:spPr>
            <a:xfrm>
              <a:off x="201028" y="964356"/>
              <a:ext cx="603570"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9" name="Group 8">
            <a:extLst>
              <a:ext uri="{FF2B5EF4-FFF2-40B4-BE49-F238E27FC236}">
                <a16:creationId xmlns:a16="http://schemas.microsoft.com/office/drawing/2014/main" id="{3D8DE5B5-E639-45FD-FBF1-F89D8AF9BF89}"/>
              </a:ext>
            </a:extLst>
          </p:cNvPr>
          <p:cNvGrpSpPr/>
          <p:nvPr/>
        </p:nvGrpSpPr>
        <p:grpSpPr>
          <a:xfrm>
            <a:off x="3471594" y="914818"/>
            <a:ext cx="3093119" cy="447534"/>
            <a:chOff x="3155834" y="947708"/>
            <a:chExt cx="3093119" cy="447534"/>
          </a:xfrm>
        </p:grpSpPr>
        <p:pic>
          <p:nvPicPr>
            <p:cNvPr id="10" name="Picture 9">
              <a:extLst>
                <a:ext uri="{FF2B5EF4-FFF2-40B4-BE49-F238E27FC236}">
                  <a16:creationId xmlns:a16="http://schemas.microsoft.com/office/drawing/2014/main" id="{D35432DC-6518-B986-B095-05E1343B2FBB}"/>
                </a:ext>
              </a:extLst>
            </p:cNvPr>
            <p:cNvPicPr>
              <a:picLocks noChangeAspect="1"/>
            </p:cNvPicPr>
            <p:nvPr/>
          </p:nvPicPr>
          <p:blipFill>
            <a:blip r:embed="rId3"/>
            <a:stretch>
              <a:fillRect/>
            </a:stretch>
          </p:blipFill>
          <p:spPr>
            <a:xfrm>
              <a:off x="3726514" y="947708"/>
              <a:ext cx="2522439" cy="434378"/>
            </a:xfrm>
            <a:prstGeom prst="rect">
              <a:avLst/>
            </a:prstGeom>
          </p:spPr>
        </p:pic>
        <p:sp>
          <p:nvSpPr>
            <p:cNvPr id="11" name="TextBox 10">
              <a:extLst>
                <a:ext uri="{FF2B5EF4-FFF2-40B4-BE49-F238E27FC236}">
                  <a16:creationId xmlns:a16="http://schemas.microsoft.com/office/drawing/2014/main" id="{E292D2D3-E718-C171-0BC7-7E36C2ED4CB6}"/>
                </a:ext>
              </a:extLst>
            </p:cNvPr>
            <p:cNvSpPr txBox="1"/>
            <p:nvPr/>
          </p:nvSpPr>
          <p:spPr>
            <a:xfrm>
              <a:off x="3155834" y="964355"/>
              <a:ext cx="603570" cy="430887"/>
            </a:xfrm>
            <a:prstGeom prst="rect">
              <a:avLst/>
            </a:prstGeom>
            <a:noFill/>
          </p:spPr>
          <p:txBody>
            <a:bodyPr wrap="square">
              <a:spAutoFit/>
            </a:bodyPr>
            <a:lstStyle/>
            <a:p>
              <a:r>
                <a:rPr lang="en-US" sz="2200" b="0" i="0" u="none" strike="noStrike" baseline="0" dirty="0">
                  <a:latin typeface="TimesLTStd-Roman"/>
                </a:rPr>
                <a:t>(b)</a:t>
              </a:r>
              <a:endParaRPr lang="en-US" sz="2200" dirty="0"/>
            </a:p>
          </p:txBody>
        </p:sp>
      </p:grpSp>
      <p:grpSp>
        <p:nvGrpSpPr>
          <p:cNvPr id="12" name="Group 11">
            <a:extLst>
              <a:ext uri="{FF2B5EF4-FFF2-40B4-BE49-F238E27FC236}">
                <a16:creationId xmlns:a16="http://schemas.microsoft.com/office/drawing/2014/main" id="{CCB51460-9A01-14F6-2480-A0893920FD0F}"/>
              </a:ext>
            </a:extLst>
          </p:cNvPr>
          <p:cNvGrpSpPr/>
          <p:nvPr/>
        </p:nvGrpSpPr>
        <p:grpSpPr>
          <a:xfrm>
            <a:off x="8084272" y="914818"/>
            <a:ext cx="2854793" cy="430887"/>
            <a:chOff x="499362" y="2935621"/>
            <a:chExt cx="2854793" cy="430887"/>
          </a:xfrm>
        </p:grpSpPr>
        <p:pic>
          <p:nvPicPr>
            <p:cNvPr id="13" name="Picture 12">
              <a:extLst>
                <a:ext uri="{FF2B5EF4-FFF2-40B4-BE49-F238E27FC236}">
                  <a16:creationId xmlns:a16="http://schemas.microsoft.com/office/drawing/2014/main" id="{D6701492-0A3E-4A2A-6F3E-5E45EE3A60CB}"/>
                </a:ext>
              </a:extLst>
            </p:cNvPr>
            <p:cNvPicPr>
              <a:picLocks noChangeAspect="1"/>
            </p:cNvPicPr>
            <p:nvPr/>
          </p:nvPicPr>
          <p:blipFill>
            <a:blip r:embed="rId4"/>
            <a:stretch>
              <a:fillRect/>
            </a:stretch>
          </p:blipFill>
          <p:spPr>
            <a:xfrm>
              <a:off x="1083198" y="2956737"/>
              <a:ext cx="2270957" cy="388654"/>
            </a:xfrm>
            <a:prstGeom prst="rect">
              <a:avLst/>
            </a:prstGeom>
          </p:spPr>
        </p:pic>
        <p:sp>
          <p:nvSpPr>
            <p:cNvPr id="14" name="TextBox 13">
              <a:extLst>
                <a:ext uri="{FF2B5EF4-FFF2-40B4-BE49-F238E27FC236}">
                  <a16:creationId xmlns:a16="http://schemas.microsoft.com/office/drawing/2014/main" id="{D5C72A28-7CC5-91B4-1A74-E3495A09CF61}"/>
                </a:ext>
              </a:extLst>
            </p:cNvPr>
            <p:cNvSpPr txBox="1"/>
            <p:nvPr/>
          </p:nvSpPr>
          <p:spPr>
            <a:xfrm>
              <a:off x="499362" y="2935621"/>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5" name="Group 14">
            <a:extLst>
              <a:ext uri="{FF2B5EF4-FFF2-40B4-BE49-F238E27FC236}">
                <a16:creationId xmlns:a16="http://schemas.microsoft.com/office/drawing/2014/main" id="{D7056AAD-C288-D69D-A28B-E84484A628C9}"/>
              </a:ext>
            </a:extLst>
          </p:cNvPr>
          <p:cNvGrpSpPr/>
          <p:nvPr/>
        </p:nvGrpSpPr>
        <p:grpSpPr>
          <a:xfrm>
            <a:off x="349845" y="2256223"/>
            <a:ext cx="2854793" cy="430887"/>
            <a:chOff x="499362" y="2935621"/>
            <a:chExt cx="2854793" cy="430887"/>
          </a:xfrm>
        </p:grpSpPr>
        <p:pic>
          <p:nvPicPr>
            <p:cNvPr id="16" name="Picture 15">
              <a:extLst>
                <a:ext uri="{FF2B5EF4-FFF2-40B4-BE49-F238E27FC236}">
                  <a16:creationId xmlns:a16="http://schemas.microsoft.com/office/drawing/2014/main" id="{85B6B6FC-501C-220B-4938-305ADE99519E}"/>
                </a:ext>
              </a:extLst>
            </p:cNvPr>
            <p:cNvPicPr>
              <a:picLocks noChangeAspect="1"/>
            </p:cNvPicPr>
            <p:nvPr/>
          </p:nvPicPr>
          <p:blipFill>
            <a:blip r:embed="rId4"/>
            <a:stretch>
              <a:fillRect/>
            </a:stretch>
          </p:blipFill>
          <p:spPr>
            <a:xfrm>
              <a:off x="1083198" y="2956737"/>
              <a:ext cx="2270957" cy="388654"/>
            </a:xfrm>
            <a:prstGeom prst="rect">
              <a:avLst/>
            </a:prstGeom>
          </p:spPr>
        </p:pic>
        <p:sp>
          <p:nvSpPr>
            <p:cNvPr id="17" name="TextBox 16">
              <a:extLst>
                <a:ext uri="{FF2B5EF4-FFF2-40B4-BE49-F238E27FC236}">
                  <a16:creationId xmlns:a16="http://schemas.microsoft.com/office/drawing/2014/main" id="{4035F2F7-58BF-DA10-4096-296DD88A4446}"/>
                </a:ext>
              </a:extLst>
            </p:cNvPr>
            <p:cNvSpPr txBox="1"/>
            <p:nvPr/>
          </p:nvSpPr>
          <p:spPr>
            <a:xfrm>
              <a:off x="499362" y="2935621"/>
              <a:ext cx="603570"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aphicFrame>
        <p:nvGraphicFramePr>
          <p:cNvPr id="18" name="Object 9">
            <a:extLst>
              <a:ext uri="{FF2B5EF4-FFF2-40B4-BE49-F238E27FC236}">
                <a16:creationId xmlns:a16="http://schemas.microsoft.com/office/drawing/2014/main" id="{F3C19BF6-16B0-660E-D7F9-971FAC23D655}"/>
              </a:ext>
            </a:extLst>
          </p:cNvPr>
          <p:cNvGraphicFramePr>
            <a:graphicFrameLocks noChangeAspect="1"/>
          </p:cNvGraphicFramePr>
          <p:nvPr>
            <p:extLst>
              <p:ext uri="{D42A27DB-BD31-4B8C-83A1-F6EECF244321}">
                <p14:modId xmlns:p14="http://schemas.microsoft.com/office/powerpoint/2010/main" val="1647275373"/>
              </p:ext>
            </p:extLst>
          </p:nvPr>
        </p:nvGraphicFramePr>
        <p:xfrm>
          <a:off x="1181912" y="2759521"/>
          <a:ext cx="3322637" cy="730250"/>
        </p:xfrm>
        <a:graphic>
          <a:graphicData uri="http://schemas.openxmlformats.org/presentationml/2006/ole">
            <mc:AlternateContent xmlns:mc="http://schemas.openxmlformats.org/markup-compatibility/2006">
              <mc:Choice xmlns:v="urn:schemas-microsoft-com:vml" Requires="v">
                <p:oleObj name="Equation" r:id="rId5" imgW="1968480" imgH="431640" progId="Equation.DSMT4">
                  <p:embed/>
                </p:oleObj>
              </mc:Choice>
              <mc:Fallback>
                <p:oleObj name="Equation" r:id="rId5" imgW="1968480" imgH="43164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6"/>
                      <a:srcRect/>
                      <a:stretch>
                        <a:fillRect/>
                      </a:stretch>
                    </p:blipFill>
                    <p:spPr bwMode="auto">
                      <a:xfrm>
                        <a:off x="1181912" y="2759521"/>
                        <a:ext cx="3322637"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9">
            <a:extLst>
              <a:ext uri="{FF2B5EF4-FFF2-40B4-BE49-F238E27FC236}">
                <a16:creationId xmlns:a16="http://schemas.microsoft.com/office/drawing/2014/main" id="{1040E381-9835-EACD-8EDE-9C3F101A8683}"/>
              </a:ext>
            </a:extLst>
          </p:cNvPr>
          <p:cNvGraphicFramePr>
            <a:graphicFrameLocks noChangeAspect="1"/>
          </p:cNvGraphicFramePr>
          <p:nvPr>
            <p:extLst>
              <p:ext uri="{D42A27DB-BD31-4B8C-83A1-F6EECF244321}">
                <p14:modId xmlns:p14="http://schemas.microsoft.com/office/powerpoint/2010/main" val="407849940"/>
              </p:ext>
            </p:extLst>
          </p:nvPr>
        </p:nvGraphicFramePr>
        <p:xfrm>
          <a:off x="1181912" y="3560799"/>
          <a:ext cx="4373563" cy="730250"/>
        </p:xfrm>
        <a:graphic>
          <a:graphicData uri="http://schemas.openxmlformats.org/presentationml/2006/ole">
            <mc:AlternateContent xmlns:mc="http://schemas.openxmlformats.org/markup-compatibility/2006">
              <mc:Choice xmlns:v="urn:schemas-microsoft-com:vml" Requires="v">
                <p:oleObj name="Equation" r:id="rId7" imgW="2590560" imgH="431640" progId="Equation.DSMT4">
                  <p:embed/>
                </p:oleObj>
              </mc:Choice>
              <mc:Fallback>
                <p:oleObj name="Equation" r:id="rId7" imgW="2590560" imgH="431640" progId="Equation.DSMT4">
                  <p:embed/>
                  <p:pic>
                    <p:nvPicPr>
                      <p:cNvPr id="18" name="Object 9">
                        <a:extLst>
                          <a:ext uri="{FF2B5EF4-FFF2-40B4-BE49-F238E27FC236}">
                            <a16:creationId xmlns:a16="http://schemas.microsoft.com/office/drawing/2014/main" id="{F3C19BF6-16B0-660E-D7F9-971FAC23D655}"/>
                          </a:ext>
                        </a:extLst>
                      </p:cNvPr>
                      <p:cNvPicPr>
                        <a:picLocks noChangeAspect="1" noChangeArrowheads="1"/>
                      </p:cNvPicPr>
                      <p:nvPr/>
                    </p:nvPicPr>
                    <p:blipFill>
                      <a:blip r:embed="rId8"/>
                      <a:srcRect/>
                      <a:stretch>
                        <a:fillRect/>
                      </a:stretch>
                    </p:blipFill>
                    <p:spPr bwMode="auto">
                      <a:xfrm>
                        <a:off x="1181912" y="3560799"/>
                        <a:ext cx="437356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9">
            <a:extLst>
              <a:ext uri="{FF2B5EF4-FFF2-40B4-BE49-F238E27FC236}">
                <a16:creationId xmlns:a16="http://schemas.microsoft.com/office/drawing/2014/main" id="{38B9D11F-FB7A-0067-BF6A-91A42165C02F}"/>
              </a:ext>
            </a:extLst>
          </p:cNvPr>
          <p:cNvGraphicFramePr>
            <a:graphicFrameLocks noChangeAspect="1"/>
          </p:cNvGraphicFramePr>
          <p:nvPr>
            <p:extLst>
              <p:ext uri="{D42A27DB-BD31-4B8C-83A1-F6EECF244321}">
                <p14:modId xmlns:p14="http://schemas.microsoft.com/office/powerpoint/2010/main" val="4292879873"/>
              </p:ext>
            </p:extLst>
          </p:nvPr>
        </p:nvGraphicFramePr>
        <p:xfrm>
          <a:off x="1178459" y="4335456"/>
          <a:ext cx="5081588" cy="730250"/>
        </p:xfrm>
        <a:graphic>
          <a:graphicData uri="http://schemas.openxmlformats.org/presentationml/2006/ole">
            <mc:AlternateContent xmlns:mc="http://schemas.openxmlformats.org/markup-compatibility/2006">
              <mc:Choice xmlns:v="urn:schemas-microsoft-com:vml" Requires="v">
                <p:oleObj name="Equation" r:id="rId9" imgW="3009600" imgH="431640" progId="Equation.DSMT4">
                  <p:embed/>
                </p:oleObj>
              </mc:Choice>
              <mc:Fallback>
                <p:oleObj name="Equation" r:id="rId9" imgW="3009600" imgH="431640" progId="Equation.DSMT4">
                  <p:embed/>
                  <p:pic>
                    <p:nvPicPr>
                      <p:cNvPr id="19" name="Object 9">
                        <a:extLst>
                          <a:ext uri="{FF2B5EF4-FFF2-40B4-BE49-F238E27FC236}">
                            <a16:creationId xmlns:a16="http://schemas.microsoft.com/office/drawing/2014/main" id="{1040E381-9835-EACD-8EDE-9C3F101A8683}"/>
                          </a:ext>
                        </a:extLst>
                      </p:cNvPr>
                      <p:cNvPicPr>
                        <a:picLocks noChangeAspect="1" noChangeArrowheads="1"/>
                      </p:cNvPicPr>
                      <p:nvPr/>
                    </p:nvPicPr>
                    <p:blipFill>
                      <a:blip r:embed="rId10"/>
                      <a:srcRect/>
                      <a:stretch>
                        <a:fillRect/>
                      </a:stretch>
                    </p:blipFill>
                    <p:spPr bwMode="auto">
                      <a:xfrm>
                        <a:off x="1178459" y="4335456"/>
                        <a:ext cx="508158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9">
            <a:extLst>
              <a:ext uri="{FF2B5EF4-FFF2-40B4-BE49-F238E27FC236}">
                <a16:creationId xmlns:a16="http://schemas.microsoft.com/office/drawing/2014/main" id="{B60256BD-01A6-4636-2DD2-C6C689DCF619}"/>
              </a:ext>
            </a:extLst>
          </p:cNvPr>
          <p:cNvGraphicFramePr>
            <a:graphicFrameLocks noChangeAspect="1"/>
          </p:cNvGraphicFramePr>
          <p:nvPr>
            <p:extLst>
              <p:ext uri="{D42A27DB-BD31-4B8C-83A1-F6EECF244321}">
                <p14:modId xmlns:p14="http://schemas.microsoft.com/office/powerpoint/2010/main" val="3210107622"/>
              </p:ext>
            </p:extLst>
          </p:nvPr>
        </p:nvGraphicFramePr>
        <p:xfrm>
          <a:off x="1178459" y="5136734"/>
          <a:ext cx="4587875" cy="730250"/>
        </p:xfrm>
        <a:graphic>
          <a:graphicData uri="http://schemas.openxmlformats.org/presentationml/2006/ole">
            <mc:AlternateContent xmlns:mc="http://schemas.openxmlformats.org/markup-compatibility/2006">
              <mc:Choice xmlns:v="urn:schemas-microsoft-com:vml" Requires="v">
                <p:oleObj name="Equation" r:id="rId11" imgW="2717640" imgH="431640" progId="Equation.DSMT4">
                  <p:embed/>
                </p:oleObj>
              </mc:Choice>
              <mc:Fallback>
                <p:oleObj name="Equation" r:id="rId11" imgW="2717640" imgH="431640" progId="Equation.DSMT4">
                  <p:embed/>
                  <p:pic>
                    <p:nvPicPr>
                      <p:cNvPr id="20" name="Object 9">
                        <a:extLst>
                          <a:ext uri="{FF2B5EF4-FFF2-40B4-BE49-F238E27FC236}">
                            <a16:creationId xmlns:a16="http://schemas.microsoft.com/office/drawing/2014/main" id="{38B9D11F-FB7A-0067-BF6A-91A42165C02F}"/>
                          </a:ext>
                        </a:extLst>
                      </p:cNvPr>
                      <p:cNvPicPr>
                        <a:picLocks noChangeAspect="1" noChangeArrowheads="1"/>
                      </p:cNvPicPr>
                      <p:nvPr/>
                    </p:nvPicPr>
                    <p:blipFill>
                      <a:blip r:embed="rId12"/>
                      <a:srcRect/>
                      <a:stretch>
                        <a:fillRect/>
                      </a:stretch>
                    </p:blipFill>
                    <p:spPr bwMode="auto">
                      <a:xfrm>
                        <a:off x="1178459" y="5136734"/>
                        <a:ext cx="45878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9">
            <a:extLst>
              <a:ext uri="{FF2B5EF4-FFF2-40B4-BE49-F238E27FC236}">
                <a16:creationId xmlns:a16="http://schemas.microsoft.com/office/drawing/2014/main" id="{2182C040-B6DF-1BC4-C972-ACA5B297F3FD}"/>
              </a:ext>
            </a:extLst>
          </p:cNvPr>
          <p:cNvGraphicFramePr>
            <a:graphicFrameLocks noChangeAspect="1"/>
          </p:cNvGraphicFramePr>
          <p:nvPr>
            <p:extLst>
              <p:ext uri="{D42A27DB-BD31-4B8C-83A1-F6EECF244321}">
                <p14:modId xmlns:p14="http://schemas.microsoft.com/office/powerpoint/2010/main" val="256062379"/>
              </p:ext>
            </p:extLst>
          </p:nvPr>
        </p:nvGraphicFramePr>
        <p:xfrm>
          <a:off x="1178459" y="5866036"/>
          <a:ext cx="4159250" cy="730250"/>
        </p:xfrm>
        <a:graphic>
          <a:graphicData uri="http://schemas.openxmlformats.org/presentationml/2006/ole">
            <mc:AlternateContent xmlns:mc="http://schemas.openxmlformats.org/markup-compatibility/2006">
              <mc:Choice xmlns:v="urn:schemas-microsoft-com:vml" Requires="v">
                <p:oleObj name="Equation" r:id="rId13" imgW="2463480" imgH="431640" progId="Equation.DSMT4">
                  <p:embed/>
                </p:oleObj>
              </mc:Choice>
              <mc:Fallback>
                <p:oleObj name="Equation" r:id="rId13" imgW="2463480" imgH="431640" progId="Equation.DSMT4">
                  <p:embed/>
                  <p:pic>
                    <p:nvPicPr>
                      <p:cNvPr id="21" name="Object 9">
                        <a:extLst>
                          <a:ext uri="{FF2B5EF4-FFF2-40B4-BE49-F238E27FC236}">
                            <a16:creationId xmlns:a16="http://schemas.microsoft.com/office/drawing/2014/main" id="{B60256BD-01A6-4636-2DD2-C6C689DCF619}"/>
                          </a:ext>
                        </a:extLst>
                      </p:cNvPr>
                      <p:cNvPicPr>
                        <a:picLocks noChangeAspect="1" noChangeArrowheads="1"/>
                      </p:cNvPicPr>
                      <p:nvPr/>
                    </p:nvPicPr>
                    <p:blipFill>
                      <a:blip r:embed="rId14"/>
                      <a:srcRect/>
                      <a:stretch>
                        <a:fillRect/>
                      </a:stretch>
                    </p:blipFill>
                    <p:spPr bwMode="auto">
                      <a:xfrm>
                        <a:off x="1178459" y="5866036"/>
                        <a:ext cx="41592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5" name="Picture 24">
            <a:extLst>
              <a:ext uri="{FF2B5EF4-FFF2-40B4-BE49-F238E27FC236}">
                <a16:creationId xmlns:a16="http://schemas.microsoft.com/office/drawing/2014/main" id="{1283DC65-5019-F891-B5B8-14C0C430A6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0176" y="2811363"/>
            <a:ext cx="1862863"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FCD30AAE-F416-A2E0-FD14-0FA80C459B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3230" y="3621534"/>
            <a:ext cx="735429"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8526234D-8E3C-64A6-0DA3-7EBDDB9D81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78659" y="3580224"/>
            <a:ext cx="496505"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A560DEC7-8399-8FE4-4F9B-1871752B5C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9890" y="3590140"/>
            <a:ext cx="1538078"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466BCFD9-954A-0D37-027C-F366C9D2DF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6468" y="4379124"/>
            <a:ext cx="1257819"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A93455B2-A503-98C7-4C71-B307C1ABF4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7710" y="4391385"/>
            <a:ext cx="922338"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A7E1A3A-DE22-6472-52DF-D9D8782EB42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4287" y="5162655"/>
            <a:ext cx="922338"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C9EF2B43-7244-726A-726E-365AA649D8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4990" y="6038986"/>
            <a:ext cx="461169" cy="3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B4D30599-CE5F-E57A-667E-7DD6D4368B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5746" y="5911391"/>
            <a:ext cx="868892"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E8749487-6D35-E40B-7733-AB99ECCC03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27647" y="5905504"/>
            <a:ext cx="719403"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F9637289-B18D-D75E-9A10-C890A2910A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2976" y="5892431"/>
            <a:ext cx="1632499" cy="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7">
            <a:extLst>
              <a:ext uri="{FF2B5EF4-FFF2-40B4-BE49-F238E27FC236}">
                <a16:creationId xmlns:a16="http://schemas.microsoft.com/office/drawing/2014/main" id="{1FE18A61-5ADA-35A4-458F-27C919CBB2D3}"/>
              </a:ext>
            </a:extLst>
          </p:cNvPr>
          <p:cNvGraphicFramePr>
            <a:graphicFrameLocks noChangeAspect="1"/>
          </p:cNvGraphicFramePr>
          <p:nvPr>
            <p:extLst>
              <p:ext uri="{D42A27DB-BD31-4B8C-83A1-F6EECF244321}">
                <p14:modId xmlns:p14="http://schemas.microsoft.com/office/powerpoint/2010/main" val="3892154186"/>
              </p:ext>
            </p:extLst>
          </p:nvPr>
        </p:nvGraphicFramePr>
        <p:xfrm>
          <a:off x="4997589" y="920353"/>
          <a:ext cx="321310" cy="323056"/>
        </p:xfrm>
        <a:graphic>
          <a:graphicData uri="http://schemas.openxmlformats.org/presentationml/2006/ole">
            <mc:AlternateContent xmlns:mc="http://schemas.openxmlformats.org/markup-compatibility/2006">
              <mc:Choice xmlns:v="urn:schemas-microsoft-com:vml" Requires="v">
                <p:oleObj name="Equation" r:id="rId16" imgW="253800" imgH="253800" progId="Equation.DSMT4">
                  <p:embed/>
                </p:oleObj>
              </mc:Choice>
              <mc:Fallback>
                <p:oleObj name="Equation" r:id="rId16" imgW="253800" imgH="253800" progId="Equation.DSMT4">
                  <p:embed/>
                  <p:pic>
                    <p:nvPicPr>
                      <p:cNvPr id="18" name="Object 7">
                        <a:extLst>
                          <a:ext uri="{FF2B5EF4-FFF2-40B4-BE49-F238E27FC236}">
                            <a16:creationId xmlns:a16="http://schemas.microsoft.com/office/drawing/2014/main" id="{4158BFC8-C359-D904-F5F3-F251816D0113}"/>
                          </a:ext>
                        </a:extLst>
                      </p:cNvPr>
                      <p:cNvPicPr>
                        <a:picLocks noChangeAspect="1" noChangeArrowheads="1"/>
                      </p:cNvPicPr>
                      <p:nvPr/>
                    </p:nvPicPr>
                    <p:blipFill>
                      <a:blip r:embed="rId17"/>
                      <a:srcRect/>
                      <a:stretch>
                        <a:fillRect/>
                      </a:stretch>
                    </p:blipFill>
                    <p:spPr bwMode="auto">
                      <a:xfrm>
                        <a:off x="4997589" y="920353"/>
                        <a:ext cx="321310" cy="323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3">
            <a:extLst>
              <a:ext uri="{FF2B5EF4-FFF2-40B4-BE49-F238E27FC236}">
                <a16:creationId xmlns:a16="http://schemas.microsoft.com/office/drawing/2014/main" id="{425A8BF5-7404-BF22-7E3F-F6F14B0FA682}"/>
              </a:ext>
            </a:extLst>
          </p:cNvPr>
          <p:cNvGraphicFramePr>
            <a:graphicFrameLocks noChangeAspect="1"/>
          </p:cNvGraphicFramePr>
          <p:nvPr>
            <p:extLst>
              <p:ext uri="{D42A27DB-BD31-4B8C-83A1-F6EECF244321}">
                <p14:modId xmlns:p14="http://schemas.microsoft.com/office/powerpoint/2010/main" val="4070128724"/>
              </p:ext>
            </p:extLst>
          </p:nvPr>
        </p:nvGraphicFramePr>
        <p:xfrm>
          <a:off x="7227653" y="2050876"/>
          <a:ext cx="2045382" cy="728151"/>
        </p:xfrm>
        <a:graphic>
          <a:graphicData uri="http://schemas.openxmlformats.org/presentationml/2006/ole">
            <mc:AlternateContent xmlns:mc="http://schemas.openxmlformats.org/markup-compatibility/2006">
              <mc:Choice xmlns:v="urn:schemas-microsoft-com:vml" Requires="v">
                <p:oleObj name="Equation" r:id="rId18" imgW="1104900" imgH="393700" progId="Equation.DSMT4">
                  <p:embed/>
                </p:oleObj>
              </mc:Choice>
              <mc:Fallback>
                <p:oleObj name="Equation" r:id="rId18" imgW="1104900" imgH="393700" progId="Equation.DSMT4">
                  <p:embed/>
                  <p:pic>
                    <p:nvPicPr>
                      <p:cNvPr id="5" name="Object 3">
                        <a:extLst>
                          <a:ext uri="{FF2B5EF4-FFF2-40B4-BE49-F238E27FC236}">
                            <a16:creationId xmlns:a16="http://schemas.microsoft.com/office/drawing/2014/main" id="{3528A855-569A-3CB7-3AD5-E5D980376A2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27653" y="2050876"/>
                        <a:ext cx="2045382" cy="728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5">
            <a:extLst>
              <a:ext uri="{FF2B5EF4-FFF2-40B4-BE49-F238E27FC236}">
                <a16:creationId xmlns:a16="http://schemas.microsoft.com/office/drawing/2014/main" id="{60CB333F-C215-AC8F-BCD3-40CA9B1CA267}"/>
              </a:ext>
            </a:extLst>
          </p:cNvPr>
          <p:cNvGraphicFramePr>
            <a:graphicFrameLocks noChangeAspect="1"/>
          </p:cNvGraphicFramePr>
          <p:nvPr>
            <p:extLst>
              <p:ext uri="{D42A27DB-BD31-4B8C-83A1-F6EECF244321}">
                <p14:modId xmlns:p14="http://schemas.microsoft.com/office/powerpoint/2010/main" val="4277394723"/>
              </p:ext>
            </p:extLst>
          </p:nvPr>
        </p:nvGraphicFramePr>
        <p:xfrm>
          <a:off x="7194128" y="3715592"/>
          <a:ext cx="2245877" cy="661955"/>
        </p:xfrm>
        <a:graphic>
          <a:graphicData uri="http://schemas.openxmlformats.org/presentationml/2006/ole">
            <mc:AlternateContent xmlns:mc="http://schemas.openxmlformats.org/markup-compatibility/2006">
              <mc:Choice xmlns:v="urn:schemas-microsoft-com:vml" Requires="v">
                <p:oleObj name="Equation" r:id="rId20" imgW="1333500" imgH="393700" progId="Equation.DSMT4">
                  <p:embed/>
                </p:oleObj>
              </mc:Choice>
              <mc:Fallback>
                <p:oleObj name="Equation" r:id="rId20" imgW="1333500" imgH="393700" progId="Equation.DSMT4">
                  <p:embed/>
                  <p:pic>
                    <p:nvPicPr>
                      <p:cNvPr id="7" name="Object 5">
                        <a:extLst>
                          <a:ext uri="{FF2B5EF4-FFF2-40B4-BE49-F238E27FC236}">
                            <a16:creationId xmlns:a16="http://schemas.microsoft.com/office/drawing/2014/main" id="{06613901-D4CA-B775-EC53-4DB8E97125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94128" y="3715592"/>
                        <a:ext cx="2245877" cy="661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8">
            <a:extLst>
              <a:ext uri="{FF2B5EF4-FFF2-40B4-BE49-F238E27FC236}">
                <a16:creationId xmlns:a16="http://schemas.microsoft.com/office/drawing/2014/main" id="{6E9E24D2-5865-520C-0FA8-813BC2F25D23}"/>
              </a:ext>
            </a:extLst>
          </p:cNvPr>
          <p:cNvGraphicFramePr>
            <a:graphicFrameLocks noChangeAspect="1"/>
          </p:cNvGraphicFramePr>
          <p:nvPr>
            <p:extLst>
              <p:ext uri="{D42A27DB-BD31-4B8C-83A1-F6EECF244321}">
                <p14:modId xmlns:p14="http://schemas.microsoft.com/office/powerpoint/2010/main" val="3615440511"/>
              </p:ext>
            </p:extLst>
          </p:nvPr>
        </p:nvGraphicFramePr>
        <p:xfrm>
          <a:off x="7180894" y="2905865"/>
          <a:ext cx="2452097" cy="674359"/>
        </p:xfrm>
        <a:graphic>
          <a:graphicData uri="http://schemas.openxmlformats.org/presentationml/2006/ole">
            <mc:AlternateContent xmlns:mc="http://schemas.openxmlformats.org/markup-compatibility/2006">
              <mc:Choice xmlns:v="urn:schemas-microsoft-com:vml" Requires="v">
                <p:oleObj name="Equation" r:id="rId22" imgW="1333500" imgH="393700" progId="Equation.DSMT4">
                  <p:embed/>
                </p:oleObj>
              </mc:Choice>
              <mc:Fallback>
                <p:oleObj name="Equation" r:id="rId22" imgW="1333500" imgH="393700" progId="Equation.DSMT4">
                  <p:embed/>
                  <p:pic>
                    <p:nvPicPr>
                      <p:cNvPr id="28" name="Object 8">
                        <a:extLst>
                          <a:ext uri="{FF2B5EF4-FFF2-40B4-BE49-F238E27FC236}">
                            <a16:creationId xmlns:a16="http://schemas.microsoft.com/office/drawing/2014/main" id="{DB9D7781-DCA2-8EE6-D07B-D57C61AD0E6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80894" y="2905865"/>
                        <a:ext cx="2452097" cy="67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
            <a:extLst>
              <a:ext uri="{FF2B5EF4-FFF2-40B4-BE49-F238E27FC236}">
                <a16:creationId xmlns:a16="http://schemas.microsoft.com/office/drawing/2014/main" id="{F19C0E9E-7C74-CD48-6A38-68FDCBABDE59}"/>
              </a:ext>
            </a:extLst>
          </p:cNvPr>
          <p:cNvGraphicFramePr>
            <a:graphicFrameLocks noChangeAspect="1"/>
          </p:cNvGraphicFramePr>
          <p:nvPr>
            <p:extLst>
              <p:ext uri="{D42A27DB-BD31-4B8C-83A1-F6EECF244321}">
                <p14:modId xmlns:p14="http://schemas.microsoft.com/office/powerpoint/2010/main" val="4288645568"/>
              </p:ext>
            </p:extLst>
          </p:nvPr>
        </p:nvGraphicFramePr>
        <p:xfrm>
          <a:off x="778409" y="2777822"/>
          <a:ext cx="400050" cy="728663"/>
        </p:xfrm>
        <a:graphic>
          <a:graphicData uri="http://schemas.openxmlformats.org/presentationml/2006/ole">
            <mc:AlternateContent xmlns:mc="http://schemas.openxmlformats.org/markup-compatibility/2006">
              <mc:Choice xmlns:v="urn:schemas-microsoft-com:vml" Requires="v">
                <p:oleObj name="Equation" r:id="rId24" imgW="215640" imgH="393480" progId="Equation.DSMT4">
                  <p:embed/>
                </p:oleObj>
              </mc:Choice>
              <mc:Fallback>
                <p:oleObj name="Equation" r:id="rId24" imgW="215640" imgH="393480" progId="Equation.DSMT4">
                  <p:embed/>
                  <p:pic>
                    <p:nvPicPr>
                      <p:cNvPr id="23" name="Object 3">
                        <a:extLst>
                          <a:ext uri="{FF2B5EF4-FFF2-40B4-BE49-F238E27FC236}">
                            <a16:creationId xmlns:a16="http://schemas.microsoft.com/office/drawing/2014/main" id="{425A8BF5-7404-BF22-7E3F-F6F14B0FA682}"/>
                          </a:ext>
                        </a:extLst>
                      </p:cNvPr>
                      <p:cNvPicPr>
                        <a:picLocks noChangeAspect="1" noChangeArrowheads="1"/>
                      </p:cNvPicPr>
                      <p:nvPr/>
                    </p:nvPicPr>
                    <p:blipFill>
                      <a:blip r:embed="rId25"/>
                      <a:srcRect/>
                      <a:stretch>
                        <a:fillRect/>
                      </a:stretch>
                    </p:blipFill>
                    <p:spPr bwMode="auto">
                      <a:xfrm>
                        <a:off x="778409" y="2777822"/>
                        <a:ext cx="4000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1493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dissolv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ssolv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33"/>
                                        </p:tgtEl>
                                      </p:cBhvr>
                                    </p:animEffect>
                                    <p:set>
                                      <p:cBhvr>
                                        <p:cTn id="105" dur="1" fill="hold">
                                          <p:stCondLst>
                                            <p:cond delay="499"/>
                                          </p:stCondLst>
                                        </p:cTn>
                                        <p:tgtEl>
                                          <p:spTgt spid="3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34"/>
                                        </p:tgtEl>
                                      </p:cBhvr>
                                    </p:animEffect>
                                    <p:set>
                                      <p:cBhvr>
                                        <p:cTn id="110" dur="1" fill="hold">
                                          <p:stCondLst>
                                            <p:cond delay="499"/>
                                          </p:stCondLst>
                                        </p:cTn>
                                        <p:tgtEl>
                                          <p:spTgt spid="3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F344-C6DA-DD15-9D1B-56715DBB1D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989B0C-01EE-F42C-4EEA-7B994C73731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(2,3)</a:t>
            </a:r>
            <a:endParaRPr lang="en-US"/>
          </a:p>
        </p:txBody>
      </p:sp>
      <p:sp>
        <p:nvSpPr>
          <p:cNvPr id="3" name="TextBox 2">
            <a:extLst>
              <a:ext uri="{FF2B5EF4-FFF2-40B4-BE49-F238E27FC236}">
                <a16:creationId xmlns:a16="http://schemas.microsoft.com/office/drawing/2014/main" id="{131DB568-4250-1643-2C6D-56BDAAAD0AE5}"/>
              </a:ext>
            </a:extLst>
          </p:cNvPr>
          <p:cNvSpPr txBox="1"/>
          <p:nvPr/>
        </p:nvSpPr>
        <p:spPr>
          <a:xfrm>
            <a:off x="1659406" y="232318"/>
            <a:ext cx="7767466" cy="430887"/>
          </a:xfrm>
          <a:prstGeom prst="rect">
            <a:avLst/>
          </a:prstGeom>
          <a:noFill/>
        </p:spPr>
        <p:txBody>
          <a:bodyPr wrap="square">
            <a:spAutoFit/>
          </a:bodyPr>
          <a:lstStyle/>
          <a:p>
            <a:pPr algn="l"/>
            <a:r>
              <a:rPr lang="en-US" sz="2200" b="0" i="0" u="none" strike="noStrike" baseline="0" dirty="0">
                <a:latin typeface="TimesLTStd-Roman"/>
              </a:rPr>
              <a:t>Find an equation of the tangent line to the curve at the given point.</a:t>
            </a:r>
            <a:endParaRPr lang="en-US" sz="2200" dirty="0"/>
          </a:p>
        </p:txBody>
      </p:sp>
      <p:pic>
        <p:nvPicPr>
          <p:cNvPr id="6" name="Picture 5">
            <a:extLst>
              <a:ext uri="{FF2B5EF4-FFF2-40B4-BE49-F238E27FC236}">
                <a16:creationId xmlns:a16="http://schemas.microsoft.com/office/drawing/2014/main" id="{71B5EDD1-7A6A-A2DF-8513-36F221F3B702}"/>
              </a:ext>
            </a:extLst>
          </p:cNvPr>
          <p:cNvPicPr>
            <a:picLocks noChangeAspect="1"/>
          </p:cNvPicPr>
          <p:nvPr/>
        </p:nvPicPr>
        <p:blipFill>
          <a:blip r:embed="rId2"/>
          <a:stretch>
            <a:fillRect/>
          </a:stretch>
        </p:blipFill>
        <p:spPr>
          <a:xfrm>
            <a:off x="1759381" y="772693"/>
            <a:ext cx="2773920" cy="480102"/>
          </a:xfrm>
          <a:prstGeom prst="rect">
            <a:avLst/>
          </a:prstGeom>
        </p:spPr>
      </p:pic>
      <p:sp>
        <p:nvSpPr>
          <p:cNvPr id="7" name="TextBox 6">
            <a:extLst>
              <a:ext uri="{FF2B5EF4-FFF2-40B4-BE49-F238E27FC236}">
                <a16:creationId xmlns:a16="http://schemas.microsoft.com/office/drawing/2014/main" id="{08D3D76C-51C4-DE1A-417A-0485C8163D1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2D109231-2FF2-F7BC-89FE-C4BED00C518F}"/>
              </a:ext>
            </a:extLst>
          </p:cNvPr>
          <p:cNvSpPr txBox="1">
            <a:spLocks noChangeArrowheads="1"/>
          </p:cNvSpPr>
          <p:nvPr/>
        </p:nvSpPr>
        <p:spPr bwMode="auto">
          <a:xfrm>
            <a:off x="296126" y="137276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10" name="Picture 9">
            <a:extLst>
              <a:ext uri="{FF2B5EF4-FFF2-40B4-BE49-F238E27FC236}">
                <a16:creationId xmlns:a16="http://schemas.microsoft.com/office/drawing/2014/main" id="{A4917360-56C3-DD11-92C7-27D254E4307A}"/>
              </a:ext>
            </a:extLst>
          </p:cNvPr>
          <p:cNvPicPr>
            <a:picLocks noChangeAspect="1"/>
          </p:cNvPicPr>
          <p:nvPr/>
        </p:nvPicPr>
        <p:blipFill>
          <a:blip r:embed="rId3"/>
          <a:stretch>
            <a:fillRect/>
          </a:stretch>
        </p:blipFill>
        <p:spPr>
          <a:xfrm>
            <a:off x="296126" y="1986949"/>
            <a:ext cx="3490262" cy="480102"/>
          </a:xfrm>
          <a:prstGeom prst="rect">
            <a:avLst/>
          </a:prstGeom>
        </p:spPr>
      </p:pic>
      <p:pic>
        <p:nvPicPr>
          <p:cNvPr id="11" name="Picture 10">
            <a:extLst>
              <a:ext uri="{FF2B5EF4-FFF2-40B4-BE49-F238E27FC236}">
                <a16:creationId xmlns:a16="http://schemas.microsoft.com/office/drawing/2014/main" id="{A67B2067-8C00-1597-DA9A-79DC2799E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256" y="1986949"/>
            <a:ext cx="1745131"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5BBD1F5-6CDB-BF45-CA32-3013F3F98377}"/>
              </a:ext>
            </a:extLst>
          </p:cNvPr>
          <p:cNvPicPr>
            <a:picLocks noChangeAspect="1"/>
          </p:cNvPicPr>
          <p:nvPr/>
        </p:nvPicPr>
        <p:blipFill>
          <a:blip r:embed="rId5"/>
          <a:stretch>
            <a:fillRect/>
          </a:stretch>
        </p:blipFill>
        <p:spPr>
          <a:xfrm>
            <a:off x="146929" y="2609547"/>
            <a:ext cx="3185436" cy="518205"/>
          </a:xfrm>
          <a:prstGeom prst="rect">
            <a:avLst/>
          </a:prstGeom>
        </p:spPr>
      </p:pic>
      <p:pic>
        <p:nvPicPr>
          <p:cNvPr id="14" name="Picture 13">
            <a:extLst>
              <a:ext uri="{FF2B5EF4-FFF2-40B4-BE49-F238E27FC236}">
                <a16:creationId xmlns:a16="http://schemas.microsoft.com/office/drawing/2014/main" id="{F0EEE4F3-FE03-3A72-AD4F-2565C26A8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509" y="2636812"/>
            <a:ext cx="643604"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78CC2BD-B706-30FE-1686-5C5EC9CADC7E}"/>
              </a:ext>
            </a:extLst>
          </p:cNvPr>
          <p:cNvPicPr>
            <a:picLocks noChangeAspect="1"/>
          </p:cNvPicPr>
          <p:nvPr/>
        </p:nvPicPr>
        <p:blipFill>
          <a:blip r:embed="rId6"/>
          <a:stretch>
            <a:fillRect/>
          </a:stretch>
        </p:blipFill>
        <p:spPr>
          <a:xfrm>
            <a:off x="564902" y="3201205"/>
            <a:ext cx="1615580" cy="861135"/>
          </a:xfrm>
          <a:prstGeom prst="rect">
            <a:avLst/>
          </a:prstGeom>
        </p:spPr>
      </p:pic>
      <p:sp>
        <p:nvSpPr>
          <p:cNvPr id="18" name="TextBox 17">
            <a:extLst>
              <a:ext uri="{FF2B5EF4-FFF2-40B4-BE49-F238E27FC236}">
                <a16:creationId xmlns:a16="http://schemas.microsoft.com/office/drawing/2014/main" id="{7EC1FED9-BBD2-3F82-DF55-8319A08F3750}"/>
              </a:ext>
            </a:extLst>
          </p:cNvPr>
          <p:cNvSpPr txBox="1"/>
          <p:nvPr/>
        </p:nvSpPr>
        <p:spPr>
          <a:xfrm>
            <a:off x="296126" y="4135793"/>
            <a:ext cx="4895987"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At the point of tangency (2</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3) the slope is</a:t>
            </a:r>
            <a:endParaRPr lang="en-US" sz="22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2AE5501A-8EF9-443F-3B2D-1BEBF2310C14}"/>
              </a:ext>
            </a:extLst>
          </p:cNvPr>
          <p:cNvPicPr>
            <a:picLocks noChangeAspect="1"/>
          </p:cNvPicPr>
          <p:nvPr/>
        </p:nvPicPr>
        <p:blipFill>
          <a:blip r:embed="rId7"/>
          <a:stretch>
            <a:fillRect/>
          </a:stretch>
        </p:blipFill>
        <p:spPr>
          <a:xfrm>
            <a:off x="1043011" y="4504156"/>
            <a:ext cx="1790855" cy="845893"/>
          </a:xfrm>
          <a:prstGeom prst="rect">
            <a:avLst/>
          </a:prstGeom>
        </p:spPr>
      </p:pic>
      <p:sp>
        <p:nvSpPr>
          <p:cNvPr id="22" name="TextBox 21">
            <a:extLst>
              <a:ext uri="{FF2B5EF4-FFF2-40B4-BE49-F238E27FC236}">
                <a16:creationId xmlns:a16="http://schemas.microsoft.com/office/drawing/2014/main" id="{2C77A9B3-4DE3-61BB-8A76-208D2EF32A1A}"/>
              </a:ext>
            </a:extLst>
          </p:cNvPr>
          <p:cNvSpPr txBox="1"/>
          <p:nvPr/>
        </p:nvSpPr>
        <p:spPr>
          <a:xfrm>
            <a:off x="464496" y="4738324"/>
            <a:ext cx="808009" cy="430887"/>
          </a:xfrm>
          <a:prstGeom prst="rect">
            <a:avLst/>
          </a:prstGeom>
          <a:noFill/>
        </p:spPr>
        <p:txBody>
          <a:bodyPr wrap="square">
            <a:spAutoFit/>
          </a:bodyPr>
          <a:lstStyle/>
          <a:p>
            <a:r>
              <a:rPr lang="en-US" sz="2200" b="0" i="1" u="none" strike="noStrike" baseline="0" dirty="0">
                <a:latin typeface="Times New Roman" panose="02020603050405020304" pitchFamily="18" charset="0"/>
                <a:cs typeface="Times New Roman" panose="02020603050405020304" pitchFamily="18" charset="0"/>
              </a:rPr>
              <a:t>m</a:t>
            </a:r>
            <a:r>
              <a:rPr lang="en-US" sz="2200" b="0" i="0" u="none" strike="noStrike" baseline="0" dirty="0">
                <a:latin typeface="Times New Roman" panose="02020603050405020304" pitchFamily="18" charset="0"/>
                <a:cs typeface="Times New Roman" panose="02020603050405020304" pitchFamily="18" charset="0"/>
              </a:rPr>
              <a:t> = </a:t>
            </a:r>
            <a:endParaRPr lang="en-US" sz="2200" dirty="0"/>
          </a:p>
        </p:txBody>
      </p:sp>
      <p:pic>
        <p:nvPicPr>
          <p:cNvPr id="23" name="Picture 22">
            <a:extLst>
              <a:ext uri="{FF2B5EF4-FFF2-40B4-BE49-F238E27FC236}">
                <a16:creationId xmlns:a16="http://schemas.microsoft.com/office/drawing/2014/main" id="{7B1D4942-E9CA-4CB6-2017-07CCE953E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982" y="4640133"/>
            <a:ext cx="953200" cy="7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DB905F37-A6C2-7C0F-5CC3-9D8DF9CD2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182" y="4645133"/>
            <a:ext cx="608161" cy="7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751E0D2E-9841-3852-275D-88C71E20EC3E}"/>
              </a:ext>
            </a:extLst>
          </p:cNvPr>
          <p:cNvSpPr txBox="1"/>
          <p:nvPr/>
        </p:nvSpPr>
        <p:spPr>
          <a:xfrm>
            <a:off x="359176" y="5295656"/>
            <a:ext cx="4442077" cy="430887"/>
          </a:xfrm>
          <a:prstGeom prst="rect">
            <a:avLst/>
          </a:prstGeom>
          <a:noFill/>
        </p:spPr>
        <p:txBody>
          <a:bodyPr wrap="square">
            <a:spAutoFit/>
          </a:bodyPr>
          <a:lstStyle/>
          <a:p>
            <a:pPr algn="l"/>
            <a:r>
              <a:rPr lang="en-US" sz="2200" b="0" i="0" u="none" strike="noStrike" baseline="0" dirty="0">
                <a:latin typeface="TimesNewRoman"/>
              </a:rPr>
              <a:t>and an equation of the tangent line is</a:t>
            </a:r>
            <a:endParaRPr lang="en-US" sz="2200" dirty="0"/>
          </a:p>
        </p:txBody>
      </p:sp>
      <p:pic>
        <p:nvPicPr>
          <p:cNvPr id="28" name="Picture 27">
            <a:extLst>
              <a:ext uri="{FF2B5EF4-FFF2-40B4-BE49-F238E27FC236}">
                <a16:creationId xmlns:a16="http://schemas.microsoft.com/office/drawing/2014/main" id="{B2F70E6C-A6EF-0622-997C-4C33EBB3DF3E}"/>
              </a:ext>
            </a:extLst>
          </p:cNvPr>
          <p:cNvPicPr>
            <a:picLocks noChangeAspect="1"/>
          </p:cNvPicPr>
          <p:nvPr/>
        </p:nvPicPr>
        <p:blipFill>
          <a:blip r:embed="rId8"/>
          <a:stretch>
            <a:fillRect/>
          </a:stretch>
        </p:blipFill>
        <p:spPr>
          <a:xfrm>
            <a:off x="1378605" y="5724206"/>
            <a:ext cx="2156647" cy="449619"/>
          </a:xfrm>
          <a:prstGeom prst="rect">
            <a:avLst/>
          </a:prstGeom>
        </p:spPr>
      </p:pic>
      <p:pic>
        <p:nvPicPr>
          <p:cNvPr id="30" name="Picture 29">
            <a:extLst>
              <a:ext uri="{FF2B5EF4-FFF2-40B4-BE49-F238E27FC236}">
                <a16:creationId xmlns:a16="http://schemas.microsoft.com/office/drawing/2014/main" id="{342E7085-178A-946B-21E9-2C57EC28B215}"/>
              </a:ext>
            </a:extLst>
          </p:cNvPr>
          <p:cNvPicPr>
            <a:picLocks noChangeAspect="1"/>
          </p:cNvPicPr>
          <p:nvPr/>
        </p:nvPicPr>
        <p:blipFill>
          <a:blip r:embed="rId9"/>
          <a:stretch>
            <a:fillRect/>
          </a:stretch>
        </p:blipFill>
        <p:spPr>
          <a:xfrm>
            <a:off x="1891628" y="6116070"/>
            <a:ext cx="1409822" cy="373412"/>
          </a:xfrm>
          <a:prstGeom prst="rect">
            <a:avLst/>
          </a:prstGeom>
        </p:spPr>
      </p:pic>
      <p:pic>
        <p:nvPicPr>
          <p:cNvPr id="2" name="Picture 1">
            <a:extLst>
              <a:ext uri="{FF2B5EF4-FFF2-40B4-BE49-F238E27FC236}">
                <a16:creationId xmlns:a16="http://schemas.microsoft.com/office/drawing/2014/main" id="{1C1EA718-1FCD-C481-FC09-028CF9A2467E}"/>
              </a:ext>
            </a:extLst>
          </p:cNvPr>
          <p:cNvPicPr>
            <a:picLocks noChangeAspect="1"/>
          </p:cNvPicPr>
          <p:nvPr/>
        </p:nvPicPr>
        <p:blipFill>
          <a:blip r:embed="rId10"/>
          <a:stretch>
            <a:fillRect/>
          </a:stretch>
        </p:blipFill>
        <p:spPr>
          <a:xfrm>
            <a:off x="6125942" y="4187130"/>
            <a:ext cx="3105150" cy="2343150"/>
          </a:xfrm>
          <a:prstGeom prst="rect">
            <a:avLst/>
          </a:prstGeom>
        </p:spPr>
      </p:pic>
      <p:pic>
        <p:nvPicPr>
          <p:cNvPr id="9" name="Picture 8">
            <a:extLst>
              <a:ext uri="{FF2B5EF4-FFF2-40B4-BE49-F238E27FC236}">
                <a16:creationId xmlns:a16="http://schemas.microsoft.com/office/drawing/2014/main" id="{6F506DEB-0873-4549-7C67-B90685ECEFF1}"/>
              </a:ext>
            </a:extLst>
          </p:cNvPr>
          <p:cNvPicPr>
            <a:picLocks noChangeAspect="1"/>
          </p:cNvPicPr>
          <p:nvPr/>
        </p:nvPicPr>
        <p:blipFill>
          <a:blip r:embed="rId11"/>
          <a:stretch>
            <a:fillRect/>
          </a:stretch>
        </p:blipFill>
        <p:spPr>
          <a:xfrm>
            <a:off x="6121445" y="4187225"/>
            <a:ext cx="3105150" cy="2343150"/>
          </a:xfrm>
          <a:prstGeom prst="rect">
            <a:avLst/>
          </a:prstGeom>
        </p:spPr>
      </p:pic>
      <p:pic>
        <p:nvPicPr>
          <p:cNvPr id="15" name="Picture 14">
            <a:extLst>
              <a:ext uri="{FF2B5EF4-FFF2-40B4-BE49-F238E27FC236}">
                <a16:creationId xmlns:a16="http://schemas.microsoft.com/office/drawing/2014/main" id="{94EEE56B-4627-D7B8-B267-ADD4A24C3238}"/>
              </a:ext>
            </a:extLst>
          </p:cNvPr>
          <p:cNvPicPr>
            <a:picLocks noChangeAspect="1"/>
          </p:cNvPicPr>
          <p:nvPr/>
        </p:nvPicPr>
        <p:blipFill>
          <a:blip r:embed="rId12"/>
          <a:stretch>
            <a:fillRect/>
          </a:stretch>
        </p:blipFill>
        <p:spPr>
          <a:xfrm>
            <a:off x="6122349" y="4193393"/>
            <a:ext cx="3105150" cy="2343150"/>
          </a:xfrm>
          <a:prstGeom prst="rect">
            <a:avLst/>
          </a:prstGeom>
        </p:spPr>
      </p:pic>
      <p:pic>
        <p:nvPicPr>
          <p:cNvPr id="19" name="Picture 18">
            <a:extLst>
              <a:ext uri="{FF2B5EF4-FFF2-40B4-BE49-F238E27FC236}">
                <a16:creationId xmlns:a16="http://schemas.microsoft.com/office/drawing/2014/main" id="{9547A2CB-1ED3-F54B-1C1F-51DBBA0AAA26}"/>
              </a:ext>
            </a:extLst>
          </p:cNvPr>
          <p:cNvPicPr>
            <a:picLocks noChangeAspect="1"/>
          </p:cNvPicPr>
          <p:nvPr/>
        </p:nvPicPr>
        <p:blipFill>
          <a:blip r:embed="rId13"/>
          <a:stretch>
            <a:fillRect/>
          </a:stretch>
        </p:blipFill>
        <p:spPr>
          <a:xfrm>
            <a:off x="6120261" y="4192617"/>
            <a:ext cx="3105150" cy="2343150"/>
          </a:xfrm>
          <a:prstGeom prst="rect">
            <a:avLst/>
          </a:prstGeom>
        </p:spPr>
      </p:pic>
      <p:pic>
        <p:nvPicPr>
          <p:cNvPr id="25" name="Picture 24">
            <a:extLst>
              <a:ext uri="{FF2B5EF4-FFF2-40B4-BE49-F238E27FC236}">
                <a16:creationId xmlns:a16="http://schemas.microsoft.com/office/drawing/2014/main" id="{AB25DA17-450B-6CA0-D8AA-BB6580EFFBCD}"/>
              </a:ext>
            </a:extLst>
          </p:cNvPr>
          <p:cNvPicPr>
            <a:picLocks noChangeAspect="1"/>
          </p:cNvPicPr>
          <p:nvPr/>
        </p:nvPicPr>
        <p:blipFill>
          <a:blip r:embed="rId14"/>
          <a:stretch>
            <a:fillRect/>
          </a:stretch>
        </p:blipFill>
        <p:spPr>
          <a:xfrm>
            <a:off x="6119697" y="4193488"/>
            <a:ext cx="3105150" cy="2343150"/>
          </a:xfrm>
          <a:prstGeom prst="rect">
            <a:avLst/>
          </a:prstGeom>
        </p:spPr>
      </p:pic>
      <p:pic>
        <p:nvPicPr>
          <p:cNvPr id="29" name="Picture 28">
            <a:extLst>
              <a:ext uri="{FF2B5EF4-FFF2-40B4-BE49-F238E27FC236}">
                <a16:creationId xmlns:a16="http://schemas.microsoft.com/office/drawing/2014/main" id="{829F1FB8-1A10-49B8-109D-CA327CDFD351}"/>
              </a:ext>
            </a:extLst>
          </p:cNvPr>
          <p:cNvPicPr>
            <a:picLocks noChangeAspect="1"/>
          </p:cNvPicPr>
          <p:nvPr/>
        </p:nvPicPr>
        <p:blipFill>
          <a:blip r:embed="rId15"/>
          <a:stretch>
            <a:fillRect/>
          </a:stretch>
        </p:blipFill>
        <p:spPr>
          <a:xfrm>
            <a:off x="6121052" y="4193488"/>
            <a:ext cx="3105150" cy="2343150"/>
          </a:xfrm>
          <a:prstGeom prst="rect">
            <a:avLst/>
          </a:prstGeom>
        </p:spPr>
      </p:pic>
      <p:pic>
        <p:nvPicPr>
          <p:cNvPr id="32" name="Picture 31">
            <a:extLst>
              <a:ext uri="{FF2B5EF4-FFF2-40B4-BE49-F238E27FC236}">
                <a16:creationId xmlns:a16="http://schemas.microsoft.com/office/drawing/2014/main" id="{EBA8753B-603D-8DDD-6E14-CA4242B32D88}"/>
              </a:ext>
            </a:extLst>
          </p:cNvPr>
          <p:cNvPicPr>
            <a:picLocks noChangeAspect="1"/>
          </p:cNvPicPr>
          <p:nvPr/>
        </p:nvPicPr>
        <p:blipFill>
          <a:blip r:embed="rId16"/>
          <a:stretch>
            <a:fillRect/>
          </a:stretch>
        </p:blipFill>
        <p:spPr>
          <a:xfrm>
            <a:off x="6126335" y="4193393"/>
            <a:ext cx="3105150" cy="2343150"/>
          </a:xfrm>
          <a:prstGeom prst="rect">
            <a:avLst/>
          </a:prstGeom>
        </p:spPr>
      </p:pic>
      <p:pic>
        <p:nvPicPr>
          <p:cNvPr id="34" name="Picture 33">
            <a:extLst>
              <a:ext uri="{FF2B5EF4-FFF2-40B4-BE49-F238E27FC236}">
                <a16:creationId xmlns:a16="http://schemas.microsoft.com/office/drawing/2014/main" id="{CB96529A-D4C4-5F3B-6E3E-6D08E254BC14}"/>
              </a:ext>
            </a:extLst>
          </p:cNvPr>
          <p:cNvPicPr>
            <a:picLocks noChangeAspect="1"/>
          </p:cNvPicPr>
          <p:nvPr/>
        </p:nvPicPr>
        <p:blipFill>
          <a:blip r:embed="rId17"/>
          <a:stretch>
            <a:fillRect/>
          </a:stretch>
        </p:blipFill>
        <p:spPr>
          <a:xfrm>
            <a:off x="6120072" y="4194388"/>
            <a:ext cx="3105150" cy="2343150"/>
          </a:xfrm>
          <a:prstGeom prst="rect">
            <a:avLst/>
          </a:prstGeom>
        </p:spPr>
      </p:pic>
      <p:pic>
        <p:nvPicPr>
          <p:cNvPr id="36" name="Picture 35">
            <a:extLst>
              <a:ext uri="{FF2B5EF4-FFF2-40B4-BE49-F238E27FC236}">
                <a16:creationId xmlns:a16="http://schemas.microsoft.com/office/drawing/2014/main" id="{CF6203A3-6891-035D-4BC1-07AD79E9C2BD}"/>
              </a:ext>
            </a:extLst>
          </p:cNvPr>
          <p:cNvPicPr>
            <a:picLocks noChangeAspect="1"/>
          </p:cNvPicPr>
          <p:nvPr/>
        </p:nvPicPr>
        <p:blipFill>
          <a:blip r:embed="rId18"/>
          <a:stretch>
            <a:fillRect/>
          </a:stretch>
        </p:blipFill>
        <p:spPr>
          <a:xfrm>
            <a:off x="6126335" y="4193488"/>
            <a:ext cx="3105150" cy="2343150"/>
          </a:xfrm>
          <a:prstGeom prst="rect">
            <a:avLst/>
          </a:prstGeom>
        </p:spPr>
      </p:pic>
      <p:pic>
        <p:nvPicPr>
          <p:cNvPr id="38" name="Picture 37">
            <a:extLst>
              <a:ext uri="{FF2B5EF4-FFF2-40B4-BE49-F238E27FC236}">
                <a16:creationId xmlns:a16="http://schemas.microsoft.com/office/drawing/2014/main" id="{60A9A6FC-1D1C-8FE5-1FFA-F3D7E8BEBBBF}"/>
              </a:ext>
            </a:extLst>
          </p:cNvPr>
          <p:cNvPicPr>
            <a:picLocks noChangeAspect="1"/>
          </p:cNvPicPr>
          <p:nvPr/>
        </p:nvPicPr>
        <p:blipFill>
          <a:blip r:embed="rId19"/>
          <a:stretch>
            <a:fillRect/>
          </a:stretch>
        </p:blipFill>
        <p:spPr>
          <a:xfrm>
            <a:off x="6126335" y="4193583"/>
            <a:ext cx="3105150" cy="2343150"/>
          </a:xfrm>
          <a:prstGeom prst="rect">
            <a:avLst/>
          </a:prstGeom>
        </p:spPr>
      </p:pic>
      <p:sp>
        <p:nvSpPr>
          <p:cNvPr id="39" name="Oval 38">
            <a:extLst>
              <a:ext uri="{FF2B5EF4-FFF2-40B4-BE49-F238E27FC236}">
                <a16:creationId xmlns:a16="http://schemas.microsoft.com/office/drawing/2014/main" id="{91E3AC07-9261-9825-AD1A-781C1FFA8E8C}"/>
              </a:ext>
            </a:extLst>
          </p:cNvPr>
          <p:cNvSpPr/>
          <p:nvPr/>
        </p:nvSpPr>
        <p:spPr>
          <a:xfrm>
            <a:off x="7421589" y="5440824"/>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DD5370-2D10-D4E6-3BB6-AA05D55082CA}"/>
              </a:ext>
            </a:extLst>
          </p:cNvPr>
          <p:cNvSpPr txBox="1"/>
          <p:nvPr/>
        </p:nvSpPr>
        <p:spPr>
          <a:xfrm>
            <a:off x="7447480" y="5365063"/>
            <a:ext cx="722168" cy="338554"/>
          </a:xfrm>
          <a:prstGeom prst="rect">
            <a:avLst/>
          </a:prstGeom>
          <a:noFill/>
        </p:spPr>
        <p:txBody>
          <a:bodyPr wrap="square">
            <a:spAutoFit/>
          </a:bodyPr>
          <a:lstStyle/>
          <a:p>
            <a:r>
              <a:rPr lang="en-US" sz="1600" b="0" i="0" u="none" strike="noStrike" baseline="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a:t>
            </a:r>
            <a:r>
              <a:rPr lang="en-US" sz="1600" b="0" i="0" u="none" strike="noStrike" baseline="0" dirty="0">
                <a:latin typeface="Times New Roman" panose="02020603050405020304" pitchFamily="18" charset="0"/>
                <a:cs typeface="Times New Roman" panose="02020603050405020304" pitchFamily="18" charset="0"/>
              </a:rPr>
              <a:t>3)</a:t>
            </a:r>
            <a:endParaRPr lang="en-US" sz="1600" dirty="0"/>
          </a:p>
        </p:txBody>
      </p:sp>
    </p:spTree>
    <p:extLst>
      <p:ext uri="{BB962C8B-B14F-4D97-AF65-F5344CB8AC3E}">
        <p14:creationId xmlns:p14="http://schemas.microsoft.com/office/powerpoint/2010/main" val="2608052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fade">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wipe(down)">
                                      <p:cBhvr>
                                        <p:cTn id="142" dur="580">
                                          <p:stCondLst>
                                            <p:cond delay="0"/>
                                          </p:stCondLst>
                                        </p:cTn>
                                        <p:tgtEl>
                                          <p:spTgt spid="39"/>
                                        </p:tgtEl>
                                      </p:cBhvr>
                                    </p:animEffect>
                                    <p:anim calcmode="lin" valueType="num">
                                      <p:cBhvr>
                                        <p:cTn id="14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48" dur="26">
                                          <p:stCondLst>
                                            <p:cond delay="650"/>
                                          </p:stCondLst>
                                        </p:cTn>
                                        <p:tgtEl>
                                          <p:spTgt spid="39"/>
                                        </p:tgtEl>
                                      </p:cBhvr>
                                      <p:to x="100000" y="60000"/>
                                    </p:animScale>
                                    <p:animScale>
                                      <p:cBhvr>
                                        <p:cTn id="149" dur="166" decel="50000">
                                          <p:stCondLst>
                                            <p:cond delay="676"/>
                                          </p:stCondLst>
                                        </p:cTn>
                                        <p:tgtEl>
                                          <p:spTgt spid="39"/>
                                        </p:tgtEl>
                                      </p:cBhvr>
                                      <p:to x="100000" y="100000"/>
                                    </p:animScale>
                                    <p:animScale>
                                      <p:cBhvr>
                                        <p:cTn id="150" dur="26">
                                          <p:stCondLst>
                                            <p:cond delay="1312"/>
                                          </p:stCondLst>
                                        </p:cTn>
                                        <p:tgtEl>
                                          <p:spTgt spid="39"/>
                                        </p:tgtEl>
                                      </p:cBhvr>
                                      <p:to x="100000" y="80000"/>
                                    </p:animScale>
                                    <p:animScale>
                                      <p:cBhvr>
                                        <p:cTn id="151" dur="166" decel="50000">
                                          <p:stCondLst>
                                            <p:cond delay="1338"/>
                                          </p:stCondLst>
                                        </p:cTn>
                                        <p:tgtEl>
                                          <p:spTgt spid="39"/>
                                        </p:tgtEl>
                                      </p:cBhvr>
                                      <p:to x="100000" y="100000"/>
                                    </p:animScale>
                                    <p:animScale>
                                      <p:cBhvr>
                                        <p:cTn id="152" dur="26">
                                          <p:stCondLst>
                                            <p:cond delay="1642"/>
                                          </p:stCondLst>
                                        </p:cTn>
                                        <p:tgtEl>
                                          <p:spTgt spid="39"/>
                                        </p:tgtEl>
                                      </p:cBhvr>
                                      <p:to x="100000" y="90000"/>
                                    </p:animScale>
                                    <p:animScale>
                                      <p:cBhvr>
                                        <p:cTn id="153" dur="166" decel="50000">
                                          <p:stCondLst>
                                            <p:cond delay="1668"/>
                                          </p:stCondLst>
                                        </p:cTn>
                                        <p:tgtEl>
                                          <p:spTgt spid="39"/>
                                        </p:tgtEl>
                                      </p:cBhvr>
                                      <p:to x="100000" y="100000"/>
                                    </p:animScale>
                                    <p:animScale>
                                      <p:cBhvr>
                                        <p:cTn id="154" dur="26">
                                          <p:stCondLst>
                                            <p:cond delay="1808"/>
                                          </p:stCondLst>
                                        </p:cTn>
                                        <p:tgtEl>
                                          <p:spTgt spid="39"/>
                                        </p:tgtEl>
                                      </p:cBhvr>
                                      <p:to x="100000" y="95000"/>
                                    </p:animScale>
                                    <p:animScale>
                                      <p:cBhvr>
                                        <p:cTn id="155" dur="166" decel="50000">
                                          <p:stCondLst>
                                            <p:cond delay="1834"/>
                                          </p:stCondLst>
                                        </p:cTn>
                                        <p:tgtEl>
                                          <p:spTgt spid="39"/>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wipe(down)">
                                      <p:cBhvr>
                                        <p:cTn id="160" dur="580">
                                          <p:stCondLst>
                                            <p:cond delay="0"/>
                                          </p:stCondLst>
                                        </p:cTn>
                                        <p:tgtEl>
                                          <p:spTgt spid="41"/>
                                        </p:tgtEl>
                                      </p:cBhvr>
                                    </p:animEffect>
                                    <p:anim calcmode="lin" valueType="num">
                                      <p:cBhvr>
                                        <p:cTn id="16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66" dur="26">
                                          <p:stCondLst>
                                            <p:cond delay="650"/>
                                          </p:stCondLst>
                                        </p:cTn>
                                        <p:tgtEl>
                                          <p:spTgt spid="41"/>
                                        </p:tgtEl>
                                      </p:cBhvr>
                                      <p:to x="100000" y="60000"/>
                                    </p:animScale>
                                    <p:animScale>
                                      <p:cBhvr>
                                        <p:cTn id="167" dur="166" decel="50000">
                                          <p:stCondLst>
                                            <p:cond delay="676"/>
                                          </p:stCondLst>
                                        </p:cTn>
                                        <p:tgtEl>
                                          <p:spTgt spid="41"/>
                                        </p:tgtEl>
                                      </p:cBhvr>
                                      <p:to x="100000" y="100000"/>
                                    </p:animScale>
                                    <p:animScale>
                                      <p:cBhvr>
                                        <p:cTn id="168" dur="26">
                                          <p:stCondLst>
                                            <p:cond delay="1312"/>
                                          </p:stCondLst>
                                        </p:cTn>
                                        <p:tgtEl>
                                          <p:spTgt spid="41"/>
                                        </p:tgtEl>
                                      </p:cBhvr>
                                      <p:to x="100000" y="80000"/>
                                    </p:animScale>
                                    <p:animScale>
                                      <p:cBhvr>
                                        <p:cTn id="169" dur="166" decel="50000">
                                          <p:stCondLst>
                                            <p:cond delay="1338"/>
                                          </p:stCondLst>
                                        </p:cTn>
                                        <p:tgtEl>
                                          <p:spTgt spid="41"/>
                                        </p:tgtEl>
                                      </p:cBhvr>
                                      <p:to x="100000" y="100000"/>
                                    </p:animScale>
                                    <p:animScale>
                                      <p:cBhvr>
                                        <p:cTn id="170" dur="26">
                                          <p:stCondLst>
                                            <p:cond delay="1642"/>
                                          </p:stCondLst>
                                        </p:cTn>
                                        <p:tgtEl>
                                          <p:spTgt spid="41"/>
                                        </p:tgtEl>
                                      </p:cBhvr>
                                      <p:to x="100000" y="90000"/>
                                    </p:animScale>
                                    <p:animScale>
                                      <p:cBhvr>
                                        <p:cTn id="171" dur="166" decel="50000">
                                          <p:stCondLst>
                                            <p:cond delay="1668"/>
                                          </p:stCondLst>
                                        </p:cTn>
                                        <p:tgtEl>
                                          <p:spTgt spid="41"/>
                                        </p:tgtEl>
                                      </p:cBhvr>
                                      <p:to x="100000" y="100000"/>
                                    </p:animScale>
                                    <p:animScale>
                                      <p:cBhvr>
                                        <p:cTn id="172" dur="26">
                                          <p:stCondLst>
                                            <p:cond delay="1808"/>
                                          </p:stCondLst>
                                        </p:cTn>
                                        <p:tgtEl>
                                          <p:spTgt spid="41"/>
                                        </p:tgtEl>
                                      </p:cBhvr>
                                      <p:to x="100000" y="95000"/>
                                    </p:animScale>
                                    <p:animScale>
                                      <p:cBhvr>
                                        <p:cTn id="173"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8" grpId="0"/>
      <p:bldP spid="22" grpId="0"/>
      <p:bldP spid="26" grpId="0"/>
      <p:bldP spid="39"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3C1B-EA96-9237-1E05-DFDB25EC13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981B78-4BA1-F016-7107-301C3FFD4A01}"/>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5E0AF6-AF0D-1964-577D-A2295A4532BC}"/>
              </a:ext>
            </a:extLst>
          </p:cNvPr>
          <p:cNvPicPr>
            <a:picLocks noChangeAspect="1"/>
          </p:cNvPicPr>
          <p:nvPr/>
        </p:nvPicPr>
        <p:blipFill>
          <a:blip r:embed="rId2"/>
          <a:stretch>
            <a:fillRect/>
          </a:stretch>
        </p:blipFill>
        <p:spPr>
          <a:xfrm>
            <a:off x="1759381" y="261211"/>
            <a:ext cx="6500423" cy="792549"/>
          </a:xfrm>
          <a:prstGeom prst="rect">
            <a:avLst/>
          </a:prstGeom>
        </p:spPr>
      </p:pic>
      <p:sp>
        <p:nvSpPr>
          <p:cNvPr id="2" name="TextBox 1">
            <a:extLst>
              <a:ext uri="{FF2B5EF4-FFF2-40B4-BE49-F238E27FC236}">
                <a16:creationId xmlns:a16="http://schemas.microsoft.com/office/drawing/2014/main" id="{474B4ECE-4FAB-24C2-1397-FFBC6761BB31}"/>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6B7E76C0-C1D6-4410-3240-49A7FCC6920C}"/>
              </a:ext>
            </a:extLst>
          </p:cNvPr>
          <p:cNvSpPr txBox="1">
            <a:spLocks noChangeArrowheads="1"/>
          </p:cNvSpPr>
          <p:nvPr/>
        </p:nvSpPr>
        <p:spPr bwMode="auto">
          <a:xfrm>
            <a:off x="308748" y="105376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3E1725DA-D66A-FEB7-50F5-F95627B1DC56}"/>
              </a:ext>
            </a:extLst>
          </p:cNvPr>
          <p:cNvPicPr>
            <a:picLocks noChangeAspect="1"/>
          </p:cNvPicPr>
          <p:nvPr/>
        </p:nvPicPr>
        <p:blipFill>
          <a:blip r:embed="rId3"/>
          <a:stretch>
            <a:fillRect/>
          </a:stretch>
        </p:blipFill>
        <p:spPr>
          <a:xfrm>
            <a:off x="308748" y="1655944"/>
            <a:ext cx="2613887" cy="525826"/>
          </a:xfrm>
          <a:prstGeom prst="rect">
            <a:avLst/>
          </a:prstGeom>
        </p:spPr>
      </p:pic>
      <p:pic>
        <p:nvPicPr>
          <p:cNvPr id="9" name="Picture 8">
            <a:extLst>
              <a:ext uri="{FF2B5EF4-FFF2-40B4-BE49-F238E27FC236}">
                <a16:creationId xmlns:a16="http://schemas.microsoft.com/office/drawing/2014/main" id="{3E0E8ED2-23A4-1A80-C744-59BFAE8FE3E1}"/>
              </a:ext>
            </a:extLst>
          </p:cNvPr>
          <p:cNvPicPr>
            <a:picLocks noChangeAspect="1"/>
          </p:cNvPicPr>
          <p:nvPr/>
        </p:nvPicPr>
        <p:blipFill>
          <a:blip r:embed="rId4"/>
          <a:stretch>
            <a:fillRect/>
          </a:stretch>
        </p:blipFill>
        <p:spPr>
          <a:xfrm>
            <a:off x="296126" y="2314932"/>
            <a:ext cx="4404742" cy="510584"/>
          </a:xfrm>
          <a:prstGeom prst="rect">
            <a:avLst/>
          </a:prstGeom>
        </p:spPr>
      </p:pic>
      <p:pic>
        <p:nvPicPr>
          <p:cNvPr id="10" name="Picture 9">
            <a:extLst>
              <a:ext uri="{FF2B5EF4-FFF2-40B4-BE49-F238E27FC236}">
                <a16:creationId xmlns:a16="http://schemas.microsoft.com/office/drawing/2014/main" id="{D87A72B6-3A3F-E77B-CE2D-4520B4CDB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457" y="2383844"/>
            <a:ext cx="2628270"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405CA23-D6ED-2B9D-8768-B7DEB5D2A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726" y="2330173"/>
            <a:ext cx="1634837"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DF1A9B5-EF6D-2F2B-C7AB-243FB947577F}"/>
              </a:ext>
            </a:extLst>
          </p:cNvPr>
          <p:cNvPicPr>
            <a:picLocks noChangeAspect="1"/>
          </p:cNvPicPr>
          <p:nvPr/>
        </p:nvPicPr>
        <p:blipFill>
          <a:blip r:embed="rId6"/>
          <a:stretch>
            <a:fillRect/>
          </a:stretch>
        </p:blipFill>
        <p:spPr>
          <a:xfrm>
            <a:off x="239462" y="3014692"/>
            <a:ext cx="4374259" cy="464860"/>
          </a:xfrm>
          <a:prstGeom prst="rect">
            <a:avLst/>
          </a:prstGeom>
        </p:spPr>
      </p:pic>
      <p:pic>
        <p:nvPicPr>
          <p:cNvPr id="14" name="Picture 13">
            <a:extLst>
              <a:ext uri="{FF2B5EF4-FFF2-40B4-BE49-F238E27FC236}">
                <a16:creationId xmlns:a16="http://schemas.microsoft.com/office/drawing/2014/main" id="{A0EE0249-C5A7-7334-94AC-B61EC3ABF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475" y="2979459"/>
            <a:ext cx="2628270"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303613D-C989-9B5C-4EFA-920BD018D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140" y="2989455"/>
            <a:ext cx="98658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6583F576-0A82-13AE-383A-AF4F568D1CA4}"/>
              </a:ext>
            </a:extLst>
          </p:cNvPr>
          <p:cNvPicPr>
            <a:picLocks noChangeAspect="1"/>
          </p:cNvPicPr>
          <p:nvPr/>
        </p:nvPicPr>
        <p:blipFill>
          <a:blip r:embed="rId7"/>
          <a:stretch>
            <a:fillRect/>
          </a:stretch>
        </p:blipFill>
        <p:spPr>
          <a:xfrm>
            <a:off x="1112457" y="3661801"/>
            <a:ext cx="3071126" cy="4801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17EF568-5D3D-1BCA-634E-BE95DA960B95}"/>
                  </a:ext>
                </a:extLst>
              </p:cNvPr>
              <p:cNvSpPr txBox="1"/>
              <p:nvPr/>
            </p:nvSpPr>
            <p:spPr>
              <a:xfrm>
                <a:off x="1108464" y="5217486"/>
                <a:ext cx="486800" cy="607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m:t>
                      </m:r>
                      <m:f>
                        <m:fPr>
                          <m:ctrlPr>
                            <a:rPr lang="en-US" sz="2100" i="1" smtClean="0">
                              <a:latin typeface="Cambria Math" panose="02040503050406030204" pitchFamily="18" charset="0"/>
                            </a:rPr>
                          </m:ctrlPr>
                        </m:fPr>
                        <m:num>
                          <m:r>
                            <a:rPr lang="en-US" sz="2100" b="0" i="1" smtClean="0">
                              <a:latin typeface="Cambria Math" panose="02040503050406030204" pitchFamily="18" charset="0"/>
                            </a:rPr>
                            <m:t>6</m:t>
                          </m:r>
                        </m:num>
                        <m:den>
                          <m:r>
                            <a:rPr lang="en-US" sz="2100" b="0" i="1" smtClean="0">
                              <a:latin typeface="Cambria Math" panose="02040503050406030204" pitchFamily="18" charset="0"/>
                            </a:rPr>
                            <m:t>5</m:t>
                          </m:r>
                        </m:den>
                      </m:f>
                    </m:oMath>
                  </m:oMathPara>
                </a14:m>
                <a:endParaRPr lang="en-US" sz="2100" dirty="0"/>
              </a:p>
            </p:txBody>
          </p:sp>
        </mc:Choice>
        <mc:Fallback xmlns="">
          <p:sp>
            <p:nvSpPr>
              <p:cNvPr id="21" name="TextBox 20">
                <a:extLst>
                  <a:ext uri="{FF2B5EF4-FFF2-40B4-BE49-F238E27FC236}">
                    <a16:creationId xmlns:a16="http://schemas.microsoft.com/office/drawing/2014/main" id="{517EF568-5D3D-1BCA-634E-BE95DA960B95}"/>
                  </a:ext>
                </a:extLst>
              </p:cNvPr>
              <p:cNvSpPr txBox="1">
                <a:spLocks noRot="1" noChangeAspect="1" noMove="1" noResize="1" noEditPoints="1" noAdjustHandles="1" noChangeArrowheads="1" noChangeShapeType="1" noTextEdit="1"/>
              </p:cNvSpPr>
              <p:nvPr/>
            </p:nvSpPr>
            <p:spPr>
              <a:xfrm>
                <a:off x="1108464" y="5217486"/>
                <a:ext cx="486800" cy="60708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EFBEE2-371C-325B-EFA7-A4A30C480E37}"/>
                  </a:ext>
                </a:extLst>
              </p:cNvPr>
              <p:cNvSpPr txBox="1"/>
              <p:nvPr/>
            </p:nvSpPr>
            <p:spPr>
              <a:xfrm>
                <a:off x="1112457" y="4324152"/>
                <a:ext cx="812722" cy="667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m:t>
                      </m:r>
                      <m:f>
                        <m:fPr>
                          <m:ctrlPr>
                            <a:rPr lang="en-US" sz="2100" i="1" smtClean="0">
                              <a:latin typeface="Cambria Math" panose="02040503050406030204" pitchFamily="18" charset="0"/>
                            </a:rPr>
                          </m:ctrlPr>
                        </m:fPr>
                        <m:num>
                          <m:r>
                            <a:rPr lang="en-US" sz="2100" b="0" i="1" smtClean="0">
                              <a:latin typeface="Cambria Math" panose="02040503050406030204" pitchFamily="18" charset="0"/>
                            </a:rPr>
                            <m:t>6</m:t>
                          </m:r>
                        </m:num>
                        <m:den>
                          <m:rad>
                            <m:radPr>
                              <m:degHide m:val="on"/>
                              <m:ctrlPr>
                                <a:rPr lang="en-US" sz="2100" i="1" smtClean="0">
                                  <a:latin typeface="Cambria Math" panose="02040503050406030204" pitchFamily="18" charset="0"/>
                                </a:rPr>
                              </m:ctrlPr>
                            </m:radPr>
                            <m:deg/>
                            <m:e>
                              <m:r>
                                <a:rPr lang="en-US" sz="2100" b="0" i="1" smtClean="0">
                                  <a:latin typeface="Cambria Math" panose="02040503050406030204" pitchFamily="18" charset="0"/>
                                </a:rPr>
                                <m:t>25</m:t>
                              </m:r>
                            </m:e>
                          </m:rad>
                        </m:den>
                      </m:f>
                    </m:oMath>
                  </m:oMathPara>
                </a14:m>
                <a:endParaRPr lang="en-US" sz="2100" dirty="0"/>
              </a:p>
            </p:txBody>
          </p:sp>
        </mc:Choice>
        <mc:Fallback xmlns="">
          <p:sp>
            <p:nvSpPr>
              <p:cNvPr id="22" name="TextBox 21">
                <a:extLst>
                  <a:ext uri="{FF2B5EF4-FFF2-40B4-BE49-F238E27FC236}">
                    <a16:creationId xmlns:a16="http://schemas.microsoft.com/office/drawing/2014/main" id="{92EFBEE2-371C-325B-EFA7-A4A30C480E37}"/>
                  </a:ext>
                </a:extLst>
              </p:cNvPr>
              <p:cNvSpPr txBox="1">
                <a:spLocks noRot="1" noChangeAspect="1" noMove="1" noResize="1" noEditPoints="1" noAdjustHandles="1" noChangeArrowheads="1" noChangeShapeType="1" noTextEdit="1"/>
              </p:cNvSpPr>
              <p:nvPr/>
            </p:nvSpPr>
            <p:spPr>
              <a:xfrm>
                <a:off x="1112457" y="4324152"/>
                <a:ext cx="812722" cy="667555"/>
              </a:xfrm>
              <a:prstGeom prst="rect">
                <a:avLst/>
              </a:prstGeom>
              <a:blipFill>
                <a:blip r:embed="rId9"/>
                <a:stretch>
                  <a:fillRect/>
                </a:stretch>
              </a:blipFill>
            </p:spPr>
            <p:txBody>
              <a:bodyPr/>
              <a:lstStyle/>
              <a:p>
                <a:r>
                  <a:rPr lang="en-US">
                    <a:noFill/>
                  </a:rPr>
                  <a:t> </a:t>
                </a:r>
              </a:p>
            </p:txBody>
          </p:sp>
        </mc:Fallback>
      </mc:AlternateContent>
      <p:graphicFrame>
        <p:nvGraphicFramePr>
          <p:cNvPr id="6" name="Object 8">
            <a:extLst>
              <a:ext uri="{FF2B5EF4-FFF2-40B4-BE49-F238E27FC236}">
                <a16:creationId xmlns:a16="http://schemas.microsoft.com/office/drawing/2014/main" id="{04A38052-C075-B484-82B3-AC909400B8D9}"/>
              </a:ext>
            </a:extLst>
          </p:cNvPr>
          <p:cNvGraphicFramePr>
            <a:graphicFrameLocks noChangeAspect="1"/>
          </p:cNvGraphicFramePr>
          <p:nvPr>
            <p:extLst>
              <p:ext uri="{D42A27DB-BD31-4B8C-83A1-F6EECF244321}">
                <p14:modId xmlns:p14="http://schemas.microsoft.com/office/powerpoint/2010/main" val="2497104959"/>
              </p:ext>
            </p:extLst>
          </p:nvPr>
        </p:nvGraphicFramePr>
        <p:xfrm>
          <a:off x="2902267" y="1674537"/>
          <a:ext cx="1976755" cy="525622"/>
        </p:xfrm>
        <a:graphic>
          <a:graphicData uri="http://schemas.openxmlformats.org/presentationml/2006/ole">
            <mc:AlternateContent xmlns:mc="http://schemas.openxmlformats.org/markup-compatibility/2006">
              <mc:Choice xmlns:v="urn:schemas-microsoft-com:vml" Requires="v">
                <p:oleObj name="Equation" r:id="rId10" imgW="977760" imgH="279360" progId="Equation.DSMT4">
                  <p:embed/>
                </p:oleObj>
              </mc:Choice>
              <mc:Fallback>
                <p:oleObj name="Equation" r:id="rId10" imgW="977760" imgH="279360" progId="Equation.DSMT4">
                  <p:embed/>
                  <p:pic>
                    <p:nvPicPr>
                      <p:cNvPr id="28" name="Object 8">
                        <a:extLst>
                          <a:ext uri="{FF2B5EF4-FFF2-40B4-BE49-F238E27FC236}">
                            <a16:creationId xmlns:a16="http://schemas.microsoft.com/office/drawing/2014/main" id="{DB9D7781-DCA2-8EE6-D07B-D57C61AD0E62}"/>
                          </a:ext>
                        </a:extLst>
                      </p:cNvPr>
                      <p:cNvPicPr>
                        <a:picLocks noChangeAspect="1" noChangeArrowheads="1"/>
                      </p:cNvPicPr>
                      <p:nvPr/>
                    </p:nvPicPr>
                    <p:blipFill>
                      <a:blip r:embed="rId11"/>
                      <a:srcRect/>
                      <a:stretch>
                        <a:fillRect/>
                      </a:stretch>
                    </p:blipFill>
                    <p:spPr bwMode="auto">
                      <a:xfrm>
                        <a:off x="2902267" y="1674537"/>
                        <a:ext cx="1976755" cy="52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663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2926-21D2-BB5C-6956-9FD52D447C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B62F3B-19D3-779A-20AD-10DAFB02A75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51D17C-F217-B91E-8A87-67C50981E3E1}"/>
              </a:ext>
            </a:extLst>
          </p:cNvPr>
          <p:cNvPicPr>
            <a:picLocks noChangeAspect="1"/>
          </p:cNvPicPr>
          <p:nvPr/>
        </p:nvPicPr>
        <p:blipFill>
          <a:blip r:embed="rId2"/>
          <a:stretch>
            <a:fillRect/>
          </a:stretch>
        </p:blipFill>
        <p:spPr>
          <a:xfrm>
            <a:off x="1855131" y="227478"/>
            <a:ext cx="6607113" cy="2979678"/>
          </a:xfrm>
          <a:prstGeom prst="rect">
            <a:avLst/>
          </a:prstGeom>
        </p:spPr>
      </p:pic>
      <p:pic>
        <p:nvPicPr>
          <p:cNvPr id="3" name="Picture 2">
            <a:extLst>
              <a:ext uri="{FF2B5EF4-FFF2-40B4-BE49-F238E27FC236}">
                <a16:creationId xmlns:a16="http://schemas.microsoft.com/office/drawing/2014/main" id="{D31F7002-1310-0BE5-DB7E-E954A2ECA3B3}"/>
              </a:ext>
            </a:extLst>
          </p:cNvPr>
          <p:cNvPicPr>
            <a:picLocks noChangeAspect="1"/>
          </p:cNvPicPr>
          <p:nvPr/>
        </p:nvPicPr>
        <p:blipFill>
          <a:blip r:embed="rId3"/>
          <a:stretch>
            <a:fillRect/>
          </a:stretch>
        </p:blipFill>
        <p:spPr>
          <a:xfrm>
            <a:off x="2170853" y="3207156"/>
            <a:ext cx="4046571" cy="868755"/>
          </a:xfrm>
          <a:prstGeom prst="rect">
            <a:avLst/>
          </a:prstGeom>
        </p:spPr>
      </p:pic>
      <p:sp>
        <p:nvSpPr>
          <p:cNvPr id="2" name="TextBox 1">
            <a:extLst>
              <a:ext uri="{FF2B5EF4-FFF2-40B4-BE49-F238E27FC236}">
                <a16:creationId xmlns:a16="http://schemas.microsoft.com/office/drawing/2014/main" id="{E08F294B-22E9-385C-9A16-BC2B9EE7F57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3FC0F15C-8AF2-02F5-C039-4D22DBCE250A}"/>
              </a:ext>
            </a:extLst>
          </p:cNvPr>
          <p:cNvSpPr txBox="1">
            <a:spLocks noChangeArrowheads="1"/>
          </p:cNvSpPr>
          <p:nvPr/>
        </p:nvSpPr>
        <p:spPr bwMode="auto">
          <a:xfrm>
            <a:off x="327111" y="40740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7">
            <a:extLst>
              <a:ext uri="{FF2B5EF4-FFF2-40B4-BE49-F238E27FC236}">
                <a16:creationId xmlns:a16="http://schemas.microsoft.com/office/drawing/2014/main" id="{5DA488DA-58B3-1E2B-D433-1B1529B4DF49}"/>
              </a:ext>
            </a:extLst>
          </p:cNvPr>
          <p:cNvPicPr>
            <a:picLocks noChangeAspect="1"/>
          </p:cNvPicPr>
          <p:nvPr/>
        </p:nvPicPr>
        <p:blipFill>
          <a:blip r:embed="rId4"/>
          <a:stretch>
            <a:fillRect/>
          </a:stretch>
        </p:blipFill>
        <p:spPr>
          <a:xfrm>
            <a:off x="259321" y="4630863"/>
            <a:ext cx="3969671" cy="436456"/>
          </a:xfrm>
          <a:prstGeom prst="rect">
            <a:avLst/>
          </a:prstGeom>
        </p:spPr>
      </p:pic>
      <p:pic>
        <p:nvPicPr>
          <p:cNvPr id="10" name="Picture 9">
            <a:extLst>
              <a:ext uri="{FF2B5EF4-FFF2-40B4-BE49-F238E27FC236}">
                <a16:creationId xmlns:a16="http://schemas.microsoft.com/office/drawing/2014/main" id="{F42CEC03-DE20-B669-B0FF-E81AEA208C10}"/>
              </a:ext>
            </a:extLst>
          </p:cNvPr>
          <p:cNvPicPr>
            <a:picLocks noChangeAspect="1"/>
          </p:cNvPicPr>
          <p:nvPr/>
        </p:nvPicPr>
        <p:blipFill>
          <a:blip r:embed="rId5"/>
          <a:stretch>
            <a:fillRect/>
          </a:stretch>
        </p:blipFill>
        <p:spPr>
          <a:xfrm>
            <a:off x="259321" y="5119307"/>
            <a:ext cx="3154953" cy="502964"/>
          </a:xfrm>
          <a:prstGeom prst="rect">
            <a:avLst/>
          </a:prstGeom>
        </p:spPr>
      </p:pic>
      <p:pic>
        <p:nvPicPr>
          <p:cNvPr id="12" name="Picture 11">
            <a:extLst>
              <a:ext uri="{FF2B5EF4-FFF2-40B4-BE49-F238E27FC236}">
                <a16:creationId xmlns:a16="http://schemas.microsoft.com/office/drawing/2014/main" id="{A86F5A61-E473-E9F1-B171-80C9491C731A}"/>
              </a:ext>
            </a:extLst>
          </p:cNvPr>
          <p:cNvPicPr>
            <a:picLocks noChangeAspect="1"/>
          </p:cNvPicPr>
          <p:nvPr/>
        </p:nvPicPr>
        <p:blipFill>
          <a:blip r:embed="rId6"/>
          <a:stretch>
            <a:fillRect/>
          </a:stretch>
        </p:blipFill>
        <p:spPr>
          <a:xfrm>
            <a:off x="381199" y="5674259"/>
            <a:ext cx="3421677" cy="502964"/>
          </a:xfrm>
          <a:prstGeom prst="rect">
            <a:avLst/>
          </a:prstGeom>
        </p:spPr>
      </p:pic>
      <p:pic>
        <p:nvPicPr>
          <p:cNvPr id="14" name="Picture 13">
            <a:extLst>
              <a:ext uri="{FF2B5EF4-FFF2-40B4-BE49-F238E27FC236}">
                <a16:creationId xmlns:a16="http://schemas.microsoft.com/office/drawing/2014/main" id="{8CD056ED-BC37-8B9C-90E3-6D4D338560CC}"/>
              </a:ext>
            </a:extLst>
          </p:cNvPr>
          <p:cNvPicPr>
            <a:picLocks noChangeAspect="1"/>
          </p:cNvPicPr>
          <p:nvPr/>
        </p:nvPicPr>
        <p:blipFill>
          <a:blip r:embed="rId7"/>
          <a:stretch>
            <a:fillRect/>
          </a:stretch>
        </p:blipFill>
        <p:spPr>
          <a:xfrm>
            <a:off x="1431307" y="6225712"/>
            <a:ext cx="1409822" cy="419136"/>
          </a:xfrm>
          <a:prstGeom prst="rect">
            <a:avLst/>
          </a:prstGeom>
        </p:spPr>
      </p:pic>
      <p:pic>
        <p:nvPicPr>
          <p:cNvPr id="16" name="Picture 15">
            <a:extLst>
              <a:ext uri="{FF2B5EF4-FFF2-40B4-BE49-F238E27FC236}">
                <a16:creationId xmlns:a16="http://schemas.microsoft.com/office/drawing/2014/main" id="{E7467151-ED0A-A1A0-3268-7E030F69D10F}"/>
              </a:ext>
            </a:extLst>
          </p:cNvPr>
          <p:cNvPicPr>
            <a:picLocks noChangeAspect="1"/>
          </p:cNvPicPr>
          <p:nvPr/>
        </p:nvPicPr>
        <p:blipFill>
          <a:blip r:embed="rId8"/>
          <a:stretch>
            <a:fillRect/>
          </a:stretch>
        </p:blipFill>
        <p:spPr>
          <a:xfrm>
            <a:off x="5616260" y="4746896"/>
            <a:ext cx="861135" cy="342930"/>
          </a:xfrm>
          <a:prstGeom prst="rect">
            <a:avLst/>
          </a:prstGeom>
        </p:spPr>
      </p:pic>
      <p:pic>
        <p:nvPicPr>
          <p:cNvPr id="18" name="Picture 17">
            <a:extLst>
              <a:ext uri="{FF2B5EF4-FFF2-40B4-BE49-F238E27FC236}">
                <a16:creationId xmlns:a16="http://schemas.microsoft.com/office/drawing/2014/main" id="{17076AAC-6FF0-A507-5FA2-BE978AA1D284}"/>
              </a:ext>
            </a:extLst>
          </p:cNvPr>
          <p:cNvPicPr>
            <a:picLocks noChangeAspect="1"/>
          </p:cNvPicPr>
          <p:nvPr/>
        </p:nvPicPr>
        <p:blipFill>
          <a:blip r:embed="rId9"/>
          <a:stretch>
            <a:fillRect/>
          </a:stretch>
        </p:blipFill>
        <p:spPr>
          <a:xfrm>
            <a:off x="5624945" y="5307156"/>
            <a:ext cx="632515" cy="335309"/>
          </a:xfrm>
          <a:prstGeom prst="rect">
            <a:avLst/>
          </a:prstGeom>
        </p:spPr>
      </p:pic>
      <p:pic>
        <p:nvPicPr>
          <p:cNvPr id="19" name="Picture 18">
            <a:extLst>
              <a:ext uri="{FF2B5EF4-FFF2-40B4-BE49-F238E27FC236}">
                <a16:creationId xmlns:a16="http://schemas.microsoft.com/office/drawing/2014/main" id="{C5AFD413-344B-EFA6-410B-8B86DF6AB9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457" y="5143666"/>
            <a:ext cx="1457561"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A596786F-4665-CF75-6E13-33CB78A83D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942" y="5142169"/>
            <a:ext cx="100947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C08808E2-A72D-1BE4-1EB1-C521CC21C0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2072" y="5679024"/>
            <a:ext cx="1457561"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D0189F6F-1485-8778-54E9-0E38D2A3C8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9633" y="5721366"/>
            <a:ext cx="1060873"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A8F5C1CB-ADE5-ED82-1F7E-8063C9488AD0}"/>
              </a:ext>
            </a:extLst>
          </p:cNvPr>
          <p:cNvCxnSpPr/>
          <p:nvPr/>
        </p:nvCxnSpPr>
        <p:spPr>
          <a:xfrm>
            <a:off x="4983785" y="4753086"/>
            <a:ext cx="0" cy="17437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57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E292A-D885-52F4-931D-8B7CF8D430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F1423C-00A1-B44C-BB62-6FAF1ABB78DB}"/>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3B11EB-7470-94E4-44E7-17E9ED05DB09}"/>
              </a:ext>
            </a:extLst>
          </p:cNvPr>
          <p:cNvPicPr>
            <a:picLocks noChangeAspect="1"/>
          </p:cNvPicPr>
          <p:nvPr/>
        </p:nvPicPr>
        <p:blipFill>
          <a:blip r:embed="rId2"/>
          <a:stretch>
            <a:fillRect/>
          </a:stretch>
        </p:blipFill>
        <p:spPr>
          <a:xfrm>
            <a:off x="1855131" y="227478"/>
            <a:ext cx="6607113" cy="2979678"/>
          </a:xfrm>
          <a:prstGeom prst="rect">
            <a:avLst/>
          </a:prstGeom>
        </p:spPr>
      </p:pic>
      <p:pic>
        <p:nvPicPr>
          <p:cNvPr id="3" name="Picture 2">
            <a:extLst>
              <a:ext uri="{FF2B5EF4-FFF2-40B4-BE49-F238E27FC236}">
                <a16:creationId xmlns:a16="http://schemas.microsoft.com/office/drawing/2014/main" id="{8916AB9C-F149-37D5-EB87-F2843FE93E37}"/>
              </a:ext>
            </a:extLst>
          </p:cNvPr>
          <p:cNvPicPr>
            <a:picLocks noChangeAspect="1"/>
          </p:cNvPicPr>
          <p:nvPr/>
        </p:nvPicPr>
        <p:blipFill>
          <a:blip r:embed="rId3"/>
          <a:stretch>
            <a:fillRect/>
          </a:stretch>
        </p:blipFill>
        <p:spPr>
          <a:xfrm>
            <a:off x="2170853" y="3207156"/>
            <a:ext cx="4046571" cy="868755"/>
          </a:xfrm>
          <a:prstGeom prst="rect">
            <a:avLst/>
          </a:prstGeom>
        </p:spPr>
      </p:pic>
      <p:sp>
        <p:nvSpPr>
          <p:cNvPr id="2" name="TextBox 1">
            <a:extLst>
              <a:ext uri="{FF2B5EF4-FFF2-40B4-BE49-F238E27FC236}">
                <a16:creationId xmlns:a16="http://schemas.microsoft.com/office/drawing/2014/main" id="{B414DB12-04FB-C2AE-6053-9A54E605CFDF}"/>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27AB1F41-61CC-7F52-89B0-EEC49E6471B3}"/>
              </a:ext>
            </a:extLst>
          </p:cNvPr>
          <p:cNvSpPr txBox="1">
            <a:spLocks noChangeArrowheads="1"/>
          </p:cNvSpPr>
          <p:nvPr/>
        </p:nvSpPr>
        <p:spPr bwMode="auto">
          <a:xfrm>
            <a:off x="327111" y="40740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23" name="Straight Connector 22">
            <a:extLst>
              <a:ext uri="{FF2B5EF4-FFF2-40B4-BE49-F238E27FC236}">
                <a16:creationId xmlns:a16="http://schemas.microsoft.com/office/drawing/2014/main" id="{D2A7C187-3316-013E-B792-DDD6CCA362C4}"/>
              </a:ext>
            </a:extLst>
          </p:cNvPr>
          <p:cNvCxnSpPr/>
          <p:nvPr/>
        </p:nvCxnSpPr>
        <p:spPr>
          <a:xfrm>
            <a:off x="4983785" y="4753086"/>
            <a:ext cx="0" cy="17437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B0BE22-2313-23D4-A4DB-4D30659CFCF0}"/>
              </a:ext>
            </a:extLst>
          </p:cNvPr>
          <p:cNvPicPr>
            <a:picLocks noChangeAspect="1"/>
          </p:cNvPicPr>
          <p:nvPr/>
        </p:nvPicPr>
        <p:blipFill>
          <a:blip r:embed="rId4"/>
          <a:stretch>
            <a:fillRect/>
          </a:stretch>
        </p:blipFill>
        <p:spPr>
          <a:xfrm>
            <a:off x="271315" y="5104245"/>
            <a:ext cx="3063505" cy="419136"/>
          </a:xfrm>
          <a:prstGeom prst="rect">
            <a:avLst/>
          </a:prstGeom>
        </p:spPr>
      </p:pic>
      <p:pic>
        <p:nvPicPr>
          <p:cNvPr id="13" name="Picture 12">
            <a:extLst>
              <a:ext uri="{FF2B5EF4-FFF2-40B4-BE49-F238E27FC236}">
                <a16:creationId xmlns:a16="http://schemas.microsoft.com/office/drawing/2014/main" id="{19E96894-9C34-C4BE-FC0E-9F99E4659F9A}"/>
              </a:ext>
            </a:extLst>
          </p:cNvPr>
          <p:cNvPicPr>
            <a:picLocks noChangeAspect="1"/>
          </p:cNvPicPr>
          <p:nvPr/>
        </p:nvPicPr>
        <p:blipFill>
          <a:blip r:embed="rId5"/>
          <a:stretch>
            <a:fillRect/>
          </a:stretch>
        </p:blipFill>
        <p:spPr>
          <a:xfrm>
            <a:off x="271315" y="4577713"/>
            <a:ext cx="3900393" cy="512663"/>
          </a:xfrm>
          <a:prstGeom prst="rect">
            <a:avLst/>
          </a:prstGeom>
        </p:spPr>
      </p:pic>
      <p:pic>
        <p:nvPicPr>
          <p:cNvPr id="17" name="Picture 16">
            <a:extLst>
              <a:ext uri="{FF2B5EF4-FFF2-40B4-BE49-F238E27FC236}">
                <a16:creationId xmlns:a16="http://schemas.microsoft.com/office/drawing/2014/main" id="{58D5BEA8-2141-8AD4-ACDA-1176AFFC211B}"/>
              </a:ext>
            </a:extLst>
          </p:cNvPr>
          <p:cNvPicPr>
            <a:picLocks noChangeAspect="1"/>
          </p:cNvPicPr>
          <p:nvPr/>
        </p:nvPicPr>
        <p:blipFill>
          <a:blip r:embed="rId6"/>
          <a:stretch>
            <a:fillRect/>
          </a:stretch>
        </p:blipFill>
        <p:spPr>
          <a:xfrm>
            <a:off x="327111" y="5606033"/>
            <a:ext cx="3215919" cy="403895"/>
          </a:xfrm>
          <a:prstGeom prst="rect">
            <a:avLst/>
          </a:prstGeom>
        </p:spPr>
      </p:pic>
      <p:pic>
        <p:nvPicPr>
          <p:cNvPr id="25" name="Picture 24">
            <a:extLst>
              <a:ext uri="{FF2B5EF4-FFF2-40B4-BE49-F238E27FC236}">
                <a16:creationId xmlns:a16="http://schemas.microsoft.com/office/drawing/2014/main" id="{4B2C31A6-E394-8273-CDAB-E2C79DF513AB}"/>
              </a:ext>
            </a:extLst>
          </p:cNvPr>
          <p:cNvPicPr>
            <a:picLocks noChangeAspect="1"/>
          </p:cNvPicPr>
          <p:nvPr/>
        </p:nvPicPr>
        <p:blipFill>
          <a:blip r:embed="rId7"/>
          <a:stretch>
            <a:fillRect/>
          </a:stretch>
        </p:blipFill>
        <p:spPr>
          <a:xfrm>
            <a:off x="1379002" y="6143929"/>
            <a:ext cx="1402202" cy="457240"/>
          </a:xfrm>
          <a:prstGeom prst="rect">
            <a:avLst/>
          </a:prstGeom>
        </p:spPr>
      </p:pic>
      <p:pic>
        <p:nvPicPr>
          <p:cNvPr id="27" name="Picture 26">
            <a:extLst>
              <a:ext uri="{FF2B5EF4-FFF2-40B4-BE49-F238E27FC236}">
                <a16:creationId xmlns:a16="http://schemas.microsoft.com/office/drawing/2014/main" id="{AE045194-C75E-5DFF-DE99-0BBD1FE36880}"/>
              </a:ext>
            </a:extLst>
          </p:cNvPr>
          <p:cNvPicPr>
            <a:picLocks noChangeAspect="1"/>
          </p:cNvPicPr>
          <p:nvPr/>
        </p:nvPicPr>
        <p:blipFill>
          <a:blip r:embed="rId8"/>
          <a:stretch>
            <a:fillRect/>
          </a:stretch>
        </p:blipFill>
        <p:spPr>
          <a:xfrm>
            <a:off x="5357675" y="4753086"/>
            <a:ext cx="876376" cy="365792"/>
          </a:xfrm>
          <a:prstGeom prst="rect">
            <a:avLst/>
          </a:prstGeom>
        </p:spPr>
      </p:pic>
      <p:pic>
        <p:nvPicPr>
          <p:cNvPr id="29" name="Picture 28">
            <a:extLst>
              <a:ext uri="{FF2B5EF4-FFF2-40B4-BE49-F238E27FC236}">
                <a16:creationId xmlns:a16="http://schemas.microsoft.com/office/drawing/2014/main" id="{37D850C2-A40C-D8EA-35CD-C7AE58D6EB61}"/>
              </a:ext>
            </a:extLst>
          </p:cNvPr>
          <p:cNvPicPr>
            <a:picLocks noChangeAspect="1"/>
          </p:cNvPicPr>
          <p:nvPr/>
        </p:nvPicPr>
        <p:blipFill>
          <a:blip r:embed="rId9"/>
          <a:stretch>
            <a:fillRect/>
          </a:stretch>
        </p:blipFill>
        <p:spPr>
          <a:xfrm>
            <a:off x="5376699" y="5320740"/>
            <a:ext cx="632515" cy="312447"/>
          </a:xfrm>
          <a:prstGeom prst="rect">
            <a:avLst/>
          </a:prstGeom>
        </p:spPr>
      </p:pic>
      <p:pic>
        <p:nvPicPr>
          <p:cNvPr id="7" name="Picture 6">
            <a:extLst>
              <a:ext uri="{FF2B5EF4-FFF2-40B4-BE49-F238E27FC236}">
                <a16:creationId xmlns:a16="http://schemas.microsoft.com/office/drawing/2014/main" id="{CDF443D0-0F76-1C31-AD9A-EDF1B4AA94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457" y="5091042"/>
            <a:ext cx="1457561"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DEF396A-9A78-D8F3-4A44-47AD163D20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942" y="5142169"/>
            <a:ext cx="100947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60478F6-C2F1-2B70-ED14-4373AC91C7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7853" y="5562190"/>
            <a:ext cx="1363351"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A005DB0-2A1B-464E-132C-11726B12C4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1621" y="5562190"/>
            <a:ext cx="1060873"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77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A179F-1331-9A00-2BA0-CFC31B582B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266EEA-522F-BEE8-E53D-A96EFF5611E5}"/>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385AC13-7E9E-3020-DD8D-9107AD0B2E08}"/>
              </a:ext>
            </a:extLst>
          </p:cNvPr>
          <p:cNvSpPr txBox="1"/>
          <p:nvPr/>
        </p:nvSpPr>
        <p:spPr>
          <a:xfrm>
            <a:off x="297218" y="187104"/>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4645C58B-78B3-F88D-F85C-7CA386120994}"/>
              </a:ext>
            </a:extLst>
          </p:cNvPr>
          <p:cNvSpPr txBox="1">
            <a:spLocks noChangeArrowheads="1"/>
          </p:cNvSpPr>
          <p:nvPr/>
        </p:nvSpPr>
        <p:spPr bwMode="auto">
          <a:xfrm>
            <a:off x="297218" y="107016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283ADFDA-43F0-1D3B-70EF-67978FB025C7}"/>
              </a:ext>
            </a:extLst>
          </p:cNvPr>
          <p:cNvPicPr>
            <a:picLocks noChangeAspect="1"/>
          </p:cNvPicPr>
          <p:nvPr/>
        </p:nvPicPr>
        <p:blipFill>
          <a:blip r:embed="rId2"/>
          <a:stretch>
            <a:fillRect/>
          </a:stretch>
        </p:blipFill>
        <p:spPr>
          <a:xfrm>
            <a:off x="1809716" y="224430"/>
            <a:ext cx="7125317" cy="830652"/>
          </a:xfrm>
          <a:prstGeom prst="rect">
            <a:avLst/>
          </a:prstGeom>
        </p:spPr>
      </p:pic>
      <p:pic>
        <p:nvPicPr>
          <p:cNvPr id="9" name="Picture 8">
            <a:extLst>
              <a:ext uri="{FF2B5EF4-FFF2-40B4-BE49-F238E27FC236}">
                <a16:creationId xmlns:a16="http://schemas.microsoft.com/office/drawing/2014/main" id="{4C75DF23-ACAB-FCB1-00EF-9625E8BAF64B}"/>
              </a:ext>
            </a:extLst>
          </p:cNvPr>
          <p:cNvPicPr>
            <a:picLocks noChangeAspect="1"/>
          </p:cNvPicPr>
          <p:nvPr/>
        </p:nvPicPr>
        <p:blipFill>
          <a:blip r:embed="rId3"/>
          <a:stretch>
            <a:fillRect/>
          </a:stretch>
        </p:blipFill>
        <p:spPr>
          <a:xfrm>
            <a:off x="297218" y="1685260"/>
            <a:ext cx="1905165" cy="487722"/>
          </a:xfrm>
          <a:prstGeom prst="rect">
            <a:avLst/>
          </a:prstGeom>
        </p:spPr>
      </p:pic>
      <p:pic>
        <p:nvPicPr>
          <p:cNvPr id="11" name="Picture 10">
            <a:extLst>
              <a:ext uri="{FF2B5EF4-FFF2-40B4-BE49-F238E27FC236}">
                <a16:creationId xmlns:a16="http://schemas.microsoft.com/office/drawing/2014/main" id="{25E9CF23-9A01-5D39-B479-4D667C899E51}"/>
              </a:ext>
            </a:extLst>
          </p:cNvPr>
          <p:cNvPicPr>
            <a:picLocks noChangeAspect="1"/>
          </p:cNvPicPr>
          <p:nvPr/>
        </p:nvPicPr>
        <p:blipFill>
          <a:blip r:embed="rId4"/>
          <a:stretch>
            <a:fillRect/>
          </a:stretch>
        </p:blipFill>
        <p:spPr>
          <a:xfrm>
            <a:off x="224821" y="2257005"/>
            <a:ext cx="3955123" cy="525826"/>
          </a:xfrm>
          <a:prstGeom prst="rect">
            <a:avLst/>
          </a:prstGeom>
        </p:spPr>
      </p:pic>
      <p:pic>
        <p:nvPicPr>
          <p:cNvPr id="13" name="Picture 12">
            <a:extLst>
              <a:ext uri="{FF2B5EF4-FFF2-40B4-BE49-F238E27FC236}">
                <a16:creationId xmlns:a16="http://schemas.microsoft.com/office/drawing/2014/main" id="{1645F7A6-0FD4-5295-619C-44F9BC81EE01}"/>
              </a:ext>
            </a:extLst>
          </p:cNvPr>
          <p:cNvPicPr>
            <a:picLocks noChangeAspect="1"/>
          </p:cNvPicPr>
          <p:nvPr/>
        </p:nvPicPr>
        <p:blipFill>
          <a:blip r:embed="rId5"/>
          <a:stretch>
            <a:fillRect/>
          </a:stretch>
        </p:blipFill>
        <p:spPr>
          <a:xfrm>
            <a:off x="1098565" y="2896447"/>
            <a:ext cx="2613887" cy="480102"/>
          </a:xfrm>
          <a:prstGeom prst="rect">
            <a:avLst/>
          </a:prstGeom>
        </p:spPr>
      </p:pic>
      <p:pic>
        <p:nvPicPr>
          <p:cNvPr id="15" name="Picture 14">
            <a:extLst>
              <a:ext uri="{FF2B5EF4-FFF2-40B4-BE49-F238E27FC236}">
                <a16:creationId xmlns:a16="http://schemas.microsoft.com/office/drawing/2014/main" id="{13146AEB-2730-7BCE-1B3F-3A0D4A54485D}"/>
              </a:ext>
            </a:extLst>
          </p:cNvPr>
          <p:cNvPicPr>
            <a:picLocks noChangeAspect="1"/>
          </p:cNvPicPr>
          <p:nvPr/>
        </p:nvPicPr>
        <p:blipFill>
          <a:blip r:embed="rId6"/>
          <a:stretch>
            <a:fillRect/>
          </a:stretch>
        </p:blipFill>
        <p:spPr>
          <a:xfrm>
            <a:off x="152744" y="3490165"/>
            <a:ext cx="5959356" cy="563929"/>
          </a:xfrm>
          <a:prstGeom prst="rect">
            <a:avLst/>
          </a:prstGeom>
        </p:spPr>
      </p:pic>
      <p:pic>
        <p:nvPicPr>
          <p:cNvPr id="17" name="Picture 16">
            <a:extLst>
              <a:ext uri="{FF2B5EF4-FFF2-40B4-BE49-F238E27FC236}">
                <a16:creationId xmlns:a16="http://schemas.microsoft.com/office/drawing/2014/main" id="{AB523894-29D1-DF1D-8651-BD2B6263652D}"/>
              </a:ext>
            </a:extLst>
          </p:cNvPr>
          <p:cNvPicPr>
            <a:picLocks noChangeAspect="1"/>
          </p:cNvPicPr>
          <p:nvPr/>
        </p:nvPicPr>
        <p:blipFill>
          <a:blip r:embed="rId7"/>
          <a:stretch>
            <a:fillRect/>
          </a:stretch>
        </p:blipFill>
        <p:spPr>
          <a:xfrm>
            <a:off x="1118299" y="4119048"/>
            <a:ext cx="4526672" cy="441998"/>
          </a:xfrm>
          <a:prstGeom prst="rect">
            <a:avLst/>
          </a:prstGeom>
        </p:spPr>
      </p:pic>
      <p:pic>
        <p:nvPicPr>
          <p:cNvPr id="19" name="Picture 18">
            <a:extLst>
              <a:ext uri="{FF2B5EF4-FFF2-40B4-BE49-F238E27FC236}">
                <a16:creationId xmlns:a16="http://schemas.microsoft.com/office/drawing/2014/main" id="{5A522E32-79DE-FE81-B08E-2EED5D96C03F}"/>
              </a:ext>
            </a:extLst>
          </p:cNvPr>
          <p:cNvPicPr>
            <a:picLocks noChangeAspect="1"/>
          </p:cNvPicPr>
          <p:nvPr/>
        </p:nvPicPr>
        <p:blipFill>
          <a:blip r:embed="rId8"/>
          <a:stretch>
            <a:fillRect/>
          </a:stretch>
        </p:blipFill>
        <p:spPr>
          <a:xfrm>
            <a:off x="1078831" y="4638578"/>
            <a:ext cx="3276884" cy="670618"/>
          </a:xfrm>
          <a:prstGeom prst="rect">
            <a:avLst/>
          </a:prstGeom>
        </p:spPr>
      </p:pic>
      <p:pic>
        <p:nvPicPr>
          <p:cNvPr id="3" name="Picture 2">
            <a:extLst>
              <a:ext uri="{FF2B5EF4-FFF2-40B4-BE49-F238E27FC236}">
                <a16:creationId xmlns:a16="http://schemas.microsoft.com/office/drawing/2014/main" id="{D48543CF-9D25-9B0D-AD40-2E6A803807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110" y="2334793"/>
            <a:ext cx="992807"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56C5823-AC1C-237F-16E6-B7F47C92AC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6118" y="2318761"/>
            <a:ext cx="1413826"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780DCC-004E-5883-2E1B-AF2D6EB70E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3473" y="2892485"/>
            <a:ext cx="1559116"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7058A83-4902-E107-2959-F715F6D255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8157" y="3537037"/>
            <a:ext cx="743006"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B1DFA75-F6D7-76F9-906E-F7BC4655D6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9292" y="3532078"/>
            <a:ext cx="886799"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5168104-6175-81DE-03CE-4764C02DEA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7273" y="3522229"/>
            <a:ext cx="42063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3ACDFC1-24F7-A574-FF41-29721BB68C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5523" y="3555754"/>
            <a:ext cx="1117066"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51CD19EE-FD61-953A-167C-B6E56131BC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2589" y="3555754"/>
            <a:ext cx="42063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22C6B131-7CA7-FBF7-443A-2F35AD8A39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9812" y="3523909"/>
            <a:ext cx="110590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0BA4F839-FF13-2B31-E670-132F02745C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1649" y="3573992"/>
            <a:ext cx="420632"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E7376C83-A143-3576-DC9E-4911CB4C4C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1918" y="2280154"/>
            <a:ext cx="351556"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3C8A3715-5DF8-9E5F-7B5E-2292D27BBA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831" y="4131626"/>
            <a:ext cx="1697260"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25FB7B79-7534-3C14-6862-71D17DEAC6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6091" y="4131626"/>
            <a:ext cx="1476498"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BD031825-257E-D6A8-D9F5-17D9CD8416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9216" y="4138742"/>
            <a:ext cx="1476498"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FAE0764-99B4-55DC-2840-2D62366A3A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0496" y="4744390"/>
            <a:ext cx="1625830" cy="48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87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26"/>
                                        </p:tgtEl>
                                      </p:cBhvr>
                                    </p:animEffect>
                                    <p:set>
                                      <p:cBhvr>
                                        <p:cTn id="1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2">
            <a:extLst>
              <a:ext uri="{FF2B5EF4-FFF2-40B4-BE49-F238E27FC236}">
                <a16:creationId xmlns:a16="http://schemas.microsoft.com/office/drawing/2014/main" id="{DDAEB59B-3707-1185-A8C7-ED7FA32FE4A9}"/>
              </a:ext>
            </a:extLst>
          </p:cNvPr>
          <p:cNvGraphicFramePr>
            <a:graphicFrameLocks noChangeAspect="1"/>
          </p:cNvGraphicFramePr>
          <p:nvPr>
            <p:extLst>
              <p:ext uri="{D42A27DB-BD31-4B8C-83A1-F6EECF244321}">
                <p14:modId xmlns:p14="http://schemas.microsoft.com/office/powerpoint/2010/main" val="2847770060"/>
              </p:ext>
            </p:extLst>
          </p:nvPr>
        </p:nvGraphicFramePr>
        <p:xfrm>
          <a:off x="1659255" y="492125"/>
          <a:ext cx="2363788" cy="549275"/>
        </p:xfrm>
        <a:graphic>
          <a:graphicData uri="http://schemas.openxmlformats.org/presentationml/2006/ole">
            <mc:AlternateContent xmlns:mc="http://schemas.openxmlformats.org/markup-compatibility/2006">
              <mc:Choice xmlns:v="urn:schemas-microsoft-com:vml" Requires="v">
                <p:oleObj name="Equation" r:id="rId2" imgW="1040948" imgH="241195" progId="Equation.DSMT4">
                  <p:embed/>
                </p:oleObj>
              </mc:Choice>
              <mc:Fallback>
                <p:oleObj name="Equation" r:id="rId2" imgW="1040948" imgH="241195" progId="Equation.DSMT4">
                  <p:embed/>
                  <p:pic>
                    <p:nvPicPr>
                      <p:cNvPr id="6147" name="Object 2">
                        <a:extLst>
                          <a:ext uri="{FF2B5EF4-FFF2-40B4-BE49-F238E27FC236}">
                            <a16:creationId xmlns:a16="http://schemas.microsoft.com/office/drawing/2014/main" id="{C9CF3A62-022A-A31D-23EF-8789079C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255" y="492125"/>
                        <a:ext cx="2363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a:extLst>
              <a:ext uri="{FF2B5EF4-FFF2-40B4-BE49-F238E27FC236}">
                <a16:creationId xmlns:a16="http://schemas.microsoft.com/office/drawing/2014/main" id="{08DCDD28-C62E-A604-3606-9B91C5C42DC6}"/>
              </a:ext>
            </a:extLst>
          </p:cNvPr>
          <p:cNvSpPr txBox="1"/>
          <p:nvPr/>
        </p:nvSpPr>
        <p:spPr>
          <a:xfrm>
            <a:off x="467359" y="5879148"/>
            <a:ext cx="3501151" cy="430887"/>
          </a:xfrm>
          <a:prstGeom prst="rect">
            <a:avLst/>
          </a:prstGeom>
          <a:noFill/>
        </p:spPr>
        <p:txBody>
          <a:bodyPr wrap="none">
            <a:spAutoFit/>
          </a:bodyPr>
          <a:lstStyle/>
          <a:p>
            <a:pPr>
              <a:defRPr/>
            </a:pPr>
            <a:r>
              <a:rPr lang="en-US" sz="2200" dirty="0">
                <a:latin typeface="Times New Roman" panose="02020603050405020304" pitchFamily="18" charset="0"/>
                <a:cs typeface="Times New Roman" panose="02020603050405020304" pitchFamily="18" charset="0"/>
              </a:rPr>
              <a:t>We’ll do this derivative later!</a:t>
            </a:r>
          </a:p>
        </p:txBody>
      </p:sp>
      <p:graphicFrame>
        <p:nvGraphicFramePr>
          <p:cNvPr id="5" name="Object 2">
            <a:extLst>
              <a:ext uri="{FF2B5EF4-FFF2-40B4-BE49-F238E27FC236}">
                <a16:creationId xmlns:a16="http://schemas.microsoft.com/office/drawing/2014/main" id="{1254F5FB-498E-6BB6-9344-110EA88A88B8}"/>
              </a:ext>
            </a:extLst>
          </p:cNvPr>
          <p:cNvGraphicFramePr>
            <a:graphicFrameLocks noChangeAspect="1"/>
          </p:cNvGraphicFramePr>
          <p:nvPr>
            <p:extLst>
              <p:ext uri="{D42A27DB-BD31-4B8C-83A1-F6EECF244321}">
                <p14:modId xmlns:p14="http://schemas.microsoft.com/office/powerpoint/2010/main" val="791756349"/>
              </p:ext>
            </p:extLst>
          </p:nvPr>
        </p:nvGraphicFramePr>
        <p:xfrm>
          <a:off x="7646458" y="534987"/>
          <a:ext cx="1960563" cy="463550"/>
        </p:xfrm>
        <a:graphic>
          <a:graphicData uri="http://schemas.openxmlformats.org/presentationml/2006/ole">
            <mc:AlternateContent xmlns:mc="http://schemas.openxmlformats.org/markup-compatibility/2006">
              <mc:Choice xmlns:v="urn:schemas-microsoft-com:vml" Requires="v">
                <p:oleObj name="Equation" r:id="rId4" imgW="863280" imgH="203040" progId="Equation.DSMT4">
                  <p:embed/>
                </p:oleObj>
              </mc:Choice>
              <mc:Fallback>
                <p:oleObj name="Equation" r:id="rId4" imgW="863280" imgH="203040" progId="Equation.DSMT4">
                  <p:embed/>
                  <p:pic>
                    <p:nvPicPr>
                      <p:cNvPr id="7" name="Object 2">
                        <a:extLst>
                          <a:ext uri="{FF2B5EF4-FFF2-40B4-BE49-F238E27FC236}">
                            <a16:creationId xmlns:a16="http://schemas.microsoft.com/office/drawing/2014/main" id="{17622D90-3E26-A04D-159E-DA0665D1E942}"/>
                          </a:ext>
                        </a:extLst>
                      </p:cNvPr>
                      <p:cNvPicPr>
                        <a:picLocks noChangeAspect="1" noChangeArrowheads="1"/>
                      </p:cNvPicPr>
                      <p:nvPr/>
                    </p:nvPicPr>
                    <p:blipFill>
                      <a:blip r:embed="rId5"/>
                      <a:srcRect/>
                      <a:stretch>
                        <a:fillRect/>
                      </a:stretch>
                    </p:blipFill>
                    <p:spPr bwMode="auto">
                      <a:xfrm>
                        <a:off x="7646458" y="534987"/>
                        <a:ext cx="196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descr="Chart, line chart&#10;&#10;Description automatically generated">
            <a:extLst>
              <a:ext uri="{FF2B5EF4-FFF2-40B4-BE49-F238E27FC236}">
                <a16:creationId xmlns:a16="http://schemas.microsoft.com/office/drawing/2014/main" id="{D043BCD8-5694-C08F-BF49-558C39A32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519" y="1523999"/>
            <a:ext cx="3740149" cy="37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hart, line chart&#10;&#10;Description automatically generated">
            <a:extLst>
              <a:ext uri="{FF2B5EF4-FFF2-40B4-BE49-F238E27FC236}">
                <a16:creationId xmlns:a16="http://schemas.microsoft.com/office/drawing/2014/main" id="{05CACEDF-F9A6-E558-CA9E-8C405F456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 y="1530350"/>
            <a:ext cx="37401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a:extLst>
              <a:ext uri="{FF2B5EF4-FFF2-40B4-BE49-F238E27FC236}">
                <a16:creationId xmlns:a16="http://schemas.microsoft.com/office/drawing/2014/main" id="{9E06DAD7-CF7F-3271-CC49-1FBCD8451E37}"/>
              </a:ext>
            </a:extLst>
          </p:cNvPr>
          <p:cNvSpPr txBox="1">
            <a:spLocks noChangeArrowheads="1"/>
          </p:cNvSpPr>
          <p:nvPr/>
        </p:nvSpPr>
        <p:spPr bwMode="auto">
          <a:xfrm>
            <a:off x="340360" y="295275"/>
            <a:ext cx="45400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t>Consider a simple composite function</a:t>
            </a:r>
            <a:r>
              <a:rPr lang="en-US" altLang="en-US" sz="2200">
                <a:latin typeface="Arial" panose="020B0604020202020204" pitchFamily="34" charset="0"/>
              </a:rPr>
              <a:t>:</a:t>
            </a:r>
          </a:p>
        </p:txBody>
      </p:sp>
      <p:graphicFrame>
        <p:nvGraphicFramePr>
          <p:cNvPr id="5" name="Object 3">
            <a:extLst>
              <a:ext uri="{FF2B5EF4-FFF2-40B4-BE49-F238E27FC236}">
                <a16:creationId xmlns:a16="http://schemas.microsoft.com/office/drawing/2014/main" id="{31D2FB8C-EBC8-D4A9-869D-DDB174EDC8C3}"/>
              </a:ext>
            </a:extLst>
          </p:cNvPr>
          <p:cNvGraphicFramePr>
            <a:graphicFrameLocks noChangeAspect="1"/>
          </p:cNvGraphicFramePr>
          <p:nvPr>
            <p:extLst>
              <p:ext uri="{D42A27DB-BD31-4B8C-83A1-F6EECF244321}">
                <p14:modId xmlns:p14="http://schemas.microsoft.com/office/powerpoint/2010/main" val="132369185"/>
              </p:ext>
            </p:extLst>
          </p:nvPr>
        </p:nvGraphicFramePr>
        <p:xfrm>
          <a:off x="1251046" y="1088821"/>
          <a:ext cx="1600200" cy="457200"/>
        </p:xfrm>
        <a:graphic>
          <a:graphicData uri="http://schemas.openxmlformats.org/presentationml/2006/ole">
            <mc:AlternateContent xmlns:mc="http://schemas.openxmlformats.org/markup-compatibility/2006">
              <mc:Choice xmlns:v="urn:schemas-microsoft-com:vml" Requires="v">
                <p:oleObj name="Equation" r:id="rId2" imgW="710891" imgH="203112" progId="Equation.DSMT4">
                  <p:embed/>
                </p:oleObj>
              </mc:Choice>
              <mc:Fallback>
                <p:oleObj name="Equation" r:id="rId2" imgW="710891" imgH="203112" progId="Equation.DSMT4">
                  <p:embed/>
                  <p:pic>
                    <p:nvPicPr>
                      <p:cNvPr id="26" name="Object 3">
                        <a:extLst>
                          <a:ext uri="{FF2B5EF4-FFF2-40B4-BE49-F238E27FC236}">
                            <a16:creationId xmlns:a16="http://schemas.microsoft.com/office/drawing/2014/main" id="{5E4D7A75-2BD6-7636-5BF7-1A04BE50E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46" y="1088821"/>
                        <a:ext cx="160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30F5ADC6-7F76-5F8F-3DDD-090F51EC84F7}"/>
              </a:ext>
            </a:extLst>
          </p:cNvPr>
          <p:cNvGraphicFramePr>
            <a:graphicFrameLocks noChangeAspect="1"/>
          </p:cNvGraphicFramePr>
          <p:nvPr>
            <p:extLst>
              <p:ext uri="{D42A27DB-BD31-4B8C-83A1-F6EECF244321}">
                <p14:modId xmlns:p14="http://schemas.microsoft.com/office/powerpoint/2010/main" val="3995391785"/>
              </p:ext>
            </p:extLst>
          </p:nvPr>
        </p:nvGraphicFramePr>
        <p:xfrm>
          <a:off x="1174846" y="1622221"/>
          <a:ext cx="1914525" cy="571500"/>
        </p:xfrm>
        <a:graphic>
          <a:graphicData uri="http://schemas.openxmlformats.org/presentationml/2006/ole">
            <mc:AlternateContent xmlns:mc="http://schemas.openxmlformats.org/markup-compatibility/2006">
              <mc:Choice xmlns:v="urn:schemas-microsoft-com:vml" Requires="v">
                <p:oleObj name="Equation" r:id="rId4" imgW="850531" imgH="253890" progId="Equation.DSMT4">
                  <p:embed/>
                </p:oleObj>
              </mc:Choice>
              <mc:Fallback>
                <p:oleObj name="Equation" r:id="rId4" imgW="850531" imgH="253890" progId="Equation.DSMT4">
                  <p:embed/>
                  <p:pic>
                    <p:nvPicPr>
                      <p:cNvPr id="27" name="Object 4">
                        <a:extLst>
                          <a:ext uri="{FF2B5EF4-FFF2-40B4-BE49-F238E27FC236}">
                            <a16:creationId xmlns:a16="http://schemas.microsoft.com/office/drawing/2014/main" id="{ADAC2E16-8428-5B04-397B-D1F8FDEC9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846" y="1622221"/>
                        <a:ext cx="19145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E98855A3-67F8-39AB-3E57-417057E0E30D}"/>
              </a:ext>
            </a:extLst>
          </p:cNvPr>
          <p:cNvGraphicFramePr>
            <a:graphicFrameLocks noChangeAspect="1"/>
          </p:cNvGraphicFramePr>
          <p:nvPr>
            <p:extLst>
              <p:ext uri="{D42A27DB-BD31-4B8C-83A1-F6EECF244321}">
                <p14:modId xmlns:p14="http://schemas.microsoft.com/office/powerpoint/2010/main" val="2750223260"/>
              </p:ext>
            </p:extLst>
          </p:nvPr>
        </p:nvGraphicFramePr>
        <p:xfrm>
          <a:off x="1136746" y="2308021"/>
          <a:ext cx="1971675" cy="400050"/>
        </p:xfrm>
        <a:graphic>
          <a:graphicData uri="http://schemas.openxmlformats.org/presentationml/2006/ole">
            <mc:AlternateContent xmlns:mc="http://schemas.openxmlformats.org/markup-compatibility/2006">
              <mc:Choice xmlns:v="urn:schemas-microsoft-com:vml" Requires="v">
                <p:oleObj name="Equation" r:id="rId6" imgW="875920" imgH="177723" progId="Equation.DSMT4">
                  <p:embed/>
                </p:oleObj>
              </mc:Choice>
              <mc:Fallback>
                <p:oleObj name="Equation" r:id="rId6" imgW="875920" imgH="177723" progId="Equation.DSMT4">
                  <p:embed/>
                  <p:pic>
                    <p:nvPicPr>
                      <p:cNvPr id="28" name="Object 5">
                        <a:extLst>
                          <a:ext uri="{FF2B5EF4-FFF2-40B4-BE49-F238E27FC236}">
                            <a16:creationId xmlns:a16="http://schemas.microsoft.com/office/drawing/2014/main" id="{D9C30BA3-3F0E-2A4F-9A89-B7E4CECB5A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746" y="2308021"/>
                        <a:ext cx="19716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EE7E1BC7-0F7A-5445-C99E-F607C8144B61}"/>
              </a:ext>
            </a:extLst>
          </p:cNvPr>
          <p:cNvGraphicFramePr>
            <a:graphicFrameLocks noChangeAspect="1"/>
          </p:cNvGraphicFramePr>
          <p:nvPr>
            <p:extLst>
              <p:ext uri="{D42A27DB-BD31-4B8C-83A1-F6EECF244321}">
                <p14:modId xmlns:p14="http://schemas.microsoft.com/office/powerpoint/2010/main" val="2931600586"/>
              </p:ext>
            </p:extLst>
          </p:nvPr>
        </p:nvGraphicFramePr>
        <p:xfrm>
          <a:off x="1251046" y="2917621"/>
          <a:ext cx="1657350" cy="457200"/>
        </p:xfrm>
        <a:graphic>
          <a:graphicData uri="http://schemas.openxmlformats.org/presentationml/2006/ole">
            <mc:AlternateContent xmlns:mc="http://schemas.openxmlformats.org/markup-compatibility/2006">
              <mc:Choice xmlns:v="urn:schemas-microsoft-com:vml" Requires="v">
                <p:oleObj name="Equation" r:id="rId8" imgW="736600" imgH="203200" progId="Equation.DSMT4">
                  <p:embed/>
                </p:oleObj>
              </mc:Choice>
              <mc:Fallback>
                <p:oleObj name="Equation" r:id="rId8" imgW="736600" imgH="203200" progId="Equation.DSMT4">
                  <p:embed/>
                  <p:pic>
                    <p:nvPicPr>
                      <p:cNvPr id="29" name="Object 6">
                        <a:extLst>
                          <a:ext uri="{FF2B5EF4-FFF2-40B4-BE49-F238E27FC236}">
                            <a16:creationId xmlns:a16="http://schemas.microsoft.com/office/drawing/2014/main" id="{B96AFF8A-5C49-C4AD-B1B1-5CB4C48FB6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1046" y="2917621"/>
                        <a:ext cx="165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54D0C685-698C-0E0E-8A13-7DE8CFCE840A}"/>
              </a:ext>
            </a:extLst>
          </p:cNvPr>
          <p:cNvGraphicFramePr>
            <a:graphicFrameLocks noChangeAspect="1"/>
          </p:cNvGraphicFramePr>
          <p:nvPr>
            <p:extLst>
              <p:ext uri="{D42A27DB-BD31-4B8C-83A1-F6EECF244321}">
                <p14:modId xmlns:p14="http://schemas.microsoft.com/office/powerpoint/2010/main" val="2290640585"/>
              </p:ext>
            </p:extLst>
          </p:nvPr>
        </p:nvGraphicFramePr>
        <p:xfrm>
          <a:off x="4880385" y="1092200"/>
          <a:ext cx="1600200" cy="457200"/>
        </p:xfrm>
        <a:graphic>
          <a:graphicData uri="http://schemas.openxmlformats.org/presentationml/2006/ole">
            <mc:AlternateContent xmlns:mc="http://schemas.openxmlformats.org/markup-compatibility/2006">
              <mc:Choice xmlns:v="urn:schemas-microsoft-com:vml" Requires="v">
                <p:oleObj name="Equation" r:id="rId10" imgW="710891" imgH="203112" progId="Equation.DSMT4">
                  <p:embed/>
                </p:oleObj>
              </mc:Choice>
              <mc:Fallback>
                <p:oleObj name="Equation" r:id="rId10" imgW="710891" imgH="203112" progId="Equation.DSMT4">
                  <p:embed/>
                  <p:pic>
                    <p:nvPicPr>
                      <p:cNvPr id="30" name="Object 7">
                        <a:extLst>
                          <a:ext uri="{FF2B5EF4-FFF2-40B4-BE49-F238E27FC236}">
                            <a16:creationId xmlns:a16="http://schemas.microsoft.com/office/drawing/2014/main" id="{F9302FF4-6D7C-4D8D-B161-09B96CC15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385" y="1092200"/>
                        <a:ext cx="160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19109BC6-B8D8-CB3A-3065-6221BABED90E}"/>
              </a:ext>
            </a:extLst>
          </p:cNvPr>
          <p:cNvGraphicFramePr>
            <a:graphicFrameLocks noChangeAspect="1"/>
          </p:cNvGraphicFramePr>
          <p:nvPr>
            <p:extLst>
              <p:ext uri="{D42A27DB-BD31-4B8C-83A1-F6EECF244321}">
                <p14:modId xmlns:p14="http://schemas.microsoft.com/office/powerpoint/2010/main" val="2859375607"/>
              </p:ext>
            </p:extLst>
          </p:nvPr>
        </p:nvGraphicFramePr>
        <p:xfrm>
          <a:off x="7161623" y="1092200"/>
          <a:ext cx="1000125" cy="457200"/>
        </p:xfrm>
        <a:graphic>
          <a:graphicData uri="http://schemas.openxmlformats.org/presentationml/2006/ole">
            <mc:AlternateContent xmlns:mc="http://schemas.openxmlformats.org/markup-compatibility/2006">
              <mc:Choice xmlns:v="urn:schemas-microsoft-com:vml" Requires="v">
                <p:oleObj name="Equation" r:id="rId11" imgW="444307" imgH="203112" progId="Equation.DSMT4">
                  <p:embed/>
                </p:oleObj>
              </mc:Choice>
              <mc:Fallback>
                <p:oleObj name="Equation" r:id="rId11" imgW="444307" imgH="203112" progId="Equation.DSMT4">
                  <p:embed/>
                  <p:pic>
                    <p:nvPicPr>
                      <p:cNvPr id="31" name="Object 8">
                        <a:extLst>
                          <a:ext uri="{FF2B5EF4-FFF2-40B4-BE49-F238E27FC236}">
                            <a16:creationId xmlns:a16="http://schemas.microsoft.com/office/drawing/2014/main" id="{CE056146-2FA2-3EFE-E622-CCEA50B5C4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1623" y="1092200"/>
                        <a:ext cx="10001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2D7C734C-9E5F-450E-0738-0B940948BB32}"/>
              </a:ext>
            </a:extLst>
          </p:cNvPr>
          <p:cNvGraphicFramePr>
            <a:graphicFrameLocks noChangeAspect="1"/>
          </p:cNvGraphicFramePr>
          <p:nvPr>
            <p:extLst>
              <p:ext uri="{D42A27DB-BD31-4B8C-83A1-F6EECF244321}">
                <p14:modId xmlns:p14="http://schemas.microsoft.com/office/powerpoint/2010/main" val="1678047454"/>
              </p:ext>
            </p:extLst>
          </p:nvPr>
        </p:nvGraphicFramePr>
        <p:xfrm>
          <a:off x="8842785" y="1092200"/>
          <a:ext cx="1400175" cy="400050"/>
        </p:xfrm>
        <a:graphic>
          <a:graphicData uri="http://schemas.openxmlformats.org/presentationml/2006/ole">
            <mc:AlternateContent xmlns:mc="http://schemas.openxmlformats.org/markup-compatibility/2006">
              <mc:Choice xmlns:v="urn:schemas-microsoft-com:vml" Requires="v">
                <p:oleObj name="Equation" r:id="rId13" imgW="621760" imgH="177646" progId="Equation.DSMT4">
                  <p:embed/>
                </p:oleObj>
              </mc:Choice>
              <mc:Fallback>
                <p:oleObj name="Equation" r:id="rId13" imgW="621760" imgH="177646" progId="Equation.DSMT4">
                  <p:embed/>
                  <p:pic>
                    <p:nvPicPr>
                      <p:cNvPr id="32" name="Object 9">
                        <a:extLst>
                          <a:ext uri="{FF2B5EF4-FFF2-40B4-BE49-F238E27FC236}">
                            <a16:creationId xmlns:a16="http://schemas.microsoft.com/office/drawing/2014/main" id="{7690C829-B3BF-9C11-DD4C-C1036566B5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42785" y="1092200"/>
                        <a:ext cx="14001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2DE87973-E186-C4C0-B1D1-F93100CDD01B}"/>
              </a:ext>
            </a:extLst>
          </p:cNvPr>
          <p:cNvGraphicFramePr>
            <a:graphicFrameLocks noChangeAspect="1"/>
          </p:cNvGraphicFramePr>
          <p:nvPr>
            <p:extLst>
              <p:ext uri="{D42A27DB-BD31-4B8C-83A1-F6EECF244321}">
                <p14:modId xmlns:p14="http://schemas.microsoft.com/office/powerpoint/2010/main" val="2049606373"/>
              </p:ext>
            </p:extLst>
          </p:nvPr>
        </p:nvGraphicFramePr>
        <p:xfrm>
          <a:off x="5185185" y="2006600"/>
          <a:ext cx="1000125" cy="885825"/>
        </p:xfrm>
        <a:graphic>
          <a:graphicData uri="http://schemas.openxmlformats.org/presentationml/2006/ole">
            <mc:AlternateContent xmlns:mc="http://schemas.openxmlformats.org/markup-compatibility/2006">
              <mc:Choice xmlns:v="urn:schemas-microsoft-com:vml" Requires="v">
                <p:oleObj name="Equation" r:id="rId15" imgW="444307" imgH="393529" progId="Equation.DSMT4">
                  <p:embed/>
                </p:oleObj>
              </mc:Choice>
              <mc:Fallback>
                <p:oleObj name="Equation" r:id="rId15" imgW="444307" imgH="393529" progId="Equation.DSMT4">
                  <p:embed/>
                  <p:pic>
                    <p:nvPicPr>
                      <p:cNvPr id="33" name="Object 10">
                        <a:extLst>
                          <a:ext uri="{FF2B5EF4-FFF2-40B4-BE49-F238E27FC236}">
                            <a16:creationId xmlns:a16="http://schemas.microsoft.com/office/drawing/2014/main" id="{C490B4DB-F944-72B1-7D57-1AAA14E2ED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5185" y="2006600"/>
                        <a:ext cx="10001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607CDECA-0590-60A1-9A18-B054E738ED0B}"/>
              </a:ext>
            </a:extLst>
          </p:cNvPr>
          <p:cNvGraphicFramePr>
            <a:graphicFrameLocks noChangeAspect="1"/>
          </p:cNvGraphicFramePr>
          <p:nvPr>
            <p:extLst>
              <p:ext uri="{D42A27DB-BD31-4B8C-83A1-F6EECF244321}">
                <p14:modId xmlns:p14="http://schemas.microsoft.com/office/powerpoint/2010/main" val="3720096981"/>
              </p:ext>
            </p:extLst>
          </p:nvPr>
        </p:nvGraphicFramePr>
        <p:xfrm>
          <a:off x="7166385" y="1930400"/>
          <a:ext cx="1028700" cy="885825"/>
        </p:xfrm>
        <a:graphic>
          <a:graphicData uri="http://schemas.openxmlformats.org/presentationml/2006/ole">
            <mc:AlternateContent xmlns:mc="http://schemas.openxmlformats.org/markup-compatibility/2006">
              <mc:Choice xmlns:v="urn:schemas-microsoft-com:vml" Requires="v">
                <p:oleObj name="Equation" r:id="rId17" imgW="457002" imgH="393529" progId="Equation.DSMT4">
                  <p:embed/>
                </p:oleObj>
              </mc:Choice>
              <mc:Fallback>
                <p:oleObj name="Equation" r:id="rId17" imgW="457002" imgH="393529" progId="Equation.DSMT4">
                  <p:embed/>
                  <p:pic>
                    <p:nvPicPr>
                      <p:cNvPr id="34" name="Object 11">
                        <a:extLst>
                          <a:ext uri="{FF2B5EF4-FFF2-40B4-BE49-F238E27FC236}">
                            <a16:creationId xmlns:a16="http://schemas.microsoft.com/office/drawing/2014/main" id="{691BF1CB-07A3-16B1-0206-AEE5C25A8D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66385" y="1930400"/>
                        <a:ext cx="10287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61685AAF-E53D-EAF8-4F2D-FD4FAA7A3016}"/>
              </a:ext>
            </a:extLst>
          </p:cNvPr>
          <p:cNvGraphicFramePr>
            <a:graphicFrameLocks noChangeAspect="1"/>
          </p:cNvGraphicFramePr>
          <p:nvPr>
            <p:extLst>
              <p:ext uri="{D42A27DB-BD31-4B8C-83A1-F6EECF244321}">
                <p14:modId xmlns:p14="http://schemas.microsoft.com/office/powerpoint/2010/main" val="1410636320"/>
              </p:ext>
            </p:extLst>
          </p:nvPr>
        </p:nvGraphicFramePr>
        <p:xfrm>
          <a:off x="8933273" y="1930400"/>
          <a:ext cx="1000125" cy="885825"/>
        </p:xfrm>
        <a:graphic>
          <a:graphicData uri="http://schemas.openxmlformats.org/presentationml/2006/ole">
            <mc:AlternateContent xmlns:mc="http://schemas.openxmlformats.org/markup-compatibility/2006">
              <mc:Choice xmlns:v="urn:schemas-microsoft-com:vml" Requires="v">
                <p:oleObj name="Equation" r:id="rId19" imgW="444307" imgH="393529" progId="Equation.DSMT4">
                  <p:embed/>
                </p:oleObj>
              </mc:Choice>
              <mc:Fallback>
                <p:oleObj name="Equation" r:id="rId19" imgW="444307" imgH="393529" progId="Equation.DSMT4">
                  <p:embed/>
                  <p:pic>
                    <p:nvPicPr>
                      <p:cNvPr id="35" name="Object 12">
                        <a:extLst>
                          <a:ext uri="{FF2B5EF4-FFF2-40B4-BE49-F238E27FC236}">
                            <a16:creationId xmlns:a16="http://schemas.microsoft.com/office/drawing/2014/main" id="{4F3F2397-6193-E4E5-A6B1-C1F54C28B2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33273" y="1930400"/>
                        <a:ext cx="10001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ine 14">
            <a:extLst>
              <a:ext uri="{FF2B5EF4-FFF2-40B4-BE49-F238E27FC236}">
                <a16:creationId xmlns:a16="http://schemas.microsoft.com/office/drawing/2014/main" id="{ECE71C69-56ED-C558-878E-50A2080D967F}"/>
              </a:ext>
            </a:extLst>
          </p:cNvPr>
          <p:cNvSpPr>
            <a:spLocks noChangeShapeType="1"/>
          </p:cNvSpPr>
          <p:nvPr/>
        </p:nvSpPr>
        <p:spPr bwMode="auto">
          <a:xfrm>
            <a:off x="5718585" y="1473200"/>
            <a:ext cx="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5">
            <a:extLst>
              <a:ext uri="{FF2B5EF4-FFF2-40B4-BE49-F238E27FC236}">
                <a16:creationId xmlns:a16="http://schemas.microsoft.com/office/drawing/2014/main" id="{75CC615B-66EE-0019-1E47-34827BB1E3C2}"/>
              </a:ext>
            </a:extLst>
          </p:cNvPr>
          <p:cNvSpPr>
            <a:spLocks noChangeShapeType="1"/>
          </p:cNvSpPr>
          <p:nvPr/>
        </p:nvSpPr>
        <p:spPr bwMode="auto">
          <a:xfrm>
            <a:off x="7699785" y="1473200"/>
            <a:ext cx="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6">
            <a:extLst>
              <a:ext uri="{FF2B5EF4-FFF2-40B4-BE49-F238E27FC236}">
                <a16:creationId xmlns:a16="http://schemas.microsoft.com/office/drawing/2014/main" id="{32C8FF59-673F-511F-CEC0-050582DB1693}"/>
              </a:ext>
            </a:extLst>
          </p:cNvPr>
          <p:cNvSpPr>
            <a:spLocks noChangeShapeType="1"/>
          </p:cNvSpPr>
          <p:nvPr/>
        </p:nvSpPr>
        <p:spPr bwMode="auto">
          <a:xfrm>
            <a:off x="9528585" y="1473200"/>
            <a:ext cx="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8" name="Object 17">
            <a:extLst>
              <a:ext uri="{FF2B5EF4-FFF2-40B4-BE49-F238E27FC236}">
                <a16:creationId xmlns:a16="http://schemas.microsoft.com/office/drawing/2014/main" id="{7EE11D89-8086-390C-4F3A-52AC3137ED98}"/>
              </a:ext>
            </a:extLst>
          </p:cNvPr>
          <p:cNvGraphicFramePr>
            <a:graphicFrameLocks noChangeAspect="1"/>
          </p:cNvGraphicFramePr>
          <p:nvPr>
            <p:extLst>
              <p:ext uri="{D42A27DB-BD31-4B8C-83A1-F6EECF244321}">
                <p14:modId xmlns:p14="http://schemas.microsoft.com/office/powerpoint/2010/main" val="2718622872"/>
              </p:ext>
            </p:extLst>
          </p:nvPr>
        </p:nvGraphicFramePr>
        <p:xfrm>
          <a:off x="6632985" y="4216400"/>
          <a:ext cx="1828800" cy="885825"/>
        </p:xfrm>
        <a:graphic>
          <a:graphicData uri="http://schemas.openxmlformats.org/presentationml/2006/ole">
            <mc:AlternateContent xmlns:mc="http://schemas.openxmlformats.org/markup-compatibility/2006">
              <mc:Choice xmlns:v="urn:schemas-microsoft-com:vml" Requires="v">
                <p:oleObj name="Equation" r:id="rId21" imgW="812447" imgH="393529" progId="Equation.DSMT4">
                  <p:embed/>
                </p:oleObj>
              </mc:Choice>
              <mc:Fallback>
                <p:oleObj name="Equation" r:id="rId21" imgW="812447" imgH="393529" progId="Equation.DSMT4">
                  <p:embed/>
                  <p:pic>
                    <p:nvPicPr>
                      <p:cNvPr id="39" name="Object 17">
                        <a:extLst>
                          <a:ext uri="{FF2B5EF4-FFF2-40B4-BE49-F238E27FC236}">
                            <a16:creationId xmlns:a16="http://schemas.microsoft.com/office/drawing/2014/main" id="{79C2AF61-BC19-ABB8-5BD2-EDCAD13C165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32985" y="4216400"/>
                        <a:ext cx="1828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Oval 18">
            <a:extLst>
              <a:ext uri="{FF2B5EF4-FFF2-40B4-BE49-F238E27FC236}">
                <a16:creationId xmlns:a16="http://schemas.microsoft.com/office/drawing/2014/main" id="{AEF6114B-B961-2B7F-8FD4-C00A9CD7E056}"/>
              </a:ext>
            </a:extLst>
          </p:cNvPr>
          <p:cNvSpPr>
            <a:spLocks noChangeArrowheads="1"/>
          </p:cNvSpPr>
          <p:nvPr/>
        </p:nvSpPr>
        <p:spPr bwMode="auto">
          <a:xfrm>
            <a:off x="6299396" y="3987800"/>
            <a:ext cx="2438400" cy="1447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20" name="Object 19">
            <a:extLst>
              <a:ext uri="{FF2B5EF4-FFF2-40B4-BE49-F238E27FC236}">
                <a16:creationId xmlns:a16="http://schemas.microsoft.com/office/drawing/2014/main" id="{20B0EF6D-3752-D791-6F64-F4B3E836AD79}"/>
              </a:ext>
            </a:extLst>
          </p:cNvPr>
          <p:cNvGraphicFramePr>
            <a:graphicFrameLocks noChangeAspect="1"/>
          </p:cNvGraphicFramePr>
          <p:nvPr>
            <p:extLst>
              <p:ext uri="{D42A27DB-BD31-4B8C-83A1-F6EECF244321}">
                <p14:modId xmlns:p14="http://schemas.microsoft.com/office/powerpoint/2010/main" val="493634625"/>
              </p:ext>
            </p:extLst>
          </p:nvPr>
        </p:nvGraphicFramePr>
        <p:xfrm>
          <a:off x="6861585" y="3302000"/>
          <a:ext cx="1114425" cy="400050"/>
        </p:xfrm>
        <a:graphic>
          <a:graphicData uri="http://schemas.openxmlformats.org/presentationml/2006/ole">
            <mc:AlternateContent xmlns:mc="http://schemas.openxmlformats.org/markup-compatibility/2006">
              <mc:Choice xmlns:v="urn:schemas-microsoft-com:vml" Requires="v">
                <p:oleObj name="Equation" r:id="rId23" imgW="494870" imgH="177646" progId="Equation.DSMT4">
                  <p:embed/>
                </p:oleObj>
              </mc:Choice>
              <mc:Fallback>
                <p:oleObj name="Equation" r:id="rId23" imgW="494870" imgH="177646" progId="Equation.DSMT4">
                  <p:embed/>
                  <p:pic>
                    <p:nvPicPr>
                      <p:cNvPr id="41" name="Object 19">
                        <a:extLst>
                          <a:ext uri="{FF2B5EF4-FFF2-40B4-BE49-F238E27FC236}">
                            <a16:creationId xmlns:a16="http://schemas.microsoft.com/office/drawing/2014/main" id="{C16D51A5-83BD-058C-22C4-D08730F0988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61585" y="3302000"/>
                        <a:ext cx="11144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20">
            <a:extLst>
              <a:ext uri="{FF2B5EF4-FFF2-40B4-BE49-F238E27FC236}">
                <a16:creationId xmlns:a16="http://schemas.microsoft.com/office/drawing/2014/main" id="{A8F9BFF8-6089-827C-A8C1-3B5CD6CFDA84}"/>
              </a:ext>
            </a:extLst>
          </p:cNvPr>
          <p:cNvSpPr>
            <a:spLocks noChangeShapeType="1"/>
          </p:cNvSpPr>
          <p:nvPr/>
        </p:nvSpPr>
        <p:spPr bwMode="auto">
          <a:xfrm>
            <a:off x="6175785" y="2540000"/>
            <a:ext cx="685800" cy="762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1">
            <a:extLst>
              <a:ext uri="{FF2B5EF4-FFF2-40B4-BE49-F238E27FC236}">
                <a16:creationId xmlns:a16="http://schemas.microsoft.com/office/drawing/2014/main" id="{04EC6C74-8BDD-EFB0-FE53-C2F3C8F3019D}"/>
              </a:ext>
            </a:extLst>
          </p:cNvPr>
          <p:cNvSpPr>
            <a:spLocks noChangeShapeType="1"/>
          </p:cNvSpPr>
          <p:nvPr/>
        </p:nvSpPr>
        <p:spPr bwMode="auto">
          <a:xfrm flipH="1">
            <a:off x="7547385" y="2540000"/>
            <a:ext cx="381000" cy="762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Freeform 23">
            <a:extLst>
              <a:ext uri="{FF2B5EF4-FFF2-40B4-BE49-F238E27FC236}">
                <a16:creationId xmlns:a16="http://schemas.microsoft.com/office/drawing/2014/main" id="{DD9290CD-E993-3D8B-5EC0-570A825127CA}"/>
              </a:ext>
            </a:extLst>
          </p:cNvPr>
          <p:cNvSpPr>
            <a:spLocks/>
          </p:cNvSpPr>
          <p:nvPr/>
        </p:nvSpPr>
        <p:spPr bwMode="auto">
          <a:xfrm>
            <a:off x="7852185" y="2540000"/>
            <a:ext cx="1993900" cy="762000"/>
          </a:xfrm>
          <a:custGeom>
            <a:avLst/>
            <a:gdLst>
              <a:gd name="T0" fmla="*/ 2147483646 w 1256"/>
              <a:gd name="T1" fmla="*/ 0 h 480"/>
              <a:gd name="T2" fmla="*/ 2147483646 w 1256"/>
              <a:gd name="T3" fmla="*/ 2147483646 h 480"/>
              <a:gd name="T4" fmla="*/ 2147483646 w 1256"/>
              <a:gd name="T5" fmla="*/ 2147483646 h 480"/>
              <a:gd name="T6" fmla="*/ 0 w 1256"/>
              <a:gd name="T7" fmla="*/ 2147483646 h 480"/>
              <a:gd name="T8" fmla="*/ 0 60000 65536"/>
              <a:gd name="T9" fmla="*/ 0 60000 65536"/>
              <a:gd name="T10" fmla="*/ 0 60000 65536"/>
              <a:gd name="T11" fmla="*/ 0 60000 65536"/>
              <a:gd name="T12" fmla="*/ 0 w 1256"/>
              <a:gd name="T13" fmla="*/ 0 h 480"/>
              <a:gd name="T14" fmla="*/ 1256 w 1256"/>
              <a:gd name="T15" fmla="*/ 480 h 480"/>
            </a:gdLst>
            <a:ahLst/>
            <a:cxnLst>
              <a:cxn ang="T8">
                <a:pos x="T0" y="T1"/>
              </a:cxn>
              <a:cxn ang="T9">
                <a:pos x="T2" y="T3"/>
              </a:cxn>
              <a:cxn ang="T10">
                <a:pos x="T4" y="T5"/>
              </a:cxn>
              <a:cxn ang="T11">
                <a:pos x="T6" y="T7"/>
              </a:cxn>
            </a:cxnLst>
            <a:rect l="T12" t="T13" r="T14" b="T15"/>
            <a:pathLst>
              <a:path w="1256" h="480">
                <a:moveTo>
                  <a:pt x="1248" y="0"/>
                </a:moveTo>
                <a:cubicBezTo>
                  <a:pt x="1252" y="124"/>
                  <a:pt x="1256" y="248"/>
                  <a:pt x="1104" y="288"/>
                </a:cubicBezTo>
                <a:cubicBezTo>
                  <a:pt x="952" y="328"/>
                  <a:pt x="520" y="208"/>
                  <a:pt x="336" y="240"/>
                </a:cubicBezTo>
                <a:cubicBezTo>
                  <a:pt x="152" y="272"/>
                  <a:pt x="76" y="376"/>
                  <a:pt x="0" y="480"/>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up)">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righ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500"/>
                            </p:stCondLst>
                            <p:childTnLst>
                              <p:par>
                                <p:cTn id="99" presetID="45"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000"/>
                                        <p:tgtEl>
                                          <p:spTgt spid="19"/>
                                        </p:tgtEl>
                                      </p:cBhvr>
                                    </p:animEffect>
                                    <p:anim calcmode="lin" valueType="num">
                                      <p:cBhvr>
                                        <p:cTn id="102" dur="2000" fill="hold"/>
                                        <p:tgtEl>
                                          <p:spTgt spid="19"/>
                                        </p:tgtEl>
                                        <p:attrNameLst>
                                          <p:attrName>ppt_w</p:attrName>
                                        </p:attrNameLst>
                                      </p:cBhvr>
                                      <p:tavLst>
                                        <p:tav tm="0" fmla="#ppt_w*sin(2.5*pi*$)">
                                          <p:val>
                                            <p:fltVal val="0"/>
                                          </p:val>
                                        </p:tav>
                                        <p:tav tm="100000">
                                          <p:val>
                                            <p:fltVal val="1"/>
                                          </p:val>
                                        </p:tav>
                                      </p:tavLst>
                                    </p:anim>
                                    <p:anim calcmode="lin" valueType="num">
                                      <p:cBhvr>
                                        <p:cTn id="103"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a:extLst>
              <a:ext uri="{FF2B5EF4-FFF2-40B4-BE49-F238E27FC236}">
                <a16:creationId xmlns:a16="http://schemas.microsoft.com/office/drawing/2014/main" id="{8BD5B2B1-B420-A08B-0EF4-4951F74FC10C}"/>
              </a:ext>
            </a:extLst>
          </p:cNvPr>
          <p:cNvSpPr txBox="1">
            <a:spLocks noChangeArrowheads="1"/>
          </p:cNvSpPr>
          <p:nvPr/>
        </p:nvSpPr>
        <p:spPr bwMode="auto">
          <a:xfrm>
            <a:off x="266337" y="173924"/>
            <a:ext cx="12811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Consider:</a:t>
            </a:r>
          </a:p>
        </p:txBody>
      </p:sp>
      <p:graphicFrame>
        <p:nvGraphicFramePr>
          <p:cNvPr id="5" name="Object 4">
            <a:extLst>
              <a:ext uri="{FF2B5EF4-FFF2-40B4-BE49-F238E27FC236}">
                <a16:creationId xmlns:a16="http://schemas.microsoft.com/office/drawing/2014/main" id="{085DB3AA-75D4-8943-062E-B533C99DC885}"/>
              </a:ext>
            </a:extLst>
          </p:cNvPr>
          <p:cNvGraphicFramePr>
            <a:graphicFrameLocks noChangeAspect="1"/>
          </p:cNvGraphicFramePr>
          <p:nvPr>
            <p:extLst>
              <p:ext uri="{D42A27DB-BD31-4B8C-83A1-F6EECF244321}">
                <p14:modId xmlns:p14="http://schemas.microsoft.com/office/powerpoint/2010/main" val="1811412946"/>
              </p:ext>
            </p:extLst>
          </p:nvPr>
        </p:nvGraphicFramePr>
        <p:xfrm>
          <a:off x="1549135" y="602337"/>
          <a:ext cx="2200275" cy="514350"/>
        </p:xfrm>
        <a:graphic>
          <a:graphicData uri="http://schemas.openxmlformats.org/presentationml/2006/ole">
            <mc:AlternateContent xmlns:mc="http://schemas.openxmlformats.org/markup-compatibility/2006">
              <mc:Choice xmlns:v="urn:schemas-microsoft-com:vml" Requires="v">
                <p:oleObj name="Equation" r:id="rId2" imgW="977900" imgH="228600" progId="Equation.DSMT4">
                  <p:embed/>
                </p:oleObj>
              </mc:Choice>
              <mc:Fallback>
                <p:oleObj name="Equation" r:id="rId2" imgW="977900" imgH="228600" progId="Equation.DSMT4">
                  <p:embed/>
                  <p:pic>
                    <p:nvPicPr>
                      <p:cNvPr id="31" name="Object 4">
                        <a:extLst>
                          <a:ext uri="{FF2B5EF4-FFF2-40B4-BE49-F238E27FC236}">
                            <a16:creationId xmlns:a16="http://schemas.microsoft.com/office/drawing/2014/main" id="{9C6045C6-F035-2288-D5A0-E2BEE7B94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135" y="602337"/>
                        <a:ext cx="22002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19C7FCF6-34E8-4FD6-D5F1-0A37622D56CA}"/>
              </a:ext>
            </a:extLst>
          </p:cNvPr>
          <p:cNvGraphicFramePr>
            <a:graphicFrameLocks noChangeAspect="1"/>
          </p:cNvGraphicFramePr>
          <p:nvPr>
            <p:extLst>
              <p:ext uri="{D42A27DB-BD31-4B8C-83A1-F6EECF244321}">
                <p14:modId xmlns:p14="http://schemas.microsoft.com/office/powerpoint/2010/main" val="1336038418"/>
              </p:ext>
            </p:extLst>
          </p:nvPr>
        </p:nvGraphicFramePr>
        <p:xfrm>
          <a:off x="1849172" y="1240512"/>
          <a:ext cx="1771650" cy="628650"/>
        </p:xfrm>
        <a:graphic>
          <a:graphicData uri="http://schemas.openxmlformats.org/presentationml/2006/ole">
            <mc:AlternateContent xmlns:mc="http://schemas.openxmlformats.org/markup-compatibility/2006">
              <mc:Choice xmlns:v="urn:schemas-microsoft-com:vml" Requires="v">
                <p:oleObj name="Equation" r:id="rId4" imgW="787400" imgH="279400" progId="Equation.DSMT4">
                  <p:embed/>
                </p:oleObj>
              </mc:Choice>
              <mc:Fallback>
                <p:oleObj name="Equation" r:id="rId4" imgW="787400" imgH="279400" progId="Equation.DSMT4">
                  <p:embed/>
                  <p:pic>
                    <p:nvPicPr>
                      <p:cNvPr id="32" name="Object 5">
                        <a:extLst>
                          <a:ext uri="{FF2B5EF4-FFF2-40B4-BE49-F238E27FC236}">
                            <a16:creationId xmlns:a16="http://schemas.microsoft.com/office/drawing/2014/main" id="{974EA728-22BE-E550-2E52-1E1E3FF12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172" y="1240512"/>
                        <a:ext cx="1771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20AB4D1E-4B34-B941-7F4D-97D606B010A8}"/>
              </a:ext>
            </a:extLst>
          </p:cNvPr>
          <p:cNvGraphicFramePr>
            <a:graphicFrameLocks noChangeAspect="1"/>
          </p:cNvGraphicFramePr>
          <p:nvPr>
            <p:extLst>
              <p:ext uri="{D42A27DB-BD31-4B8C-83A1-F6EECF244321}">
                <p14:modId xmlns:p14="http://schemas.microsoft.com/office/powerpoint/2010/main" val="3737034595"/>
              </p:ext>
            </p:extLst>
          </p:nvPr>
        </p:nvGraphicFramePr>
        <p:xfrm>
          <a:off x="1734872" y="2002512"/>
          <a:ext cx="1914525" cy="400050"/>
        </p:xfrm>
        <a:graphic>
          <a:graphicData uri="http://schemas.openxmlformats.org/presentationml/2006/ole">
            <mc:AlternateContent xmlns:mc="http://schemas.openxmlformats.org/markup-compatibility/2006">
              <mc:Choice xmlns:v="urn:schemas-microsoft-com:vml" Requires="v">
                <p:oleObj name="Equation" r:id="rId6" imgW="850531" imgH="177723" progId="Equation.DSMT4">
                  <p:embed/>
                </p:oleObj>
              </mc:Choice>
              <mc:Fallback>
                <p:oleObj name="Equation" r:id="rId6" imgW="850531" imgH="177723" progId="Equation.DSMT4">
                  <p:embed/>
                  <p:pic>
                    <p:nvPicPr>
                      <p:cNvPr id="33" name="Object 6">
                        <a:extLst>
                          <a:ext uri="{FF2B5EF4-FFF2-40B4-BE49-F238E27FC236}">
                            <a16:creationId xmlns:a16="http://schemas.microsoft.com/office/drawing/2014/main" id="{A76D498F-7B1B-8462-C83F-3D87A696E1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4872" y="2002512"/>
                        <a:ext cx="19145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D9D60BA5-0CEF-40C4-430B-0A2B903137BA}"/>
              </a:ext>
            </a:extLst>
          </p:cNvPr>
          <p:cNvGraphicFramePr>
            <a:graphicFrameLocks noChangeAspect="1"/>
          </p:cNvGraphicFramePr>
          <p:nvPr>
            <p:extLst>
              <p:ext uri="{D42A27DB-BD31-4B8C-83A1-F6EECF244321}">
                <p14:modId xmlns:p14="http://schemas.microsoft.com/office/powerpoint/2010/main" val="3240692144"/>
              </p:ext>
            </p:extLst>
          </p:nvPr>
        </p:nvGraphicFramePr>
        <p:xfrm>
          <a:off x="9272943" y="659487"/>
          <a:ext cx="1371600" cy="400050"/>
        </p:xfrm>
        <a:graphic>
          <a:graphicData uri="http://schemas.openxmlformats.org/presentationml/2006/ole">
            <mc:AlternateContent xmlns:mc="http://schemas.openxmlformats.org/markup-compatibility/2006">
              <mc:Choice xmlns:v="urn:schemas-microsoft-com:vml" Requires="v">
                <p:oleObj name="Equation" r:id="rId8" imgW="609336" imgH="177723" progId="Equation.DSMT4">
                  <p:embed/>
                </p:oleObj>
              </mc:Choice>
              <mc:Fallback>
                <p:oleObj name="Equation" r:id="rId8" imgW="609336" imgH="177723" progId="Equation.DSMT4">
                  <p:embed/>
                  <p:pic>
                    <p:nvPicPr>
                      <p:cNvPr id="34" name="Object 7">
                        <a:extLst>
                          <a:ext uri="{FF2B5EF4-FFF2-40B4-BE49-F238E27FC236}">
                            <a16:creationId xmlns:a16="http://schemas.microsoft.com/office/drawing/2014/main" id="{2F81222E-7253-2CDC-76BF-6238CBF70F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2943" y="659487"/>
                        <a:ext cx="13716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1F98E9B7-0A4C-1577-51E9-B1A2C108BEB8}"/>
              </a:ext>
            </a:extLst>
          </p:cNvPr>
          <p:cNvGraphicFramePr>
            <a:graphicFrameLocks noChangeAspect="1"/>
          </p:cNvGraphicFramePr>
          <p:nvPr>
            <p:extLst>
              <p:ext uri="{D42A27DB-BD31-4B8C-83A1-F6EECF244321}">
                <p14:modId xmlns:p14="http://schemas.microsoft.com/office/powerpoint/2010/main" val="416247135"/>
              </p:ext>
            </p:extLst>
          </p:nvPr>
        </p:nvGraphicFramePr>
        <p:xfrm>
          <a:off x="5615343" y="1726287"/>
          <a:ext cx="1800225" cy="885825"/>
        </p:xfrm>
        <a:graphic>
          <a:graphicData uri="http://schemas.openxmlformats.org/presentationml/2006/ole">
            <mc:AlternateContent xmlns:mc="http://schemas.openxmlformats.org/markup-compatibility/2006">
              <mc:Choice xmlns:v="urn:schemas-microsoft-com:vml" Requires="v">
                <p:oleObj name="Equation" r:id="rId10" imgW="799753" imgH="393529" progId="Equation.DSMT4">
                  <p:embed/>
                </p:oleObj>
              </mc:Choice>
              <mc:Fallback>
                <p:oleObj name="Equation" r:id="rId10" imgW="799753" imgH="393529" progId="Equation.DSMT4">
                  <p:embed/>
                  <p:pic>
                    <p:nvPicPr>
                      <p:cNvPr id="35" name="Object 8">
                        <a:extLst>
                          <a:ext uri="{FF2B5EF4-FFF2-40B4-BE49-F238E27FC236}">
                            <a16:creationId xmlns:a16="http://schemas.microsoft.com/office/drawing/2014/main" id="{253494E7-8FDA-089D-6070-F373F21310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5343" y="1726287"/>
                        <a:ext cx="18002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D23F421A-5CF6-F85B-A08B-B730C8EF37B4}"/>
              </a:ext>
            </a:extLst>
          </p:cNvPr>
          <p:cNvGraphicFramePr>
            <a:graphicFrameLocks noChangeAspect="1"/>
          </p:cNvGraphicFramePr>
          <p:nvPr>
            <p:extLst>
              <p:ext uri="{D42A27DB-BD31-4B8C-83A1-F6EECF244321}">
                <p14:modId xmlns:p14="http://schemas.microsoft.com/office/powerpoint/2010/main" val="3992619619"/>
              </p:ext>
            </p:extLst>
          </p:nvPr>
        </p:nvGraphicFramePr>
        <p:xfrm>
          <a:off x="7748943" y="1726287"/>
          <a:ext cx="1228725" cy="885825"/>
        </p:xfrm>
        <a:graphic>
          <a:graphicData uri="http://schemas.openxmlformats.org/presentationml/2006/ole">
            <mc:AlternateContent xmlns:mc="http://schemas.openxmlformats.org/markup-compatibility/2006">
              <mc:Choice xmlns:v="urn:schemas-microsoft-com:vml" Requires="v">
                <p:oleObj name="Equation" r:id="rId12" imgW="545863" imgH="393529" progId="Equation.DSMT4">
                  <p:embed/>
                </p:oleObj>
              </mc:Choice>
              <mc:Fallback>
                <p:oleObj name="Equation" r:id="rId12" imgW="545863" imgH="393529" progId="Equation.DSMT4">
                  <p:embed/>
                  <p:pic>
                    <p:nvPicPr>
                      <p:cNvPr id="36" name="Object 9">
                        <a:extLst>
                          <a:ext uri="{FF2B5EF4-FFF2-40B4-BE49-F238E27FC236}">
                            <a16:creationId xmlns:a16="http://schemas.microsoft.com/office/drawing/2014/main" id="{114913C5-B058-E087-E834-EDD618F9E5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8943" y="1726287"/>
                        <a:ext cx="12287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6087ACA7-3FCD-2ECB-7D84-56A6A385F1C3}"/>
              </a:ext>
            </a:extLst>
          </p:cNvPr>
          <p:cNvGraphicFramePr>
            <a:graphicFrameLocks noChangeAspect="1"/>
          </p:cNvGraphicFramePr>
          <p:nvPr>
            <p:extLst>
              <p:ext uri="{D42A27DB-BD31-4B8C-83A1-F6EECF244321}">
                <p14:modId xmlns:p14="http://schemas.microsoft.com/office/powerpoint/2010/main" val="381344916"/>
              </p:ext>
            </p:extLst>
          </p:nvPr>
        </p:nvGraphicFramePr>
        <p:xfrm>
          <a:off x="9501543" y="1802487"/>
          <a:ext cx="1000125" cy="885825"/>
        </p:xfrm>
        <a:graphic>
          <a:graphicData uri="http://schemas.openxmlformats.org/presentationml/2006/ole">
            <mc:AlternateContent xmlns:mc="http://schemas.openxmlformats.org/markup-compatibility/2006">
              <mc:Choice xmlns:v="urn:schemas-microsoft-com:vml" Requires="v">
                <p:oleObj name="Equation" r:id="rId14" imgW="444307" imgH="393529" progId="Equation.DSMT4">
                  <p:embed/>
                </p:oleObj>
              </mc:Choice>
              <mc:Fallback>
                <p:oleObj name="Equation" r:id="rId14" imgW="444307" imgH="393529" progId="Equation.DSMT4">
                  <p:embed/>
                  <p:pic>
                    <p:nvPicPr>
                      <p:cNvPr id="37" name="Object 10">
                        <a:extLst>
                          <a:ext uri="{FF2B5EF4-FFF2-40B4-BE49-F238E27FC236}">
                            <a16:creationId xmlns:a16="http://schemas.microsoft.com/office/drawing/2014/main" id="{6C57359D-0A01-EB3F-3E06-096867CE43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01543" y="1802487"/>
                        <a:ext cx="10001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1">
            <a:extLst>
              <a:ext uri="{FF2B5EF4-FFF2-40B4-BE49-F238E27FC236}">
                <a16:creationId xmlns:a16="http://schemas.microsoft.com/office/drawing/2014/main" id="{27A63613-BFB2-3CEC-17EE-8BAACAF0B6B9}"/>
              </a:ext>
            </a:extLst>
          </p:cNvPr>
          <p:cNvSpPr>
            <a:spLocks noChangeShapeType="1"/>
          </p:cNvSpPr>
          <p:nvPr/>
        </p:nvSpPr>
        <p:spPr bwMode="auto">
          <a:xfrm>
            <a:off x="6529743" y="1116687"/>
            <a:ext cx="0"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Line 12">
            <a:extLst>
              <a:ext uri="{FF2B5EF4-FFF2-40B4-BE49-F238E27FC236}">
                <a16:creationId xmlns:a16="http://schemas.microsoft.com/office/drawing/2014/main" id="{75B52F84-EF20-A74F-8275-958720781B4F}"/>
              </a:ext>
            </a:extLst>
          </p:cNvPr>
          <p:cNvSpPr>
            <a:spLocks noChangeShapeType="1"/>
          </p:cNvSpPr>
          <p:nvPr/>
        </p:nvSpPr>
        <p:spPr bwMode="auto">
          <a:xfrm>
            <a:off x="8434743" y="1116687"/>
            <a:ext cx="0"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3">
            <a:extLst>
              <a:ext uri="{FF2B5EF4-FFF2-40B4-BE49-F238E27FC236}">
                <a16:creationId xmlns:a16="http://schemas.microsoft.com/office/drawing/2014/main" id="{15AB2015-6CA8-8D27-0432-59E050FEE952}"/>
              </a:ext>
            </a:extLst>
          </p:cNvPr>
          <p:cNvSpPr>
            <a:spLocks noChangeShapeType="1"/>
          </p:cNvSpPr>
          <p:nvPr/>
        </p:nvSpPr>
        <p:spPr bwMode="auto">
          <a:xfrm>
            <a:off x="9958743" y="1192887"/>
            <a:ext cx="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ectangle 30">
            <a:extLst>
              <a:ext uri="{FF2B5EF4-FFF2-40B4-BE49-F238E27FC236}">
                <a16:creationId xmlns:a16="http://schemas.microsoft.com/office/drawing/2014/main" id="{6FF69E0D-E421-67BA-B743-A14CC9753A41}"/>
              </a:ext>
            </a:extLst>
          </p:cNvPr>
          <p:cNvSpPr>
            <a:spLocks noChangeArrowheads="1"/>
          </p:cNvSpPr>
          <p:nvPr/>
        </p:nvSpPr>
        <p:spPr bwMode="auto">
          <a:xfrm>
            <a:off x="7367943" y="5460087"/>
            <a:ext cx="1981200" cy="990600"/>
          </a:xfrm>
          <a:prstGeom prst="rect">
            <a:avLst/>
          </a:prstGeom>
          <a:solidFill>
            <a:srgbClr val="FFFF99"/>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16" name="Object 14">
            <a:extLst>
              <a:ext uri="{FF2B5EF4-FFF2-40B4-BE49-F238E27FC236}">
                <a16:creationId xmlns:a16="http://schemas.microsoft.com/office/drawing/2014/main" id="{7A37BFE3-6D15-FA18-62CD-EB704B902397}"/>
              </a:ext>
            </a:extLst>
          </p:cNvPr>
          <p:cNvGraphicFramePr>
            <a:graphicFrameLocks noChangeAspect="1"/>
          </p:cNvGraphicFramePr>
          <p:nvPr>
            <p:extLst>
              <p:ext uri="{D42A27DB-BD31-4B8C-83A1-F6EECF244321}">
                <p14:modId xmlns:p14="http://schemas.microsoft.com/office/powerpoint/2010/main" val="1262902685"/>
              </p:ext>
            </p:extLst>
          </p:nvPr>
        </p:nvGraphicFramePr>
        <p:xfrm>
          <a:off x="7444143" y="5521999"/>
          <a:ext cx="1828800" cy="885825"/>
        </p:xfrm>
        <a:graphic>
          <a:graphicData uri="http://schemas.openxmlformats.org/presentationml/2006/ole">
            <mc:AlternateContent xmlns:mc="http://schemas.openxmlformats.org/markup-compatibility/2006">
              <mc:Choice xmlns:v="urn:schemas-microsoft-com:vml" Requires="v">
                <p:oleObj name="Equation" r:id="rId16" imgW="812447" imgH="393529" progId="Equation.DSMT4">
                  <p:embed/>
                </p:oleObj>
              </mc:Choice>
              <mc:Fallback>
                <p:oleObj name="Equation" r:id="rId16" imgW="812447" imgH="393529" progId="Equation.DSMT4">
                  <p:embed/>
                  <p:pic>
                    <p:nvPicPr>
                      <p:cNvPr id="42" name="Object 14">
                        <a:extLst>
                          <a:ext uri="{FF2B5EF4-FFF2-40B4-BE49-F238E27FC236}">
                            <a16:creationId xmlns:a16="http://schemas.microsoft.com/office/drawing/2014/main" id="{F7946A43-9D3D-D7B7-F7AC-71259889D9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44143" y="5521999"/>
                        <a:ext cx="1828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7">
            <a:extLst>
              <a:ext uri="{FF2B5EF4-FFF2-40B4-BE49-F238E27FC236}">
                <a16:creationId xmlns:a16="http://schemas.microsoft.com/office/drawing/2014/main" id="{F8C81309-2EAC-FDD4-92B7-9BC8F696FF89}"/>
              </a:ext>
            </a:extLst>
          </p:cNvPr>
          <p:cNvSpPr>
            <a:spLocks noChangeShapeType="1"/>
          </p:cNvSpPr>
          <p:nvPr/>
        </p:nvSpPr>
        <p:spPr bwMode="auto">
          <a:xfrm flipH="1">
            <a:off x="9577743" y="2412087"/>
            <a:ext cx="762000" cy="2590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8">
            <a:extLst>
              <a:ext uri="{FF2B5EF4-FFF2-40B4-BE49-F238E27FC236}">
                <a16:creationId xmlns:a16="http://schemas.microsoft.com/office/drawing/2014/main" id="{125D9665-1EBB-01B2-468C-CC70BB4C6434}"/>
              </a:ext>
            </a:extLst>
          </p:cNvPr>
          <p:cNvSpPr>
            <a:spLocks noChangeShapeType="1"/>
          </p:cNvSpPr>
          <p:nvPr/>
        </p:nvSpPr>
        <p:spPr bwMode="auto">
          <a:xfrm>
            <a:off x="8739543" y="4393287"/>
            <a:ext cx="76200" cy="609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 name="Object 21">
            <a:extLst>
              <a:ext uri="{FF2B5EF4-FFF2-40B4-BE49-F238E27FC236}">
                <a16:creationId xmlns:a16="http://schemas.microsoft.com/office/drawing/2014/main" id="{78D7CB19-4B4C-1E4F-2992-EE455E0999C4}"/>
              </a:ext>
            </a:extLst>
          </p:cNvPr>
          <p:cNvGraphicFramePr>
            <a:graphicFrameLocks noChangeAspect="1"/>
          </p:cNvGraphicFramePr>
          <p:nvPr>
            <p:extLst>
              <p:ext uri="{D42A27DB-BD31-4B8C-83A1-F6EECF244321}">
                <p14:modId xmlns:p14="http://schemas.microsoft.com/office/powerpoint/2010/main" val="2169707212"/>
              </p:ext>
            </p:extLst>
          </p:nvPr>
        </p:nvGraphicFramePr>
        <p:xfrm>
          <a:off x="7977543" y="583287"/>
          <a:ext cx="942975" cy="514350"/>
        </p:xfrm>
        <a:graphic>
          <a:graphicData uri="http://schemas.openxmlformats.org/presentationml/2006/ole">
            <mc:AlternateContent xmlns:mc="http://schemas.openxmlformats.org/markup-compatibility/2006">
              <mc:Choice xmlns:v="urn:schemas-microsoft-com:vml" Requires="v">
                <p:oleObj name="Equation" r:id="rId18" imgW="419100" imgH="228600" progId="Equation.DSMT4">
                  <p:embed/>
                </p:oleObj>
              </mc:Choice>
              <mc:Fallback>
                <p:oleObj name="Equation" r:id="rId18" imgW="419100" imgH="228600" progId="Equation.DSMT4">
                  <p:embed/>
                  <p:pic>
                    <p:nvPicPr>
                      <p:cNvPr id="45" name="Object 21">
                        <a:extLst>
                          <a:ext uri="{FF2B5EF4-FFF2-40B4-BE49-F238E27FC236}">
                            <a16:creationId xmlns:a16="http://schemas.microsoft.com/office/drawing/2014/main" id="{9F783B1F-FEAC-5A48-A4F6-4B7D009C831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77543" y="583287"/>
                        <a:ext cx="9429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3">
            <a:extLst>
              <a:ext uri="{FF2B5EF4-FFF2-40B4-BE49-F238E27FC236}">
                <a16:creationId xmlns:a16="http://schemas.microsoft.com/office/drawing/2014/main" id="{6C131334-98AA-AA78-7EF1-9A40F21CCA4C}"/>
              </a:ext>
            </a:extLst>
          </p:cNvPr>
          <p:cNvGraphicFramePr>
            <a:graphicFrameLocks noChangeAspect="1"/>
          </p:cNvGraphicFramePr>
          <p:nvPr>
            <p:extLst>
              <p:ext uri="{D42A27DB-BD31-4B8C-83A1-F6EECF244321}">
                <p14:modId xmlns:p14="http://schemas.microsoft.com/office/powerpoint/2010/main" val="1336031331"/>
              </p:ext>
            </p:extLst>
          </p:nvPr>
        </p:nvGraphicFramePr>
        <p:xfrm>
          <a:off x="1892035" y="2478762"/>
          <a:ext cx="1600200" cy="514350"/>
        </p:xfrm>
        <a:graphic>
          <a:graphicData uri="http://schemas.openxmlformats.org/presentationml/2006/ole">
            <mc:AlternateContent xmlns:mc="http://schemas.openxmlformats.org/markup-compatibility/2006">
              <mc:Choice xmlns:v="urn:schemas-microsoft-com:vml" Requires="v">
                <p:oleObj name="Equation" r:id="rId20" imgW="711200" imgH="228600" progId="Equation.DSMT4">
                  <p:embed/>
                </p:oleObj>
              </mc:Choice>
              <mc:Fallback>
                <p:oleObj name="Equation" r:id="rId20" imgW="711200" imgH="228600" progId="Equation.DSMT4">
                  <p:embed/>
                  <p:pic>
                    <p:nvPicPr>
                      <p:cNvPr id="46" name="Object 23">
                        <a:extLst>
                          <a:ext uri="{FF2B5EF4-FFF2-40B4-BE49-F238E27FC236}">
                            <a16:creationId xmlns:a16="http://schemas.microsoft.com/office/drawing/2014/main" id="{277FCB68-7CCD-AB45-C130-A27EF35333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92035" y="2478762"/>
                        <a:ext cx="1600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4">
            <a:extLst>
              <a:ext uri="{FF2B5EF4-FFF2-40B4-BE49-F238E27FC236}">
                <a16:creationId xmlns:a16="http://schemas.microsoft.com/office/drawing/2014/main" id="{C079C47C-060B-134A-8E0C-767066AD61CB}"/>
              </a:ext>
            </a:extLst>
          </p:cNvPr>
          <p:cNvGraphicFramePr>
            <a:graphicFrameLocks noChangeAspect="1"/>
          </p:cNvGraphicFramePr>
          <p:nvPr>
            <p:extLst>
              <p:ext uri="{D42A27DB-BD31-4B8C-83A1-F6EECF244321}">
                <p14:modId xmlns:p14="http://schemas.microsoft.com/office/powerpoint/2010/main" val="720350844"/>
              </p:ext>
            </p:extLst>
          </p:nvPr>
        </p:nvGraphicFramePr>
        <p:xfrm>
          <a:off x="5386743" y="583287"/>
          <a:ext cx="2200275" cy="514350"/>
        </p:xfrm>
        <a:graphic>
          <a:graphicData uri="http://schemas.openxmlformats.org/presentationml/2006/ole">
            <mc:AlternateContent xmlns:mc="http://schemas.openxmlformats.org/markup-compatibility/2006">
              <mc:Choice xmlns:v="urn:schemas-microsoft-com:vml" Requires="v">
                <p:oleObj name="Equation" r:id="rId22" imgW="977900" imgH="228600" progId="Equation.DSMT4">
                  <p:embed/>
                </p:oleObj>
              </mc:Choice>
              <mc:Fallback>
                <p:oleObj name="Equation" r:id="rId22" imgW="977900" imgH="228600" progId="Equation.DSMT4">
                  <p:embed/>
                  <p:pic>
                    <p:nvPicPr>
                      <p:cNvPr id="47" name="Object 24">
                        <a:extLst>
                          <a:ext uri="{FF2B5EF4-FFF2-40B4-BE49-F238E27FC236}">
                            <a16:creationId xmlns:a16="http://schemas.microsoft.com/office/drawing/2014/main" id="{C6393C16-2631-5EB9-7E86-20112FEAD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743" y="583287"/>
                        <a:ext cx="22002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5">
            <a:extLst>
              <a:ext uri="{FF2B5EF4-FFF2-40B4-BE49-F238E27FC236}">
                <a16:creationId xmlns:a16="http://schemas.microsoft.com/office/drawing/2014/main" id="{8F04D5A2-4708-6FA7-FB4B-BE2371235C8C}"/>
              </a:ext>
            </a:extLst>
          </p:cNvPr>
          <p:cNvGraphicFramePr>
            <a:graphicFrameLocks noChangeAspect="1"/>
          </p:cNvGraphicFramePr>
          <p:nvPr>
            <p:extLst>
              <p:ext uri="{D42A27DB-BD31-4B8C-83A1-F6EECF244321}">
                <p14:modId xmlns:p14="http://schemas.microsoft.com/office/powerpoint/2010/main" val="2166903284"/>
              </p:ext>
            </p:extLst>
          </p:nvPr>
        </p:nvGraphicFramePr>
        <p:xfrm>
          <a:off x="7367943" y="2793087"/>
          <a:ext cx="2085975" cy="885825"/>
        </p:xfrm>
        <a:graphic>
          <a:graphicData uri="http://schemas.openxmlformats.org/presentationml/2006/ole">
            <mc:AlternateContent xmlns:mc="http://schemas.openxmlformats.org/markup-compatibility/2006">
              <mc:Choice xmlns:v="urn:schemas-microsoft-com:vml" Requires="v">
                <p:oleObj name="Equation" r:id="rId23" imgW="926698" imgH="393529" progId="Equation.DSMT4">
                  <p:embed/>
                </p:oleObj>
              </mc:Choice>
              <mc:Fallback>
                <p:oleObj name="Equation" r:id="rId23" imgW="926698" imgH="393529" progId="Equation.DSMT4">
                  <p:embed/>
                  <p:pic>
                    <p:nvPicPr>
                      <p:cNvPr id="48" name="Object 25">
                        <a:extLst>
                          <a:ext uri="{FF2B5EF4-FFF2-40B4-BE49-F238E27FC236}">
                            <a16:creationId xmlns:a16="http://schemas.microsoft.com/office/drawing/2014/main" id="{38EEA693-900F-C1E8-4ECB-BD785AD1B67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67943" y="2793087"/>
                        <a:ext cx="208597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6">
            <a:extLst>
              <a:ext uri="{FF2B5EF4-FFF2-40B4-BE49-F238E27FC236}">
                <a16:creationId xmlns:a16="http://schemas.microsoft.com/office/drawing/2014/main" id="{ACBEABA3-F5AC-2E27-D560-3993086BEFA9}"/>
              </a:ext>
            </a:extLst>
          </p:cNvPr>
          <p:cNvGraphicFramePr>
            <a:graphicFrameLocks noChangeAspect="1"/>
          </p:cNvGraphicFramePr>
          <p:nvPr>
            <p:extLst>
              <p:ext uri="{D42A27DB-BD31-4B8C-83A1-F6EECF244321}">
                <p14:modId xmlns:p14="http://schemas.microsoft.com/office/powerpoint/2010/main" val="1015470017"/>
              </p:ext>
            </p:extLst>
          </p:nvPr>
        </p:nvGraphicFramePr>
        <p:xfrm>
          <a:off x="7444143" y="3783687"/>
          <a:ext cx="1685925" cy="885825"/>
        </p:xfrm>
        <a:graphic>
          <a:graphicData uri="http://schemas.openxmlformats.org/presentationml/2006/ole">
            <mc:AlternateContent xmlns:mc="http://schemas.openxmlformats.org/markup-compatibility/2006">
              <mc:Choice xmlns:v="urn:schemas-microsoft-com:vml" Requires="v">
                <p:oleObj name="Equation" r:id="rId25" imgW="748975" imgH="393529" progId="Equation.DSMT4">
                  <p:embed/>
                </p:oleObj>
              </mc:Choice>
              <mc:Fallback>
                <p:oleObj name="Equation" r:id="rId25" imgW="748975" imgH="393529" progId="Equation.DSMT4">
                  <p:embed/>
                  <p:pic>
                    <p:nvPicPr>
                      <p:cNvPr id="49" name="Object 26">
                        <a:extLst>
                          <a:ext uri="{FF2B5EF4-FFF2-40B4-BE49-F238E27FC236}">
                            <a16:creationId xmlns:a16="http://schemas.microsoft.com/office/drawing/2014/main" id="{87FF07CB-490E-5E4B-E375-4BB2BB61E39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44143" y="3783687"/>
                        <a:ext cx="168592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7">
            <a:extLst>
              <a:ext uri="{FF2B5EF4-FFF2-40B4-BE49-F238E27FC236}">
                <a16:creationId xmlns:a16="http://schemas.microsoft.com/office/drawing/2014/main" id="{916C4C25-22EA-210F-3A2F-C1F833861E67}"/>
              </a:ext>
            </a:extLst>
          </p:cNvPr>
          <p:cNvGraphicFramePr>
            <a:graphicFrameLocks noChangeAspect="1"/>
          </p:cNvGraphicFramePr>
          <p:nvPr>
            <p:extLst>
              <p:ext uri="{D42A27DB-BD31-4B8C-83A1-F6EECF244321}">
                <p14:modId xmlns:p14="http://schemas.microsoft.com/office/powerpoint/2010/main" val="827969879"/>
              </p:ext>
            </p:extLst>
          </p:nvPr>
        </p:nvGraphicFramePr>
        <p:xfrm>
          <a:off x="6910743" y="4926687"/>
          <a:ext cx="2800350" cy="571500"/>
        </p:xfrm>
        <a:graphic>
          <a:graphicData uri="http://schemas.openxmlformats.org/presentationml/2006/ole">
            <mc:AlternateContent xmlns:mc="http://schemas.openxmlformats.org/markup-compatibility/2006">
              <mc:Choice xmlns:v="urn:schemas-microsoft-com:vml" Requires="v">
                <p:oleObj name="Equation" r:id="rId27" imgW="1244600" imgH="254000" progId="Equation.DSMT4">
                  <p:embed/>
                </p:oleObj>
              </mc:Choice>
              <mc:Fallback>
                <p:oleObj name="Equation" r:id="rId27" imgW="1244600" imgH="254000" progId="Equation.DSMT4">
                  <p:embed/>
                  <p:pic>
                    <p:nvPicPr>
                      <p:cNvPr id="50" name="Object 27">
                        <a:extLst>
                          <a:ext uri="{FF2B5EF4-FFF2-40B4-BE49-F238E27FC236}">
                            <a16:creationId xmlns:a16="http://schemas.microsoft.com/office/drawing/2014/main" id="{4F3F2710-0854-2D9B-F225-2D19C1421AA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10743" y="4926687"/>
                        <a:ext cx="28003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Freeform 29">
            <a:extLst>
              <a:ext uri="{FF2B5EF4-FFF2-40B4-BE49-F238E27FC236}">
                <a16:creationId xmlns:a16="http://schemas.microsoft.com/office/drawing/2014/main" id="{6348732E-90A7-2074-ADEB-383824B7E952}"/>
              </a:ext>
            </a:extLst>
          </p:cNvPr>
          <p:cNvSpPr>
            <a:spLocks/>
          </p:cNvSpPr>
          <p:nvPr/>
        </p:nvSpPr>
        <p:spPr bwMode="auto">
          <a:xfrm>
            <a:off x="6390043" y="2488287"/>
            <a:ext cx="977900" cy="2514600"/>
          </a:xfrm>
          <a:custGeom>
            <a:avLst/>
            <a:gdLst>
              <a:gd name="T0" fmla="*/ 2147483646 w 616"/>
              <a:gd name="T1" fmla="*/ 0 h 1584"/>
              <a:gd name="T2" fmla="*/ 2147483646 w 616"/>
              <a:gd name="T3" fmla="*/ 2147483646 h 1584"/>
              <a:gd name="T4" fmla="*/ 2147483646 w 616"/>
              <a:gd name="T5" fmla="*/ 2147483646 h 1584"/>
              <a:gd name="T6" fmla="*/ 0 60000 65536"/>
              <a:gd name="T7" fmla="*/ 0 60000 65536"/>
              <a:gd name="T8" fmla="*/ 0 60000 65536"/>
              <a:gd name="T9" fmla="*/ 0 w 616"/>
              <a:gd name="T10" fmla="*/ 0 h 1584"/>
              <a:gd name="T11" fmla="*/ 616 w 616"/>
              <a:gd name="T12" fmla="*/ 1584 h 1584"/>
            </a:gdLst>
            <a:ahLst/>
            <a:cxnLst>
              <a:cxn ang="T6">
                <a:pos x="T0" y="T1"/>
              </a:cxn>
              <a:cxn ang="T7">
                <a:pos x="T2" y="T3"/>
              </a:cxn>
              <a:cxn ang="T8">
                <a:pos x="T4" y="T5"/>
              </a:cxn>
            </a:cxnLst>
            <a:rect l="T9" t="T10" r="T11" b="T12"/>
            <a:pathLst>
              <a:path w="616" h="1584">
                <a:moveTo>
                  <a:pt x="88" y="0"/>
                </a:moveTo>
                <a:cubicBezTo>
                  <a:pt x="44" y="372"/>
                  <a:pt x="0" y="744"/>
                  <a:pt x="88" y="1008"/>
                </a:cubicBezTo>
                <a:cubicBezTo>
                  <a:pt x="176" y="1272"/>
                  <a:pt x="396" y="1428"/>
                  <a:pt x="616" y="1584"/>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 name="Group 34">
            <a:extLst>
              <a:ext uri="{FF2B5EF4-FFF2-40B4-BE49-F238E27FC236}">
                <a16:creationId xmlns:a16="http://schemas.microsoft.com/office/drawing/2014/main" id="{D8A4010D-661A-4E24-533D-D044C2FB8994}"/>
              </a:ext>
            </a:extLst>
          </p:cNvPr>
          <p:cNvGrpSpPr>
            <a:grpSpLocks/>
          </p:cNvGrpSpPr>
          <p:nvPr/>
        </p:nvGrpSpPr>
        <p:grpSpPr bwMode="auto">
          <a:xfrm>
            <a:off x="2948343" y="5231487"/>
            <a:ext cx="4267200" cy="892175"/>
            <a:chOff x="384" y="3456"/>
            <a:chExt cx="2688" cy="562"/>
          </a:xfrm>
        </p:grpSpPr>
        <p:sp>
          <p:nvSpPr>
            <p:cNvPr id="27" name="Text Box 31">
              <a:extLst>
                <a:ext uri="{FF2B5EF4-FFF2-40B4-BE49-F238E27FC236}">
                  <a16:creationId xmlns:a16="http://schemas.microsoft.com/office/drawing/2014/main" id="{6DE47E35-74CC-C0BD-0DBD-F5122A5F6F68}"/>
                </a:ext>
              </a:extLst>
            </p:cNvPr>
            <p:cNvSpPr txBox="1">
              <a:spLocks noChangeArrowheads="1"/>
            </p:cNvSpPr>
            <p:nvPr/>
          </p:nvSpPr>
          <p:spPr bwMode="auto">
            <a:xfrm>
              <a:off x="384" y="3456"/>
              <a:ext cx="197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3300"/>
                  </a:solidFill>
                </a:rPr>
                <a:t>This pattern is called the </a:t>
              </a:r>
              <a:r>
                <a:rPr lang="en-US" altLang="en-US" sz="2800" b="1" u="sng">
                  <a:solidFill>
                    <a:srgbClr val="FF3300"/>
                  </a:solidFill>
                </a:rPr>
                <a:t>Chain Rule</a:t>
              </a:r>
              <a:r>
                <a:rPr lang="en-US" altLang="en-US" sz="2800" b="1">
                  <a:solidFill>
                    <a:srgbClr val="FF3300"/>
                  </a:solidFill>
                </a:rPr>
                <a:t>!</a:t>
              </a:r>
            </a:p>
          </p:txBody>
        </p:sp>
        <p:sp>
          <p:nvSpPr>
            <p:cNvPr id="28" name="Line 32">
              <a:extLst>
                <a:ext uri="{FF2B5EF4-FFF2-40B4-BE49-F238E27FC236}">
                  <a16:creationId xmlns:a16="http://schemas.microsoft.com/office/drawing/2014/main" id="{9B0D3649-60CD-C2A6-DC99-25A023434BC4}"/>
                </a:ext>
              </a:extLst>
            </p:cNvPr>
            <p:cNvSpPr>
              <a:spLocks noChangeShapeType="1"/>
            </p:cNvSpPr>
            <p:nvPr/>
          </p:nvSpPr>
          <p:spPr bwMode="auto">
            <a:xfrm>
              <a:off x="2064" y="3786"/>
              <a:ext cx="1008" cy="102"/>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59438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up)">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up)">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up)">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2000"/>
                                        <p:tgtEl>
                                          <p:spTgt spid="15"/>
                                        </p:tgtEl>
                                      </p:cBhvr>
                                    </p:animEffect>
                                    <p:anim calcmode="lin" valueType="num">
                                      <p:cBhvr>
                                        <p:cTn id="113" dur="2000" fill="hold"/>
                                        <p:tgtEl>
                                          <p:spTgt spid="15"/>
                                        </p:tgtEl>
                                        <p:attrNameLst>
                                          <p:attrName>ppt_w</p:attrName>
                                        </p:attrNameLst>
                                      </p:cBhvr>
                                      <p:tavLst>
                                        <p:tav tm="0" fmla="#ppt_w*sin(2.5*pi*$)">
                                          <p:val>
                                            <p:fltVal val="0"/>
                                          </p:val>
                                        </p:tav>
                                        <p:tav tm="100000">
                                          <p:val>
                                            <p:fltVal val="1"/>
                                          </p:val>
                                        </p:tav>
                                      </p:tavLst>
                                    </p:anim>
                                    <p:anim calcmode="lin" valueType="num">
                                      <p:cBhvr>
                                        <p:cTn id="1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1000" fill="hold"/>
                                        <p:tgtEl>
                                          <p:spTgt spid="26"/>
                                        </p:tgtEl>
                                        <p:attrNameLst>
                                          <p:attrName>ppt_x</p:attrName>
                                        </p:attrNameLst>
                                      </p:cBhvr>
                                      <p:tavLst>
                                        <p:tav tm="0">
                                          <p:val>
                                            <p:strVal val="0-#ppt_w/2"/>
                                          </p:val>
                                        </p:tav>
                                        <p:tav tm="100000">
                                          <p:val>
                                            <p:strVal val="#ppt_x"/>
                                          </p:val>
                                        </p:tav>
                                      </p:tavLst>
                                    </p:anim>
                                    <p:anim calcmode="lin" valueType="num">
                                      <p:cBhvr additive="base">
                                        <p:cTn id="12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A9ED566-9366-C7E8-8703-5B57860E31CF}"/>
              </a:ext>
            </a:extLst>
          </p:cNvPr>
          <p:cNvGrpSpPr/>
          <p:nvPr/>
        </p:nvGrpSpPr>
        <p:grpSpPr>
          <a:xfrm>
            <a:off x="4435475" y="304801"/>
            <a:ext cx="1981200" cy="990600"/>
            <a:chOff x="4435475" y="304801"/>
            <a:chExt cx="1981200" cy="990600"/>
          </a:xfrm>
        </p:grpSpPr>
        <p:sp>
          <p:nvSpPr>
            <p:cNvPr id="2" name="Rectangle 3">
              <a:extLst>
                <a:ext uri="{FF2B5EF4-FFF2-40B4-BE49-F238E27FC236}">
                  <a16:creationId xmlns:a16="http://schemas.microsoft.com/office/drawing/2014/main" id="{B9D0BBA5-F7B0-29CE-F3B2-B36E03C453DE}"/>
                </a:ext>
              </a:extLst>
            </p:cNvPr>
            <p:cNvSpPr>
              <a:spLocks noChangeArrowheads="1"/>
            </p:cNvSpPr>
            <p:nvPr/>
          </p:nvSpPr>
          <p:spPr bwMode="auto">
            <a:xfrm>
              <a:off x="4435475" y="304801"/>
              <a:ext cx="1981200" cy="990600"/>
            </a:xfrm>
            <a:prstGeom prst="rect">
              <a:avLst/>
            </a:prstGeom>
            <a:solidFill>
              <a:srgbClr val="FFFF99"/>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aphicFrame>
          <p:nvGraphicFramePr>
            <p:cNvPr id="3" name="Object 2">
              <a:extLst>
                <a:ext uri="{FF2B5EF4-FFF2-40B4-BE49-F238E27FC236}">
                  <a16:creationId xmlns:a16="http://schemas.microsoft.com/office/drawing/2014/main" id="{E29F7561-4390-D837-7967-66542F693242}"/>
                </a:ext>
              </a:extLst>
            </p:cNvPr>
            <p:cNvGraphicFramePr>
              <a:graphicFrameLocks noChangeAspect="1"/>
            </p:cNvGraphicFramePr>
            <p:nvPr>
              <p:extLst>
                <p:ext uri="{D42A27DB-BD31-4B8C-83A1-F6EECF244321}">
                  <p14:modId xmlns:p14="http://schemas.microsoft.com/office/powerpoint/2010/main" val="2639724666"/>
                </p:ext>
              </p:extLst>
            </p:nvPr>
          </p:nvGraphicFramePr>
          <p:xfrm>
            <a:off x="4511675" y="353695"/>
            <a:ext cx="1828800" cy="885825"/>
          </p:xfrm>
          <a:graphic>
            <a:graphicData uri="http://schemas.openxmlformats.org/presentationml/2006/ole">
              <mc:AlternateContent xmlns:mc="http://schemas.openxmlformats.org/markup-compatibility/2006">
                <mc:Choice xmlns:v="urn:schemas-microsoft-com:vml" Requires="v">
                  <p:oleObj name="Equation" r:id="rId2" imgW="812447" imgH="393529" progId="Equation.DSMT4">
                    <p:embed/>
                  </p:oleObj>
                </mc:Choice>
                <mc:Fallback>
                  <p:oleObj name="Equation" r:id="rId2" imgW="812447" imgH="393529" progId="Equation.DSMT4">
                    <p:embed/>
                    <p:pic>
                      <p:nvPicPr>
                        <p:cNvPr id="13316" name="Object 2">
                          <a:extLst>
                            <a:ext uri="{FF2B5EF4-FFF2-40B4-BE49-F238E27FC236}">
                              <a16:creationId xmlns:a16="http://schemas.microsoft.com/office/drawing/2014/main" id="{0B99F817-8ABC-29BE-C926-B80DDC409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353695"/>
                          <a:ext cx="18288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 name="Text Box 4">
            <a:extLst>
              <a:ext uri="{FF2B5EF4-FFF2-40B4-BE49-F238E27FC236}">
                <a16:creationId xmlns:a16="http://schemas.microsoft.com/office/drawing/2014/main" id="{F8CFD840-DE52-251E-0DE5-B1D52019A19B}"/>
              </a:ext>
            </a:extLst>
          </p:cNvPr>
          <p:cNvSpPr txBox="1">
            <a:spLocks noChangeArrowheads="1"/>
          </p:cNvSpPr>
          <p:nvPr/>
        </p:nvSpPr>
        <p:spPr bwMode="auto">
          <a:xfrm>
            <a:off x="1949662" y="234373"/>
            <a:ext cx="217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a:solidFill>
                  <a:srgbClr val="FF3300"/>
                </a:solidFill>
              </a:rPr>
              <a:t>Chain Rule</a:t>
            </a:r>
          </a:p>
        </p:txBody>
      </p:sp>
      <p:grpSp>
        <p:nvGrpSpPr>
          <p:cNvPr id="6" name="Group 9">
            <a:extLst>
              <a:ext uri="{FF2B5EF4-FFF2-40B4-BE49-F238E27FC236}">
                <a16:creationId xmlns:a16="http://schemas.microsoft.com/office/drawing/2014/main" id="{46F61216-99E6-1E71-FF95-42D582277D61}"/>
              </a:ext>
            </a:extLst>
          </p:cNvPr>
          <p:cNvGrpSpPr>
            <a:grpSpLocks/>
          </p:cNvGrpSpPr>
          <p:nvPr/>
        </p:nvGrpSpPr>
        <p:grpSpPr bwMode="auto">
          <a:xfrm>
            <a:off x="196891" y="5264995"/>
            <a:ext cx="7864475" cy="498475"/>
            <a:chOff x="470" y="1081"/>
            <a:chExt cx="4954" cy="314"/>
          </a:xfrm>
        </p:grpSpPr>
        <p:sp>
          <p:nvSpPr>
            <p:cNvPr id="7" name="Text Box 5">
              <a:extLst>
                <a:ext uri="{FF2B5EF4-FFF2-40B4-BE49-F238E27FC236}">
                  <a16:creationId xmlns:a16="http://schemas.microsoft.com/office/drawing/2014/main" id="{157E4C00-ED4E-14EF-D301-B2D69919C695}"/>
                </a:ext>
              </a:extLst>
            </p:cNvPr>
            <p:cNvSpPr txBox="1">
              <a:spLocks noChangeArrowheads="1"/>
            </p:cNvSpPr>
            <p:nvPr/>
          </p:nvSpPr>
          <p:spPr bwMode="auto">
            <a:xfrm>
              <a:off x="470" y="1081"/>
              <a:ext cx="4954" cy="291"/>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US" altLang="en-US" dirty="0">
                  <a:latin typeface="Times New Roman" panose="02020603050405020304" pitchFamily="18" charset="0"/>
                  <a:cs typeface="Times New Roman" panose="02020603050405020304" pitchFamily="18" charset="0"/>
                </a:rPr>
                <a:t>If          is the composite of                and               , then</a:t>
              </a:r>
            </a:p>
          </p:txBody>
        </p:sp>
        <p:graphicFrame>
          <p:nvGraphicFramePr>
            <p:cNvPr id="8" name="Object 6">
              <a:extLst>
                <a:ext uri="{FF2B5EF4-FFF2-40B4-BE49-F238E27FC236}">
                  <a16:creationId xmlns:a16="http://schemas.microsoft.com/office/drawing/2014/main" id="{429F76E2-DD1C-99CC-5785-593CFB0DA012}"/>
                </a:ext>
              </a:extLst>
            </p:cNvPr>
            <p:cNvGraphicFramePr>
              <a:graphicFrameLocks noChangeAspect="1"/>
            </p:cNvGraphicFramePr>
            <p:nvPr>
              <p:extLst>
                <p:ext uri="{D42A27DB-BD31-4B8C-83A1-F6EECF244321}">
                  <p14:modId xmlns:p14="http://schemas.microsoft.com/office/powerpoint/2010/main" val="3140220383"/>
                </p:ext>
              </p:extLst>
            </p:nvPr>
          </p:nvGraphicFramePr>
          <p:xfrm>
            <a:off x="682" y="1117"/>
            <a:ext cx="436" cy="251"/>
          </p:xfrm>
          <a:graphic>
            <a:graphicData uri="http://schemas.openxmlformats.org/presentationml/2006/ole">
              <mc:AlternateContent xmlns:mc="http://schemas.openxmlformats.org/markup-compatibility/2006">
                <mc:Choice xmlns:v="urn:schemas-microsoft-com:vml" Requires="v">
                  <p:oleObj name="Equation" r:id="rId4" imgW="355292" imgH="203024" progId="Equation.DSMT4">
                    <p:embed/>
                  </p:oleObj>
                </mc:Choice>
                <mc:Fallback>
                  <p:oleObj name="Equation" r:id="rId4" imgW="355292" imgH="203024" progId="Equation.DSMT4">
                    <p:embed/>
                    <p:pic>
                      <p:nvPicPr>
                        <p:cNvPr id="13339" name="Object 6">
                          <a:extLst>
                            <a:ext uri="{FF2B5EF4-FFF2-40B4-BE49-F238E27FC236}">
                              <a16:creationId xmlns:a16="http://schemas.microsoft.com/office/drawing/2014/main" id="{06BF23D2-A486-CFA0-8395-3BDC792F3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 y="1117"/>
                          <a:ext cx="4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7">
              <a:extLst>
                <a:ext uri="{FF2B5EF4-FFF2-40B4-BE49-F238E27FC236}">
                  <a16:creationId xmlns:a16="http://schemas.microsoft.com/office/drawing/2014/main" id="{5369EDA6-8041-3FC1-459C-CB2CBBA5B761}"/>
                </a:ext>
              </a:extLst>
            </p:cNvPr>
            <p:cNvGraphicFramePr>
              <a:graphicFrameLocks noChangeAspect="1"/>
            </p:cNvGraphicFramePr>
            <p:nvPr>
              <p:extLst>
                <p:ext uri="{D42A27DB-BD31-4B8C-83A1-F6EECF244321}">
                  <p14:modId xmlns:p14="http://schemas.microsoft.com/office/powerpoint/2010/main" val="3176956434"/>
                </p:ext>
              </p:extLst>
            </p:nvPr>
          </p:nvGraphicFramePr>
          <p:xfrm>
            <a:off x="2639" y="1095"/>
            <a:ext cx="698" cy="292"/>
          </p:xfrm>
          <a:graphic>
            <a:graphicData uri="http://schemas.openxmlformats.org/presentationml/2006/ole">
              <mc:AlternateContent xmlns:mc="http://schemas.openxmlformats.org/markup-compatibility/2006">
                <mc:Choice xmlns:v="urn:schemas-microsoft-com:vml" Requires="v">
                  <p:oleObj name="Equation" r:id="rId6" imgW="609336" imgH="253890" progId="Equation.DSMT4">
                    <p:embed/>
                  </p:oleObj>
                </mc:Choice>
                <mc:Fallback>
                  <p:oleObj name="Equation" r:id="rId6" imgW="609336" imgH="253890" progId="Equation.DSMT4">
                    <p:embed/>
                    <p:pic>
                      <p:nvPicPr>
                        <p:cNvPr id="13340" name="Object 7">
                          <a:extLst>
                            <a:ext uri="{FF2B5EF4-FFF2-40B4-BE49-F238E27FC236}">
                              <a16:creationId xmlns:a16="http://schemas.microsoft.com/office/drawing/2014/main" id="{A97ABDBD-CDDB-0E33-032C-990E47A7E0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 y="1095"/>
                          <a:ext cx="69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8">
              <a:extLst>
                <a:ext uri="{FF2B5EF4-FFF2-40B4-BE49-F238E27FC236}">
                  <a16:creationId xmlns:a16="http://schemas.microsoft.com/office/drawing/2014/main" id="{879BA862-4FAB-2B34-D69A-27B9C46546E0}"/>
                </a:ext>
              </a:extLst>
            </p:cNvPr>
            <p:cNvGraphicFramePr>
              <a:graphicFrameLocks noChangeAspect="1"/>
            </p:cNvGraphicFramePr>
            <p:nvPr>
              <p:extLst>
                <p:ext uri="{D42A27DB-BD31-4B8C-83A1-F6EECF244321}">
                  <p14:modId xmlns:p14="http://schemas.microsoft.com/office/powerpoint/2010/main" val="2928413333"/>
                </p:ext>
              </p:extLst>
            </p:nvPr>
          </p:nvGraphicFramePr>
          <p:xfrm>
            <a:off x="3679" y="1090"/>
            <a:ext cx="698" cy="305"/>
          </p:xfrm>
          <a:graphic>
            <a:graphicData uri="http://schemas.openxmlformats.org/presentationml/2006/ole">
              <mc:AlternateContent xmlns:mc="http://schemas.openxmlformats.org/markup-compatibility/2006">
                <mc:Choice xmlns:v="urn:schemas-microsoft-com:vml" Requires="v">
                  <p:oleObj name="Equation" r:id="rId8" imgW="583947" imgH="253890" progId="Equation.DSMT4">
                    <p:embed/>
                  </p:oleObj>
                </mc:Choice>
                <mc:Fallback>
                  <p:oleObj name="Equation" r:id="rId8" imgW="583947" imgH="253890" progId="Equation.DSMT4">
                    <p:embed/>
                    <p:pic>
                      <p:nvPicPr>
                        <p:cNvPr id="13341" name="Object 8">
                          <a:extLst>
                            <a:ext uri="{FF2B5EF4-FFF2-40B4-BE49-F238E27FC236}">
                              <a16:creationId xmlns:a16="http://schemas.microsoft.com/office/drawing/2014/main" id="{A9FE8F56-4C2C-BCDC-8972-63F6C1D0EA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 y="1090"/>
                          <a:ext cx="698"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1" name="Object 27">
            <a:extLst>
              <a:ext uri="{FF2B5EF4-FFF2-40B4-BE49-F238E27FC236}">
                <a16:creationId xmlns:a16="http://schemas.microsoft.com/office/drawing/2014/main" id="{D4EC5A22-B693-A76E-1995-561101976B01}"/>
              </a:ext>
            </a:extLst>
          </p:cNvPr>
          <p:cNvGraphicFramePr>
            <a:graphicFrameLocks noChangeAspect="1"/>
          </p:cNvGraphicFramePr>
          <p:nvPr>
            <p:extLst>
              <p:ext uri="{D42A27DB-BD31-4B8C-83A1-F6EECF244321}">
                <p14:modId xmlns:p14="http://schemas.microsoft.com/office/powerpoint/2010/main" val="1257988595"/>
              </p:ext>
            </p:extLst>
          </p:nvPr>
        </p:nvGraphicFramePr>
        <p:xfrm>
          <a:off x="227265" y="1439930"/>
          <a:ext cx="7550150" cy="1612900"/>
        </p:xfrm>
        <a:graphic>
          <a:graphicData uri="http://schemas.openxmlformats.org/presentationml/2006/ole">
            <mc:AlternateContent xmlns:mc="http://schemas.openxmlformats.org/markup-compatibility/2006">
              <mc:Choice xmlns:v="urn:schemas-microsoft-com:vml" Requires="v">
                <p:oleObj name="Equation" r:id="rId10" imgW="3098520" imgH="660240" progId="Equation.DSMT4">
                  <p:embed/>
                </p:oleObj>
              </mc:Choice>
              <mc:Fallback>
                <p:oleObj name="Equation" r:id="rId10" imgW="3098520" imgH="660240" progId="Equation.DSMT4">
                  <p:embed/>
                  <p:pic>
                    <p:nvPicPr>
                      <p:cNvPr id="34" name="Object 27">
                        <a:extLst>
                          <a:ext uri="{FF2B5EF4-FFF2-40B4-BE49-F238E27FC236}">
                            <a16:creationId xmlns:a16="http://schemas.microsoft.com/office/drawing/2014/main" id="{4B07312E-852D-DAF0-B08D-93811495BDCD}"/>
                          </a:ext>
                        </a:extLst>
                      </p:cNvPr>
                      <p:cNvPicPr>
                        <a:picLocks noChangeAspect="1" noChangeArrowheads="1"/>
                      </p:cNvPicPr>
                      <p:nvPr/>
                    </p:nvPicPr>
                    <p:blipFill>
                      <a:blip r:embed="rId11"/>
                      <a:srcRect/>
                      <a:stretch>
                        <a:fillRect/>
                      </a:stretch>
                    </p:blipFill>
                    <p:spPr bwMode="auto">
                      <a:xfrm>
                        <a:off x="227265" y="1439930"/>
                        <a:ext cx="755015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8">
            <a:extLst>
              <a:ext uri="{FF2B5EF4-FFF2-40B4-BE49-F238E27FC236}">
                <a16:creationId xmlns:a16="http://schemas.microsoft.com/office/drawing/2014/main" id="{FCA70EEB-BB5E-0D8F-A41C-9A12C59C1133}"/>
              </a:ext>
            </a:extLst>
          </p:cNvPr>
          <p:cNvGraphicFramePr>
            <a:graphicFrameLocks noChangeAspect="1"/>
          </p:cNvGraphicFramePr>
          <p:nvPr/>
        </p:nvGraphicFramePr>
        <p:xfrm>
          <a:off x="2576513" y="3276600"/>
          <a:ext cx="2286000" cy="531813"/>
        </p:xfrm>
        <a:graphic>
          <a:graphicData uri="http://schemas.openxmlformats.org/presentationml/2006/ole">
            <mc:AlternateContent xmlns:mc="http://schemas.openxmlformats.org/markup-compatibility/2006">
              <mc:Choice xmlns:v="urn:schemas-microsoft-com:vml" Requires="v">
                <p:oleObj name="Equation" r:id="rId12" imgW="876300" imgH="203200" progId="Equation.DSMT4">
                  <p:embed/>
                </p:oleObj>
              </mc:Choice>
              <mc:Fallback>
                <p:oleObj name="Equation" r:id="rId12" imgW="876300" imgH="203200" progId="Equation.DSMT4">
                  <p:embed/>
                  <p:pic>
                    <p:nvPicPr>
                      <p:cNvPr id="35" name="Object 28">
                        <a:extLst>
                          <a:ext uri="{FF2B5EF4-FFF2-40B4-BE49-F238E27FC236}">
                            <a16:creationId xmlns:a16="http://schemas.microsoft.com/office/drawing/2014/main" id="{031EA4DE-0549-18F7-5E8E-71575F917A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6513" y="3276600"/>
                        <a:ext cx="2286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29">
            <a:extLst>
              <a:ext uri="{FF2B5EF4-FFF2-40B4-BE49-F238E27FC236}">
                <a16:creationId xmlns:a16="http://schemas.microsoft.com/office/drawing/2014/main" id="{A3FFB976-CC44-4412-06F8-C7B52B555CCA}"/>
              </a:ext>
            </a:extLst>
          </p:cNvPr>
          <p:cNvGraphicFramePr>
            <a:graphicFrameLocks noChangeAspect="1"/>
          </p:cNvGraphicFramePr>
          <p:nvPr/>
        </p:nvGraphicFramePr>
        <p:xfrm>
          <a:off x="4865688" y="3276600"/>
          <a:ext cx="2816225" cy="531813"/>
        </p:xfrm>
        <a:graphic>
          <a:graphicData uri="http://schemas.openxmlformats.org/presentationml/2006/ole">
            <mc:AlternateContent xmlns:mc="http://schemas.openxmlformats.org/markup-compatibility/2006">
              <mc:Choice xmlns:v="urn:schemas-microsoft-com:vml" Requires="v">
                <p:oleObj name="Equation" r:id="rId14" imgW="1079032" imgH="203112" progId="Equation.DSMT4">
                  <p:embed/>
                </p:oleObj>
              </mc:Choice>
              <mc:Fallback>
                <p:oleObj name="Equation" r:id="rId14" imgW="1079032" imgH="203112" progId="Equation.DSMT4">
                  <p:embed/>
                  <p:pic>
                    <p:nvPicPr>
                      <p:cNvPr id="36" name="Object 29">
                        <a:extLst>
                          <a:ext uri="{FF2B5EF4-FFF2-40B4-BE49-F238E27FC236}">
                            <a16:creationId xmlns:a16="http://schemas.microsoft.com/office/drawing/2014/main" id="{184C743E-6F03-C728-D50E-F7F16F4794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5688" y="3276600"/>
                        <a:ext cx="281622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30">
            <a:extLst>
              <a:ext uri="{FF2B5EF4-FFF2-40B4-BE49-F238E27FC236}">
                <a16:creationId xmlns:a16="http://schemas.microsoft.com/office/drawing/2014/main" id="{0EAE7196-3600-6BEF-43B7-4AF1808BF215}"/>
              </a:ext>
            </a:extLst>
          </p:cNvPr>
          <p:cNvSpPr txBox="1">
            <a:spLocks noChangeArrowheads="1"/>
          </p:cNvSpPr>
          <p:nvPr/>
        </p:nvSpPr>
        <p:spPr bwMode="auto">
          <a:xfrm>
            <a:off x="4405313" y="2057400"/>
            <a:ext cx="4357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accent1"/>
                </a:solidFill>
              </a:rPr>
              <a:t>Differentiate the outside function</a:t>
            </a:r>
          </a:p>
          <a:p>
            <a:pPr eaLnBrk="1" hangingPunct="1">
              <a:spcBef>
                <a:spcPct val="0"/>
              </a:spcBef>
              <a:buFontTx/>
              <a:buNone/>
            </a:pPr>
            <a:r>
              <a:rPr lang="en-US" altLang="en-US" sz="2400" dirty="0">
                <a:solidFill>
                  <a:schemeClr val="accent1"/>
                </a:solidFill>
              </a:rPr>
              <a:t>evaluate at the inside function…</a:t>
            </a:r>
          </a:p>
        </p:txBody>
      </p:sp>
      <p:sp>
        <p:nvSpPr>
          <p:cNvPr id="15" name="Text Box 31">
            <a:extLst>
              <a:ext uri="{FF2B5EF4-FFF2-40B4-BE49-F238E27FC236}">
                <a16:creationId xmlns:a16="http://schemas.microsoft.com/office/drawing/2014/main" id="{67AD6F3C-FEDA-B0F2-8A43-8AF880D2C949}"/>
              </a:ext>
            </a:extLst>
          </p:cNvPr>
          <p:cNvSpPr txBox="1">
            <a:spLocks noChangeArrowheads="1"/>
          </p:cNvSpPr>
          <p:nvPr/>
        </p:nvSpPr>
        <p:spPr bwMode="auto">
          <a:xfrm>
            <a:off x="5370513" y="4283075"/>
            <a:ext cx="34840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1"/>
                </a:solidFill>
              </a:rPr>
              <a:t>Times the derivative of the</a:t>
            </a:r>
          </a:p>
          <a:p>
            <a:pPr eaLnBrk="1" hangingPunct="1">
              <a:spcBef>
                <a:spcPct val="0"/>
              </a:spcBef>
              <a:buFontTx/>
              <a:buNone/>
            </a:pPr>
            <a:r>
              <a:rPr lang="en-US" altLang="en-US" sz="2400">
                <a:solidFill>
                  <a:schemeClr val="accent1"/>
                </a:solidFill>
              </a:rPr>
              <a:t>inside function.</a:t>
            </a:r>
          </a:p>
        </p:txBody>
      </p:sp>
      <p:graphicFrame>
        <p:nvGraphicFramePr>
          <p:cNvPr id="16" name="Object 32">
            <a:extLst>
              <a:ext uri="{FF2B5EF4-FFF2-40B4-BE49-F238E27FC236}">
                <a16:creationId xmlns:a16="http://schemas.microsoft.com/office/drawing/2014/main" id="{DEB67A97-E7ED-3C3D-BABB-9AFA7AEE0C57}"/>
              </a:ext>
            </a:extLst>
          </p:cNvPr>
          <p:cNvGraphicFramePr>
            <a:graphicFrameLocks noChangeAspect="1"/>
          </p:cNvGraphicFramePr>
          <p:nvPr/>
        </p:nvGraphicFramePr>
        <p:xfrm>
          <a:off x="315913" y="2970213"/>
          <a:ext cx="2260600" cy="1096962"/>
        </p:xfrm>
        <a:graphic>
          <a:graphicData uri="http://schemas.openxmlformats.org/presentationml/2006/ole">
            <mc:AlternateContent xmlns:mc="http://schemas.openxmlformats.org/markup-compatibility/2006">
              <mc:Choice xmlns:v="urn:schemas-microsoft-com:vml" Requires="v">
                <p:oleObj name="Equation" r:id="rId16" imgW="812447" imgH="393529" progId="Equation.DSMT4">
                  <p:embed/>
                </p:oleObj>
              </mc:Choice>
              <mc:Fallback>
                <p:oleObj name="Equation" r:id="rId16" imgW="812447" imgH="393529" progId="Equation.DSMT4">
                  <p:embed/>
                  <p:pic>
                    <p:nvPicPr>
                      <p:cNvPr id="39" name="Object 32">
                        <a:extLst>
                          <a:ext uri="{FF2B5EF4-FFF2-40B4-BE49-F238E27FC236}">
                            <a16:creationId xmlns:a16="http://schemas.microsoft.com/office/drawing/2014/main" id="{0B6DCBE1-47AB-2E89-B4AD-E8E7A6BD1E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913" y="2970213"/>
                        <a:ext cx="2260600"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 name="Group 34">
            <a:extLst>
              <a:ext uri="{FF2B5EF4-FFF2-40B4-BE49-F238E27FC236}">
                <a16:creationId xmlns:a16="http://schemas.microsoft.com/office/drawing/2014/main" id="{5E9380A3-F61F-7A9F-49BB-8BF3BC0F485A}"/>
              </a:ext>
            </a:extLst>
          </p:cNvPr>
          <p:cNvGrpSpPr>
            <a:grpSpLocks/>
          </p:cNvGrpSpPr>
          <p:nvPr/>
        </p:nvGrpSpPr>
        <p:grpSpPr bwMode="auto">
          <a:xfrm>
            <a:off x="6767513" y="3808413"/>
            <a:ext cx="914400" cy="533400"/>
            <a:chOff x="480" y="2400"/>
            <a:chExt cx="960" cy="480"/>
          </a:xfrm>
        </p:grpSpPr>
        <p:sp>
          <p:nvSpPr>
            <p:cNvPr id="18" name="AutoShape 35">
              <a:extLst>
                <a:ext uri="{FF2B5EF4-FFF2-40B4-BE49-F238E27FC236}">
                  <a16:creationId xmlns:a16="http://schemas.microsoft.com/office/drawing/2014/main" id="{2DF1B1EF-24AB-A2C4-4401-66A536663CCE}"/>
                </a:ext>
              </a:extLst>
            </p:cNvPr>
            <p:cNvSpPr>
              <a:spLocks/>
            </p:cNvSpPr>
            <p:nvPr/>
          </p:nvSpPr>
          <p:spPr bwMode="auto">
            <a:xfrm rot="-5406852">
              <a:off x="864" y="2016"/>
              <a:ext cx="192" cy="960"/>
            </a:xfrm>
            <a:prstGeom prst="leftBrace">
              <a:avLst>
                <a:gd name="adj1" fmla="val 41667"/>
                <a:gd name="adj2" fmla="val 4991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9" name="Line 36">
              <a:extLst>
                <a:ext uri="{FF2B5EF4-FFF2-40B4-BE49-F238E27FC236}">
                  <a16:creationId xmlns:a16="http://schemas.microsoft.com/office/drawing/2014/main" id="{6E0CA007-E06B-CFE5-4784-02FB4B4523FA}"/>
                </a:ext>
              </a:extLst>
            </p:cNvPr>
            <p:cNvSpPr>
              <a:spLocks noChangeShapeType="1"/>
            </p:cNvSpPr>
            <p:nvPr/>
          </p:nvSpPr>
          <p:spPr bwMode="auto">
            <a:xfrm flipV="1">
              <a:off x="960" y="2640"/>
              <a:ext cx="0" cy="24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 name="Group 37">
            <a:extLst>
              <a:ext uri="{FF2B5EF4-FFF2-40B4-BE49-F238E27FC236}">
                <a16:creationId xmlns:a16="http://schemas.microsoft.com/office/drawing/2014/main" id="{0A18EB75-C038-D043-A9C0-98EEA681EA2C}"/>
              </a:ext>
            </a:extLst>
          </p:cNvPr>
          <p:cNvGrpSpPr>
            <a:grpSpLocks/>
          </p:cNvGrpSpPr>
          <p:nvPr/>
        </p:nvGrpSpPr>
        <p:grpSpPr bwMode="auto">
          <a:xfrm flipV="1">
            <a:off x="5319713" y="2817813"/>
            <a:ext cx="1295400" cy="533400"/>
            <a:chOff x="480" y="2400"/>
            <a:chExt cx="960" cy="480"/>
          </a:xfrm>
        </p:grpSpPr>
        <p:sp>
          <p:nvSpPr>
            <p:cNvPr id="21" name="AutoShape 38">
              <a:extLst>
                <a:ext uri="{FF2B5EF4-FFF2-40B4-BE49-F238E27FC236}">
                  <a16:creationId xmlns:a16="http://schemas.microsoft.com/office/drawing/2014/main" id="{FA04C00F-5AA7-2FCB-80CD-FC37471DC1EA}"/>
                </a:ext>
              </a:extLst>
            </p:cNvPr>
            <p:cNvSpPr>
              <a:spLocks/>
            </p:cNvSpPr>
            <p:nvPr/>
          </p:nvSpPr>
          <p:spPr bwMode="auto">
            <a:xfrm rot="-5406852">
              <a:off x="864" y="2016"/>
              <a:ext cx="192" cy="960"/>
            </a:xfrm>
            <a:prstGeom prst="leftBrace">
              <a:avLst>
                <a:gd name="adj1" fmla="val 41667"/>
                <a:gd name="adj2" fmla="val 4991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22" name="Line 39">
              <a:extLst>
                <a:ext uri="{FF2B5EF4-FFF2-40B4-BE49-F238E27FC236}">
                  <a16:creationId xmlns:a16="http://schemas.microsoft.com/office/drawing/2014/main" id="{0B0026FA-0E6E-0621-CF7F-F4EA3F3C1F72}"/>
                </a:ext>
              </a:extLst>
            </p:cNvPr>
            <p:cNvSpPr>
              <a:spLocks noChangeShapeType="1"/>
            </p:cNvSpPr>
            <p:nvPr/>
          </p:nvSpPr>
          <p:spPr bwMode="auto">
            <a:xfrm flipV="1">
              <a:off x="960" y="2640"/>
              <a:ext cx="0" cy="24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 name="Text Box 4">
            <a:extLst>
              <a:ext uri="{FF2B5EF4-FFF2-40B4-BE49-F238E27FC236}">
                <a16:creationId xmlns:a16="http://schemas.microsoft.com/office/drawing/2014/main" id="{7CF2F3C2-4424-5B5F-0A27-686C3F1B4991}"/>
              </a:ext>
            </a:extLst>
          </p:cNvPr>
          <p:cNvSpPr txBox="1">
            <a:spLocks noChangeArrowheads="1"/>
          </p:cNvSpPr>
          <p:nvPr/>
        </p:nvSpPr>
        <p:spPr bwMode="auto">
          <a:xfrm>
            <a:off x="7806266" y="5785427"/>
            <a:ext cx="2179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solidFill>
                  <a:srgbClr val="FF3300"/>
                </a:solidFill>
              </a:rPr>
              <a:t>Chain Rule</a:t>
            </a:r>
          </a:p>
        </p:txBody>
      </p:sp>
      <p:sp>
        <p:nvSpPr>
          <p:cNvPr id="24" name="Oval 23">
            <a:extLst>
              <a:ext uri="{FF2B5EF4-FFF2-40B4-BE49-F238E27FC236}">
                <a16:creationId xmlns:a16="http://schemas.microsoft.com/office/drawing/2014/main" id="{8937A02C-CDDE-B399-8E34-938606BE4CAD}"/>
              </a:ext>
            </a:extLst>
          </p:cNvPr>
          <p:cNvSpPr/>
          <p:nvPr/>
        </p:nvSpPr>
        <p:spPr>
          <a:xfrm>
            <a:off x="1680103" y="5831465"/>
            <a:ext cx="6024563" cy="792162"/>
          </a:xfrm>
          <a:prstGeom prst="ellipse">
            <a:avLst/>
          </a:prstGeom>
          <a:solidFill>
            <a:srgbClr val="FFFF00">
              <a:alpha val="3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 name="Picture 24">
            <a:extLst>
              <a:ext uri="{FF2B5EF4-FFF2-40B4-BE49-F238E27FC236}">
                <a16:creationId xmlns:a16="http://schemas.microsoft.com/office/drawing/2014/main" id="{0F3E9A73-0480-BF84-9896-66EF5B747C48}"/>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3140075"/>
            <a:ext cx="990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5DDC1169-1555-BA19-2596-DD5BC2C73047}"/>
              </a:ext>
            </a:extLst>
          </p:cNvPr>
          <p:cNvSpPr txBox="1"/>
          <p:nvPr/>
        </p:nvSpPr>
        <p:spPr>
          <a:xfrm>
            <a:off x="196891" y="4866533"/>
            <a:ext cx="1047082" cy="461665"/>
          </a:xfrm>
          <a:prstGeom prst="rect">
            <a:avLst/>
          </a:prstGeom>
          <a:noFill/>
        </p:spPr>
        <p:txBody>
          <a:bodyPr wrap="none">
            <a:spAutoFit/>
          </a:bodyPr>
          <a:lstStyle/>
          <a:p>
            <a:pPr>
              <a:defRPr/>
            </a:pPr>
            <a:r>
              <a:rPr lang="en-US" sz="2400" dirty="0">
                <a:latin typeface="Times New Roman" panose="02020603050405020304" pitchFamily="18" charset="0"/>
                <a:cs typeface="Times New Roman" panose="02020603050405020304" pitchFamily="18" charset="0"/>
              </a:rPr>
              <a:t>Hence,</a:t>
            </a:r>
          </a:p>
        </p:txBody>
      </p:sp>
      <p:sp>
        <p:nvSpPr>
          <p:cNvPr id="27" name="Text Box 31">
            <a:extLst>
              <a:ext uri="{FF2B5EF4-FFF2-40B4-BE49-F238E27FC236}">
                <a16:creationId xmlns:a16="http://schemas.microsoft.com/office/drawing/2014/main" id="{76A86E35-89E8-D5A3-B071-017E4868485D}"/>
              </a:ext>
            </a:extLst>
          </p:cNvPr>
          <p:cNvSpPr txBox="1">
            <a:spLocks noChangeArrowheads="1"/>
          </p:cNvSpPr>
          <p:nvPr/>
        </p:nvSpPr>
        <p:spPr bwMode="auto">
          <a:xfrm>
            <a:off x="1901243" y="754199"/>
            <a:ext cx="227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accent1"/>
                </a:solidFill>
              </a:rPr>
              <a:t>Leibniz Notation</a:t>
            </a:r>
          </a:p>
        </p:txBody>
      </p:sp>
      <p:sp>
        <p:nvSpPr>
          <p:cNvPr id="28" name="Text Box 31">
            <a:extLst>
              <a:ext uri="{FF2B5EF4-FFF2-40B4-BE49-F238E27FC236}">
                <a16:creationId xmlns:a16="http://schemas.microsoft.com/office/drawing/2014/main" id="{1CAEE7A1-299E-309E-3D54-98EA0ADB0AE4}"/>
              </a:ext>
            </a:extLst>
          </p:cNvPr>
          <p:cNvSpPr txBox="1">
            <a:spLocks noChangeArrowheads="1"/>
          </p:cNvSpPr>
          <p:nvPr/>
        </p:nvSpPr>
        <p:spPr bwMode="auto">
          <a:xfrm>
            <a:off x="7903736" y="6269615"/>
            <a:ext cx="207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accent1"/>
                </a:solidFill>
              </a:rPr>
              <a:t>Prime Notation</a:t>
            </a:r>
          </a:p>
        </p:txBody>
      </p:sp>
      <p:graphicFrame>
        <p:nvGraphicFramePr>
          <p:cNvPr id="29" name="Object 10">
            <a:extLst>
              <a:ext uri="{FF2B5EF4-FFF2-40B4-BE49-F238E27FC236}">
                <a16:creationId xmlns:a16="http://schemas.microsoft.com/office/drawing/2014/main" id="{DB3F8516-E1E4-0308-CB7B-2A012F6F53DB}"/>
              </a:ext>
            </a:extLst>
          </p:cNvPr>
          <p:cNvGraphicFramePr>
            <a:graphicFrameLocks noChangeAspect="1"/>
          </p:cNvGraphicFramePr>
          <p:nvPr>
            <p:extLst>
              <p:ext uri="{D42A27DB-BD31-4B8C-83A1-F6EECF244321}">
                <p14:modId xmlns:p14="http://schemas.microsoft.com/office/powerpoint/2010/main" val="2292098131"/>
              </p:ext>
            </p:extLst>
          </p:nvPr>
        </p:nvGraphicFramePr>
        <p:xfrm>
          <a:off x="2218266" y="5863215"/>
          <a:ext cx="4953000" cy="608012"/>
        </p:xfrm>
        <a:graphic>
          <a:graphicData uri="http://schemas.openxmlformats.org/presentationml/2006/ole">
            <mc:AlternateContent xmlns:mc="http://schemas.openxmlformats.org/markup-compatibility/2006">
              <mc:Choice xmlns:v="urn:schemas-microsoft-com:vml" Requires="v">
                <p:oleObj name="Equation" r:id="rId19" imgW="2590800" imgH="317500" progId="Equation.DSMT4">
                  <p:embed/>
                </p:oleObj>
              </mc:Choice>
              <mc:Fallback>
                <p:oleObj name="Equation" r:id="rId19" imgW="2590800" imgH="317500" progId="Equation.DSMT4">
                  <p:embed/>
                  <p:pic>
                    <p:nvPicPr>
                      <p:cNvPr id="33" name="Object 10">
                        <a:extLst>
                          <a:ext uri="{FF2B5EF4-FFF2-40B4-BE49-F238E27FC236}">
                            <a16:creationId xmlns:a16="http://schemas.microsoft.com/office/drawing/2014/main" id="{93202F84-1A48-011A-5C33-A288B591F4F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18266" y="5863215"/>
                        <a:ext cx="49530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 name="Picture 30">
            <a:extLst>
              <a:ext uri="{FF2B5EF4-FFF2-40B4-BE49-F238E27FC236}">
                <a16:creationId xmlns:a16="http://schemas.microsoft.com/office/drawing/2014/main" id="{BB463CC3-7409-6E9F-FFB1-90777ED87AD8}"/>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6699" y="2506133"/>
            <a:ext cx="1634539" cy="53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0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1+#ppt_w/2"/>
                                          </p:val>
                                        </p:tav>
                                        <p:tav tm="100000">
                                          <p:val>
                                            <p:strVal val="#ppt_x"/>
                                          </p:val>
                                        </p:tav>
                                      </p:tavLst>
                                    </p:anim>
                                    <p:anim calcmode="lin" valueType="num">
                                      <p:cBhvr additive="base">
                                        <p:cTn id="69" dur="500" fill="hold"/>
                                        <p:tgtEl>
                                          <p:spTgt spid="15"/>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0-#ppt_w/2"/>
                                          </p:val>
                                        </p:tav>
                                        <p:tav tm="100000">
                                          <p:val>
                                            <p:strVal val="#ppt_x"/>
                                          </p:val>
                                        </p:tav>
                                      </p:tavLst>
                                    </p:anim>
                                    <p:anim calcmode="lin" valueType="num">
                                      <p:cBhvr additive="base">
                                        <p:cTn id="8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0-#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1"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000"/>
                                        <p:tgtEl>
                                          <p:spTgt spid="24"/>
                                        </p:tgtEl>
                                      </p:cBhvr>
                                    </p:animEffect>
                                    <p:anim calcmode="lin" valueType="num">
                                      <p:cBhvr>
                                        <p:cTn id="96" dur="2000" fill="hold"/>
                                        <p:tgtEl>
                                          <p:spTgt spid="24"/>
                                        </p:tgtEl>
                                        <p:attrNameLst>
                                          <p:attrName>ppt_w</p:attrName>
                                        </p:attrNameLst>
                                      </p:cBhvr>
                                      <p:tavLst>
                                        <p:tav tm="0" fmla="#ppt_w*sin(2.5*pi*$)">
                                          <p:val>
                                            <p:fltVal val="0"/>
                                          </p:val>
                                        </p:tav>
                                        <p:tav tm="100000">
                                          <p:val>
                                            <p:fltVal val="1"/>
                                          </p:val>
                                        </p:tav>
                                      </p:tavLst>
                                    </p:anim>
                                    <p:anim calcmode="lin" valueType="num">
                                      <p:cBhvr>
                                        <p:cTn id="97"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1000" fill="hold"/>
                                        <p:tgtEl>
                                          <p:spTgt spid="23"/>
                                        </p:tgtEl>
                                        <p:attrNameLst>
                                          <p:attrName>ppt_w</p:attrName>
                                        </p:attrNameLst>
                                      </p:cBhvr>
                                      <p:tavLst>
                                        <p:tav tm="0">
                                          <p:val>
                                            <p:fltVal val="0"/>
                                          </p:val>
                                        </p:tav>
                                        <p:tav tm="100000">
                                          <p:val>
                                            <p:strVal val="#ppt_w"/>
                                          </p:val>
                                        </p:tav>
                                      </p:tavLst>
                                    </p:anim>
                                    <p:anim calcmode="lin" valueType="num">
                                      <p:cBhvr>
                                        <p:cTn id="103" dur="1000" fill="hold"/>
                                        <p:tgtEl>
                                          <p:spTgt spid="23"/>
                                        </p:tgtEl>
                                        <p:attrNameLst>
                                          <p:attrName>ppt_h</p:attrName>
                                        </p:attrNameLst>
                                      </p:cBhvr>
                                      <p:tavLst>
                                        <p:tav tm="0">
                                          <p:val>
                                            <p:fltVal val="0"/>
                                          </p:val>
                                        </p:tav>
                                        <p:tav tm="100000">
                                          <p:val>
                                            <p:strVal val="#ppt_h"/>
                                          </p:val>
                                        </p:tav>
                                      </p:tavLst>
                                    </p:anim>
                                    <p:anim calcmode="lin" valueType="num">
                                      <p:cBhvr>
                                        <p:cTn id="104" dur="1000" fill="hold"/>
                                        <p:tgtEl>
                                          <p:spTgt spid="23"/>
                                        </p:tgtEl>
                                        <p:attrNameLst>
                                          <p:attrName>style.rotation</p:attrName>
                                        </p:attrNameLst>
                                      </p:cBhvr>
                                      <p:tavLst>
                                        <p:tav tm="0">
                                          <p:val>
                                            <p:fltVal val="90"/>
                                          </p:val>
                                        </p:tav>
                                        <p:tav tm="100000">
                                          <p:val>
                                            <p:fltVal val="0"/>
                                          </p:val>
                                        </p:tav>
                                      </p:tavLst>
                                    </p:anim>
                                    <p:animEffect transition="in" filter="fade">
                                      <p:cBhvr>
                                        <p:cTn id="105" dur="10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nodeType="click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1+#ppt_w/2"/>
                                          </p:val>
                                        </p:tav>
                                        <p:tav tm="100000">
                                          <p:val>
                                            <p:strVal val="#ppt_x"/>
                                          </p:val>
                                        </p:tav>
                                      </p:tavLst>
                                    </p:anim>
                                    <p:anim calcmode="lin" valueType="num">
                                      <p:cBhvr additive="base">
                                        <p:cTn id="11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utoUpdateAnimBg="0"/>
      <p:bldP spid="15" grpId="0" autoUpdateAnimBg="0"/>
      <p:bldP spid="23" grpId="0"/>
      <p:bldP spid="24" grpId="0" animBg="1"/>
      <p:bldP spid="24" grpId="1" animBg="1"/>
      <p:bldP spid="26" grpId="0"/>
      <p:bldP spid="27" grpId="0" autoUpdateAnimBg="0"/>
      <p:bldP spid="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6B239-4DF5-99C7-E5A1-F10A6C1B498B}"/>
              </a:ext>
            </a:extLst>
          </p:cNvPr>
          <p:cNvPicPr>
            <a:picLocks noChangeAspect="1"/>
          </p:cNvPicPr>
          <p:nvPr/>
        </p:nvPicPr>
        <p:blipFill>
          <a:blip r:embed="rId2"/>
          <a:stretch>
            <a:fillRect/>
          </a:stretch>
        </p:blipFill>
        <p:spPr>
          <a:xfrm>
            <a:off x="904638" y="516350"/>
            <a:ext cx="10211685" cy="3588638"/>
          </a:xfrm>
          <a:prstGeom prst="rect">
            <a:avLst/>
          </a:prstGeom>
        </p:spPr>
      </p:pic>
      <p:pic>
        <p:nvPicPr>
          <p:cNvPr id="5" name="Picture 4">
            <a:extLst>
              <a:ext uri="{FF2B5EF4-FFF2-40B4-BE49-F238E27FC236}">
                <a16:creationId xmlns:a16="http://schemas.microsoft.com/office/drawing/2014/main" id="{DADE6DF8-1C32-781D-9ED2-6A0B40230B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677" y="2544147"/>
            <a:ext cx="9851074"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FA70379-59DA-E1F0-9AEC-A8E090E58AD8}"/>
              </a:ext>
            </a:extLst>
          </p:cNvPr>
          <p:cNvPicPr>
            <a:picLocks noChangeAspect="1"/>
          </p:cNvPicPr>
          <p:nvPr/>
        </p:nvPicPr>
        <p:blipFill>
          <a:blip r:embed="rId4"/>
          <a:stretch>
            <a:fillRect/>
          </a:stretch>
        </p:blipFill>
        <p:spPr>
          <a:xfrm>
            <a:off x="1916487" y="4541470"/>
            <a:ext cx="8043261" cy="1537988"/>
          </a:xfrm>
          <a:prstGeom prst="rect">
            <a:avLst/>
          </a:prstGeom>
        </p:spPr>
      </p:pic>
      <p:pic>
        <p:nvPicPr>
          <p:cNvPr id="8" name="Picture 7">
            <a:extLst>
              <a:ext uri="{FF2B5EF4-FFF2-40B4-BE49-F238E27FC236}">
                <a16:creationId xmlns:a16="http://schemas.microsoft.com/office/drawing/2014/main" id="{DE389741-5F49-DCAC-B05C-B8A39A3C1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7182" y="5122355"/>
            <a:ext cx="1067791" cy="69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A41B5A7-826D-E6FD-7BD8-B7F9610A0C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8084" y="5182656"/>
            <a:ext cx="1067791" cy="83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EEF339A-7DC0-1D43-38D0-B33D69E94F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8209" y="4617431"/>
            <a:ext cx="1629149" cy="15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AE580E4-9D4E-F082-CB1D-90BA90974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515" y="4424979"/>
            <a:ext cx="1245080" cy="15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4FE6073-1432-77C4-EC6C-62B0493F94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0594" y="4667287"/>
            <a:ext cx="1760718" cy="151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AF6975-0972-B092-0252-1B93F0487DE1}"/>
              </a:ext>
            </a:extLst>
          </p:cNvPr>
          <p:cNvSpPr txBox="1"/>
          <p:nvPr/>
        </p:nvSpPr>
        <p:spPr>
          <a:xfrm>
            <a:off x="24350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E0525EDC-3CB9-1B44-CE54-564AB2F3A020}"/>
              </a:ext>
            </a:extLst>
          </p:cNvPr>
          <p:cNvSpPr txBox="1">
            <a:spLocks noChangeArrowheads="1"/>
          </p:cNvSpPr>
          <p:nvPr/>
        </p:nvSpPr>
        <p:spPr bwMode="auto">
          <a:xfrm>
            <a:off x="243502" y="162704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5CDEA2-081C-3433-6010-EED83BA822A1}"/>
                  </a:ext>
                </a:extLst>
              </p:cNvPr>
              <p:cNvSpPr txBox="1"/>
              <p:nvPr/>
            </p:nvSpPr>
            <p:spPr>
              <a:xfrm>
                <a:off x="1587926" y="274955"/>
                <a:ext cx="10369480"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For the</a:t>
                </a:r>
                <a:r>
                  <a:rPr lang="en-US" sz="2200" b="0" i="0" u="none" strike="noStrike" dirty="0">
                    <a:latin typeface="Times New Roman" panose="02020603050405020304" pitchFamily="18" charset="0"/>
                    <a:cs typeface="Times New Roman" panose="02020603050405020304" pitchFamily="18" charset="0"/>
                  </a:rPr>
                  <a:t> function below, w</a:t>
                </a:r>
                <a:r>
                  <a:rPr lang="en-US" sz="2200" b="0" i="0" u="none" strike="noStrike" baseline="0" dirty="0">
                    <a:latin typeface="Times New Roman" panose="02020603050405020304" pitchFamily="18" charset="0"/>
                    <a:cs typeface="Times New Roman" panose="02020603050405020304" pitchFamily="18" charset="0"/>
                  </a:rPr>
                  <a:t>rite the composite function in the form </a:t>
                </a:r>
                <a14:m>
                  <m:oMath xmlns:m="http://schemas.openxmlformats.org/officeDocument/2006/math">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𝑔</m:t>
                    </m:r>
                    <m:d>
                      <m:dPr>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e>
                    </m:d>
                  </m:oMath>
                </a14:m>
                <a:r>
                  <a:rPr lang="en-US" sz="2200" b="0" i="0" u="none" strike="noStrike" baseline="0" dirty="0">
                    <a:latin typeface="Times New Roman" panose="02020603050405020304" pitchFamily="18" charset="0"/>
                    <a:cs typeface="Times New Roman" panose="02020603050405020304" pitchFamily="18" charset="0"/>
                  </a:rPr>
                  <a:t>. [Identify the inner function </a:t>
                </a:r>
                <a14:m>
                  <m:oMath xmlns:m="http://schemas.openxmlformats.org/officeDocument/2006/math">
                    <m:r>
                      <a:rPr lang="en-US" sz="2200" b="0" i="1" u="none" strike="noStrike" baseline="0" smtClean="0">
                        <a:latin typeface="Cambria Math" panose="02040503050406030204" pitchFamily="18" charset="0"/>
                      </a:rPr>
                      <m:t>𝑢</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𝑔</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𝑥</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and the outer function </a:t>
                </a:r>
                <a14:m>
                  <m:oMath xmlns:m="http://schemas.openxmlformats.org/officeDocument/2006/math">
                    <m:r>
                      <a:rPr lang="en-US" sz="2200" b="0" i="1" u="none" strike="noStrike" baseline="0" smtClean="0">
                        <a:latin typeface="Cambria Math" panose="02040503050406030204" pitchFamily="18" charset="0"/>
                      </a:rPr>
                      <m:t>𝑦</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𝑓</m:t>
                    </m:r>
                    <m:r>
                      <a:rPr lang="en-US" sz="2200" b="0" i="1" u="none" strike="noStrike" baseline="0" smtClean="0">
                        <a:latin typeface="Cambria Math" panose="02040503050406030204" pitchFamily="18" charset="0"/>
                      </a:rPr>
                      <m:t>(</m:t>
                    </m:r>
                    <m:r>
                      <a:rPr lang="en-US" sz="2200" b="0" i="1" u="none" strike="noStrike" baseline="0" smtClean="0">
                        <a:latin typeface="Cambria Math" panose="02040503050406030204" pitchFamily="18" charset="0"/>
                      </a:rPr>
                      <m:t>𝑢</m:t>
                    </m:r>
                    <m:r>
                      <a:rPr lang="en-US" sz="2200" b="0" i="1" u="none" strike="noStrike" baseline="0" smtClean="0">
                        <a:latin typeface="Cambria Math" panose="02040503050406030204" pitchFamily="18" charset="0"/>
                      </a:rPr>
                      <m:t>)</m:t>
                    </m:r>
                  </m:oMath>
                </a14:m>
                <a:r>
                  <a:rPr lang="en-US" sz="2200" b="0" i="0" u="none" strike="noStrike" baseline="0" dirty="0">
                    <a:latin typeface="Times New Roman" panose="02020603050405020304" pitchFamily="18" charset="0"/>
                    <a:cs typeface="Times New Roman" panose="02020603050405020304" pitchFamily="18" charset="0"/>
                  </a:rPr>
                  <a:t>.]  Then find the derivative </a:t>
                </a:r>
                <a:r>
                  <a:rPr lang="en-US" sz="2200" b="0" i="1" u="none" strike="noStrike" baseline="0" dirty="0" err="1">
                    <a:latin typeface="Times New Roman" panose="02020603050405020304" pitchFamily="18" charset="0"/>
                    <a:cs typeface="Times New Roman" panose="02020603050405020304" pitchFamily="18" charset="0"/>
                  </a:rPr>
                  <a:t>dy</a:t>
                </a:r>
                <a:r>
                  <a:rPr lang="en-US" sz="2200" dirty="0">
                    <a:latin typeface="Times New Roman" panose="02020603050405020304" pitchFamily="18" charset="0"/>
                    <a:cs typeface="Times New Roman" panose="02020603050405020304" pitchFamily="18" charset="0"/>
                  </a:rPr>
                  <a:t>/</a:t>
                </a:r>
                <a:r>
                  <a:rPr lang="en-US" sz="2200" b="0" i="1" u="none" strike="noStrike" baseline="0" dirty="0">
                    <a:latin typeface="Times New Roman" panose="02020603050405020304" pitchFamily="18" charset="0"/>
                    <a:cs typeface="Times New Roman" panose="02020603050405020304" pitchFamily="18" charset="0"/>
                  </a:rPr>
                  <a:t>dx</a:t>
                </a:r>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C5CDEA2-081C-3433-6010-EED83BA822A1}"/>
                  </a:ext>
                </a:extLst>
              </p:cNvPr>
              <p:cNvSpPr txBox="1">
                <a:spLocks noRot="1" noChangeAspect="1" noMove="1" noResize="1" noEditPoints="1" noAdjustHandles="1" noChangeArrowheads="1" noChangeShapeType="1" noTextEdit="1"/>
              </p:cNvSpPr>
              <p:nvPr/>
            </p:nvSpPr>
            <p:spPr>
              <a:xfrm>
                <a:off x="1587926" y="274955"/>
                <a:ext cx="10369480" cy="769441"/>
              </a:xfrm>
              <a:prstGeom prst="rect">
                <a:avLst/>
              </a:prstGeom>
              <a:blipFill>
                <a:blip r:embed="rId2"/>
                <a:stretch>
                  <a:fillRect l="-764" t="-5556" r="-529" b="-15873"/>
                </a:stretch>
              </a:blipFill>
            </p:spPr>
            <p:txBody>
              <a:bodyPr/>
              <a:lstStyle/>
              <a:p>
                <a:r>
                  <a:rPr lang="en-US">
                    <a:noFill/>
                  </a:rPr>
                  <a:t> </a:t>
                </a:r>
              </a:p>
            </p:txBody>
          </p:sp>
        </mc:Fallback>
      </mc:AlternateContent>
      <p:graphicFrame>
        <p:nvGraphicFramePr>
          <p:cNvPr id="9" name="Object 28">
            <a:extLst>
              <a:ext uri="{FF2B5EF4-FFF2-40B4-BE49-F238E27FC236}">
                <a16:creationId xmlns:a16="http://schemas.microsoft.com/office/drawing/2014/main" id="{B67E2E4D-A14C-6932-92D7-8990679EDE8F}"/>
              </a:ext>
            </a:extLst>
          </p:cNvPr>
          <p:cNvGraphicFramePr>
            <a:graphicFrameLocks noChangeAspect="1"/>
          </p:cNvGraphicFramePr>
          <p:nvPr>
            <p:extLst>
              <p:ext uri="{D42A27DB-BD31-4B8C-83A1-F6EECF244321}">
                <p14:modId xmlns:p14="http://schemas.microsoft.com/office/powerpoint/2010/main" val="2193851298"/>
              </p:ext>
            </p:extLst>
          </p:nvPr>
        </p:nvGraphicFramePr>
        <p:xfrm>
          <a:off x="2225149" y="1142975"/>
          <a:ext cx="1730375" cy="511176"/>
        </p:xfrm>
        <a:graphic>
          <a:graphicData uri="http://schemas.openxmlformats.org/presentationml/2006/ole">
            <mc:AlternateContent xmlns:mc="http://schemas.openxmlformats.org/markup-compatibility/2006">
              <mc:Choice xmlns:v="urn:schemas-microsoft-com:vml" Requires="v">
                <p:oleObj name="Equation" r:id="rId3" imgW="952200" imgH="279360" progId="Equation.DSMT4">
                  <p:embed/>
                </p:oleObj>
              </mc:Choice>
              <mc:Fallback>
                <p:oleObj name="Equation" r:id="rId3" imgW="952200" imgH="279360" progId="Equation.DSMT4">
                  <p:embed/>
                  <p:pic>
                    <p:nvPicPr>
                      <p:cNvPr id="16" name="Object 28">
                        <a:extLst>
                          <a:ext uri="{FF2B5EF4-FFF2-40B4-BE49-F238E27FC236}">
                            <a16:creationId xmlns:a16="http://schemas.microsoft.com/office/drawing/2014/main" id="{DE7C0266-00D1-BD57-D40C-B56847FBEEB8}"/>
                          </a:ext>
                        </a:extLst>
                      </p:cNvPr>
                      <p:cNvPicPr>
                        <a:picLocks noChangeAspect="1" noChangeArrowheads="1"/>
                      </p:cNvPicPr>
                      <p:nvPr/>
                    </p:nvPicPr>
                    <p:blipFill>
                      <a:blip r:embed="rId4"/>
                      <a:srcRect/>
                      <a:stretch>
                        <a:fillRect/>
                      </a:stretch>
                    </p:blipFill>
                    <p:spPr bwMode="auto">
                      <a:xfrm>
                        <a:off x="2225149" y="1142975"/>
                        <a:ext cx="1730375" cy="51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0">
            <a:extLst>
              <a:ext uri="{FF2B5EF4-FFF2-40B4-BE49-F238E27FC236}">
                <a16:creationId xmlns:a16="http://schemas.microsoft.com/office/drawing/2014/main" id="{D3EB3E87-D3E2-135E-2BA8-0E723DB20E4D}"/>
              </a:ext>
            </a:extLst>
          </p:cNvPr>
          <p:cNvGraphicFramePr>
            <a:graphicFrameLocks noChangeAspect="1"/>
          </p:cNvGraphicFramePr>
          <p:nvPr>
            <p:extLst>
              <p:ext uri="{D42A27DB-BD31-4B8C-83A1-F6EECF244321}">
                <p14:modId xmlns:p14="http://schemas.microsoft.com/office/powerpoint/2010/main" val="2417162464"/>
              </p:ext>
            </p:extLst>
          </p:nvPr>
        </p:nvGraphicFramePr>
        <p:xfrm>
          <a:off x="904603" y="3310984"/>
          <a:ext cx="1039091" cy="372341"/>
        </p:xfrm>
        <a:graphic>
          <a:graphicData uri="http://schemas.openxmlformats.org/presentationml/2006/ole">
            <mc:AlternateContent xmlns:mc="http://schemas.openxmlformats.org/markup-compatibility/2006">
              <mc:Choice xmlns:v="urn:schemas-microsoft-com:vml" Requires="v">
                <p:oleObj name="Equation" r:id="rId5" imgW="571252" imgH="203112" progId="Equation.DSMT4">
                  <p:embed/>
                </p:oleObj>
              </mc:Choice>
              <mc:Fallback>
                <p:oleObj name="Equation" r:id="rId5" imgW="571252" imgH="203112" progId="Equation.DSMT4">
                  <p:embed/>
                  <p:pic>
                    <p:nvPicPr>
                      <p:cNvPr id="18" name="Object 30">
                        <a:extLst>
                          <a:ext uri="{FF2B5EF4-FFF2-40B4-BE49-F238E27FC236}">
                            <a16:creationId xmlns:a16="http://schemas.microsoft.com/office/drawing/2014/main" id="{C34DE9D6-5812-AE00-9BB8-B0E7C7B42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603" y="3310984"/>
                        <a:ext cx="1039091" cy="372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31">
            <a:extLst>
              <a:ext uri="{FF2B5EF4-FFF2-40B4-BE49-F238E27FC236}">
                <a16:creationId xmlns:a16="http://schemas.microsoft.com/office/drawing/2014/main" id="{578FCC61-6685-0D10-19E9-8C7E7BD594E0}"/>
              </a:ext>
            </a:extLst>
          </p:cNvPr>
          <p:cNvGraphicFramePr>
            <a:graphicFrameLocks noChangeAspect="1"/>
          </p:cNvGraphicFramePr>
          <p:nvPr>
            <p:extLst>
              <p:ext uri="{D42A27DB-BD31-4B8C-83A1-F6EECF244321}">
                <p14:modId xmlns:p14="http://schemas.microsoft.com/office/powerpoint/2010/main" val="2267790403"/>
              </p:ext>
            </p:extLst>
          </p:nvPr>
        </p:nvGraphicFramePr>
        <p:xfrm>
          <a:off x="954557" y="2754013"/>
          <a:ext cx="1154545" cy="372341"/>
        </p:xfrm>
        <a:graphic>
          <a:graphicData uri="http://schemas.openxmlformats.org/presentationml/2006/ole">
            <mc:AlternateContent xmlns:mc="http://schemas.openxmlformats.org/markup-compatibility/2006">
              <mc:Choice xmlns:v="urn:schemas-microsoft-com:vml" Requires="v">
                <p:oleObj name="Equation" r:id="rId7" imgW="634725" imgH="203112" progId="Equation.DSMT4">
                  <p:embed/>
                </p:oleObj>
              </mc:Choice>
              <mc:Fallback>
                <p:oleObj name="Equation" r:id="rId7" imgW="634725" imgH="203112" progId="Equation.DSMT4">
                  <p:embed/>
                  <p:pic>
                    <p:nvPicPr>
                      <p:cNvPr id="19" name="Object 31">
                        <a:extLst>
                          <a:ext uri="{FF2B5EF4-FFF2-40B4-BE49-F238E27FC236}">
                            <a16:creationId xmlns:a16="http://schemas.microsoft.com/office/drawing/2014/main" id="{14AA5631-36CD-A86A-BBFF-1DA75905D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557" y="2754013"/>
                        <a:ext cx="1154545" cy="372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32">
            <a:extLst>
              <a:ext uri="{FF2B5EF4-FFF2-40B4-BE49-F238E27FC236}">
                <a16:creationId xmlns:a16="http://schemas.microsoft.com/office/drawing/2014/main" id="{F744DB10-557C-BA35-997B-500D3A64CFBD}"/>
              </a:ext>
            </a:extLst>
          </p:cNvPr>
          <p:cNvGraphicFramePr>
            <a:graphicFrameLocks noChangeAspect="1"/>
          </p:cNvGraphicFramePr>
          <p:nvPr>
            <p:extLst>
              <p:ext uri="{D42A27DB-BD31-4B8C-83A1-F6EECF244321}">
                <p14:modId xmlns:p14="http://schemas.microsoft.com/office/powerpoint/2010/main" val="3180902618"/>
              </p:ext>
            </p:extLst>
          </p:nvPr>
        </p:nvGraphicFramePr>
        <p:xfrm>
          <a:off x="393641" y="3805695"/>
          <a:ext cx="1246909" cy="721591"/>
        </p:xfrm>
        <a:graphic>
          <a:graphicData uri="http://schemas.openxmlformats.org/presentationml/2006/ole">
            <mc:AlternateContent xmlns:mc="http://schemas.openxmlformats.org/markup-compatibility/2006">
              <mc:Choice xmlns:v="urn:schemas-microsoft-com:vml" Requires="v">
                <p:oleObj name="Equation" r:id="rId9" imgW="685800" imgH="393700" progId="Equation.DSMT4">
                  <p:embed/>
                </p:oleObj>
              </mc:Choice>
              <mc:Fallback>
                <p:oleObj name="Equation" r:id="rId9" imgW="685800" imgH="393700" progId="Equation.DSMT4">
                  <p:embed/>
                  <p:pic>
                    <p:nvPicPr>
                      <p:cNvPr id="20" name="Object 32">
                        <a:extLst>
                          <a:ext uri="{FF2B5EF4-FFF2-40B4-BE49-F238E27FC236}">
                            <a16:creationId xmlns:a16="http://schemas.microsoft.com/office/drawing/2014/main" id="{C8A368B3-55A0-6D16-768C-DD6EC6EEC2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641" y="3805695"/>
                        <a:ext cx="1246909" cy="721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33">
            <a:extLst>
              <a:ext uri="{FF2B5EF4-FFF2-40B4-BE49-F238E27FC236}">
                <a16:creationId xmlns:a16="http://schemas.microsoft.com/office/drawing/2014/main" id="{05BDCB88-B280-6C61-348D-4DBA985F479B}"/>
              </a:ext>
            </a:extLst>
          </p:cNvPr>
          <p:cNvGraphicFramePr>
            <a:graphicFrameLocks noChangeAspect="1"/>
          </p:cNvGraphicFramePr>
          <p:nvPr>
            <p:extLst>
              <p:ext uri="{D42A27DB-BD31-4B8C-83A1-F6EECF244321}">
                <p14:modId xmlns:p14="http://schemas.microsoft.com/office/powerpoint/2010/main" val="3505068824"/>
              </p:ext>
            </p:extLst>
          </p:nvPr>
        </p:nvGraphicFramePr>
        <p:xfrm>
          <a:off x="1925009" y="3837804"/>
          <a:ext cx="992909" cy="721591"/>
        </p:xfrm>
        <a:graphic>
          <a:graphicData uri="http://schemas.openxmlformats.org/presentationml/2006/ole">
            <mc:AlternateContent xmlns:mc="http://schemas.openxmlformats.org/markup-compatibility/2006">
              <mc:Choice xmlns:v="urn:schemas-microsoft-com:vml" Requires="v">
                <p:oleObj name="Equation" r:id="rId11" imgW="545863" imgH="393529" progId="Equation.DSMT4">
                  <p:embed/>
                </p:oleObj>
              </mc:Choice>
              <mc:Fallback>
                <p:oleObj name="Equation" r:id="rId11" imgW="545863" imgH="393529" progId="Equation.DSMT4">
                  <p:embed/>
                  <p:pic>
                    <p:nvPicPr>
                      <p:cNvPr id="21" name="Object 33">
                        <a:extLst>
                          <a:ext uri="{FF2B5EF4-FFF2-40B4-BE49-F238E27FC236}">
                            <a16:creationId xmlns:a16="http://schemas.microsoft.com/office/drawing/2014/main" id="{FA9ED571-2FA0-0267-9670-512A7EAF4E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5009" y="3837804"/>
                        <a:ext cx="992909" cy="721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34">
            <a:extLst>
              <a:ext uri="{FF2B5EF4-FFF2-40B4-BE49-F238E27FC236}">
                <a16:creationId xmlns:a16="http://schemas.microsoft.com/office/drawing/2014/main" id="{9B595FB7-5C93-7F60-06BC-509BFC02E392}"/>
              </a:ext>
            </a:extLst>
          </p:cNvPr>
          <p:cNvGraphicFramePr>
            <a:graphicFrameLocks noChangeAspect="1"/>
          </p:cNvGraphicFramePr>
          <p:nvPr>
            <p:extLst>
              <p:ext uri="{D42A27DB-BD31-4B8C-83A1-F6EECF244321}">
                <p14:modId xmlns:p14="http://schemas.microsoft.com/office/powerpoint/2010/main" val="2757155512"/>
              </p:ext>
            </p:extLst>
          </p:nvPr>
        </p:nvGraphicFramePr>
        <p:xfrm>
          <a:off x="352319" y="4766141"/>
          <a:ext cx="1477818" cy="721591"/>
        </p:xfrm>
        <a:graphic>
          <a:graphicData uri="http://schemas.openxmlformats.org/presentationml/2006/ole">
            <mc:AlternateContent xmlns:mc="http://schemas.openxmlformats.org/markup-compatibility/2006">
              <mc:Choice xmlns:v="urn:schemas-microsoft-com:vml" Requires="v">
                <p:oleObj name="Equation" r:id="rId13" imgW="812447" imgH="393529" progId="Equation.DSMT4">
                  <p:embed/>
                </p:oleObj>
              </mc:Choice>
              <mc:Fallback>
                <p:oleObj name="Equation" r:id="rId13" imgW="812447" imgH="393529" progId="Equation.DSMT4">
                  <p:embed/>
                  <p:pic>
                    <p:nvPicPr>
                      <p:cNvPr id="22" name="Object 34">
                        <a:extLst>
                          <a:ext uri="{FF2B5EF4-FFF2-40B4-BE49-F238E27FC236}">
                            <a16:creationId xmlns:a16="http://schemas.microsoft.com/office/drawing/2014/main" id="{D24634FB-D2DE-DB8B-82B8-8C83009A12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319" y="4766141"/>
                        <a:ext cx="1477818" cy="721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35">
            <a:extLst>
              <a:ext uri="{FF2B5EF4-FFF2-40B4-BE49-F238E27FC236}">
                <a16:creationId xmlns:a16="http://schemas.microsoft.com/office/drawing/2014/main" id="{7CB05571-EA2B-FA13-F73F-B051E1A6E909}"/>
              </a:ext>
            </a:extLst>
          </p:cNvPr>
          <p:cNvGraphicFramePr>
            <a:graphicFrameLocks noChangeAspect="1"/>
          </p:cNvGraphicFramePr>
          <p:nvPr>
            <p:extLst>
              <p:ext uri="{D42A27DB-BD31-4B8C-83A1-F6EECF244321}">
                <p14:modId xmlns:p14="http://schemas.microsoft.com/office/powerpoint/2010/main" val="3644190874"/>
              </p:ext>
            </p:extLst>
          </p:nvPr>
        </p:nvGraphicFramePr>
        <p:xfrm>
          <a:off x="434606" y="5726587"/>
          <a:ext cx="1639455" cy="721591"/>
        </p:xfrm>
        <a:graphic>
          <a:graphicData uri="http://schemas.openxmlformats.org/presentationml/2006/ole">
            <mc:AlternateContent xmlns:mc="http://schemas.openxmlformats.org/markup-compatibility/2006">
              <mc:Choice xmlns:v="urn:schemas-microsoft-com:vml" Requires="v">
                <p:oleObj name="Equation" r:id="rId15" imgW="901309" imgH="393529" progId="Equation.DSMT4">
                  <p:embed/>
                </p:oleObj>
              </mc:Choice>
              <mc:Fallback>
                <p:oleObj name="Equation" r:id="rId15" imgW="901309" imgH="393529" progId="Equation.DSMT4">
                  <p:embed/>
                  <p:pic>
                    <p:nvPicPr>
                      <p:cNvPr id="23" name="Object 35">
                        <a:extLst>
                          <a:ext uri="{FF2B5EF4-FFF2-40B4-BE49-F238E27FC236}">
                            <a16:creationId xmlns:a16="http://schemas.microsoft.com/office/drawing/2014/main" id="{56C2FB38-7DC0-61E5-525B-8A1BDEDAB4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606" y="5726587"/>
                        <a:ext cx="1639455" cy="721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36">
            <a:extLst>
              <a:ext uri="{FF2B5EF4-FFF2-40B4-BE49-F238E27FC236}">
                <a16:creationId xmlns:a16="http://schemas.microsoft.com/office/drawing/2014/main" id="{588E1D3E-350B-3E6D-C4EE-CA31741A347F}"/>
              </a:ext>
            </a:extLst>
          </p:cNvPr>
          <p:cNvGraphicFramePr>
            <a:graphicFrameLocks noChangeAspect="1"/>
          </p:cNvGraphicFramePr>
          <p:nvPr>
            <p:extLst>
              <p:ext uri="{D42A27DB-BD31-4B8C-83A1-F6EECF244321}">
                <p14:modId xmlns:p14="http://schemas.microsoft.com/office/powerpoint/2010/main" val="3616733238"/>
              </p:ext>
            </p:extLst>
          </p:nvPr>
        </p:nvGraphicFramePr>
        <p:xfrm>
          <a:off x="5325553" y="2336573"/>
          <a:ext cx="2355273" cy="721591"/>
        </p:xfrm>
        <a:graphic>
          <a:graphicData uri="http://schemas.openxmlformats.org/presentationml/2006/ole">
            <mc:AlternateContent xmlns:mc="http://schemas.openxmlformats.org/markup-compatibility/2006">
              <mc:Choice xmlns:v="urn:schemas-microsoft-com:vml" Requires="v">
                <p:oleObj name="Equation" r:id="rId17" imgW="1295400" imgH="393700" progId="Equation.DSMT4">
                  <p:embed/>
                </p:oleObj>
              </mc:Choice>
              <mc:Fallback>
                <p:oleObj name="Equation" r:id="rId17" imgW="1295400" imgH="393700" progId="Equation.DSMT4">
                  <p:embed/>
                  <p:pic>
                    <p:nvPicPr>
                      <p:cNvPr id="24" name="Object 36">
                        <a:extLst>
                          <a:ext uri="{FF2B5EF4-FFF2-40B4-BE49-F238E27FC236}">
                            <a16:creationId xmlns:a16="http://schemas.microsoft.com/office/drawing/2014/main" id="{5931A835-2117-E468-4FF6-375D210DF2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25553" y="2336573"/>
                        <a:ext cx="2355273" cy="721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42">
            <a:extLst>
              <a:ext uri="{FF2B5EF4-FFF2-40B4-BE49-F238E27FC236}">
                <a16:creationId xmlns:a16="http://schemas.microsoft.com/office/drawing/2014/main" id="{91AAFAD1-7C73-3A9B-8FD3-B50D74800692}"/>
              </a:ext>
            </a:extLst>
          </p:cNvPr>
          <p:cNvGraphicFramePr>
            <a:graphicFrameLocks noChangeAspect="1"/>
          </p:cNvGraphicFramePr>
          <p:nvPr>
            <p:extLst>
              <p:ext uri="{D42A27DB-BD31-4B8C-83A1-F6EECF244321}">
                <p14:modId xmlns:p14="http://schemas.microsoft.com/office/powerpoint/2010/main" val="2338091900"/>
              </p:ext>
            </p:extLst>
          </p:nvPr>
        </p:nvGraphicFramePr>
        <p:xfrm>
          <a:off x="296126" y="2796154"/>
          <a:ext cx="471487" cy="330200"/>
        </p:xfrm>
        <a:graphic>
          <a:graphicData uri="http://schemas.openxmlformats.org/presentationml/2006/ole">
            <mc:AlternateContent xmlns:mc="http://schemas.openxmlformats.org/markup-compatibility/2006">
              <mc:Choice xmlns:v="urn:schemas-microsoft-com:vml" Requires="v">
                <p:oleObj name="Equation" r:id="rId19" imgW="253800" imgH="177480" progId="Equation.DSMT4">
                  <p:embed/>
                </p:oleObj>
              </mc:Choice>
              <mc:Fallback>
                <p:oleObj name="Equation" r:id="rId19" imgW="253800" imgH="177480" progId="Equation.DSMT4">
                  <p:embed/>
                  <p:pic>
                    <p:nvPicPr>
                      <p:cNvPr id="26" name="Object 42">
                        <a:extLst>
                          <a:ext uri="{FF2B5EF4-FFF2-40B4-BE49-F238E27FC236}">
                            <a16:creationId xmlns:a16="http://schemas.microsoft.com/office/drawing/2014/main" id="{4B5F1C47-09B7-2559-AF1E-06C4EFE4BC43}"/>
                          </a:ext>
                        </a:extLst>
                      </p:cNvPr>
                      <p:cNvPicPr>
                        <a:picLocks noChangeAspect="1" noChangeArrowheads="1"/>
                      </p:cNvPicPr>
                      <p:nvPr/>
                    </p:nvPicPr>
                    <p:blipFill>
                      <a:blip r:embed="rId20"/>
                      <a:srcRect/>
                      <a:stretch>
                        <a:fillRect/>
                      </a:stretch>
                    </p:blipFill>
                    <p:spPr bwMode="auto">
                      <a:xfrm>
                        <a:off x="296126" y="2796154"/>
                        <a:ext cx="4714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4">
            <a:extLst>
              <a:ext uri="{FF2B5EF4-FFF2-40B4-BE49-F238E27FC236}">
                <a16:creationId xmlns:a16="http://schemas.microsoft.com/office/drawing/2014/main" id="{341B8E94-ABE8-ED5A-0EB2-464E3F8A044D}"/>
              </a:ext>
            </a:extLst>
          </p:cNvPr>
          <p:cNvSpPr txBox="1">
            <a:spLocks noChangeArrowheads="1"/>
          </p:cNvSpPr>
          <p:nvPr/>
        </p:nvSpPr>
        <p:spPr bwMode="auto">
          <a:xfrm>
            <a:off x="2137391" y="4825311"/>
            <a:ext cx="2178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solidFill>
                  <a:srgbClr val="FF3300"/>
                </a:solidFill>
              </a:rPr>
              <a:t>Chain Rule</a:t>
            </a:r>
          </a:p>
        </p:txBody>
      </p:sp>
      <p:graphicFrame>
        <p:nvGraphicFramePr>
          <p:cNvPr id="20" name="Object 28">
            <a:extLst>
              <a:ext uri="{FF2B5EF4-FFF2-40B4-BE49-F238E27FC236}">
                <a16:creationId xmlns:a16="http://schemas.microsoft.com/office/drawing/2014/main" id="{9D4DA9F4-6593-C948-1F08-946BA27F02C3}"/>
              </a:ext>
            </a:extLst>
          </p:cNvPr>
          <p:cNvGraphicFramePr>
            <a:graphicFrameLocks noChangeAspect="1"/>
          </p:cNvGraphicFramePr>
          <p:nvPr>
            <p:extLst>
              <p:ext uri="{D42A27DB-BD31-4B8C-83A1-F6EECF244321}">
                <p14:modId xmlns:p14="http://schemas.microsoft.com/office/powerpoint/2010/main" val="3386275355"/>
              </p:ext>
            </p:extLst>
          </p:nvPr>
        </p:nvGraphicFramePr>
        <p:xfrm>
          <a:off x="326714" y="2211993"/>
          <a:ext cx="3024909" cy="510886"/>
        </p:xfrm>
        <a:graphic>
          <a:graphicData uri="http://schemas.openxmlformats.org/presentationml/2006/ole">
            <mc:AlternateContent xmlns:mc="http://schemas.openxmlformats.org/markup-compatibility/2006">
              <mc:Choice xmlns:v="urn:schemas-microsoft-com:vml" Requires="v">
                <p:oleObj name="Equation" r:id="rId21" imgW="1663700" imgH="279400" progId="Equation.DSMT4">
                  <p:embed/>
                </p:oleObj>
              </mc:Choice>
              <mc:Fallback>
                <p:oleObj name="Equation" r:id="rId21" imgW="1663700" imgH="279400" progId="Equation.DSMT4">
                  <p:embed/>
                  <p:pic>
                    <p:nvPicPr>
                      <p:cNvPr id="9" name="Object 28">
                        <a:extLst>
                          <a:ext uri="{FF2B5EF4-FFF2-40B4-BE49-F238E27FC236}">
                            <a16:creationId xmlns:a16="http://schemas.microsoft.com/office/drawing/2014/main" id="{B67E2E4D-A14C-6932-92D7-8990679EDE8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6714" y="2211993"/>
                        <a:ext cx="3024909" cy="510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a:extLst>
              <a:ext uri="{FF2B5EF4-FFF2-40B4-BE49-F238E27FC236}">
                <a16:creationId xmlns:a16="http://schemas.microsoft.com/office/drawing/2014/main" id="{1214CD48-933F-8F11-0533-79F3F930D207}"/>
              </a:ext>
            </a:extLst>
          </p:cNvPr>
          <p:cNvSpPr txBox="1"/>
          <p:nvPr/>
        </p:nvSpPr>
        <p:spPr>
          <a:xfrm>
            <a:off x="2225149" y="2761199"/>
            <a:ext cx="2090292" cy="400110"/>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nner </a:t>
            </a:r>
            <a:r>
              <a:rPr lang="en-US" sz="2000" dirty="0">
                <a:solidFill>
                  <a:srgbClr val="FF0000"/>
                </a:solidFill>
                <a:latin typeface="Times New Roman" panose="02020603050405020304" pitchFamily="18" charset="0"/>
                <a:cs typeface="Times New Roman" panose="02020603050405020304" pitchFamily="18" charset="0"/>
              </a:rPr>
              <a:t>F</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unction </a:t>
            </a:r>
            <a:endParaRPr lang="en-US" sz="2000" dirty="0">
              <a:solidFill>
                <a:srgbClr val="FF0000"/>
              </a:solidFill>
            </a:endParaRPr>
          </a:p>
        </p:txBody>
      </p:sp>
      <p:sp>
        <p:nvSpPr>
          <p:cNvPr id="25" name="TextBox 24">
            <a:extLst>
              <a:ext uri="{FF2B5EF4-FFF2-40B4-BE49-F238E27FC236}">
                <a16:creationId xmlns:a16="http://schemas.microsoft.com/office/drawing/2014/main" id="{59066225-B92C-D08C-1261-45ED2B662820}"/>
              </a:ext>
            </a:extLst>
          </p:cNvPr>
          <p:cNvSpPr txBox="1"/>
          <p:nvPr/>
        </p:nvSpPr>
        <p:spPr>
          <a:xfrm>
            <a:off x="2225149" y="3283215"/>
            <a:ext cx="2090292" cy="400110"/>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Outer</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unction </a:t>
            </a:r>
            <a:endParaRPr lang="en-US" sz="2000" dirty="0">
              <a:solidFill>
                <a:srgbClr val="FF0000"/>
              </a:solidFill>
            </a:endParaRPr>
          </a:p>
        </p:txBody>
      </p:sp>
      <p:sp>
        <p:nvSpPr>
          <p:cNvPr id="27" name="Line 11">
            <a:extLst>
              <a:ext uri="{FF2B5EF4-FFF2-40B4-BE49-F238E27FC236}">
                <a16:creationId xmlns:a16="http://schemas.microsoft.com/office/drawing/2014/main" id="{72C65FD7-9432-65A3-EDB5-FDA69528C967}"/>
              </a:ext>
            </a:extLst>
          </p:cNvPr>
          <p:cNvSpPr>
            <a:spLocks noChangeShapeType="1"/>
          </p:cNvSpPr>
          <p:nvPr/>
        </p:nvSpPr>
        <p:spPr bwMode="auto">
          <a:xfrm>
            <a:off x="1188071" y="4307494"/>
            <a:ext cx="0" cy="50380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 name="Line 11">
            <a:extLst>
              <a:ext uri="{FF2B5EF4-FFF2-40B4-BE49-F238E27FC236}">
                <a16:creationId xmlns:a16="http://schemas.microsoft.com/office/drawing/2014/main" id="{E3F98CB0-5CCB-F8F0-0D3A-2B4852535FFE}"/>
              </a:ext>
            </a:extLst>
          </p:cNvPr>
          <p:cNvSpPr>
            <a:spLocks noChangeShapeType="1"/>
          </p:cNvSpPr>
          <p:nvPr/>
        </p:nvSpPr>
        <p:spPr bwMode="auto">
          <a:xfrm flipH="1">
            <a:off x="1676402" y="4347684"/>
            <a:ext cx="992910" cy="50283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cxnSp>
        <p:nvCxnSpPr>
          <p:cNvPr id="29" name="Straight Connector 28">
            <a:extLst>
              <a:ext uri="{FF2B5EF4-FFF2-40B4-BE49-F238E27FC236}">
                <a16:creationId xmlns:a16="http://schemas.microsoft.com/office/drawing/2014/main" id="{10187F1C-941F-71B3-81E5-F781D1E2EC23}"/>
              </a:ext>
            </a:extLst>
          </p:cNvPr>
          <p:cNvCxnSpPr/>
          <p:nvPr/>
        </p:nvCxnSpPr>
        <p:spPr>
          <a:xfrm>
            <a:off x="4808510" y="2336573"/>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anim calcmode="lin" valueType="num">
                                      <p:cBhvr>
                                        <p:cTn id="43" dur="2000" fill="hold"/>
                                        <p:tgtEl>
                                          <p:spTgt spid="22"/>
                                        </p:tgtEl>
                                        <p:attrNameLst>
                                          <p:attrName>ppt_w</p:attrName>
                                        </p:attrNameLst>
                                      </p:cBhvr>
                                      <p:tavLst>
                                        <p:tav tm="0" fmla="#ppt_w*sin(2.5*pi*$)">
                                          <p:val>
                                            <p:fltVal val="0"/>
                                          </p:val>
                                        </p:tav>
                                        <p:tav tm="100000">
                                          <p:val>
                                            <p:fltVal val="1"/>
                                          </p:val>
                                        </p:tav>
                                      </p:tavLst>
                                    </p:anim>
                                    <p:anim calcmode="lin" valueType="num">
                                      <p:cBhvr>
                                        <p:cTn id="4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0"/>
                                        <p:tgtEl>
                                          <p:spTgt spid="25"/>
                                        </p:tgtEl>
                                      </p:cBhvr>
                                    </p:animEffect>
                                    <p:anim calcmode="lin" valueType="num">
                                      <p:cBhvr>
                                        <p:cTn id="55" dur="2000" fill="hold"/>
                                        <p:tgtEl>
                                          <p:spTgt spid="25"/>
                                        </p:tgtEl>
                                        <p:attrNameLst>
                                          <p:attrName>ppt_w</p:attrName>
                                        </p:attrNameLst>
                                      </p:cBhvr>
                                      <p:tavLst>
                                        <p:tav tm="0" fmla="#ppt_w*sin(2.5*pi*$)">
                                          <p:val>
                                            <p:fltVal val="0"/>
                                          </p:val>
                                        </p:tav>
                                        <p:tav tm="100000">
                                          <p:val>
                                            <p:fltVal val="1"/>
                                          </p:val>
                                        </p:tav>
                                      </p:tavLst>
                                    </p:anim>
                                    <p:anim calcmode="lin" valueType="num">
                                      <p:cBhvr>
                                        <p:cTn id="5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ppt_w</p:attrName>
                                        </p:attrNameLst>
                                      </p:cBhvr>
                                      <p:tavLst>
                                        <p:tav tm="0">
                                          <p:val>
                                            <p:fltVal val="0"/>
                                          </p:val>
                                        </p:tav>
                                        <p:tav tm="100000">
                                          <p:val>
                                            <p:strVal val="#ppt_w"/>
                                          </p:val>
                                        </p:tav>
                                      </p:tavLst>
                                    </p:anim>
                                    <p:anim calcmode="lin" valueType="num">
                                      <p:cBhvr>
                                        <p:cTn id="77" dur="1000" fill="hold"/>
                                        <p:tgtEl>
                                          <p:spTgt spid="19"/>
                                        </p:tgtEl>
                                        <p:attrNameLst>
                                          <p:attrName>ppt_h</p:attrName>
                                        </p:attrNameLst>
                                      </p:cBhvr>
                                      <p:tavLst>
                                        <p:tav tm="0">
                                          <p:val>
                                            <p:fltVal val="0"/>
                                          </p:val>
                                        </p:tav>
                                        <p:tav tm="100000">
                                          <p:val>
                                            <p:strVal val="#ppt_h"/>
                                          </p:val>
                                        </p:tav>
                                      </p:tavLst>
                                    </p:anim>
                                    <p:anim calcmode="lin" valueType="num">
                                      <p:cBhvr>
                                        <p:cTn id="78" dur="1000" fill="hold"/>
                                        <p:tgtEl>
                                          <p:spTgt spid="19"/>
                                        </p:tgtEl>
                                        <p:attrNameLst>
                                          <p:attrName>style.rotation</p:attrName>
                                        </p:attrNameLst>
                                      </p:cBhvr>
                                      <p:tavLst>
                                        <p:tav tm="0">
                                          <p:val>
                                            <p:fltVal val="90"/>
                                          </p:val>
                                        </p:tav>
                                        <p:tav tm="100000">
                                          <p:val>
                                            <p:fltVal val="0"/>
                                          </p:val>
                                        </p:tav>
                                      </p:tavLst>
                                    </p:anim>
                                    <p:animEffect transition="in" filter="fade">
                                      <p:cBhvr>
                                        <p:cTn id="79" dur="10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up)">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up)">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19"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6C18-70EB-96B3-CA5A-9619C10BA2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E21F90-D099-6964-D9A6-78B323D953FC}"/>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6937EC-66C5-4EAD-CDA3-993DAFFE047B}"/>
              </a:ext>
            </a:extLst>
          </p:cNvPr>
          <p:cNvSpPr txBox="1"/>
          <p:nvPr/>
        </p:nvSpPr>
        <p:spPr>
          <a:xfrm>
            <a:off x="24350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0EADC6ED-245E-EF82-DB50-462ACA829364}"/>
              </a:ext>
            </a:extLst>
          </p:cNvPr>
          <p:cNvSpPr txBox="1">
            <a:spLocks noChangeArrowheads="1"/>
          </p:cNvSpPr>
          <p:nvPr/>
        </p:nvSpPr>
        <p:spPr bwMode="auto">
          <a:xfrm>
            <a:off x="243502" y="138746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9" name="Text Box 2">
            <a:extLst>
              <a:ext uri="{FF2B5EF4-FFF2-40B4-BE49-F238E27FC236}">
                <a16:creationId xmlns:a16="http://schemas.microsoft.com/office/drawing/2014/main" id="{1C680C1C-9624-9E2D-93BA-E702A963B6C2}"/>
              </a:ext>
            </a:extLst>
          </p:cNvPr>
          <p:cNvSpPr txBox="1">
            <a:spLocks noChangeArrowheads="1"/>
          </p:cNvSpPr>
          <p:nvPr/>
        </p:nvSpPr>
        <p:spPr bwMode="auto">
          <a:xfrm>
            <a:off x="1462879" y="1385206"/>
            <a:ext cx="49327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Here is a faster way to find the derivative:</a:t>
            </a:r>
          </a:p>
        </p:txBody>
      </p:sp>
      <p:graphicFrame>
        <p:nvGraphicFramePr>
          <p:cNvPr id="10" name="Object 4">
            <a:extLst>
              <a:ext uri="{FF2B5EF4-FFF2-40B4-BE49-F238E27FC236}">
                <a16:creationId xmlns:a16="http://schemas.microsoft.com/office/drawing/2014/main" id="{1E31683F-AE05-FC8E-028B-0743353756D3}"/>
              </a:ext>
            </a:extLst>
          </p:cNvPr>
          <p:cNvGraphicFramePr>
            <a:graphicFrameLocks noChangeAspect="1"/>
          </p:cNvGraphicFramePr>
          <p:nvPr>
            <p:extLst>
              <p:ext uri="{D42A27DB-BD31-4B8C-83A1-F6EECF244321}">
                <p14:modId xmlns:p14="http://schemas.microsoft.com/office/powerpoint/2010/main" val="3518939465"/>
              </p:ext>
            </p:extLst>
          </p:nvPr>
        </p:nvGraphicFramePr>
        <p:xfrm>
          <a:off x="431360" y="2098722"/>
          <a:ext cx="1731818" cy="510886"/>
        </p:xfrm>
        <a:graphic>
          <a:graphicData uri="http://schemas.openxmlformats.org/presentationml/2006/ole">
            <mc:AlternateContent xmlns:mc="http://schemas.openxmlformats.org/markup-compatibility/2006">
              <mc:Choice xmlns:v="urn:schemas-microsoft-com:vml" Requires="v">
                <p:oleObj name="Equation" r:id="rId2" imgW="952087" imgH="279279" progId="Equation.DSMT4">
                  <p:embed/>
                </p:oleObj>
              </mc:Choice>
              <mc:Fallback>
                <p:oleObj name="Equation" r:id="rId2" imgW="952087" imgH="279279" progId="Equation.DSMT4">
                  <p:embed/>
                  <p:pic>
                    <p:nvPicPr>
                      <p:cNvPr id="19460" name="Object 4">
                        <a:extLst>
                          <a:ext uri="{FF2B5EF4-FFF2-40B4-BE49-F238E27FC236}">
                            <a16:creationId xmlns:a16="http://schemas.microsoft.com/office/drawing/2014/main" id="{88334621-E264-F846-CC36-690624DDD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60" y="2098722"/>
                        <a:ext cx="1731818" cy="510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5">
            <a:extLst>
              <a:ext uri="{FF2B5EF4-FFF2-40B4-BE49-F238E27FC236}">
                <a16:creationId xmlns:a16="http://schemas.microsoft.com/office/drawing/2014/main" id="{D7BD7856-0965-A702-D6B0-4618415EE700}"/>
              </a:ext>
            </a:extLst>
          </p:cNvPr>
          <p:cNvGraphicFramePr>
            <a:graphicFrameLocks noChangeAspect="1"/>
          </p:cNvGraphicFramePr>
          <p:nvPr>
            <p:extLst>
              <p:ext uri="{D42A27DB-BD31-4B8C-83A1-F6EECF244321}">
                <p14:modId xmlns:p14="http://schemas.microsoft.com/office/powerpoint/2010/main" val="3864484680"/>
              </p:ext>
            </p:extLst>
          </p:nvPr>
        </p:nvGraphicFramePr>
        <p:xfrm>
          <a:off x="431360" y="3287392"/>
          <a:ext cx="1939636" cy="510886"/>
        </p:xfrm>
        <a:graphic>
          <a:graphicData uri="http://schemas.openxmlformats.org/presentationml/2006/ole">
            <mc:AlternateContent xmlns:mc="http://schemas.openxmlformats.org/markup-compatibility/2006">
              <mc:Choice xmlns:v="urn:schemas-microsoft-com:vml" Requires="v">
                <p:oleObj name="Equation" r:id="rId4" imgW="1066800" imgH="279400" progId="Equation.DSMT4">
                  <p:embed/>
                </p:oleObj>
              </mc:Choice>
              <mc:Fallback>
                <p:oleObj name="Equation" r:id="rId4" imgW="1066800" imgH="279400" progId="Equation.DSMT4">
                  <p:embed/>
                  <p:pic>
                    <p:nvPicPr>
                      <p:cNvPr id="15" name="Object 15">
                        <a:extLst>
                          <a:ext uri="{FF2B5EF4-FFF2-40B4-BE49-F238E27FC236}">
                            <a16:creationId xmlns:a16="http://schemas.microsoft.com/office/drawing/2014/main" id="{D5579F71-74C1-DA8F-F2A1-8DB00F074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60" y="3287392"/>
                        <a:ext cx="1939636" cy="510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6">
            <a:extLst>
              <a:ext uri="{FF2B5EF4-FFF2-40B4-BE49-F238E27FC236}">
                <a16:creationId xmlns:a16="http://schemas.microsoft.com/office/drawing/2014/main" id="{44F920E6-6E91-E427-A4D5-A736926A0442}"/>
              </a:ext>
            </a:extLst>
          </p:cNvPr>
          <p:cNvGraphicFramePr>
            <a:graphicFrameLocks noChangeAspect="1"/>
          </p:cNvGraphicFramePr>
          <p:nvPr>
            <p:extLst>
              <p:ext uri="{D42A27DB-BD31-4B8C-83A1-F6EECF244321}">
                <p14:modId xmlns:p14="http://schemas.microsoft.com/office/powerpoint/2010/main" val="2233634306"/>
              </p:ext>
            </p:extLst>
          </p:nvPr>
        </p:nvGraphicFramePr>
        <p:xfrm>
          <a:off x="427893" y="5206090"/>
          <a:ext cx="2262909" cy="510886"/>
        </p:xfrm>
        <a:graphic>
          <a:graphicData uri="http://schemas.openxmlformats.org/presentationml/2006/ole">
            <mc:AlternateContent xmlns:mc="http://schemas.openxmlformats.org/markup-compatibility/2006">
              <mc:Choice xmlns:v="urn:schemas-microsoft-com:vml" Requires="v">
                <p:oleObj name="Equation" r:id="rId6" imgW="1244600" imgH="279400" progId="Equation.DSMT4">
                  <p:embed/>
                </p:oleObj>
              </mc:Choice>
              <mc:Fallback>
                <p:oleObj name="Equation" r:id="rId6" imgW="1244600" imgH="279400" progId="Equation.DSMT4">
                  <p:embed/>
                  <p:pic>
                    <p:nvPicPr>
                      <p:cNvPr id="16" name="Object 16">
                        <a:extLst>
                          <a:ext uri="{FF2B5EF4-FFF2-40B4-BE49-F238E27FC236}">
                            <a16:creationId xmlns:a16="http://schemas.microsoft.com/office/drawing/2014/main" id="{28CD5FEB-8800-84CB-8492-C2D0850760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893" y="5206090"/>
                        <a:ext cx="2262909" cy="510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7">
            <a:extLst>
              <a:ext uri="{FF2B5EF4-FFF2-40B4-BE49-F238E27FC236}">
                <a16:creationId xmlns:a16="http://schemas.microsoft.com/office/drawing/2014/main" id="{39A2BAD4-EC32-378F-DA6F-3F1773A3DB76}"/>
              </a:ext>
            </a:extLst>
          </p:cNvPr>
          <p:cNvSpPr txBox="1">
            <a:spLocks noChangeArrowheads="1"/>
          </p:cNvSpPr>
          <p:nvPr/>
        </p:nvSpPr>
        <p:spPr bwMode="auto">
          <a:xfrm>
            <a:off x="4030078" y="2310936"/>
            <a:ext cx="39338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Differentiate the outside function</a:t>
            </a:r>
          </a:p>
          <a:p>
            <a:pPr eaLnBrk="1" hangingPunct="1">
              <a:spcBef>
                <a:spcPct val="0"/>
              </a:spcBef>
              <a:buFontTx/>
              <a:buNone/>
            </a:pPr>
            <a:r>
              <a:rPr lang="en-US" altLang="en-US" sz="2200" dirty="0">
                <a:solidFill>
                  <a:srgbClr val="FF0000"/>
                </a:solidFill>
              </a:rPr>
              <a:t>evaluate at the inside function…</a:t>
            </a:r>
          </a:p>
        </p:txBody>
      </p:sp>
      <p:sp>
        <p:nvSpPr>
          <p:cNvPr id="14" name="Text Box 18">
            <a:extLst>
              <a:ext uri="{FF2B5EF4-FFF2-40B4-BE49-F238E27FC236}">
                <a16:creationId xmlns:a16="http://schemas.microsoft.com/office/drawing/2014/main" id="{010EB5EB-6C9E-D64D-1EEF-BA81F5FDD212}"/>
              </a:ext>
            </a:extLst>
          </p:cNvPr>
          <p:cNvSpPr txBox="1">
            <a:spLocks noChangeArrowheads="1"/>
          </p:cNvSpPr>
          <p:nvPr/>
        </p:nvSpPr>
        <p:spPr bwMode="auto">
          <a:xfrm>
            <a:off x="4080878" y="4003211"/>
            <a:ext cx="3215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Times the derivative of the</a:t>
            </a:r>
          </a:p>
          <a:p>
            <a:pPr eaLnBrk="1" hangingPunct="1">
              <a:spcBef>
                <a:spcPct val="0"/>
              </a:spcBef>
              <a:buFontTx/>
              <a:buNone/>
            </a:pPr>
            <a:r>
              <a:rPr lang="en-US" altLang="en-US" sz="2200" dirty="0">
                <a:solidFill>
                  <a:srgbClr val="FF0000"/>
                </a:solidFill>
              </a:rPr>
              <a:t>inside function.</a:t>
            </a:r>
          </a:p>
        </p:txBody>
      </p:sp>
      <p:graphicFrame>
        <p:nvGraphicFramePr>
          <p:cNvPr id="15" name="Object 22">
            <a:extLst>
              <a:ext uri="{FF2B5EF4-FFF2-40B4-BE49-F238E27FC236}">
                <a16:creationId xmlns:a16="http://schemas.microsoft.com/office/drawing/2014/main" id="{38320B5A-A113-0552-6B67-6A5A15FA3C88}"/>
              </a:ext>
            </a:extLst>
          </p:cNvPr>
          <p:cNvGraphicFramePr>
            <a:graphicFrameLocks noChangeAspect="1"/>
          </p:cNvGraphicFramePr>
          <p:nvPr>
            <p:extLst>
              <p:ext uri="{D42A27DB-BD31-4B8C-83A1-F6EECF244321}">
                <p14:modId xmlns:p14="http://schemas.microsoft.com/office/powerpoint/2010/main" val="1269714567"/>
              </p:ext>
            </p:extLst>
          </p:nvPr>
        </p:nvGraphicFramePr>
        <p:xfrm>
          <a:off x="2400675" y="3164762"/>
          <a:ext cx="1385455" cy="766330"/>
        </p:xfrm>
        <a:graphic>
          <a:graphicData uri="http://schemas.openxmlformats.org/presentationml/2006/ole">
            <mc:AlternateContent xmlns:mc="http://schemas.openxmlformats.org/markup-compatibility/2006">
              <mc:Choice xmlns:v="urn:schemas-microsoft-com:vml" Requires="v">
                <p:oleObj name="Equation" r:id="rId8" imgW="710891" imgH="393529" progId="Equation.DSMT4">
                  <p:embed/>
                </p:oleObj>
              </mc:Choice>
              <mc:Fallback>
                <p:oleObj name="Equation" r:id="rId8" imgW="710891" imgH="393529" progId="Equation.DSMT4">
                  <p:embed/>
                  <p:pic>
                    <p:nvPicPr>
                      <p:cNvPr id="19" name="Object 22">
                        <a:extLst>
                          <a:ext uri="{FF2B5EF4-FFF2-40B4-BE49-F238E27FC236}">
                            <a16:creationId xmlns:a16="http://schemas.microsoft.com/office/drawing/2014/main" id="{0BFD14F7-1156-F044-D269-783A66C05B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675" y="3164762"/>
                        <a:ext cx="1385455" cy="766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23">
            <a:extLst>
              <a:ext uri="{FF2B5EF4-FFF2-40B4-BE49-F238E27FC236}">
                <a16:creationId xmlns:a16="http://schemas.microsoft.com/office/drawing/2014/main" id="{62CBBF70-4BB5-5F96-8975-277D21765453}"/>
              </a:ext>
            </a:extLst>
          </p:cNvPr>
          <p:cNvSpPr>
            <a:spLocks noChangeShapeType="1"/>
          </p:cNvSpPr>
          <p:nvPr/>
        </p:nvSpPr>
        <p:spPr bwMode="auto">
          <a:xfrm flipH="1">
            <a:off x="1748337" y="2614148"/>
            <a:ext cx="2281741" cy="6352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24">
            <a:extLst>
              <a:ext uri="{FF2B5EF4-FFF2-40B4-BE49-F238E27FC236}">
                <a16:creationId xmlns:a16="http://schemas.microsoft.com/office/drawing/2014/main" id="{7F3702BF-9C96-9B36-A88F-93B1B4B6350E}"/>
              </a:ext>
            </a:extLst>
          </p:cNvPr>
          <p:cNvSpPr>
            <a:spLocks noChangeShapeType="1"/>
          </p:cNvSpPr>
          <p:nvPr/>
        </p:nvSpPr>
        <p:spPr bwMode="auto">
          <a:xfrm flipH="1" flipV="1">
            <a:off x="3345020" y="3798278"/>
            <a:ext cx="685058" cy="41607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25">
            <a:extLst>
              <a:ext uri="{FF2B5EF4-FFF2-40B4-BE49-F238E27FC236}">
                <a16:creationId xmlns:a16="http://schemas.microsoft.com/office/drawing/2014/main" id="{0F6C2FF9-6135-4FCD-9BF6-224481F60846}"/>
              </a:ext>
            </a:extLst>
          </p:cNvPr>
          <p:cNvSpPr txBox="1">
            <a:spLocks noChangeArrowheads="1"/>
          </p:cNvSpPr>
          <p:nvPr/>
        </p:nvSpPr>
        <p:spPr bwMode="auto">
          <a:xfrm>
            <a:off x="427893" y="4603431"/>
            <a:ext cx="15343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Simplifying</a:t>
            </a:r>
          </a:p>
        </p:txBody>
      </p:sp>
      <p:sp>
        <p:nvSpPr>
          <p:cNvPr id="20" name="TextBox 19">
            <a:extLst>
              <a:ext uri="{FF2B5EF4-FFF2-40B4-BE49-F238E27FC236}">
                <a16:creationId xmlns:a16="http://schemas.microsoft.com/office/drawing/2014/main" id="{DD65CD2B-E8B2-2C02-0DA7-46C26F2CF984}"/>
              </a:ext>
            </a:extLst>
          </p:cNvPr>
          <p:cNvSpPr txBox="1"/>
          <p:nvPr/>
        </p:nvSpPr>
        <p:spPr>
          <a:xfrm>
            <a:off x="1642586" y="237735"/>
            <a:ext cx="6094902" cy="430887"/>
          </a:xfrm>
          <a:prstGeom prst="rect">
            <a:avLst/>
          </a:prstGeom>
          <a:noFill/>
        </p:spPr>
        <p:txBody>
          <a:bodyPr wrap="square">
            <a:spAutoFit/>
          </a:bodyPr>
          <a:lstStyle/>
          <a:p>
            <a:r>
              <a:rPr lang="en-US" sz="2200" b="0" i="0" u="none" strike="noStrike" baseline="0" dirty="0">
                <a:latin typeface="TimesLTStd-Roman"/>
              </a:rPr>
              <a:t>Find the derivative of the function.</a:t>
            </a:r>
            <a:endParaRPr lang="en-US" sz="2200" dirty="0"/>
          </a:p>
        </p:txBody>
      </p:sp>
      <p:graphicFrame>
        <p:nvGraphicFramePr>
          <p:cNvPr id="21" name="Object 4">
            <a:extLst>
              <a:ext uri="{FF2B5EF4-FFF2-40B4-BE49-F238E27FC236}">
                <a16:creationId xmlns:a16="http://schemas.microsoft.com/office/drawing/2014/main" id="{85D473DB-C9CF-7331-3E12-C2C08AEC3C76}"/>
              </a:ext>
            </a:extLst>
          </p:cNvPr>
          <p:cNvGraphicFramePr>
            <a:graphicFrameLocks noChangeAspect="1"/>
          </p:cNvGraphicFramePr>
          <p:nvPr>
            <p:extLst>
              <p:ext uri="{D42A27DB-BD31-4B8C-83A1-F6EECF244321}">
                <p14:modId xmlns:p14="http://schemas.microsoft.com/office/powerpoint/2010/main" val="4197672613"/>
              </p:ext>
            </p:extLst>
          </p:nvPr>
        </p:nvGraphicFramePr>
        <p:xfrm>
          <a:off x="1792045" y="724328"/>
          <a:ext cx="1731818" cy="510886"/>
        </p:xfrm>
        <a:graphic>
          <a:graphicData uri="http://schemas.openxmlformats.org/presentationml/2006/ole">
            <mc:AlternateContent xmlns:mc="http://schemas.openxmlformats.org/markup-compatibility/2006">
              <mc:Choice xmlns:v="urn:schemas-microsoft-com:vml" Requires="v">
                <p:oleObj name="Equation" r:id="rId2" imgW="952087" imgH="279279" progId="Equation.DSMT4">
                  <p:embed/>
                </p:oleObj>
              </mc:Choice>
              <mc:Fallback>
                <p:oleObj name="Equation" r:id="rId2" imgW="952087" imgH="279279" progId="Equation.DSMT4">
                  <p:embed/>
                  <p:pic>
                    <p:nvPicPr>
                      <p:cNvPr id="10" name="Object 4">
                        <a:extLst>
                          <a:ext uri="{FF2B5EF4-FFF2-40B4-BE49-F238E27FC236}">
                            <a16:creationId xmlns:a16="http://schemas.microsoft.com/office/drawing/2014/main" id="{1E31683F-AE05-FC8E-028B-074335375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045" y="724328"/>
                        <a:ext cx="1731818" cy="510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158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ppt_w</p:attrName>
                                        </p:attrNameLst>
                                      </p:cBhvr>
                                      <p:tavLst>
                                        <p:tav tm="0" fmla="#ppt_w*sin(2.5*pi*$)">
                                          <p:val>
                                            <p:fltVal val="0"/>
                                          </p:val>
                                        </p:tav>
                                        <p:tav tm="100000">
                                          <p:val>
                                            <p:fltVal val="1"/>
                                          </p:val>
                                        </p:tav>
                                      </p:tavLst>
                                    </p:anim>
                                    <p:anim calcmode="lin" valueType="num">
                                      <p:cBhvr>
                                        <p:cTn id="44" dur="2000" fill="hold"/>
                                        <p:tgtEl>
                                          <p:spTgt spid="13"/>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000"/>
                                        <p:tgtEl>
                                          <p:spTgt spid="14"/>
                                        </p:tgtEl>
                                      </p:cBhvr>
                                    </p:animEffect>
                                    <p:anim calcmode="lin" valueType="num">
                                      <p:cBhvr>
                                        <p:cTn id="59" dur="2000" fill="hold"/>
                                        <p:tgtEl>
                                          <p:spTgt spid="14"/>
                                        </p:tgtEl>
                                        <p:attrNameLst>
                                          <p:attrName>ppt_w</p:attrName>
                                        </p:attrNameLst>
                                      </p:cBhvr>
                                      <p:tavLst>
                                        <p:tav tm="0" fmla="#ppt_w*sin(2.5*pi*$)">
                                          <p:val>
                                            <p:fltVal val="0"/>
                                          </p:val>
                                        </p:tav>
                                        <p:tav tm="100000">
                                          <p:val>
                                            <p:fltVal val="1"/>
                                          </p:val>
                                        </p:tav>
                                      </p:tavLst>
                                    </p:anim>
                                    <p:anim calcmode="lin" valueType="num">
                                      <p:cBhvr>
                                        <p:cTn id="60" dur="2000" fill="hold"/>
                                        <p:tgtEl>
                                          <p:spTgt spid="14"/>
                                        </p:tgtEl>
                                        <p:attrNameLst>
                                          <p:attrName>ppt_h</p:attrName>
                                        </p:attrNameLst>
                                      </p:cBhvr>
                                      <p:tavLst>
                                        <p:tav tm="0">
                                          <p:val>
                                            <p:strVal val="#ppt_h"/>
                                          </p:val>
                                        </p:tav>
                                        <p:tav tm="100000">
                                          <p:val>
                                            <p:strVal val="#ppt_h"/>
                                          </p:val>
                                        </p:tav>
                                      </p:tavLst>
                                    </p:anim>
                                  </p:childTnLst>
                                </p:cTn>
                              </p:par>
                            </p:childTnLst>
                          </p:cTn>
                        </p:par>
                        <p:par>
                          <p:cTn id="61" fill="hold">
                            <p:stCondLst>
                              <p:cond delay="200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3" grpId="0" autoUpdateAnimBg="0"/>
      <p:bldP spid="14" grpId="0" autoUpdateAnimBg="0"/>
      <p:bldP spid="18" grpId="0" autoUpdateAnimBg="0"/>
      <p:bldP spid="18" grpId="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592</Words>
  <Application>Microsoft Office PowerPoint</Application>
  <PresentationFormat>Widescreen</PresentationFormat>
  <Paragraphs>124</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7" baseType="lpstr">
      <vt:lpstr>Arial</vt:lpstr>
      <vt:lpstr>Calibri</vt:lpstr>
      <vt:lpstr>Calibri Light</vt:lpstr>
      <vt:lpstr>Cambria Math</vt:lpstr>
      <vt:lpstr>Times New Roman</vt:lpstr>
      <vt:lpstr>TimesLTStd-Roman</vt:lpstr>
      <vt:lpstr>TimesNewRoman</vt:lpstr>
      <vt:lpstr>Office Theme</vt:lpstr>
      <vt:lpstr>Image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112</cp:revision>
  <dcterms:created xsi:type="dcterms:W3CDTF">2022-06-05T19:04:41Z</dcterms:created>
  <dcterms:modified xsi:type="dcterms:W3CDTF">2024-07-14T21:06:09Z</dcterms:modified>
</cp:coreProperties>
</file>