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7" r:id="rId11"/>
    <p:sldId id="264" r:id="rId12"/>
    <p:sldId id="268" r:id="rId13"/>
    <p:sldId id="269" r:id="rId14"/>
    <p:sldId id="270" r:id="rId15"/>
    <p:sldId id="271" r:id="rId16"/>
    <p:sldId id="272" r:id="rId17"/>
    <p:sldId id="274" r:id="rId18"/>
    <p:sldId id="275" r:id="rId19"/>
    <p:sldId id="273" r:id="rId20"/>
    <p:sldId id="277" r:id="rId21"/>
    <p:sldId id="282" r:id="rId22"/>
    <p:sldId id="283" r:id="rId23"/>
    <p:sldId id="278" r:id="rId24"/>
    <p:sldId id="279" r:id="rId25"/>
    <p:sldId id="280" r:id="rId26"/>
    <p:sldId id="284" r:id="rId27"/>
    <p:sldId id="286" r:id="rId28"/>
    <p:sldId id="281" r:id="rId29"/>
    <p:sldId id="285" r:id="rId30"/>
    <p:sldId id="2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67" autoAdjust="0"/>
    <p:restoredTop sz="94660"/>
  </p:normalViewPr>
  <p:slideViewPr>
    <p:cSldViewPr snapToGrid="0">
      <p:cViewPr varScale="1">
        <p:scale>
          <a:sx n="122" d="100"/>
          <a:sy n="122" d="100"/>
        </p:scale>
        <p:origin x="403"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47CC2-F440-D56D-EAE6-103928831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6A1327-C064-D184-A32D-036FAA50DE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7188AF-CDA8-E266-B2A5-6EAC445B5BE6}"/>
              </a:ext>
            </a:extLst>
          </p:cNvPr>
          <p:cNvSpPr>
            <a:spLocks noGrp="1"/>
          </p:cNvSpPr>
          <p:nvPr>
            <p:ph type="dt" sz="half" idx="10"/>
          </p:nvPr>
        </p:nvSpPr>
        <p:spPr/>
        <p:txBody>
          <a:bodyPr/>
          <a:lstStyle/>
          <a:p>
            <a:fld id="{F7019A0C-0B9D-43D7-BB14-713D39847F1F}" type="datetimeFigureOut">
              <a:rPr lang="en-US" smtClean="0"/>
              <a:t>7/3/2024</a:t>
            </a:fld>
            <a:endParaRPr lang="en-US"/>
          </a:p>
        </p:txBody>
      </p:sp>
      <p:sp>
        <p:nvSpPr>
          <p:cNvPr id="5" name="Footer Placeholder 4">
            <a:extLst>
              <a:ext uri="{FF2B5EF4-FFF2-40B4-BE49-F238E27FC236}">
                <a16:creationId xmlns:a16="http://schemas.microsoft.com/office/drawing/2014/main" id="{902B4D19-6877-E429-982A-4EFB14184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F21092-768E-5608-D3EB-EA55F00DB16A}"/>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835180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A8A57-3AC9-9B9C-E5B9-3B9F32960C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9DC8F-B1EA-D6F5-D9BF-601FDC7F57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3F8CE4-B5F6-E65D-2CE6-AEB374421AFE}"/>
              </a:ext>
            </a:extLst>
          </p:cNvPr>
          <p:cNvSpPr>
            <a:spLocks noGrp="1"/>
          </p:cNvSpPr>
          <p:nvPr>
            <p:ph type="dt" sz="half" idx="10"/>
          </p:nvPr>
        </p:nvSpPr>
        <p:spPr/>
        <p:txBody>
          <a:bodyPr/>
          <a:lstStyle/>
          <a:p>
            <a:fld id="{F7019A0C-0B9D-43D7-BB14-713D39847F1F}" type="datetimeFigureOut">
              <a:rPr lang="en-US" smtClean="0"/>
              <a:t>7/3/2024</a:t>
            </a:fld>
            <a:endParaRPr lang="en-US"/>
          </a:p>
        </p:txBody>
      </p:sp>
      <p:sp>
        <p:nvSpPr>
          <p:cNvPr id="5" name="Footer Placeholder 4">
            <a:extLst>
              <a:ext uri="{FF2B5EF4-FFF2-40B4-BE49-F238E27FC236}">
                <a16:creationId xmlns:a16="http://schemas.microsoft.com/office/drawing/2014/main" id="{1893AC42-7C7A-60B1-8742-85F85FAEA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5C360-21AF-73A2-BB24-3815A3129019}"/>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595578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B47355-F2CC-F7CD-937F-44F004F55E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667717-4458-AE3F-689B-63DD667BC0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B7694-2E9A-FC66-7669-BF46EB745BCE}"/>
              </a:ext>
            </a:extLst>
          </p:cNvPr>
          <p:cNvSpPr>
            <a:spLocks noGrp="1"/>
          </p:cNvSpPr>
          <p:nvPr>
            <p:ph type="dt" sz="half" idx="10"/>
          </p:nvPr>
        </p:nvSpPr>
        <p:spPr/>
        <p:txBody>
          <a:bodyPr/>
          <a:lstStyle/>
          <a:p>
            <a:fld id="{F7019A0C-0B9D-43D7-BB14-713D39847F1F}" type="datetimeFigureOut">
              <a:rPr lang="en-US" smtClean="0"/>
              <a:t>7/3/2024</a:t>
            </a:fld>
            <a:endParaRPr lang="en-US"/>
          </a:p>
        </p:txBody>
      </p:sp>
      <p:sp>
        <p:nvSpPr>
          <p:cNvPr id="5" name="Footer Placeholder 4">
            <a:extLst>
              <a:ext uri="{FF2B5EF4-FFF2-40B4-BE49-F238E27FC236}">
                <a16:creationId xmlns:a16="http://schemas.microsoft.com/office/drawing/2014/main" id="{C53A9423-6ED4-B676-4E97-735BABBA8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DF50A-4222-54D4-EE3B-A01339BF0A1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242353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C199-4253-C00E-F326-E170F6346A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ED24D4-9308-690B-50ED-BA5DA3B735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C8217-F027-E73E-00E2-2FE1BAE87689}"/>
              </a:ext>
            </a:extLst>
          </p:cNvPr>
          <p:cNvSpPr>
            <a:spLocks noGrp="1"/>
          </p:cNvSpPr>
          <p:nvPr>
            <p:ph type="dt" sz="half" idx="10"/>
          </p:nvPr>
        </p:nvSpPr>
        <p:spPr/>
        <p:txBody>
          <a:bodyPr/>
          <a:lstStyle/>
          <a:p>
            <a:fld id="{F7019A0C-0B9D-43D7-BB14-713D39847F1F}" type="datetimeFigureOut">
              <a:rPr lang="en-US" smtClean="0"/>
              <a:t>7/3/2024</a:t>
            </a:fld>
            <a:endParaRPr lang="en-US"/>
          </a:p>
        </p:txBody>
      </p:sp>
      <p:sp>
        <p:nvSpPr>
          <p:cNvPr id="5" name="Footer Placeholder 4">
            <a:extLst>
              <a:ext uri="{FF2B5EF4-FFF2-40B4-BE49-F238E27FC236}">
                <a16:creationId xmlns:a16="http://schemas.microsoft.com/office/drawing/2014/main" id="{0FF977D3-E099-CC7A-9CDF-20B6727B8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8148D-279E-3FD7-ECE7-A8D46BACF6D7}"/>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843508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935E-3298-0CDA-EA32-7A300B8711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A4C81F-84DB-3EFD-F029-22C6CFE8CD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75BD52-F169-8D37-949A-882EB5212758}"/>
              </a:ext>
            </a:extLst>
          </p:cNvPr>
          <p:cNvSpPr>
            <a:spLocks noGrp="1"/>
          </p:cNvSpPr>
          <p:nvPr>
            <p:ph type="dt" sz="half" idx="10"/>
          </p:nvPr>
        </p:nvSpPr>
        <p:spPr/>
        <p:txBody>
          <a:bodyPr/>
          <a:lstStyle/>
          <a:p>
            <a:fld id="{F7019A0C-0B9D-43D7-BB14-713D39847F1F}" type="datetimeFigureOut">
              <a:rPr lang="en-US" smtClean="0"/>
              <a:t>7/3/2024</a:t>
            </a:fld>
            <a:endParaRPr lang="en-US"/>
          </a:p>
        </p:txBody>
      </p:sp>
      <p:sp>
        <p:nvSpPr>
          <p:cNvPr id="5" name="Footer Placeholder 4">
            <a:extLst>
              <a:ext uri="{FF2B5EF4-FFF2-40B4-BE49-F238E27FC236}">
                <a16:creationId xmlns:a16="http://schemas.microsoft.com/office/drawing/2014/main" id="{80B5A463-48E6-A42E-24F3-9155ACBE1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8AA14-04B3-1F04-E230-E376C5F64FFB}"/>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306309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0F973-9B84-B879-C059-3CB44C51B2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56661-83E5-96B3-7ED7-326B07911C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CFD063-8441-0D49-6169-8A5B13A850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24F740-C506-0348-884C-F72983302A2A}"/>
              </a:ext>
            </a:extLst>
          </p:cNvPr>
          <p:cNvSpPr>
            <a:spLocks noGrp="1"/>
          </p:cNvSpPr>
          <p:nvPr>
            <p:ph type="dt" sz="half" idx="10"/>
          </p:nvPr>
        </p:nvSpPr>
        <p:spPr/>
        <p:txBody>
          <a:bodyPr/>
          <a:lstStyle/>
          <a:p>
            <a:fld id="{F7019A0C-0B9D-43D7-BB14-713D39847F1F}" type="datetimeFigureOut">
              <a:rPr lang="en-US" smtClean="0"/>
              <a:t>7/3/2024</a:t>
            </a:fld>
            <a:endParaRPr lang="en-US"/>
          </a:p>
        </p:txBody>
      </p:sp>
      <p:sp>
        <p:nvSpPr>
          <p:cNvPr id="6" name="Footer Placeholder 5">
            <a:extLst>
              <a:ext uri="{FF2B5EF4-FFF2-40B4-BE49-F238E27FC236}">
                <a16:creationId xmlns:a16="http://schemas.microsoft.com/office/drawing/2014/main" id="{28A54514-03A6-5E89-35D8-BC22DF217C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CF12A6-87D0-4174-D411-0013084EB7F7}"/>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709599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6ACBF-EAD2-505D-832E-83C43D8D1C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62C2C9-0590-760F-EAAE-8C45B85821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A13F71-EF4F-FBDA-A679-0BB4F09018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C5175-2BA2-BF68-68CE-01E0C8689E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5A0F8C-2B8F-9583-3BFD-3C4BA02E6D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503166-E461-D607-B4D0-BBF9B47B03D9}"/>
              </a:ext>
            </a:extLst>
          </p:cNvPr>
          <p:cNvSpPr>
            <a:spLocks noGrp="1"/>
          </p:cNvSpPr>
          <p:nvPr>
            <p:ph type="dt" sz="half" idx="10"/>
          </p:nvPr>
        </p:nvSpPr>
        <p:spPr/>
        <p:txBody>
          <a:bodyPr/>
          <a:lstStyle/>
          <a:p>
            <a:fld id="{F7019A0C-0B9D-43D7-BB14-713D39847F1F}" type="datetimeFigureOut">
              <a:rPr lang="en-US" smtClean="0"/>
              <a:t>7/3/2024</a:t>
            </a:fld>
            <a:endParaRPr lang="en-US"/>
          </a:p>
        </p:txBody>
      </p:sp>
      <p:sp>
        <p:nvSpPr>
          <p:cNvPr id="8" name="Footer Placeholder 7">
            <a:extLst>
              <a:ext uri="{FF2B5EF4-FFF2-40B4-BE49-F238E27FC236}">
                <a16:creationId xmlns:a16="http://schemas.microsoft.com/office/drawing/2014/main" id="{8D1B9316-F8F0-D87A-7102-2348A3AEFA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698C4A-CA09-5271-8D20-445865C68F3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47140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38DE5-7082-7FB2-CEA9-78293BF5DC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0CFEF8-84FD-E82E-C6F2-FED250AD458C}"/>
              </a:ext>
            </a:extLst>
          </p:cNvPr>
          <p:cNvSpPr>
            <a:spLocks noGrp="1"/>
          </p:cNvSpPr>
          <p:nvPr>
            <p:ph type="dt" sz="half" idx="10"/>
          </p:nvPr>
        </p:nvSpPr>
        <p:spPr/>
        <p:txBody>
          <a:bodyPr/>
          <a:lstStyle/>
          <a:p>
            <a:fld id="{F7019A0C-0B9D-43D7-BB14-713D39847F1F}" type="datetimeFigureOut">
              <a:rPr lang="en-US" smtClean="0"/>
              <a:t>7/3/2024</a:t>
            </a:fld>
            <a:endParaRPr lang="en-US"/>
          </a:p>
        </p:txBody>
      </p:sp>
      <p:sp>
        <p:nvSpPr>
          <p:cNvPr id="4" name="Footer Placeholder 3">
            <a:extLst>
              <a:ext uri="{FF2B5EF4-FFF2-40B4-BE49-F238E27FC236}">
                <a16:creationId xmlns:a16="http://schemas.microsoft.com/office/drawing/2014/main" id="{4C974BB3-1A84-2BF7-1BA2-41BE802262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DF7F48-B370-8E49-B3E9-6792B5C573A8}"/>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90024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698C95-7B6D-67E3-F698-4BF246F6B9A9}"/>
              </a:ext>
            </a:extLst>
          </p:cNvPr>
          <p:cNvSpPr>
            <a:spLocks noGrp="1"/>
          </p:cNvSpPr>
          <p:nvPr>
            <p:ph type="dt" sz="half" idx="10"/>
          </p:nvPr>
        </p:nvSpPr>
        <p:spPr/>
        <p:txBody>
          <a:bodyPr/>
          <a:lstStyle/>
          <a:p>
            <a:fld id="{F7019A0C-0B9D-43D7-BB14-713D39847F1F}" type="datetimeFigureOut">
              <a:rPr lang="en-US" smtClean="0"/>
              <a:t>7/3/2024</a:t>
            </a:fld>
            <a:endParaRPr lang="en-US"/>
          </a:p>
        </p:txBody>
      </p:sp>
      <p:sp>
        <p:nvSpPr>
          <p:cNvPr id="3" name="Footer Placeholder 2">
            <a:extLst>
              <a:ext uri="{FF2B5EF4-FFF2-40B4-BE49-F238E27FC236}">
                <a16:creationId xmlns:a16="http://schemas.microsoft.com/office/drawing/2014/main" id="{D95070F4-6277-67D1-5F46-F64003A17D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EF7B71-F60A-980E-50E2-7A64CB0D6719}"/>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586881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36980-7DCD-DB89-9570-203CF937F0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114641-0931-E5C0-D851-0595A673D1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463204-2174-C22F-031B-7CE445025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E4CD27-3CAE-8DFD-4F7B-AF3E85062803}"/>
              </a:ext>
            </a:extLst>
          </p:cNvPr>
          <p:cNvSpPr>
            <a:spLocks noGrp="1"/>
          </p:cNvSpPr>
          <p:nvPr>
            <p:ph type="dt" sz="half" idx="10"/>
          </p:nvPr>
        </p:nvSpPr>
        <p:spPr/>
        <p:txBody>
          <a:bodyPr/>
          <a:lstStyle/>
          <a:p>
            <a:fld id="{F7019A0C-0B9D-43D7-BB14-713D39847F1F}" type="datetimeFigureOut">
              <a:rPr lang="en-US" smtClean="0"/>
              <a:t>7/3/2024</a:t>
            </a:fld>
            <a:endParaRPr lang="en-US"/>
          </a:p>
        </p:txBody>
      </p:sp>
      <p:sp>
        <p:nvSpPr>
          <p:cNvPr id="6" name="Footer Placeholder 5">
            <a:extLst>
              <a:ext uri="{FF2B5EF4-FFF2-40B4-BE49-F238E27FC236}">
                <a16:creationId xmlns:a16="http://schemas.microsoft.com/office/drawing/2014/main" id="{E1D7717D-ACF0-2934-F644-D537F3AE41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670A8-3DA5-AFD9-CF9F-0660EB35BB6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649925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71BE5-C308-02D3-FF8C-D70E9C733B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865733-4276-C735-6C13-6C168B6C72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34D96A-D713-6BD1-5FFC-77E42FA16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05237E-F92B-7F6B-5DB5-5D9F7CC2ED53}"/>
              </a:ext>
            </a:extLst>
          </p:cNvPr>
          <p:cNvSpPr>
            <a:spLocks noGrp="1"/>
          </p:cNvSpPr>
          <p:nvPr>
            <p:ph type="dt" sz="half" idx="10"/>
          </p:nvPr>
        </p:nvSpPr>
        <p:spPr/>
        <p:txBody>
          <a:bodyPr/>
          <a:lstStyle/>
          <a:p>
            <a:fld id="{F7019A0C-0B9D-43D7-BB14-713D39847F1F}" type="datetimeFigureOut">
              <a:rPr lang="en-US" smtClean="0"/>
              <a:t>7/3/2024</a:t>
            </a:fld>
            <a:endParaRPr lang="en-US"/>
          </a:p>
        </p:txBody>
      </p:sp>
      <p:sp>
        <p:nvSpPr>
          <p:cNvPr id="6" name="Footer Placeholder 5">
            <a:extLst>
              <a:ext uri="{FF2B5EF4-FFF2-40B4-BE49-F238E27FC236}">
                <a16:creationId xmlns:a16="http://schemas.microsoft.com/office/drawing/2014/main" id="{61D8BC8D-73EA-32F1-4DC2-DEBF9F05F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9DA5D0-0F19-A985-C23A-A733EFDD3583}"/>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2152110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DCAFCC-587A-D08B-4771-E6A08FBD5C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6276FD-E655-9A05-B107-10105ED5E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435B5-BB52-93C9-ECDB-307F25CE3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19A0C-0B9D-43D7-BB14-713D39847F1F}" type="datetimeFigureOut">
              <a:rPr lang="en-US" smtClean="0"/>
              <a:t>7/3/2024</a:t>
            </a:fld>
            <a:endParaRPr lang="en-US"/>
          </a:p>
        </p:txBody>
      </p:sp>
      <p:sp>
        <p:nvSpPr>
          <p:cNvPr id="5" name="Footer Placeholder 4">
            <a:extLst>
              <a:ext uri="{FF2B5EF4-FFF2-40B4-BE49-F238E27FC236}">
                <a16:creationId xmlns:a16="http://schemas.microsoft.com/office/drawing/2014/main" id="{D6CD70FA-7B3B-8288-3C20-436D64E7CE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4A3671-DDF1-9A57-2BE2-5369E09FF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E77AD-83D3-4597-B048-EC3FB26ADEE9}" type="slidenum">
              <a:rPr lang="en-US" smtClean="0"/>
              <a:t>‹#›</a:t>
            </a:fld>
            <a:endParaRPr lang="en-US"/>
          </a:p>
        </p:txBody>
      </p:sp>
    </p:spTree>
    <p:extLst>
      <p:ext uri="{BB962C8B-B14F-4D97-AF65-F5344CB8AC3E}">
        <p14:creationId xmlns:p14="http://schemas.microsoft.com/office/powerpoint/2010/main" val="2813630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xml"/><Relationship Id="rId5" Type="http://schemas.openxmlformats.org/officeDocument/2006/relationships/image" Target="../media/image72.png"/><Relationship Id="rId4" Type="http://schemas.openxmlformats.org/officeDocument/2006/relationships/image" Target="../media/image71.png"/></Relationships>
</file>

<file path=ppt/slides/_rels/slide11.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3.wmf"/><Relationship Id="rId18" Type="http://schemas.openxmlformats.org/officeDocument/2006/relationships/image" Target="../media/image87.png"/><Relationship Id="rId26" Type="http://schemas.openxmlformats.org/officeDocument/2006/relationships/image" Target="../media/image94.wmf"/><Relationship Id="rId3" Type="http://schemas.openxmlformats.org/officeDocument/2006/relationships/image" Target="../media/image74.png"/><Relationship Id="rId21" Type="http://schemas.openxmlformats.org/officeDocument/2006/relationships/image" Target="../media/image90.png"/><Relationship Id="rId7" Type="http://schemas.openxmlformats.org/officeDocument/2006/relationships/image" Target="../media/image78.png"/><Relationship Id="rId12" Type="http://schemas.openxmlformats.org/officeDocument/2006/relationships/oleObject" Target="../embeddings/oleObject58.bin"/><Relationship Id="rId17" Type="http://schemas.openxmlformats.org/officeDocument/2006/relationships/image" Target="../media/image86.png"/><Relationship Id="rId25" Type="http://schemas.openxmlformats.org/officeDocument/2006/relationships/oleObject" Target="../embeddings/oleObject60.bin"/><Relationship Id="rId2" Type="http://schemas.openxmlformats.org/officeDocument/2006/relationships/image" Target="../media/image73.png"/><Relationship Id="rId16" Type="http://schemas.openxmlformats.org/officeDocument/2006/relationships/image" Target="../media/image85.png"/><Relationship Id="rId20" Type="http://schemas.openxmlformats.org/officeDocument/2006/relationships/image" Target="../media/image89.png"/><Relationship Id="rId1" Type="http://schemas.openxmlformats.org/officeDocument/2006/relationships/slideLayout" Target="../slideLayouts/slideLayout1.xml"/><Relationship Id="rId6" Type="http://schemas.openxmlformats.org/officeDocument/2006/relationships/image" Target="../media/image77.png"/><Relationship Id="rId11" Type="http://schemas.openxmlformats.org/officeDocument/2006/relationships/image" Target="../media/image82.png"/><Relationship Id="rId24" Type="http://schemas.openxmlformats.org/officeDocument/2006/relationships/image" Target="../media/image93.png"/><Relationship Id="rId5" Type="http://schemas.openxmlformats.org/officeDocument/2006/relationships/image" Target="../media/image76.png"/><Relationship Id="rId15" Type="http://schemas.openxmlformats.org/officeDocument/2006/relationships/image" Target="../media/image84.wmf"/><Relationship Id="rId23" Type="http://schemas.openxmlformats.org/officeDocument/2006/relationships/image" Target="../media/image92.png"/><Relationship Id="rId10" Type="http://schemas.openxmlformats.org/officeDocument/2006/relationships/image" Target="../media/image81.png"/><Relationship Id="rId19" Type="http://schemas.openxmlformats.org/officeDocument/2006/relationships/image" Target="../media/image88.png"/><Relationship Id="rId4" Type="http://schemas.openxmlformats.org/officeDocument/2006/relationships/image" Target="../media/image75.png"/><Relationship Id="rId9" Type="http://schemas.openxmlformats.org/officeDocument/2006/relationships/image" Target="../media/image80.png"/><Relationship Id="rId14" Type="http://schemas.openxmlformats.org/officeDocument/2006/relationships/oleObject" Target="../embeddings/oleObject59.bin"/><Relationship Id="rId22" Type="http://schemas.openxmlformats.org/officeDocument/2006/relationships/image" Target="../media/image91.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oleObject" Target="../embeddings/oleObject62.bin"/><Relationship Id="rId18" Type="http://schemas.openxmlformats.org/officeDocument/2006/relationships/image" Target="../media/image106.pn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02.png"/><Relationship Id="rId17" Type="http://schemas.openxmlformats.org/officeDocument/2006/relationships/image" Target="../media/image105.png"/><Relationship Id="rId2" Type="http://schemas.openxmlformats.org/officeDocument/2006/relationships/image" Target="../media/image74.png"/><Relationship Id="rId16" Type="http://schemas.openxmlformats.org/officeDocument/2006/relationships/image" Target="../media/image104.wmf"/><Relationship Id="rId20" Type="http://schemas.openxmlformats.org/officeDocument/2006/relationships/image" Target="../media/image94.wmf"/><Relationship Id="rId1" Type="http://schemas.openxmlformats.org/officeDocument/2006/relationships/slideLayout" Target="../slideLayouts/slideLayout1.xml"/><Relationship Id="rId6" Type="http://schemas.openxmlformats.org/officeDocument/2006/relationships/image" Target="../media/image98.png"/><Relationship Id="rId11" Type="http://schemas.openxmlformats.org/officeDocument/2006/relationships/image" Target="../media/image101.png"/><Relationship Id="rId5" Type="http://schemas.openxmlformats.org/officeDocument/2006/relationships/image" Target="../media/image97.png"/><Relationship Id="rId15" Type="http://schemas.openxmlformats.org/officeDocument/2006/relationships/oleObject" Target="../embeddings/oleObject63.bin"/><Relationship Id="rId10" Type="http://schemas.openxmlformats.org/officeDocument/2006/relationships/image" Target="../media/image75.png"/><Relationship Id="rId19" Type="http://schemas.openxmlformats.org/officeDocument/2006/relationships/oleObject" Target="../embeddings/oleObject60.bin"/><Relationship Id="rId4" Type="http://schemas.openxmlformats.org/officeDocument/2006/relationships/image" Target="../media/image96.png"/><Relationship Id="rId9" Type="http://schemas.openxmlformats.org/officeDocument/2006/relationships/image" Target="../media/image100.wmf"/><Relationship Id="rId14" Type="http://schemas.openxmlformats.org/officeDocument/2006/relationships/image" Target="../media/image103.wmf"/></Relationships>
</file>

<file path=ppt/slides/_rels/slide13.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3.png"/><Relationship Id="rId3" Type="http://schemas.openxmlformats.org/officeDocument/2006/relationships/image" Target="../media/image77.png"/><Relationship Id="rId7" Type="http://schemas.openxmlformats.org/officeDocument/2006/relationships/image" Target="../media/image109.png"/><Relationship Id="rId12" Type="http://schemas.openxmlformats.org/officeDocument/2006/relationships/image" Target="../media/image105.png"/><Relationship Id="rId2" Type="http://schemas.openxmlformats.org/officeDocument/2006/relationships/image" Target="../media/image76.png"/><Relationship Id="rId16" Type="http://schemas.openxmlformats.org/officeDocument/2006/relationships/image" Target="../media/image116.png"/><Relationship Id="rId1" Type="http://schemas.openxmlformats.org/officeDocument/2006/relationships/slideLayout" Target="../slideLayouts/slideLayout1.xml"/><Relationship Id="rId6" Type="http://schemas.openxmlformats.org/officeDocument/2006/relationships/image" Target="../media/image108.png"/><Relationship Id="rId11" Type="http://schemas.openxmlformats.org/officeDocument/2006/relationships/image" Target="../media/image112.png"/><Relationship Id="rId5" Type="http://schemas.openxmlformats.org/officeDocument/2006/relationships/image" Target="../media/image107.wmf"/><Relationship Id="rId15" Type="http://schemas.openxmlformats.org/officeDocument/2006/relationships/image" Target="../media/image115.png"/><Relationship Id="rId10" Type="http://schemas.openxmlformats.org/officeDocument/2006/relationships/image" Target="../media/image111.wmf"/><Relationship Id="rId4" Type="http://schemas.openxmlformats.org/officeDocument/2006/relationships/oleObject" Target="../embeddings/oleObject64.bin"/><Relationship Id="rId9" Type="http://schemas.openxmlformats.org/officeDocument/2006/relationships/oleObject" Target="../embeddings/oleObject65.bin"/><Relationship Id="rId14" Type="http://schemas.openxmlformats.org/officeDocument/2006/relationships/image" Target="../media/image114.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122.wmf"/><Relationship Id="rId3" Type="http://schemas.openxmlformats.org/officeDocument/2006/relationships/image" Target="../media/image117.wmf"/><Relationship Id="rId7" Type="http://schemas.openxmlformats.org/officeDocument/2006/relationships/image" Target="../media/image119.wmf"/><Relationship Id="rId12" Type="http://schemas.openxmlformats.org/officeDocument/2006/relationships/oleObject" Target="../embeddings/oleObject71.bin"/><Relationship Id="rId17" Type="http://schemas.openxmlformats.org/officeDocument/2006/relationships/image" Target="../media/image124.wmf"/><Relationship Id="rId2" Type="http://schemas.openxmlformats.org/officeDocument/2006/relationships/oleObject" Target="../embeddings/oleObject66.bin"/><Relationship Id="rId16" Type="http://schemas.openxmlformats.org/officeDocument/2006/relationships/oleObject" Target="../embeddings/oleObject73.bin"/><Relationship Id="rId1" Type="http://schemas.openxmlformats.org/officeDocument/2006/relationships/slideLayout" Target="../slideLayouts/slideLayout1.xml"/><Relationship Id="rId6" Type="http://schemas.openxmlformats.org/officeDocument/2006/relationships/oleObject" Target="../embeddings/oleObject68.bin"/><Relationship Id="rId11" Type="http://schemas.openxmlformats.org/officeDocument/2006/relationships/image" Target="../media/image121.wmf"/><Relationship Id="rId5" Type="http://schemas.openxmlformats.org/officeDocument/2006/relationships/image" Target="../media/image118.wmf"/><Relationship Id="rId15" Type="http://schemas.openxmlformats.org/officeDocument/2006/relationships/image" Target="../media/image123.w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120.wmf"/><Relationship Id="rId14" Type="http://schemas.openxmlformats.org/officeDocument/2006/relationships/oleObject" Target="../embeddings/oleObject72.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image" Target="../media/image125.wmf"/><Relationship Id="rId1" Type="http://schemas.openxmlformats.org/officeDocument/2006/relationships/slideLayout" Target="../slideLayouts/slideLayout1.xml"/><Relationship Id="rId6" Type="http://schemas.openxmlformats.org/officeDocument/2006/relationships/image" Target="../media/image127.wmf"/><Relationship Id="rId5" Type="http://schemas.openxmlformats.org/officeDocument/2006/relationships/oleObject" Target="../embeddings/oleObject75.bin"/><Relationship Id="rId4" Type="http://schemas.openxmlformats.org/officeDocument/2006/relationships/image" Target="../media/image126.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image" Target="../media/image128.wmf"/><Relationship Id="rId7" Type="http://schemas.openxmlformats.org/officeDocument/2006/relationships/image" Target="../media/image126.wmf"/><Relationship Id="rId2" Type="http://schemas.openxmlformats.org/officeDocument/2006/relationships/image" Target="../media/image125.wmf"/><Relationship Id="rId1" Type="http://schemas.openxmlformats.org/officeDocument/2006/relationships/slideLayout" Target="../slideLayouts/slideLayout1.xml"/><Relationship Id="rId6" Type="http://schemas.openxmlformats.org/officeDocument/2006/relationships/oleObject" Target="../embeddings/oleObject77.bin"/><Relationship Id="rId5" Type="http://schemas.openxmlformats.org/officeDocument/2006/relationships/image" Target="../media/image129.wmf"/><Relationship Id="rId4" Type="http://schemas.openxmlformats.org/officeDocument/2006/relationships/oleObject" Target="../embeddings/oleObject76.bin"/><Relationship Id="rId9" Type="http://schemas.openxmlformats.org/officeDocument/2006/relationships/image" Target="../media/image127.wmf"/></Relationships>
</file>

<file path=ppt/slides/_rels/slide17.xml.rels><?xml version="1.0" encoding="UTF-8" standalone="yes"?>
<Relationships xmlns="http://schemas.openxmlformats.org/package/2006/relationships"><Relationship Id="rId8" Type="http://schemas.openxmlformats.org/officeDocument/2006/relationships/image" Target="../media/image131.wmf"/><Relationship Id="rId3" Type="http://schemas.openxmlformats.org/officeDocument/2006/relationships/image" Target="../media/image128.wmf"/><Relationship Id="rId7" Type="http://schemas.openxmlformats.org/officeDocument/2006/relationships/oleObject" Target="../embeddings/oleObject80.bin"/><Relationship Id="rId12" Type="http://schemas.openxmlformats.org/officeDocument/2006/relationships/image" Target="../media/image127.wmf"/><Relationship Id="rId2" Type="http://schemas.openxmlformats.org/officeDocument/2006/relationships/image" Target="../media/image125.wmf"/><Relationship Id="rId1" Type="http://schemas.openxmlformats.org/officeDocument/2006/relationships/slideLayout" Target="../slideLayouts/slideLayout1.xml"/><Relationship Id="rId6" Type="http://schemas.openxmlformats.org/officeDocument/2006/relationships/image" Target="../media/image130.wmf"/><Relationship Id="rId11" Type="http://schemas.openxmlformats.org/officeDocument/2006/relationships/oleObject" Target="../embeddings/oleObject82.bin"/><Relationship Id="rId5" Type="http://schemas.openxmlformats.org/officeDocument/2006/relationships/image" Target="../media/image129.wmf"/><Relationship Id="rId10" Type="http://schemas.openxmlformats.org/officeDocument/2006/relationships/image" Target="../media/image126.wmf"/><Relationship Id="rId4" Type="http://schemas.openxmlformats.org/officeDocument/2006/relationships/oleObject" Target="../embeddings/oleObject79.bin"/><Relationship Id="rId9" Type="http://schemas.openxmlformats.org/officeDocument/2006/relationships/oleObject" Target="../embeddings/oleObject81.bin"/></Relationships>
</file>

<file path=ppt/slides/_rels/slide18.xml.rels><?xml version="1.0" encoding="UTF-8" standalone="yes"?>
<Relationships xmlns="http://schemas.openxmlformats.org/package/2006/relationships"><Relationship Id="rId8" Type="http://schemas.openxmlformats.org/officeDocument/2006/relationships/image" Target="../media/image131.wmf"/><Relationship Id="rId13" Type="http://schemas.openxmlformats.org/officeDocument/2006/relationships/image" Target="../media/image126.wmf"/><Relationship Id="rId3" Type="http://schemas.openxmlformats.org/officeDocument/2006/relationships/image" Target="../media/image128.wmf"/><Relationship Id="rId7" Type="http://schemas.openxmlformats.org/officeDocument/2006/relationships/oleObject" Target="../embeddings/oleObject84.bin"/><Relationship Id="rId12" Type="http://schemas.openxmlformats.org/officeDocument/2006/relationships/oleObject" Target="../embeddings/oleObject86.bin"/><Relationship Id="rId2" Type="http://schemas.openxmlformats.org/officeDocument/2006/relationships/image" Target="../media/image125.wmf"/><Relationship Id="rId1" Type="http://schemas.openxmlformats.org/officeDocument/2006/relationships/slideLayout" Target="../slideLayouts/slideLayout1.xml"/><Relationship Id="rId6" Type="http://schemas.openxmlformats.org/officeDocument/2006/relationships/image" Target="../media/image130.wmf"/><Relationship Id="rId11" Type="http://schemas.openxmlformats.org/officeDocument/2006/relationships/image" Target="../media/image133.wmf"/><Relationship Id="rId5" Type="http://schemas.openxmlformats.org/officeDocument/2006/relationships/image" Target="../media/image129.wmf"/><Relationship Id="rId15" Type="http://schemas.openxmlformats.org/officeDocument/2006/relationships/image" Target="../media/image127.wmf"/><Relationship Id="rId10" Type="http://schemas.openxmlformats.org/officeDocument/2006/relationships/oleObject" Target="../embeddings/oleObject85.bin"/><Relationship Id="rId4" Type="http://schemas.openxmlformats.org/officeDocument/2006/relationships/oleObject" Target="../embeddings/oleObject83.bin"/><Relationship Id="rId9" Type="http://schemas.openxmlformats.org/officeDocument/2006/relationships/image" Target="../media/image132.wmf"/><Relationship Id="rId14" Type="http://schemas.openxmlformats.org/officeDocument/2006/relationships/oleObject" Target="../embeddings/oleObject87.bin"/></Relationships>
</file>

<file path=ppt/slides/_rels/slide19.xml.rels><?xml version="1.0" encoding="UTF-8" standalone="yes"?>
<Relationships xmlns="http://schemas.openxmlformats.org/package/2006/relationships"><Relationship Id="rId8" Type="http://schemas.openxmlformats.org/officeDocument/2006/relationships/image" Target="../media/image135.wmf"/><Relationship Id="rId3" Type="http://schemas.openxmlformats.org/officeDocument/2006/relationships/image" Target="../media/image128.wmf"/><Relationship Id="rId7" Type="http://schemas.openxmlformats.org/officeDocument/2006/relationships/oleObject" Target="../embeddings/oleObject89.bin"/><Relationship Id="rId12" Type="http://schemas.openxmlformats.org/officeDocument/2006/relationships/image" Target="../media/image127.wmf"/><Relationship Id="rId2" Type="http://schemas.openxmlformats.org/officeDocument/2006/relationships/image" Target="../media/image125.wmf"/><Relationship Id="rId1" Type="http://schemas.openxmlformats.org/officeDocument/2006/relationships/slideLayout" Target="../slideLayouts/slideLayout1.xml"/><Relationship Id="rId6" Type="http://schemas.openxmlformats.org/officeDocument/2006/relationships/image" Target="../media/image134.wmf"/><Relationship Id="rId11" Type="http://schemas.openxmlformats.org/officeDocument/2006/relationships/oleObject" Target="../embeddings/oleObject91.bin"/><Relationship Id="rId5" Type="http://schemas.openxmlformats.org/officeDocument/2006/relationships/image" Target="../media/image129.wmf"/><Relationship Id="rId10" Type="http://schemas.openxmlformats.org/officeDocument/2006/relationships/image" Target="../media/image126.wmf"/><Relationship Id="rId4" Type="http://schemas.openxmlformats.org/officeDocument/2006/relationships/oleObject" Target="../embeddings/oleObject88.bin"/><Relationship Id="rId9" Type="http://schemas.openxmlformats.org/officeDocument/2006/relationships/oleObject" Target="../embeddings/oleObject90.bin"/></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3" Type="http://schemas.openxmlformats.org/officeDocument/2006/relationships/image" Target="../media/image145.wmf"/><Relationship Id="rId18" Type="http://schemas.openxmlformats.org/officeDocument/2006/relationships/oleObject" Target="../embeddings/oleObject95.bin"/><Relationship Id="rId26" Type="http://schemas.openxmlformats.org/officeDocument/2006/relationships/oleObject" Target="../embeddings/oleObject99.bin"/><Relationship Id="rId39" Type="http://schemas.openxmlformats.org/officeDocument/2006/relationships/image" Target="../media/image160.png"/><Relationship Id="rId3" Type="http://schemas.openxmlformats.org/officeDocument/2006/relationships/image" Target="../media/image137.png"/><Relationship Id="rId21" Type="http://schemas.openxmlformats.org/officeDocument/2006/relationships/oleObject" Target="../embeddings/oleObject97.bin"/><Relationship Id="rId34" Type="http://schemas.openxmlformats.org/officeDocument/2006/relationships/image" Target="../media/image156.png"/><Relationship Id="rId42" Type="http://schemas.openxmlformats.org/officeDocument/2006/relationships/image" Target="../media/image163.png"/><Relationship Id="rId47" Type="http://schemas.openxmlformats.org/officeDocument/2006/relationships/image" Target="../media/image168.png"/><Relationship Id="rId50" Type="http://schemas.openxmlformats.org/officeDocument/2006/relationships/oleObject" Target="../embeddings/oleObject102.bin"/><Relationship Id="rId7" Type="http://schemas.openxmlformats.org/officeDocument/2006/relationships/image" Target="../media/image140.png"/><Relationship Id="rId12" Type="http://schemas.openxmlformats.org/officeDocument/2006/relationships/oleObject" Target="../embeddings/oleObject92.bin"/><Relationship Id="rId17" Type="http://schemas.openxmlformats.org/officeDocument/2006/relationships/image" Target="../media/image147.wmf"/><Relationship Id="rId25" Type="http://schemas.openxmlformats.org/officeDocument/2006/relationships/image" Target="../media/image151.wmf"/><Relationship Id="rId33" Type="http://schemas.openxmlformats.org/officeDocument/2006/relationships/image" Target="../media/image155.png"/><Relationship Id="rId38" Type="http://schemas.openxmlformats.org/officeDocument/2006/relationships/image" Target="../media/image159.png"/><Relationship Id="rId46" Type="http://schemas.openxmlformats.org/officeDocument/2006/relationships/image" Target="../media/image167.png"/><Relationship Id="rId2" Type="http://schemas.openxmlformats.org/officeDocument/2006/relationships/image" Target="../media/image136.png"/><Relationship Id="rId16" Type="http://schemas.openxmlformats.org/officeDocument/2006/relationships/oleObject" Target="../embeddings/oleObject94.bin"/><Relationship Id="rId20" Type="http://schemas.openxmlformats.org/officeDocument/2006/relationships/image" Target="../media/image148.wmf"/><Relationship Id="rId29" Type="http://schemas.openxmlformats.org/officeDocument/2006/relationships/image" Target="../media/image153.wmf"/><Relationship Id="rId41" Type="http://schemas.openxmlformats.org/officeDocument/2006/relationships/image" Target="../media/image162.png"/><Relationship Id="rId54" Type="http://schemas.openxmlformats.org/officeDocument/2006/relationships/image" Target="../media/image174.png"/><Relationship Id="rId1" Type="http://schemas.openxmlformats.org/officeDocument/2006/relationships/slideLayout" Target="../slideLayouts/slideLayout1.xml"/><Relationship Id="rId6" Type="http://schemas.openxmlformats.org/officeDocument/2006/relationships/image" Target="../media/image139.png"/><Relationship Id="rId11" Type="http://schemas.openxmlformats.org/officeDocument/2006/relationships/image" Target="../media/image144.png"/><Relationship Id="rId24" Type="http://schemas.openxmlformats.org/officeDocument/2006/relationships/oleObject" Target="../embeddings/oleObject98.bin"/><Relationship Id="rId32" Type="http://schemas.openxmlformats.org/officeDocument/2006/relationships/image" Target="../media/image85.png"/><Relationship Id="rId37" Type="http://schemas.openxmlformats.org/officeDocument/2006/relationships/image" Target="../media/image158.png"/><Relationship Id="rId40" Type="http://schemas.openxmlformats.org/officeDocument/2006/relationships/image" Target="../media/image161.png"/><Relationship Id="rId45" Type="http://schemas.openxmlformats.org/officeDocument/2006/relationships/image" Target="../media/image166.png"/><Relationship Id="rId53" Type="http://schemas.openxmlformats.org/officeDocument/2006/relationships/image" Target="../media/image173.png"/><Relationship Id="rId5" Type="http://schemas.openxmlformats.org/officeDocument/2006/relationships/image" Target="../media/image105.png"/><Relationship Id="rId15" Type="http://schemas.openxmlformats.org/officeDocument/2006/relationships/image" Target="../media/image146.wmf"/><Relationship Id="rId23" Type="http://schemas.openxmlformats.org/officeDocument/2006/relationships/image" Target="../media/image150.png"/><Relationship Id="rId28" Type="http://schemas.openxmlformats.org/officeDocument/2006/relationships/oleObject" Target="../embeddings/oleObject100.bin"/><Relationship Id="rId36" Type="http://schemas.openxmlformats.org/officeDocument/2006/relationships/image" Target="../media/image89.png"/><Relationship Id="rId49" Type="http://schemas.openxmlformats.org/officeDocument/2006/relationships/image" Target="../media/image170.png"/><Relationship Id="rId10" Type="http://schemas.openxmlformats.org/officeDocument/2006/relationships/image" Target="../media/image143.png"/><Relationship Id="rId19" Type="http://schemas.openxmlformats.org/officeDocument/2006/relationships/oleObject" Target="../embeddings/oleObject96.bin"/><Relationship Id="rId31" Type="http://schemas.openxmlformats.org/officeDocument/2006/relationships/image" Target="../media/image154.wmf"/><Relationship Id="rId44" Type="http://schemas.openxmlformats.org/officeDocument/2006/relationships/image" Target="../media/image165.png"/><Relationship Id="rId52" Type="http://schemas.openxmlformats.org/officeDocument/2006/relationships/image" Target="../media/image172.png"/><Relationship Id="rId4" Type="http://schemas.openxmlformats.org/officeDocument/2006/relationships/image" Target="../media/image138.png"/><Relationship Id="rId9" Type="http://schemas.openxmlformats.org/officeDocument/2006/relationships/image" Target="../media/image142.png"/><Relationship Id="rId14" Type="http://schemas.openxmlformats.org/officeDocument/2006/relationships/oleObject" Target="../embeddings/oleObject93.bin"/><Relationship Id="rId22" Type="http://schemas.openxmlformats.org/officeDocument/2006/relationships/image" Target="../media/image149.wmf"/><Relationship Id="rId27" Type="http://schemas.openxmlformats.org/officeDocument/2006/relationships/image" Target="../media/image152.wmf"/><Relationship Id="rId30" Type="http://schemas.openxmlformats.org/officeDocument/2006/relationships/oleObject" Target="../embeddings/oleObject101.bin"/><Relationship Id="rId35" Type="http://schemas.openxmlformats.org/officeDocument/2006/relationships/image" Target="../media/image157.png"/><Relationship Id="rId43" Type="http://schemas.openxmlformats.org/officeDocument/2006/relationships/image" Target="../media/image164.png"/><Relationship Id="rId48" Type="http://schemas.openxmlformats.org/officeDocument/2006/relationships/image" Target="../media/image169.png"/><Relationship Id="rId8" Type="http://schemas.openxmlformats.org/officeDocument/2006/relationships/image" Target="../media/image141.png"/><Relationship Id="rId51" Type="http://schemas.openxmlformats.org/officeDocument/2006/relationships/image" Target="../media/image171.wmf"/></Relationships>
</file>

<file path=ppt/slides/_rels/slide21.xml.rels><?xml version="1.0" encoding="UTF-8" standalone="yes"?>
<Relationships xmlns="http://schemas.openxmlformats.org/package/2006/relationships"><Relationship Id="rId8" Type="http://schemas.openxmlformats.org/officeDocument/2006/relationships/image" Target="../media/image1780.png"/><Relationship Id="rId13" Type="http://schemas.openxmlformats.org/officeDocument/2006/relationships/image" Target="../media/image181.png"/><Relationship Id="rId3" Type="http://schemas.openxmlformats.org/officeDocument/2006/relationships/image" Target="../media/image176.png"/><Relationship Id="rId7" Type="http://schemas.openxmlformats.org/officeDocument/2006/relationships/image" Target="../media/image179.png"/><Relationship Id="rId12" Type="http://schemas.openxmlformats.org/officeDocument/2006/relationships/image" Target="../media/image180.png"/><Relationship Id="rId2" Type="http://schemas.openxmlformats.org/officeDocument/2006/relationships/image" Target="../media/image175.png"/><Relationship Id="rId1" Type="http://schemas.openxmlformats.org/officeDocument/2006/relationships/slideLayout" Target="../slideLayouts/slideLayout1.xml"/><Relationship Id="rId6" Type="http://schemas.openxmlformats.org/officeDocument/2006/relationships/image" Target="../media/image178.png"/><Relationship Id="rId11" Type="http://schemas.openxmlformats.org/officeDocument/2006/relationships/image" Target="../media/image1790.png"/><Relationship Id="rId5" Type="http://schemas.openxmlformats.org/officeDocument/2006/relationships/image" Target="../media/image177.png"/><Relationship Id="rId15" Type="http://schemas.openxmlformats.org/officeDocument/2006/relationships/image" Target="../media/image183.png"/><Relationship Id="rId10" Type="http://schemas.openxmlformats.org/officeDocument/2006/relationships/image" Target="../media/image152.wmf"/><Relationship Id="rId4" Type="http://schemas.openxmlformats.org/officeDocument/2006/relationships/image" Target="../media/image105.png"/><Relationship Id="rId9" Type="http://schemas.openxmlformats.org/officeDocument/2006/relationships/oleObject" Target="../embeddings/oleObject103.bin"/><Relationship Id="rId14" Type="http://schemas.openxmlformats.org/officeDocument/2006/relationships/image" Target="../media/image182.png"/></Relationships>
</file>

<file path=ppt/slides/_rels/slide22.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image" Target="../media/image184.png"/><Relationship Id="rId1" Type="http://schemas.openxmlformats.org/officeDocument/2006/relationships/slideLayout" Target="../slideLayouts/slideLayout1.xml"/><Relationship Id="rId6" Type="http://schemas.openxmlformats.org/officeDocument/2006/relationships/image" Target="../media/image183.png"/><Relationship Id="rId5" Type="http://schemas.openxmlformats.org/officeDocument/2006/relationships/image" Target="../media/image181.png"/><Relationship Id="rId4" Type="http://schemas.openxmlformats.org/officeDocument/2006/relationships/image" Target="../media/image186.png"/></Relationships>
</file>

<file path=ppt/slides/_rels/slide23.xml.rels><?xml version="1.0" encoding="UTF-8" standalone="yes"?>
<Relationships xmlns="http://schemas.openxmlformats.org/package/2006/relationships"><Relationship Id="rId8" Type="http://schemas.openxmlformats.org/officeDocument/2006/relationships/image" Target="../media/image190.wmf"/><Relationship Id="rId13" Type="http://schemas.openxmlformats.org/officeDocument/2006/relationships/oleObject" Target="../embeddings/oleObject109.bin"/><Relationship Id="rId18" Type="http://schemas.openxmlformats.org/officeDocument/2006/relationships/image" Target="../media/image195.wmf"/><Relationship Id="rId26" Type="http://schemas.openxmlformats.org/officeDocument/2006/relationships/image" Target="../media/image199.wmf"/><Relationship Id="rId3" Type="http://schemas.openxmlformats.org/officeDocument/2006/relationships/image" Target="../media/image187.wmf"/><Relationship Id="rId21" Type="http://schemas.openxmlformats.org/officeDocument/2006/relationships/oleObject" Target="../embeddings/oleObject113.bin"/><Relationship Id="rId34" Type="http://schemas.openxmlformats.org/officeDocument/2006/relationships/image" Target="../media/image203.wmf"/><Relationship Id="rId7" Type="http://schemas.openxmlformats.org/officeDocument/2006/relationships/oleObject" Target="../embeddings/oleObject106.bin"/><Relationship Id="rId12" Type="http://schemas.openxmlformats.org/officeDocument/2006/relationships/image" Target="../media/image192.wmf"/><Relationship Id="rId17" Type="http://schemas.openxmlformats.org/officeDocument/2006/relationships/oleObject" Target="../embeddings/oleObject111.bin"/><Relationship Id="rId25" Type="http://schemas.openxmlformats.org/officeDocument/2006/relationships/oleObject" Target="../embeddings/oleObject115.bin"/><Relationship Id="rId33" Type="http://schemas.openxmlformats.org/officeDocument/2006/relationships/oleObject" Target="../embeddings/oleObject119.bin"/><Relationship Id="rId2" Type="http://schemas.openxmlformats.org/officeDocument/2006/relationships/oleObject" Target="../embeddings/oleObject104.bin"/><Relationship Id="rId16" Type="http://schemas.openxmlformats.org/officeDocument/2006/relationships/image" Target="../media/image194.wmf"/><Relationship Id="rId20" Type="http://schemas.openxmlformats.org/officeDocument/2006/relationships/image" Target="../media/image196.wmf"/><Relationship Id="rId29" Type="http://schemas.openxmlformats.org/officeDocument/2006/relationships/oleObject" Target="../embeddings/oleObject117.bin"/><Relationship Id="rId1" Type="http://schemas.openxmlformats.org/officeDocument/2006/relationships/slideLayout" Target="../slideLayouts/slideLayout1.xml"/><Relationship Id="rId6" Type="http://schemas.openxmlformats.org/officeDocument/2006/relationships/image" Target="../media/image189.png"/><Relationship Id="rId11" Type="http://schemas.openxmlformats.org/officeDocument/2006/relationships/oleObject" Target="../embeddings/oleObject108.bin"/><Relationship Id="rId24" Type="http://schemas.openxmlformats.org/officeDocument/2006/relationships/image" Target="../media/image198.wmf"/><Relationship Id="rId32" Type="http://schemas.openxmlformats.org/officeDocument/2006/relationships/image" Target="../media/image202.wmf"/><Relationship Id="rId5" Type="http://schemas.openxmlformats.org/officeDocument/2006/relationships/image" Target="../media/image188.wmf"/><Relationship Id="rId15" Type="http://schemas.openxmlformats.org/officeDocument/2006/relationships/oleObject" Target="../embeddings/oleObject110.bin"/><Relationship Id="rId23" Type="http://schemas.openxmlformats.org/officeDocument/2006/relationships/oleObject" Target="../embeddings/oleObject114.bin"/><Relationship Id="rId28" Type="http://schemas.openxmlformats.org/officeDocument/2006/relationships/image" Target="../media/image200.wmf"/><Relationship Id="rId36" Type="http://schemas.openxmlformats.org/officeDocument/2006/relationships/image" Target="../media/image204.wmf"/><Relationship Id="rId10" Type="http://schemas.openxmlformats.org/officeDocument/2006/relationships/image" Target="../media/image191.wmf"/><Relationship Id="rId19" Type="http://schemas.openxmlformats.org/officeDocument/2006/relationships/oleObject" Target="../embeddings/oleObject112.bin"/><Relationship Id="rId31" Type="http://schemas.openxmlformats.org/officeDocument/2006/relationships/oleObject" Target="../embeddings/oleObject118.bin"/><Relationship Id="rId4" Type="http://schemas.openxmlformats.org/officeDocument/2006/relationships/oleObject" Target="../embeddings/oleObject105.bin"/><Relationship Id="rId9" Type="http://schemas.openxmlformats.org/officeDocument/2006/relationships/oleObject" Target="../embeddings/oleObject107.bin"/><Relationship Id="rId14" Type="http://schemas.openxmlformats.org/officeDocument/2006/relationships/image" Target="../media/image193.wmf"/><Relationship Id="rId22" Type="http://schemas.openxmlformats.org/officeDocument/2006/relationships/image" Target="../media/image197.wmf"/><Relationship Id="rId27" Type="http://schemas.openxmlformats.org/officeDocument/2006/relationships/oleObject" Target="../embeddings/oleObject116.bin"/><Relationship Id="rId30" Type="http://schemas.openxmlformats.org/officeDocument/2006/relationships/image" Target="../media/image201.wmf"/><Relationship Id="rId35" Type="http://schemas.openxmlformats.org/officeDocument/2006/relationships/oleObject" Target="../embeddings/oleObject120.bin"/></Relationships>
</file>

<file path=ppt/slides/_rels/slide24.xml.rels><?xml version="1.0" encoding="UTF-8" standalone="yes"?>
<Relationships xmlns="http://schemas.openxmlformats.org/package/2006/relationships"><Relationship Id="rId8" Type="http://schemas.openxmlformats.org/officeDocument/2006/relationships/image" Target="../media/image207.wmf"/><Relationship Id="rId13" Type="http://schemas.openxmlformats.org/officeDocument/2006/relationships/oleObject" Target="../embeddings/oleObject126.bin"/><Relationship Id="rId18" Type="http://schemas.openxmlformats.org/officeDocument/2006/relationships/image" Target="../media/image212.wmf"/><Relationship Id="rId3" Type="http://schemas.openxmlformats.org/officeDocument/2006/relationships/image" Target="../media/image205.wmf"/><Relationship Id="rId7" Type="http://schemas.openxmlformats.org/officeDocument/2006/relationships/oleObject" Target="../embeddings/oleObject123.bin"/><Relationship Id="rId12" Type="http://schemas.openxmlformats.org/officeDocument/2006/relationships/image" Target="../media/image209.wmf"/><Relationship Id="rId17" Type="http://schemas.openxmlformats.org/officeDocument/2006/relationships/oleObject" Target="../embeddings/oleObject128.bin"/><Relationship Id="rId2" Type="http://schemas.openxmlformats.org/officeDocument/2006/relationships/oleObject" Target="../embeddings/oleObject121.bin"/><Relationship Id="rId16" Type="http://schemas.openxmlformats.org/officeDocument/2006/relationships/image" Target="../media/image211.wmf"/><Relationship Id="rId20" Type="http://schemas.openxmlformats.org/officeDocument/2006/relationships/image" Target="../media/image213.wmf"/><Relationship Id="rId1" Type="http://schemas.openxmlformats.org/officeDocument/2006/relationships/slideLayout" Target="../slideLayouts/slideLayout1.xml"/><Relationship Id="rId6" Type="http://schemas.openxmlformats.org/officeDocument/2006/relationships/image" Target="../media/image105.png"/><Relationship Id="rId11" Type="http://schemas.openxmlformats.org/officeDocument/2006/relationships/oleObject" Target="../embeddings/oleObject125.bin"/><Relationship Id="rId5" Type="http://schemas.openxmlformats.org/officeDocument/2006/relationships/image" Target="../media/image206.wmf"/><Relationship Id="rId15" Type="http://schemas.openxmlformats.org/officeDocument/2006/relationships/oleObject" Target="../embeddings/oleObject127.bin"/><Relationship Id="rId10" Type="http://schemas.openxmlformats.org/officeDocument/2006/relationships/image" Target="../media/image208.wmf"/><Relationship Id="rId19" Type="http://schemas.openxmlformats.org/officeDocument/2006/relationships/oleObject" Target="../embeddings/oleObject129.bin"/><Relationship Id="rId4" Type="http://schemas.openxmlformats.org/officeDocument/2006/relationships/oleObject" Target="../embeddings/oleObject122.bin"/><Relationship Id="rId9" Type="http://schemas.openxmlformats.org/officeDocument/2006/relationships/oleObject" Target="../embeddings/oleObject124.bin"/><Relationship Id="rId14" Type="http://schemas.openxmlformats.org/officeDocument/2006/relationships/image" Target="../media/image210.wmf"/></Relationships>
</file>

<file path=ppt/slides/_rels/slide25.xml.rels><?xml version="1.0" encoding="UTF-8" standalone="yes"?>
<Relationships xmlns="http://schemas.openxmlformats.org/package/2006/relationships"><Relationship Id="rId8" Type="http://schemas.openxmlformats.org/officeDocument/2006/relationships/image" Target="../media/image217.wmf"/><Relationship Id="rId13" Type="http://schemas.openxmlformats.org/officeDocument/2006/relationships/oleObject" Target="../embeddings/oleObject135.bin"/><Relationship Id="rId18" Type="http://schemas.openxmlformats.org/officeDocument/2006/relationships/image" Target="../media/image222.png"/><Relationship Id="rId3" Type="http://schemas.openxmlformats.org/officeDocument/2006/relationships/image" Target="../media/image214.wmf"/><Relationship Id="rId7" Type="http://schemas.openxmlformats.org/officeDocument/2006/relationships/oleObject" Target="../embeddings/oleObject132.bin"/><Relationship Id="rId12" Type="http://schemas.openxmlformats.org/officeDocument/2006/relationships/image" Target="../media/image219.wmf"/><Relationship Id="rId17" Type="http://schemas.openxmlformats.org/officeDocument/2006/relationships/image" Target="../media/image172.png"/><Relationship Id="rId2" Type="http://schemas.openxmlformats.org/officeDocument/2006/relationships/oleObject" Target="../embeddings/oleObject130.bin"/><Relationship Id="rId16" Type="http://schemas.openxmlformats.org/officeDocument/2006/relationships/image" Target="../media/image221.wmf"/><Relationship Id="rId20" Type="http://schemas.openxmlformats.org/officeDocument/2006/relationships/image" Target="../media/image224.png"/><Relationship Id="rId1" Type="http://schemas.openxmlformats.org/officeDocument/2006/relationships/slideLayout" Target="../slideLayouts/slideLayout1.xml"/><Relationship Id="rId6" Type="http://schemas.openxmlformats.org/officeDocument/2006/relationships/image" Target="../media/image216.wmf"/><Relationship Id="rId11" Type="http://schemas.openxmlformats.org/officeDocument/2006/relationships/oleObject" Target="../embeddings/oleObject134.bin"/><Relationship Id="rId5" Type="http://schemas.openxmlformats.org/officeDocument/2006/relationships/oleObject" Target="../embeddings/oleObject131.bin"/><Relationship Id="rId15" Type="http://schemas.openxmlformats.org/officeDocument/2006/relationships/oleObject" Target="../embeddings/oleObject136.bin"/><Relationship Id="rId10" Type="http://schemas.openxmlformats.org/officeDocument/2006/relationships/image" Target="../media/image218.wmf"/><Relationship Id="rId19" Type="http://schemas.openxmlformats.org/officeDocument/2006/relationships/image" Target="../media/image223.png"/><Relationship Id="rId4" Type="http://schemas.openxmlformats.org/officeDocument/2006/relationships/image" Target="../media/image215.png"/><Relationship Id="rId9" Type="http://schemas.openxmlformats.org/officeDocument/2006/relationships/oleObject" Target="../embeddings/oleObject133.bin"/><Relationship Id="rId14" Type="http://schemas.openxmlformats.org/officeDocument/2006/relationships/image" Target="../media/image220.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40.bin"/><Relationship Id="rId13" Type="http://schemas.openxmlformats.org/officeDocument/2006/relationships/image" Target="../media/image229.wmf"/><Relationship Id="rId18" Type="http://schemas.openxmlformats.org/officeDocument/2006/relationships/image" Target="../media/image233.wmf"/><Relationship Id="rId3" Type="http://schemas.openxmlformats.org/officeDocument/2006/relationships/image" Target="../media/image225.wmf"/><Relationship Id="rId7" Type="http://schemas.openxmlformats.org/officeDocument/2006/relationships/image" Target="../media/image226.wmf"/><Relationship Id="rId12" Type="http://schemas.openxmlformats.org/officeDocument/2006/relationships/oleObject" Target="../embeddings/oleObject142.bin"/><Relationship Id="rId17" Type="http://schemas.openxmlformats.org/officeDocument/2006/relationships/oleObject" Target="../embeddings/oleObject143.bin"/><Relationship Id="rId2" Type="http://schemas.openxmlformats.org/officeDocument/2006/relationships/oleObject" Target="../embeddings/oleObject137.bin"/><Relationship Id="rId16" Type="http://schemas.openxmlformats.org/officeDocument/2006/relationships/image" Target="../media/image232.png"/><Relationship Id="rId1" Type="http://schemas.openxmlformats.org/officeDocument/2006/relationships/slideLayout" Target="../slideLayouts/slideLayout1.xml"/><Relationship Id="rId6" Type="http://schemas.openxmlformats.org/officeDocument/2006/relationships/oleObject" Target="../embeddings/oleObject139.bin"/><Relationship Id="rId11" Type="http://schemas.openxmlformats.org/officeDocument/2006/relationships/image" Target="../media/image228.wmf"/><Relationship Id="rId5" Type="http://schemas.openxmlformats.org/officeDocument/2006/relationships/image" Target="../media/image217.wmf"/><Relationship Id="rId15" Type="http://schemas.openxmlformats.org/officeDocument/2006/relationships/image" Target="../media/image231.png"/><Relationship Id="rId10" Type="http://schemas.openxmlformats.org/officeDocument/2006/relationships/oleObject" Target="../embeddings/oleObject141.bin"/><Relationship Id="rId4" Type="http://schemas.openxmlformats.org/officeDocument/2006/relationships/oleObject" Target="../embeddings/oleObject138.bin"/><Relationship Id="rId9" Type="http://schemas.openxmlformats.org/officeDocument/2006/relationships/image" Target="../media/image227.wmf"/><Relationship Id="rId14" Type="http://schemas.openxmlformats.org/officeDocument/2006/relationships/image" Target="../media/image230.pn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47.bin"/><Relationship Id="rId13" Type="http://schemas.openxmlformats.org/officeDocument/2006/relationships/oleObject" Target="../embeddings/oleObject149.bin"/><Relationship Id="rId18" Type="http://schemas.openxmlformats.org/officeDocument/2006/relationships/image" Target="../media/image241.png"/><Relationship Id="rId26" Type="http://schemas.openxmlformats.org/officeDocument/2006/relationships/image" Target="../media/image247.png"/><Relationship Id="rId3" Type="http://schemas.openxmlformats.org/officeDocument/2006/relationships/image" Target="../media/image234.wmf"/><Relationship Id="rId21" Type="http://schemas.openxmlformats.org/officeDocument/2006/relationships/oleObject" Target="../embeddings/oleObject150.bin"/><Relationship Id="rId7" Type="http://schemas.openxmlformats.org/officeDocument/2006/relationships/image" Target="../media/image227.wmf"/><Relationship Id="rId12" Type="http://schemas.openxmlformats.org/officeDocument/2006/relationships/image" Target="../media/image237.png"/><Relationship Id="rId17" Type="http://schemas.openxmlformats.org/officeDocument/2006/relationships/image" Target="../media/image240.png"/><Relationship Id="rId25" Type="http://schemas.openxmlformats.org/officeDocument/2006/relationships/image" Target="../media/image246.png"/><Relationship Id="rId2" Type="http://schemas.openxmlformats.org/officeDocument/2006/relationships/oleObject" Target="../embeddings/oleObject144.bin"/><Relationship Id="rId16" Type="http://schemas.openxmlformats.org/officeDocument/2006/relationships/image" Target="../media/image239.png"/><Relationship Id="rId20" Type="http://schemas.openxmlformats.org/officeDocument/2006/relationships/image" Target="../media/image243.png"/><Relationship Id="rId1" Type="http://schemas.openxmlformats.org/officeDocument/2006/relationships/slideLayout" Target="../slideLayouts/slideLayout1.xml"/><Relationship Id="rId6" Type="http://schemas.openxmlformats.org/officeDocument/2006/relationships/oleObject" Target="../embeddings/oleObject146.bin"/><Relationship Id="rId11" Type="http://schemas.openxmlformats.org/officeDocument/2006/relationships/image" Target="../media/image236.wmf"/><Relationship Id="rId24" Type="http://schemas.openxmlformats.org/officeDocument/2006/relationships/image" Target="../media/image245.wmf"/><Relationship Id="rId5" Type="http://schemas.openxmlformats.org/officeDocument/2006/relationships/image" Target="../media/image235.wmf"/><Relationship Id="rId15" Type="http://schemas.openxmlformats.org/officeDocument/2006/relationships/image" Target="../media/image238.png"/><Relationship Id="rId23" Type="http://schemas.openxmlformats.org/officeDocument/2006/relationships/oleObject" Target="../embeddings/oleObject151.bin"/><Relationship Id="rId28" Type="http://schemas.openxmlformats.org/officeDocument/2006/relationships/image" Target="../media/image248.wmf"/><Relationship Id="rId10" Type="http://schemas.openxmlformats.org/officeDocument/2006/relationships/oleObject" Target="../embeddings/oleObject148.bin"/><Relationship Id="rId19" Type="http://schemas.openxmlformats.org/officeDocument/2006/relationships/image" Target="../media/image242.png"/><Relationship Id="rId4" Type="http://schemas.openxmlformats.org/officeDocument/2006/relationships/oleObject" Target="../embeddings/oleObject145.bin"/><Relationship Id="rId9" Type="http://schemas.openxmlformats.org/officeDocument/2006/relationships/image" Target="../media/image217.wmf"/><Relationship Id="rId14" Type="http://schemas.openxmlformats.org/officeDocument/2006/relationships/image" Target="../media/image237.wmf"/><Relationship Id="rId22" Type="http://schemas.openxmlformats.org/officeDocument/2006/relationships/image" Target="../media/image244.wmf"/><Relationship Id="rId27" Type="http://schemas.openxmlformats.org/officeDocument/2006/relationships/oleObject" Target="../embeddings/oleObject152.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55.bin"/><Relationship Id="rId13" Type="http://schemas.openxmlformats.org/officeDocument/2006/relationships/image" Target="../media/image172.png"/><Relationship Id="rId18" Type="http://schemas.openxmlformats.org/officeDocument/2006/relationships/image" Target="../media/image258.png"/><Relationship Id="rId3" Type="http://schemas.openxmlformats.org/officeDocument/2006/relationships/image" Target="../media/image249.wmf"/><Relationship Id="rId21" Type="http://schemas.openxmlformats.org/officeDocument/2006/relationships/oleObject" Target="../embeddings/oleObject156.bin"/><Relationship Id="rId7" Type="http://schemas.openxmlformats.org/officeDocument/2006/relationships/image" Target="../media/image116.png"/><Relationship Id="rId12" Type="http://schemas.openxmlformats.org/officeDocument/2006/relationships/image" Target="../media/image253.png"/><Relationship Id="rId17" Type="http://schemas.openxmlformats.org/officeDocument/2006/relationships/image" Target="../media/image257.png"/><Relationship Id="rId2" Type="http://schemas.openxmlformats.org/officeDocument/2006/relationships/oleObject" Target="../embeddings/oleObject153.bin"/><Relationship Id="rId16" Type="http://schemas.openxmlformats.org/officeDocument/2006/relationships/image" Target="../media/image256.png"/><Relationship Id="rId20" Type="http://schemas.openxmlformats.org/officeDocument/2006/relationships/image" Target="../media/image260.png"/><Relationship Id="rId1" Type="http://schemas.openxmlformats.org/officeDocument/2006/relationships/slideLayout" Target="../slideLayouts/slideLayout1.xml"/><Relationship Id="rId6" Type="http://schemas.openxmlformats.org/officeDocument/2006/relationships/image" Target="../media/image250.wmf"/><Relationship Id="rId11" Type="http://schemas.openxmlformats.org/officeDocument/2006/relationships/image" Target="../media/image252.png"/><Relationship Id="rId24" Type="http://schemas.openxmlformats.org/officeDocument/2006/relationships/image" Target="../media/image262.wmf"/><Relationship Id="rId5" Type="http://schemas.openxmlformats.org/officeDocument/2006/relationships/oleObject" Target="../embeddings/oleObject154.bin"/><Relationship Id="rId15" Type="http://schemas.openxmlformats.org/officeDocument/2006/relationships/image" Target="../media/image255.png"/><Relationship Id="rId23" Type="http://schemas.openxmlformats.org/officeDocument/2006/relationships/oleObject" Target="../embeddings/oleObject157.bin"/><Relationship Id="rId10" Type="http://schemas.openxmlformats.org/officeDocument/2006/relationships/image" Target="../media/image251.png"/><Relationship Id="rId19" Type="http://schemas.openxmlformats.org/officeDocument/2006/relationships/image" Target="../media/image259.png"/><Relationship Id="rId4" Type="http://schemas.openxmlformats.org/officeDocument/2006/relationships/image" Target="../media/image215.png"/><Relationship Id="rId9" Type="http://schemas.openxmlformats.org/officeDocument/2006/relationships/image" Target="../media/image237.wmf"/><Relationship Id="rId14" Type="http://schemas.openxmlformats.org/officeDocument/2006/relationships/image" Target="../media/image254.png"/><Relationship Id="rId22" Type="http://schemas.openxmlformats.org/officeDocument/2006/relationships/image" Target="../media/image261.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61.bin"/><Relationship Id="rId13" Type="http://schemas.openxmlformats.org/officeDocument/2006/relationships/image" Target="../media/image269.png"/><Relationship Id="rId18" Type="http://schemas.openxmlformats.org/officeDocument/2006/relationships/image" Target="../media/image273.wmf"/><Relationship Id="rId26" Type="http://schemas.openxmlformats.org/officeDocument/2006/relationships/image" Target="../media/image278.png"/><Relationship Id="rId3" Type="http://schemas.openxmlformats.org/officeDocument/2006/relationships/image" Target="../media/image263.wmf"/><Relationship Id="rId21" Type="http://schemas.openxmlformats.org/officeDocument/2006/relationships/oleObject" Target="../embeddings/oleObject165.bin"/><Relationship Id="rId34" Type="http://schemas.openxmlformats.org/officeDocument/2006/relationships/image" Target="../media/image283.wmf"/><Relationship Id="rId7" Type="http://schemas.openxmlformats.org/officeDocument/2006/relationships/image" Target="../media/image265.wmf"/><Relationship Id="rId12" Type="http://schemas.openxmlformats.org/officeDocument/2006/relationships/image" Target="../media/image268.png"/><Relationship Id="rId17" Type="http://schemas.openxmlformats.org/officeDocument/2006/relationships/oleObject" Target="../embeddings/oleObject163.bin"/><Relationship Id="rId25" Type="http://schemas.openxmlformats.org/officeDocument/2006/relationships/image" Target="../media/image277.png"/><Relationship Id="rId33" Type="http://schemas.openxmlformats.org/officeDocument/2006/relationships/oleObject" Target="../embeddings/oleObject169.bin"/><Relationship Id="rId2" Type="http://schemas.openxmlformats.org/officeDocument/2006/relationships/oleObject" Target="../embeddings/oleObject158.bin"/><Relationship Id="rId16" Type="http://schemas.openxmlformats.org/officeDocument/2006/relationships/image" Target="../media/image272.png"/><Relationship Id="rId20" Type="http://schemas.openxmlformats.org/officeDocument/2006/relationships/image" Target="../media/image274.wmf"/><Relationship Id="rId29" Type="http://schemas.openxmlformats.org/officeDocument/2006/relationships/oleObject" Target="../embeddings/oleObject167.bin"/><Relationship Id="rId1" Type="http://schemas.openxmlformats.org/officeDocument/2006/relationships/slideLayout" Target="../slideLayouts/slideLayout1.xml"/><Relationship Id="rId6" Type="http://schemas.openxmlformats.org/officeDocument/2006/relationships/oleObject" Target="../embeddings/oleObject160.bin"/><Relationship Id="rId11" Type="http://schemas.openxmlformats.org/officeDocument/2006/relationships/image" Target="../media/image267.wmf"/><Relationship Id="rId24" Type="http://schemas.openxmlformats.org/officeDocument/2006/relationships/image" Target="../media/image276.wmf"/><Relationship Id="rId32" Type="http://schemas.openxmlformats.org/officeDocument/2006/relationships/image" Target="../media/image282.wmf"/><Relationship Id="rId5" Type="http://schemas.openxmlformats.org/officeDocument/2006/relationships/image" Target="../media/image264.wmf"/><Relationship Id="rId15" Type="http://schemas.openxmlformats.org/officeDocument/2006/relationships/image" Target="../media/image271.png"/><Relationship Id="rId23" Type="http://schemas.openxmlformats.org/officeDocument/2006/relationships/oleObject" Target="../embeddings/oleObject166.bin"/><Relationship Id="rId28" Type="http://schemas.openxmlformats.org/officeDocument/2006/relationships/image" Target="../media/image280.png"/><Relationship Id="rId36" Type="http://schemas.openxmlformats.org/officeDocument/2006/relationships/image" Target="../media/image284.wmf"/><Relationship Id="rId10" Type="http://schemas.openxmlformats.org/officeDocument/2006/relationships/oleObject" Target="../embeddings/oleObject162.bin"/><Relationship Id="rId19" Type="http://schemas.openxmlformats.org/officeDocument/2006/relationships/oleObject" Target="../embeddings/oleObject164.bin"/><Relationship Id="rId31" Type="http://schemas.openxmlformats.org/officeDocument/2006/relationships/oleObject" Target="../embeddings/oleObject168.bin"/><Relationship Id="rId4" Type="http://schemas.openxmlformats.org/officeDocument/2006/relationships/oleObject" Target="../embeddings/oleObject159.bin"/><Relationship Id="rId9" Type="http://schemas.openxmlformats.org/officeDocument/2006/relationships/image" Target="../media/image266.wmf"/><Relationship Id="rId14" Type="http://schemas.openxmlformats.org/officeDocument/2006/relationships/image" Target="../media/image270.png"/><Relationship Id="rId22" Type="http://schemas.openxmlformats.org/officeDocument/2006/relationships/image" Target="../media/image275.wmf"/><Relationship Id="rId27" Type="http://schemas.openxmlformats.org/officeDocument/2006/relationships/image" Target="../media/image279.png"/><Relationship Id="rId30" Type="http://schemas.openxmlformats.org/officeDocument/2006/relationships/image" Target="../media/image281.wmf"/><Relationship Id="rId35" Type="http://schemas.openxmlformats.org/officeDocument/2006/relationships/oleObject" Target="../embeddings/oleObject170.bin"/></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oleObject" Target="../embeddings/oleObject3.bin"/><Relationship Id="rId5" Type="http://schemas.openxmlformats.org/officeDocument/2006/relationships/image" Target="../media/image8.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73.bin"/><Relationship Id="rId13" Type="http://schemas.openxmlformats.org/officeDocument/2006/relationships/oleObject" Target="../embeddings/oleObject176.bin"/><Relationship Id="rId18" Type="http://schemas.openxmlformats.org/officeDocument/2006/relationships/image" Target="../media/image293.wmf"/><Relationship Id="rId3" Type="http://schemas.openxmlformats.org/officeDocument/2006/relationships/image" Target="../media/image286.png"/><Relationship Id="rId7" Type="http://schemas.openxmlformats.org/officeDocument/2006/relationships/image" Target="../media/image288.wmf"/><Relationship Id="rId12" Type="http://schemas.openxmlformats.org/officeDocument/2006/relationships/image" Target="../media/image290.wmf"/><Relationship Id="rId17" Type="http://schemas.openxmlformats.org/officeDocument/2006/relationships/oleObject" Target="../embeddings/oleObject178.bin"/><Relationship Id="rId2" Type="http://schemas.openxmlformats.org/officeDocument/2006/relationships/image" Target="../media/image285.png"/><Relationship Id="rId16" Type="http://schemas.openxmlformats.org/officeDocument/2006/relationships/image" Target="../media/image292.wmf"/><Relationship Id="rId1" Type="http://schemas.openxmlformats.org/officeDocument/2006/relationships/slideLayout" Target="../slideLayouts/slideLayout1.xml"/><Relationship Id="rId6" Type="http://schemas.openxmlformats.org/officeDocument/2006/relationships/oleObject" Target="../embeddings/oleObject172.bin"/><Relationship Id="rId11" Type="http://schemas.openxmlformats.org/officeDocument/2006/relationships/oleObject" Target="../embeddings/oleObject175.bin"/><Relationship Id="rId5" Type="http://schemas.openxmlformats.org/officeDocument/2006/relationships/image" Target="../media/image287.wmf"/><Relationship Id="rId15" Type="http://schemas.openxmlformats.org/officeDocument/2006/relationships/oleObject" Target="../embeddings/oleObject177.bin"/><Relationship Id="rId10" Type="http://schemas.openxmlformats.org/officeDocument/2006/relationships/oleObject" Target="../embeddings/oleObject174.bin"/><Relationship Id="rId4" Type="http://schemas.openxmlformats.org/officeDocument/2006/relationships/oleObject" Target="../embeddings/oleObject171.bin"/><Relationship Id="rId9" Type="http://schemas.openxmlformats.org/officeDocument/2006/relationships/image" Target="../media/image289.wmf"/><Relationship Id="rId14" Type="http://schemas.openxmlformats.org/officeDocument/2006/relationships/image" Target="../media/image291.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6.wmf"/><Relationship Id="rId18" Type="http://schemas.openxmlformats.org/officeDocument/2006/relationships/oleObject" Target="../embeddings/oleObject12.bin"/><Relationship Id="rId3" Type="http://schemas.openxmlformats.org/officeDocument/2006/relationships/image" Target="../media/image11.wmf"/><Relationship Id="rId21" Type="http://schemas.openxmlformats.org/officeDocument/2006/relationships/image" Target="../media/image20.wmf"/><Relationship Id="rId7" Type="http://schemas.openxmlformats.org/officeDocument/2006/relationships/image" Target="../media/image13.wmf"/><Relationship Id="rId12" Type="http://schemas.openxmlformats.org/officeDocument/2006/relationships/oleObject" Target="../embeddings/oleObject9.bin"/><Relationship Id="rId17" Type="http://schemas.openxmlformats.org/officeDocument/2006/relationships/image" Target="../media/image18.wmf"/><Relationship Id="rId2" Type="http://schemas.openxmlformats.org/officeDocument/2006/relationships/oleObject" Target="../embeddings/oleObject4.bin"/><Relationship Id="rId16" Type="http://schemas.openxmlformats.org/officeDocument/2006/relationships/oleObject" Target="../embeddings/oleObject11.bin"/><Relationship Id="rId20" Type="http://schemas.openxmlformats.org/officeDocument/2006/relationships/oleObject" Target="../embeddings/oleObject13.bin"/><Relationship Id="rId1" Type="http://schemas.openxmlformats.org/officeDocument/2006/relationships/slideLayout" Target="../slideLayouts/slideLayout1.xml"/><Relationship Id="rId6" Type="http://schemas.openxmlformats.org/officeDocument/2006/relationships/oleObject" Target="../embeddings/oleObject6.bin"/><Relationship Id="rId11" Type="http://schemas.openxmlformats.org/officeDocument/2006/relationships/image" Target="../media/image15.wmf"/><Relationship Id="rId5" Type="http://schemas.openxmlformats.org/officeDocument/2006/relationships/image" Target="../media/image12.wmf"/><Relationship Id="rId15" Type="http://schemas.openxmlformats.org/officeDocument/2006/relationships/image" Target="../media/image17.wmf"/><Relationship Id="rId23" Type="http://schemas.openxmlformats.org/officeDocument/2006/relationships/image" Target="../media/image21.wmf"/><Relationship Id="rId10" Type="http://schemas.openxmlformats.org/officeDocument/2006/relationships/oleObject" Target="../embeddings/oleObject8.bin"/><Relationship Id="rId19" Type="http://schemas.openxmlformats.org/officeDocument/2006/relationships/image" Target="../media/image19.wmf"/><Relationship Id="rId4" Type="http://schemas.openxmlformats.org/officeDocument/2006/relationships/oleObject" Target="../embeddings/oleObject5.bin"/><Relationship Id="rId9" Type="http://schemas.openxmlformats.org/officeDocument/2006/relationships/image" Target="../media/image14.wmf"/><Relationship Id="rId14" Type="http://schemas.openxmlformats.org/officeDocument/2006/relationships/oleObject" Target="../embeddings/oleObject10.bin"/><Relationship Id="rId22" Type="http://schemas.openxmlformats.org/officeDocument/2006/relationships/oleObject" Target="../embeddings/oleObject14.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7.wmf"/><Relationship Id="rId18" Type="http://schemas.openxmlformats.org/officeDocument/2006/relationships/image" Target="../media/image30.wmf"/><Relationship Id="rId3" Type="http://schemas.openxmlformats.org/officeDocument/2006/relationships/image" Target="../media/image22.wmf"/><Relationship Id="rId7" Type="http://schemas.openxmlformats.org/officeDocument/2006/relationships/image" Target="../media/image24.wmf"/><Relationship Id="rId12" Type="http://schemas.openxmlformats.org/officeDocument/2006/relationships/oleObject" Target="../embeddings/oleObject20.bin"/><Relationship Id="rId17" Type="http://schemas.openxmlformats.org/officeDocument/2006/relationships/oleObject" Target="../embeddings/oleObject22.bin"/><Relationship Id="rId2" Type="http://schemas.openxmlformats.org/officeDocument/2006/relationships/oleObject" Target="../embeddings/oleObject15.bin"/><Relationship Id="rId16"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oleObject" Target="../embeddings/oleObject17.bin"/><Relationship Id="rId11" Type="http://schemas.openxmlformats.org/officeDocument/2006/relationships/image" Target="../media/image26.wmf"/><Relationship Id="rId5" Type="http://schemas.openxmlformats.org/officeDocument/2006/relationships/image" Target="../media/image23.wmf"/><Relationship Id="rId15" Type="http://schemas.openxmlformats.org/officeDocument/2006/relationships/image" Target="../media/image28.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25.wmf"/><Relationship Id="rId14" Type="http://schemas.openxmlformats.org/officeDocument/2006/relationships/oleObject" Target="../embeddings/oleObject21.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36.wmf"/><Relationship Id="rId18" Type="http://schemas.openxmlformats.org/officeDocument/2006/relationships/oleObject" Target="../embeddings/oleObject31.bin"/><Relationship Id="rId26" Type="http://schemas.openxmlformats.org/officeDocument/2006/relationships/oleObject" Target="../embeddings/oleObject35.bin"/><Relationship Id="rId3" Type="http://schemas.openxmlformats.org/officeDocument/2006/relationships/image" Target="../media/image31.wmf"/><Relationship Id="rId21" Type="http://schemas.openxmlformats.org/officeDocument/2006/relationships/image" Target="../media/image40.wmf"/><Relationship Id="rId7" Type="http://schemas.openxmlformats.org/officeDocument/2006/relationships/image" Target="../media/image33.wmf"/><Relationship Id="rId12" Type="http://schemas.openxmlformats.org/officeDocument/2006/relationships/oleObject" Target="../embeddings/oleObject28.bin"/><Relationship Id="rId17" Type="http://schemas.openxmlformats.org/officeDocument/2006/relationships/image" Target="../media/image38.wmf"/><Relationship Id="rId25" Type="http://schemas.openxmlformats.org/officeDocument/2006/relationships/image" Target="../media/image42.wmf"/><Relationship Id="rId33" Type="http://schemas.openxmlformats.org/officeDocument/2006/relationships/image" Target="../media/image46.wmf"/><Relationship Id="rId2" Type="http://schemas.openxmlformats.org/officeDocument/2006/relationships/oleObject" Target="../embeddings/oleObject23.bin"/><Relationship Id="rId16" Type="http://schemas.openxmlformats.org/officeDocument/2006/relationships/oleObject" Target="../embeddings/oleObject30.bin"/><Relationship Id="rId20" Type="http://schemas.openxmlformats.org/officeDocument/2006/relationships/oleObject" Target="../embeddings/oleObject32.bin"/><Relationship Id="rId29" Type="http://schemas.openxmlformats.org/officeDocument/2006/relationships/image" Target="../media/image44.wmf"/><Relationship Id="rId1" Type="http://schemas.openxmlformats.org/officeDocument/2006/relationships/slideLayout" Target="../slideLayouts/slideLayout1.xml"/><Relationship Id="rId6" Type="http://schemas.openxmlformats.org/officeDocument/2006/relationships/oleObject" Target="../embeddings/oleObject25.bin"/><Relationship Id="rId11" Type="http://schemas.openxmlformats.org/officeDocument/2006/relationships/image" Target="../media/image35.wmf"/><Relationship Id="rId24" Type="http://schemas.openxmlformats.org/officeDocument/2006/relationships/oleObject" Target="../embeddings/oleObject34.bin"/><Relationship Id="rId32" Type="http://schemas.openxmlformats.org/officeDocument/2006/relationships/oleObject" Target="../embeddings/oleObject38.bin"/><Relationship Id="rId5" Type="http://schemas.openxmlformats.org/officeDocument/2006/relationships/image" Target="../media/image32.wmf"/><Relationship Id="rId15" Type="http://schemas.openxmlformats.org/officeDocument/2006/relationships/image" Target="../media/image37.wmf"/><Relationship Id="rId23" Type="http://schemas.openxmlformats.org/officeDocument/2006/relationships/image" Target="../media/image41.wmf"/><Relationship Id="rId28" Type="http://schemas.openxmlformats.org/officeDocument/2006/relationships/oleObject" Target="../embeddings/oleObject36.bin"/><Relationship Id="rId10" Type="http://schemas.openxmlformats.org/officeDocument/2006/relationships/oleObject" Target="../embeddings/oleObject27.bin"/><Relationship Id="rId19" Type="http://schemas.openxmlformats.org/officeDocument/2006/relationships/image" Target="../media/image39.wmf"/><Relationship Id="rId31" Type="http://schemas.openxmlformats.org/officeDocument/2006/relationships/image" Target="../media/image45.wmf"/><Relationship Id="rId4" Type="http://schemas.openxmlformats.org/officeDocument/2006/relationships/oleObject" Target="../embeddings/oleObject24.bin"/><Relationship Id="rId9" Type="http://schemas.openxmlformats.org/officeDocument/2006/relationships/image" Target="../media/image34.wmf"/><Relationship Id="rId14" Type="http://schemas.openxmlformats.org/officeDocument/2006/relationships/oleObject" Target="../embeddings/oleObject29.bin"/><Relationship Id="rId22" Type="http://schemas.openxmlformats.org/officeDocument/2006/relationships/oleObject" Target="../embeddings/oleObject33.bin"/><Relationship Id="rId27" Type="http://schemas.openxmlformats.org/officeDocument/2006/relationships/image" Target="../media/image43.wmf"/><Relationship Id="rId30" Type="http://schemas.openxmlformats.org/officeDocument/2006/relationships/oleObject" Target="../embeddings/oleObject37.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53.wmf"/><Relationship Id="rId18" Type="http://schemas.openxmlformats.org/officeDocument/2006/relationships/oleObject" Target="../embeddings/oleObject46.bin"/><Relationship Id="rId26" Type="http://schemas.openxmlformats.org/officeDocument/2006/relationships/oleObject" Target="../embeddings/oleObject50.bin"/><Relationship Id="rId3" Type="http://schemas.openxmlformats.org/officeDocument/2006/relationships/image" Target="../media/image47.wmf"/><Relationship Id="rId21" Type="http://schemas.openxmlformats.org/officeDocument/2006/relationships/image" Target="../media/image57.wmf"/><Relationship Id="rId7" Type="http://schemas.openxmlformats.org/officeDocument/2006/relationships/image" Target="../media/image50.wmf"/><Relationship Id="rId12" Type="http://schemas.openxmlformats.org/officeDocument/2006/relationships/oleObject" Target="../embeddings/oleObject43.bin"/><Relationship Id="rId17" Type="http://schemas.openxmlformats.org/officeDocument/2006/relationships/image" Target="../media/image55.wmf"/><Relationship Id="rId25" Type="http://schemas.openxmlformats.org/officeDocument/2006/relationships/image" Target="../media/image59.wmf"/><Relationship Id="rId2" Type="http://schemas.openxmlformats.org/officeDocument/2006/relationships/oleObject" Target="../embeddings/oleObject39.bin"/><Relationship Id="rId16" Type="http://schemas.openxmlformats.org/officeDocument/2006/relationships/oleObject" Target="../embeddings/oleObject45.bin"/><Relationship Id="rId20" Type="http://schemas.openxmlformats.org/officeDocument/2006/relationships/oleObject" Target="../embeddings/oleObject47.bin"/><Relationship Id="rId29" Type="http://schemas.openxmlformats.org/officeDocument/2006/relationships/image" Target="../media/image61.wmf"/><Relationship Id="rId1" Type="http://schemas.openxmlformats.org/officeDocument/2006/relationships/slideLayout" Target="../slideLayouts/slideLayout1.xml"/><Relationship Id="rId6" Type="http://schemas.openxmlformats.org/officeDocument/2006/relationships/oleObject" Target="../embeddings/oleObject40.bin"/><Relationship Id="rId11" Type="http://schemas.openxmlformats.org/officeDocument/2006/relationships/image" Target="../media/image52.wmf"/><Relationship Id="rId24" Type="http://schemas.openxmlformats.org/officeDocument/2006/relationships/oleObject" Target="../embeddings/oleObject49.bin"/><Relationship Id="rId5" Type="http://schemas.openxmlformats.org/officeDocument/2006/relationships/image" Target="../media/image49.png"/><Relationship Id="rId15" Type="http://schemas.openxmlformats.org/officeDocument/2006/relationships/image" Target="../media/image54.wmf"/><Relationship Id="rId23" Type="http://schemas.openxmlformats.org/officeDocument/2006/relationships/image" Target="../media/image58.wmf"/><Relationship Id="rId28" Type="http://schemas.openxmlformats.org/officeDocument/2006/relationships/oleObject" Target="../embeddings/oleObject51.bin"/><Relationship Id="rId10" Type="http://schemas.openxmlformats.org/officeDocument/2006/relationships/oleObject" Target="../embeddings/oleObject42.bin"/><Relationship Id="rId19" Type="http://schemas.openxmlformats.org/officeDocument/2006/relationships/image" Target="../media/image56.wmf"/><Relationship Id="rId4" Type="http://schemas.openxmlformats.org/officeDocument/2006/relationships/image" Target="../media/image48.png"/><Relationship Id="rId9" Type="http://schemas.openxmlformats.org/officeDocument/2006/relationships/image" Target="../media/image51.wmf"/><Relationship Id="rId14" Type="http://schemas.openxmlformats.org/officeDocument/2006/relationships/oleObject" Target="../embeddings/oleObject44.bin"/><Relationship Id="rId22" Type="http://schemas.openxmlformats.org/officeDocument/2006/relationships/oleObject" Target="../embeddings/oleObject48.bin"/><Relationship Id="rId27" Type="http://schemas.openxmlformats.org/officeDocument/2006/relationships/image" Target="../media/image60.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image" Target="../media/image62.wmf"/><Relationship Id="rId7" Type="http://schemas.openxmlformats.org/officeDocument/2006/relationships/image" Target="../media/image49.png"/><Relationship Id="rId2" Type="http://schemas.openxmlformats.org/officeDocument/2006/relationships/oleObject" Target="../embeddings/oleObject52.bin"/><Relationship Id="rId1" Type="http://schemas.openxmlformats.org/officeDocument/2006/relationships/slideLayout" Target="../slideLayouts/slideLayout1.xml"/><Relationship Id="rId6" Type="http://schemas.openxmlformats.org/officeDocument/2006/relationships/image" Target="../media/image64.png"/><Relationship Id="rId11" Type="http://schemas.openxmlformats.org/officeDocument/2006/relationships/image" Target="../media/image66.wmf"/><Relationship Id="rId5" Type="http://schemas.openxmlformats.org/officeDocument/2006/relationships/image" Target="../media/image63.wmf"/><Relationship Id="rId10" Type="http://schemas.openxmlformats.org/officeDocument/2006/relationships/oleObject" Target="../embeddings/oleObject55.bin"/><Relationship Id="rId4" Type="http://schemas.openxmlformats.org/officeDocument/2006/relationships/oleObject" Target="../embeddings/oleObject53.bin"/><Relationship Id="rId9" Type="http://schemas.openxmlformats.org/officeDocument/2006/relationships/image" Target="../media/image65.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68.wmf"/><Relationship Id="rId5" Type="http://schemas.openxmlformats.org/officeDocument/2006/relationships/oleObject" Target="../embeddings/oleObject57.bin"/><Relationship Id="rId4" Type="http://schemas.openxmlformats.org/officeDocument/2006/relationships/image" Target="../media/image6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98381"/>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FB4F4DB-967E-88CD-9DFB-4864EF326C99}"/>
              </a:ext>
            </a:extLst>
          </p:cNvPr>
          <p:cNvPicPr>
            <a:picLocks noChangeAspect="1"/>
          </p:cNvPicPr>
          <p:nvPr/>
        </p:nvPicPr>
        <p:blipFill>
          <a:blip r:embed="rId2"/>
          <a:stretch>
            <a:fillRect/>
          </a:stretch>
        </p:blipFill>
        <p:spPr>
          <a:xfrm>
            <a:off x="231054" y="217442"/>
            <a:ext cx="6365609" cy="1235246"/>
          </a:xfrm>
          <a:prstGeom prst="rect">
            <a:avLst/>
          </a:prstGeom>
          <a:ln w="19050">
            <a:solidFill>
              <a:schemeClr val="accent1"/>
            </a:solidFill>
          </a:ln>
          <a:effectLst>
            <a:outerShdw blurRad="50800" dist="101600" dir="2700000" algn="tl" rotWithShape="0">
              <a:schemeClr val="accent1">
                <a:alpha val="40000"/>
              </a:schemeClr>
            </a:outerShdw>
          </a:effectLst>
        </p:spPr>
      </p:pic>
      <p:pic>
        <p:nvPicPr>
          <p:cNvPr id="8" name="Picture 7">
            <a:extLst>
              <a:ext uri="{FF2B5EF4-FFF2-40B4-BE49-F238E27FC236}">
                <a16:creationId xmlns:a16="http://schemas.microsoft.com/office/drawing/2014/main" id="{DB98E422-4DE5-2CE6-BF28-E31DD0CFEA02}"/>
              </a:ext>
            </a:extLst>
          </p:cNvPr>
          <p:cNvPicPr>
            <a:picLocks noChangeAspect="1"/>
          </p:cNvPicPr>
          <p:nvPr/>
        </p:nvPicPr>
        <p:blipFill>
          <a:blip r:embed="rId3"/>
          <a:stretch>
            <a:fillRect/>
          </a:stretch>
        </p:blipFill>
        <p:spPr>
          <a:xfrm>
            <a:off x="3869837" y="1679322"/>
            <a:ext cx="4778300" cy="2957995"/>
          </a:xfrm>
          <a:prstGeom prst="rect">
            <a:avLst/>
          </a:prstGeom>
          <a:ln w="19050">
            <a:solidFill>
              <a:schemeClr val="accent1"/>
            </a:solidFill>
          </a:ln>
          <a:effectLst>
            <a:outerShdw blurRad="50800" dist="101600" dir="2700000" algn="tl" rotWithShape="0">
              <a:schemeClr val="accent1">
                <a:alpha val="40000"/>
              </a:schemeClr>
            </a:outerShdw>
          </a:effectLst>
        </p:spPr>
      </p:pic>
      <p:sp>
        <p:nvSpPr>
          <p:cNvPr id="10" name="TextBox 9">
            <a:extLst>
              <a:ext uri="{FF2B5EF4-FFF2-40B4-BE49-F238E27FC236}">
                <a16:creationId xmlns:a16="http://schemas.microsoft.com/office/drawing/2014/main" id="{074B3590-5F7E-D96D-48C2-9181A9D69932}"/>
              </a:ext>
            </a:extLst>
          </p:cNvPr>
          <p:cNvSpPr txBox="1"/>
          <p:nvPr/>
        </p:nvSpPr>
        <p:spPr>
          <a:xfrm>
            <a:off x="231054" y="4838107"/>
            <a:ext cx="11657104" cy="1846659"/>
          </a:xfrm>
          <a:prstGeom prst="rect">
            <a:avLst/>
          </a:prstGeom>
          <a:noFill/>
        </p:spPr>
        <p:txBody>
          <a:bodyPr wrap="square">
            <a:spAutoFit/>
          </a:bodyPr>
          <a:lstStyle/>
          <a:p>
            <a:pPr algn="l"/>
            <a:r>
              <a:rPr lang="en-US" sz="1900" b="1" i="0" u="none" strike="noStrike" baseline="0" dirty="0">
                <a:latin typeface="MyriadPro-BoldSemiCn"/>
              </a:rPr>
              <a:t>WE HAVE SEEN HOW TO INTERPRET </a:t>
            </a:r>
            <a:r>
              <a:rPr lang="en-US" sz="1900" b="0" i="0" u="none" strike="noStrike" baseline="0" dirty="0">
                <a:latin typeface="TimesLTStd-Roman"/>
              </a:rPr>
              <a:t>derivatives as slopes and rates of change. We have used the</a:t>
            </a:r>
            <a:r>
              <a:rPr lang="en-US" sz="1900" dirty="0">
                <a:latin typeface="TimesLTStd-Roman"/>
              </a:rPr>
              <a:t> </a:t>
            </a:r>
            <a:r>
              <a:rPr lang="en-US" sz="1900" b="0" i="0" u="none" strike="noStrike" baseline="0" dirty="0">
                <a:latin typeface="TimesLTStd-Roman"/>
              </a:rPr>
              <a:t>definition of a derivative to calculate the derivatives of functions defined by formulas. But it would be tedious if we always had to use the definition, so in this chapter we develop rules for finding derivatives without having to use the definition directly. These differentiation rules enable us to calculate with relative ease the derivatives of polynomials, rational functions, algebraic functions, exponential and logarithmic functions, and trigonometric and inverse trigonometric functions. We then use these rules to solve problems involving rates of change and the approximation of functions.</a:t>
            </a:r>
            <a:endParaRPr lang="en-US" sz="1900" dirty="0"/>
          </a:p>
        </p:txBody>
      </p:sp>
    </p:spTree>
    <p:extLst>
      <p:ext uri="{BB962C8B-B14F-4D97-AF65-F5344CB8AC3E}">
        <p14:creationId xmlns:p14="http://schemas.microsoft.com/office/powerpoint/2010/main" val="3255997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3AC86-573D-E4A9-2FE1-36FE24EF8B1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5571325-56DE-A909-4F2E-9E92637D68A2}"/>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A400319-B173-2534-F497-C754D0665940}"/>
              </a:ext>
            </a:extLst>
          </p:cNvPr>
          <p:cNvSpPr txBox="1"/>
          <p:nvPr/>
        </p:nvSpPr>
        <p:spPr>
          <a:xfrm>
            <a:off x="4646509" y="1135188"/>
            <a:ext cx="2278188" cy="430887"/>
          </a:xfrm>
          <a:prstGeom prst="rect">
            <a:avLst/>
          </a:prstGeom>
          <a:solidFill>
            <a:schemeClr val="bg1"/>
          </a:solidFill>
          <a:ln w="19050">
            <a:solidFill>
              <a:srgbClr val="FF0000"/>
            </a:solidFill>
          </a:ln>
          <a:effectLst/>
        </p:spPr>
        <p:txBody>
          <a:bodyPr wrap="none" rtlCol="0">
            <a:spAutoFit/>
          </a:bodyPr>
          <a:lstStyle/>
          <a:p>
            <a:r>
              <a:rPr lang="en-US" sz="2200" dirty="0">
                <a:latin typeface="Times New Roman" panose="02020603050405020304" pitchFamily="18" charset="0"/>
                <a:cs typeface="Times New Roman" panose="02020603050405020304" pitchFamily="18" charset="0"/>
              </a:rPr>
              <a:t>Shortcut Formulas</a:t>
            </a:r>
          </a:p>
        </p:txBody>
      </p:sp>
      <p:pic>
        <p:nvPicPr>
          <p:cNvPr id="6" name="Picture 5">
            <a:extLst>
              <a:ext uri="{FF2B5EF4-FFF2-40B4-BE49-F238E27FC236}">
                <a16:creationId xmlns:a16="http://schemas.microsoft.com/office/drawing/2014/main" id="{F4CDCFEB-AB38-14B3-85AD-A5B75FB31D95}"/>
              </a:ext>
            </a:extLst>
          </p:cNvPr>
          <p:cNvPicPr>
            <a:picLocks noChangeAspect="1"/>
          </p:cNvPicPr>
          <p:nvPr/>
        </p:nvPicPr>
        <p:blipFill>
          <a:blip r:embed="rId2"/>
          <a:stretch>
            <a:fillRect/>
          </a:stretch>
        </p:blipFill>
        <p:spPr>
          <a:xfrm>
            <a:off x="1706428" y="2176024"/>
            <a:ext cx="8541625" cy="2539401"/>
          </a:xfrm>
          <a:prstGeom prst="rect">
            <a:avLst/>
          </a:prstGeom>
          <a:ln w="25400">
            <a:solidFill>
              <a:srgbClr val="C00000"/>
            </a:solidFill>
          </a:ln>
          <a:effectLst>
            <a:outerShdw blurRad="50800" dist="101600" dir="2700000" algn="tl" rotWithShape="0">
              <a:schemeClr val="accent1">
                <a:alpha val="40000"/>
              </a:schemeClr>
            </a:outerShdw>
          </a:effectLst>
        </p:spPr>
      </p:pic>
      <p:pic>
        <p:nvPicPr>
          <p:cNvPr id="7" name="Picture 4">
            <a:extLst>
              <a:ext uri="{FF2B5EF4-FFF2-40B4-BE49-F238E27FC236}">
                <a16:creationId xmlns:a16="http://schemas.microsoft.com/office/drawing/2014/main" id="{5DADFB9A-F171-4542-21A9-7C3CEEBC08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2254" y="2271017"/>
            <a:ext cx="1981200" cy="695325"/>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a:extLst>
              <a:ext uri="{FF2B5EF4-FFF2-40B4-BE49-F238E27FC236}">
                <a16:creationId xmlns:a16="http://schemas.microsoft.com/office/drawing/2014/main" id="{0C522816-AD56-63CE-2D3D-55B965E1A7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9254" y="2217977"/>
            <a:ext cx="2514600" cy="695325"/>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a:extLst>
              <a:ext uri="{FF2B5EF4-FFF2-40B4-BE49-F238E27FC236}">
                <a16:creationId xmlns:a16="http://schemas.microsoft.com/office/drawing/2014/main" id="{9D33E1AE-C135-5ACB-6E68-07285176E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8071" y="2241907"/>
            <a:ext cx="2514600" cy="695325"/>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a:extLst>
              <a:ext uri="{FF2B5EF4-FFF2-40B4-BE49-F238E27FC236}">
                <a16:creationId xmlns:a16="http://schemas.microsoft.com/office/drawing/2014/main" id="{F7619A47-BD1C-5CCF-36E0-5E301A632D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327" y="3069358"/>
            <a:ext cx="2514600" cy="695325"/>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a:extLst>
              <a:ext uri="{FF2B5EF4-FFF2-40B4-BE49-F238E27FC236}">
                <a16:creationId xmlns:a16="http://schemas.microsoft.com/office/drawing/2014/main" id="{6ABAC169-E305-436B-BB9B-3872F8F2B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7390" y="3098061"/>
            <a:ext cx="2514600" cy="695325"/>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a:extLst>
              <a:ext uri="{FF2B5EF4-FFF2-40B4-BE49-F238E27FC236}">
                <a16:creationId xmlns:a16="http://schemas.microsoft.com/office/drawing/2014/main" id="{CD759A1E-78E3-E4B3-44D1-BA6089BEB6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6633" y="2913302"/>
            <a:ext cx="2514600" cy="695325"/>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a:extLst>
              <a:ext uri="{FF2B5EF4-FFF2-40B4-BE49-F238E27FC236}">
                <a16:creationId xmlns:a16="http://schemas.microsoft.com/office/drawing/2014/main" id="{2ADC84E6-F159-5A93-F506-1E5AC4C91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7229" y="3755329"/>
            <a:ext cx="2514600" cy="695325"/>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a:extLst>
              <a:ext uri="{FF2B5EF4-FFF2-40B4-BE49-F238E27FC236}">
                <a16:creationId xmlns:a16="http://schemas.microsoft.com/office/drawing/2014/main" id="{F33DBEE5-22A2-F039-90C4-30BD98CA0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341" y="3831528"/>
            <a:ext cx="2514600" cy="801689"/>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a:extLst>
              <a:ext uri="{FF2B5EF4-FFF2-40B4-BE49-F238E27FC236}">
                <a16:creationId xmlns:a16="http://schemas.microsoft.com/office/drawing/2014/main" id="{6235FD18-641C-2F35-C3CA-7AADF64DC4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473" y="1946196"/>
            <a:ext cx="8839200" cy="3078012"/>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a:extLst>
              <a:ext uri="{FF2B5EF4-FFF2-40B4-BE49-F238E27FC236}">
                <a16:creationId xmlns:a16="http://schemas.microsoft.com/office/drawing/2014/main" id="{B31E529F-A672-BABC-011E-CDDDDADCE19C}"/>
              </a:ext>
            </a:extLst>
          </p:cNvPr>
          <p:cNvPicPr>
            <a:picLocks noChangeAspect="1"/>
          </p:cNvPicPr>
          <p:nvPr/>
        </p:nvPicPr>
        <p:blipFill>
          <a:blip r:embed="rId4"/>
          <a:stretch>
            <a:fillRect/>
          </a:stretch>
        </p:blipFill>
        <p:spPr>
          <a:xfrm>
            <a:off x="3079660" y="231181"/>
            <a:ext cx="5573788" cy="535335"/>
          </a:xfrm>
          <a:prstGeom prst="rect">
            <a:avLst/>
          </a:prstGeom>
        </p:spPr>
      </p:pic>
      <p:pic>
        <p:nvPicPr>
          <p:cNvPr id="19" name="Picture 18">
            <a:extLst>
              <a:ext uri="{FF2B5EF4-FFF2-40B4-BE49-F238E27FC236}">
                <a16:creationId xmlns:a16="http://schemas.microsoft.com/office/drawing/2014/main" id="{2FAF41B3-A5ED-DABE-A642-A18321D18398}"/>
              </a:ext>
            </a:extLst>
          </p:cNvPr>
          <p:cNvPicPr>
            <a:picLocks noChangeAspect="1"/>
          </p:cNvPicPr>
          <p:nvPr/>
        </p:nvPicPr>
        <p:blipFill>
          <a:blip r:embed="rId5"/>
          <a:stretch>
            <a:fillRect/>
          </a:stretch>
        </p:blipFill>
        <p:spPr>
          <a:xfrm>
            <a:off x="2704166" y="5288595"/>
            <a:ext cx="6546147" cy="807790"/>
          </a:xfrm>
          <a:prstGeom prst="rect">
            <a:avLst/>
          </a:prstGeom>
        </p:spPr>
      </p:pic>
    </p:spTree>
    <p:extLst>
      <p:ext uri="{BB962C8B-B14F-4D97-AF65-F5344CB8AC3E}">
        <p14:creationId xmlns:p14="http://schemas.microsoft.com/office/powerpoint/2010/main" val="2090983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4"/>
                                        </p:tgtEl>
                                      </p:cBhvr>
                                    </p:animEffect>
                                    <p:set>
                                      <p:cBhvr>
                                        <p:cTn id="59" dur="1" fill="hold">
                                          <p:stCondLst>
                                            <p:cond delay="499"/>
                                          </p:stCondLst>
                                        </p:cTn>
                                        <p:tgtEl>
                                          <p:spTgt spid="14"/>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3B5A7F0-8FD1-5447-6904-4AF1231584FB}"/>
              </a:ext>
            </a:extLst>
          </p:cNvPr>
          <p:cNvSpPr txBox="1"/>
          <p:nvPr/>
        </p:nvSpPr>
        <p:spPr>
          <a:xfrm>
            <a:off x="1635404" y="278485"/>
            <a:ext cx="3458749" cy="400110"/>
          </a:xfrm>
          <a:prstGeom prst="rect">
            <a:avLst/>
          </a:prstGeom>
          <a:noFill/>
        </p:spPr>
        <p:txBody>
          <a:bodyPr wrap="square">
            <a:spAutoFit/>
          </a:bodyPr>
          <a:lstStyle/>
          <a:p>
            <a:r>
              <a:rPr lang="en-US" sz="2000" b="0" i="0" u="none" strike="noStrike" baseline="0" dirty="0">
                <a:latin typeface="TimesLTStd-Roman"/>
              </a:rPr>
              <a:t>Differentiate the function.</a:t>
            </a:r>
            <a:endParaRPr lang="en-US" sz="2000" dirty="0"/>
          </a:p>
        </p:txBody>
      </p:sp>
      <p:sp>
        <p:nvSpPr>
          <p:cNvPr id="5" name="TextBox 4">
            <a:extLst>
              <a:ext uri="{FF2B5EF4-FFF2-40B4-BE49-F238E27FC236}">
                <a16:creationId xmlns:a16="http://schemas.microsoft.com/office/drawing/2014/main" id="{16B19BE3-C4EA-40E1-A02D-B94333D777B4}"/>
              </a:ext>
            </a:extLst>
          </p:cNvPr>
          <p:cNvSpPr txBox="1"/>
          <p:nvPr/>
        </p:nvSpPr>
        <p:spPr>
          <a:xfrm>
            <a:off x="273032"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6" name="Text Box 9">
            <a:extLst>
              <a:ext uri="{FF2B5EF4-FFF2-40B4-BE49-F238E27FC236}">
                <a16:creationId xmlns:a16="http://schemas.microsoft.com/office/drawing/2014/main" id="{8EE096BC-260C-D9F8-75C7-4A8E2BFB5B24}"/>
              </a:ext>
            </a:extLst>
          </p:cNvPr>
          <p:cNvSpPr txBox="1">
            <a:spLocks noChangeArrowheads="1"/>
          </p:cNvSpPr>
          <p:nvPr/>
        </p:nvSpPr>
        <p:spPr bwMode="auto">
          <a:xfrm>
            <a:off x="273032" y="2654678"/>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pSp>
        <p:nvGrpSpPr>
          <p:cNvPr id="27" name="Group 26">
            <a:extLst>
              <a:ext uri="{FF2B5EF4-FFF2-40B4-BE49-F238E27FC236}">
                <a16:creationId xmlns:a16="http://schemas.microsoft.com/office/drawing/2014/main" id="{34EEEEA7-2CB3-853A-CFA4-3F87AD054BE7}"/>
              </a:ext>
            </a:extLst>
          </p:cNvPr>
          <p:cNvGrpSpPr/>
          <p:nvPr/>
        </p:nvGrpSpPr>
        <p:grpSpPr>
          <a:xfrm>
            <a:off x="229459" y="934602"/>
            <a:ext cx="2745398" cy="678932"/>
            <a:chOff x="1549342" y="2536640"/>
            <a:chExt cx="2745398" cy="678932"/>
          </a:xfrm>
        </p:grpSpPr>
        <p:pic>
          <p:nvPicPr>
            <p:cNvPr id="8" name="Picture 7">
              <a:extLst>
                <a:ext uri="{FF2B5EF4-FFF2-40B4-BE49-F238E27FC236}">
                  <a16:creationId xmlns:a16="http://schemas.microsoft.com/office/drawing/2014/main" id="{29125CCB-DEE5-1480-22EC-D7B4C07B24F4}"/>
                </a:ext>
              </a:extLst>
            </p:cNvPr>
            <p:cNvPicPr>
              <a:picLocks noChangeAspect="1"/>
            </p:cNvPicPr>
            <p:nvPr/>
          </p:nvPicPr>
          <p:blipFill>
            <a:blip r:embed="rId2"/>
            <a:stretch>
              <a:fillRect/>
            </a:stretch>
          </p:blipFill>
          <p:spPr>
            <a:xfrm>
              <a:off x="2008542" y="2536640"/>
              <a:ext cx="2286198" cy="678932"/>
            </a:xfrm>
            <a:prstGeom prst="rect">
              <a:avLst/>
            </a:prstGeom>
          </p:spPr>
        </p:pic>
        <p:sp>
          <p:nvSpPr>
            <p:cNvPr id="19" name="TextBox 18">
              <a:extLst>
                <a:ext uri="{FF2B5EF4-FFF2-40B4-BE49-F238E27FC236}">
                  <a16:creationId xmlns:a16="http://schemas.microsoft.com/office/drawing/2014/main" id="{E68118DE-F3F4-9B53-FC4C-30D69C84E94D}"/>
                </a:ext>
              </a:extLst>
            </p:cNvPr>
            <p:cNvSpPr txBox="1"/>
            <p:nvPr/>
          </p:nvSpPr>
          <p:spPr>
            <a:xfrm>
              <a:off x="1549342" y="2671812"/>
              <a:ext cx="699079" cy="400110"/>
            </a:xfrm>
            <a:prstGeom prst="rect">
              <a:avLst/>
            </a:prstGeom>
            <a:noFill/>
          </p:spPr>
          <p:txBody>
            <a:bodyPr wrap="square">
              <a:spAutoFit/>
            </a:bodyPr>
            <a:lstStyle/>
            <a:p>
              <a:r>
                <a:rPr lang="en-US" sz="2000" b="0" i="0" u="none" strike="noStrike" baseline="0" dirty="0">
                  <a:latin typeface="TimesLTStd-Roman"/>
                </a:rPr>
                <a:t>(a) </a:t>
              </a:r>
              <a:endParaRPr lang="en-US" sz="2000" dirty="0"/>
            </a:p>
          </p:txBody>
        </p:sp>
      </p:grpSp>
      <p:grpSp>
        <p:nvGrpSpPr>
          <p:cNvPr id="28" name="Group 27">
            <a:extLst>
              <a:ext uri="{FF2B5EF4-FFF2-40B4-BE49-F238E27FC236}">
                <a16:creationId xmlns:a16="http://schemas.microsoft.com/office/drawing/2014/main" id="{15B611D9-C106-D992-9F9F-54E59CF6471E}"/>
              </a:ext>
            </a:extLst>
          </p:cNvPr>
          <p:cNvGrpSpPr/>
          <p:nvPr/>
        </p:nvGrpSpPr>
        <p:grpSpPr>
          <a:xfrm>
            <a:off x="3805912" y="959022"/>
            <a:ext cx="3065395" cy="630436"/>
            <a:chOff x="2607719" y="3316137"/>
            <a:chExt cx="3065395" cy="630436"/>
          </a:xfrm>
        </p:grpSpPr>
        <p:pic>
          <p:nvPicPr>
            <p:cNvPr id="10" name="Picture 9">
              <a:extLst>
                <a:ext uri="{FF2B5EF4-FFF2-40B4-BE49-F238E27FC236}">
                  <a16:creationId xmlns:a16="http://schemas.microsoft.com/office/drawing/2014/main" id="{93B81A14-3C24-DD26-DAE6-D055144D0831}"/>
                </a:ext>
              </a:extLst>
            </p:cNvPr>
            <p:cNvPicPr>
              <a:picLocks noChangeAspect="1"/>
            </p:cNvPicPr>
            <p:nvPr/>
          </p:nvPicPr>
          <p:blipFill>
            <a:blip r:embed="rId3"/>
            <a:stretch>
              <a:fillRect/>
            </a:stretch>
          </p:blipFill>
          <p:spPr>
            <a:xfrm>
              <a:off x="3102873" y="3316137"/>
              <a:ext cx="2570241" cy="630436"/>
            </a:xfrm>
            <a:prstGeom prst="rect">
              <a:avLst/>
            </a:prstGeom>
          </p:spPr>
        </p:pic>
        <p:sp>
          <p:nvSpPr>
            <p:cNvPr id="22" name="TextBox 21">
              <a:extLst>
                <a:ext uri="{FF2B5EF4-FFF2-40B4-BE49-F238E27FC236}">
                  <a16:creationId xmlns:a16="http://schemas.microsoft.com/office/drawing/2014/main" id="{F92400D5-9DB6-4364-4351-595F2141286C}"/>
                </a:ext>
              </a:extLst>
            </p:cNvPr>
            <p:cNvSpPr txBox="1"/>
            <p:nvPr/>
          </p:nvSpPr>
          <p:spPr>
            <a:xfrm>
              <a:off x="2607719" y="3429000"/>
              <a:ext cx="699079" cy="400110"/>
            </a:xfrm>
            <a:prstGeom prst="rect">
              <a:avLst/>
            </a:prstGeom>
            <a:noFill/>
          </p:spPr>
          <p:txBody>
            <a:bodyPr wrap="square">
              <a:spAutoFit/>
            </a:bodyPr>
            <a:lstStyle/>
            <a:p>
              <a:r>
                <a:rPr lang="en-US" sz="2000" b="0" i="0" u="none" strike="noStrike" baseline="0" dirty="0">
                  <a:latin typeface="TimesLTStd-Roman"/>
                </a:rPr>
                <a:t>(</a:t>
              </a:r>
              <a:r>
                <a:rPr lang="en-US" sz="2000" dirty="0">
                  <a:latin typeface="TimesLTStd-Roman"/>
                </a:rPr>
                <a:t>b</a:t>
              </a:r>
              <a:r>
                <a:rPr lang="en-US" sz="2000" b="0" i="0" u="none" strike="noStrike" baseline="0" dirty="0">
                  <a:latin typeface="TimesLTStd-Roman"/>
                </a:rPr>
                <a:t>) </a:t>
              </a:r>
              <a:endParaRPr lang="en-US" sz="2000" dirty="0"/>
            </a:p>
          </p:txBody>
        </p:sp>
      </p:grpSp>
      <p:grpSp>
        <p:nvGrpSpPr>
          <p:cNvPr id="29" name="Group 28">
            <a:extLst>
              <a:ext uri="{FF2B5EF4-FFF2-40B4-BE49-F238E27FC236}">
                <a16:creationId xmlns:a16="http://schemas.microsoft.com/office/drawing/2014/main" id="{85FF7901-2AB9-778A-E77D-8FA8BF49EFCC}"/>
              </a:ext>
            </a:extLst>
          </p:cNvPr>
          <p:cNvGrpSpPr/>
          <p:nvPr/>
        </p:nvGrpSpPr>
        <p:grpSpPr>
          <a:xfrm>
            <a:off x="7888406" y="897516"/>
            <a:ext cx="3066927" cy="579170"/>
            <a:chOff x="1695193" y="4126520"/>
            <a:chExt cx="3066927" cy="579170"/>
          </a:xfrm>
        </p:grpSpPr>
        <p:pic>
          <p:nvPicPr>
            <p:cNvPr id="12" name="Picture 11">
              <a:extLst>
                <a:ext uri="{FF2B5EF4-FFF2-40B4-BE49-F238E27FC236}">
                  <a16:creationId xmlns:a16="http://schemas.microsoft.com/office/drawing/2014/main" id="{01BCCDB1-25E6-5F90-1471-E2B613A7589D}"/>
                </a:ext>
              </a:extLst>
            </p:cNvPr>
            <p:cNvPicPr>
              <a:picLocks noChangeAspect="1"/>
            </p:cNvPicPr>
            <p:nvPr/>
          </p:nvPicPr>
          <p:blipFill>
            <a:blip r:embed="rId4"/>
            <a:stretch>
              <a:fillRect/>
            </a:stretch>
          </p:blipFill>
          <p:spPr>
            <a:xfrm>
              <a:off x="2064406" y="4126520"/>
              <a:ext cx="2697714" cy="579170"/>
            </a:xfrm>
            <a:prstGeom prst="rect">
              <a:avLst/>
            </a:prstGeom>
          </p:spPr>
        </p:pic>
        <p:sp>
          <p:nvSpPr>
            <p:cNvPr id="23" name="TextBox 22">
              <a:extLst>
                <a:ext uri="{FF2B5EF4-FFF2-40B4-BE49-F238E27FC236}">
                  <a16:creationId xmlns:a16="http://schemas.microsoft.com/office/drawing/2014/main" id="{33420AB2-65A0-1DA1-E9D8-F6BA9F2BDCFE}"/>
                </a:ext>
              </a:extLst>
            </p:cNvPr>
            <p:cNvSpPr txBox="1"/>
            <p:nvPr/>
          </p:nvSpPr>
          <p:spPr>
            <a:xfrm>
              <a:off x="1695193" y="4234209"/>
              <a:ext cx="699079" cy="400110"/>
            </a:xfrm>
            <a:prstGeom prst="rect">
              <a:avLst/>
            </a:prstGeom>
            <a:noFill/>
          </p:spPr>
          <p:txBody>
            <a:bodyPr wrap="square">
              <a:spAutoFit/>
            </a:bodyPr>
            <a:lstStyle/>
            <a:p>
              <a:r>
                <a:rPr lang="en-US" sz="2000" b="0" i="0" u="none" strike="noStrike" baseline="0" dirty="0">
                  <a:latin typeface="TimesLTStd-Roman"/>
                </a:rPr>
                <a:t>(</a:t>
              </a:r>
              <a:r>
                <a:rPr lang="en-US" sz="2000" dirty="0">
                  <a:latin typeface="TimesLTStd-Roman"/>
                </a:rPr>
                <a:t>c</a:t>
              </a:r>
              <a:r>
                <a:rPr lang="en-US" sz="2000" b="0" i="0" u="none" strike="noStrike" baseline="0" dirty="0">
                  <a:latin typeface="TimesLTStd-Roman"/>
                </a:rPr>
                <a:t>) </a:t>
              </a:r>
              <a:endParaRPr lang="en-US" sz="2000" dirty="0"/>
            </a:p>
          </p:txBody>
        </p:sp>
      </p:grpSp>
      <p:grpSp>
        <p:nvGrpSpPr>
          <p:cNvPr id="30" name="Group 29">
            <a:extLst>
              <a:ext uri="{FF2B5EF4-FFF2-40B4-BE49-F238E27FC236}">
                <a16:creationId xmlns:a16="http://schemas.microsoft.com/office/drawing/2014/main" id="{A16EE9B1-B288-4169-1A37-AF69B038EE51}"/>
              </a:ext>
            </a:extLst>
          </p:cNvPr>
          <p:cNvGrpSpPr/>
          <p:nvPr/>
        </p:nvGrpSpPr>
        <p:grpSpPr>
          <a:xfrm>
            <a:off x="273032" y="1717033"/>
            <a:ext cx="2317736" cy="708721"/>
            <a:chOff x="1899263" y="4342478"/>
            <a:chExt cx="2317736" cy="708721"/>
          </a:xfrm>
        </p:grpSpPr>
        <p:pic>
          <p:nvPicPr>
            <p:cNvPr id="16" name="Picture 15">
              <a:extLst>
                <a:ext uri="{FF2B5EF4-FFF2-40B4-BE49-F238E27FC236}">
                  <a16:creationId xmlns:a16="http://schemas.microsoft.com/office/drawing/2014/main" id="{33495210-7592-CE02-CB96-17D305B4D5EA}"/>
                </a:ext>
              </a:extLst>
            </p:cNvPr>
            <p:cNvPicPr>
              <a:picLocks noChangeAspect="1"/>
            </p:cNvPicPr>
            <p:nvPr/>
          </p:nvPicPr>
          <p:blipFill>
            <a:blip r:embed="rId5"/>
            <a:stretch>
              <a:fillRect/>
            </a:stretch>
          </p:blipFill>
          <p:spPr>
            <a:xfrm>
              <a:off x="2372799" y="4342478"/>
              <a:ext cx="1844200" cy="708721"/>
            </a:xfrm>
            <a:prstGeom prst="rect">
              <a:avLst/>
            </a:prstGeom>
          </p:spPr>
        </p:pic>
        <p:sp>
          <p:nvSpPr>
            <p:cNvPr id="24" name="TextBox 23">
              <a:extLst>
                <a:ext uri="{FF2B5EF4-FFF2-40B4-BE49-F238E27FC236}">
                  <a16:creationId xmlns:a16="http://schemas.microsoft.com/office/drawing/2014/main" id="{AE829399-1E5F-516D-C53A-84F625927140}"/>
                </a:ext>
              </a:extLst>
            </p:cNvPr>
            <p:cNvSpPr txBox="1"/>
            <p:nvPr/>
          </p:nvSpPr>
          <p:spPr>
            <a:xfrm>
              <a:off x="1899263" y="4485371"/>
              <a:ext cx="699079" cy="400110"/>
            </a:xfrm>
            <a:prstGeom prst="rect">
              <a:avLst/>
            </a:prstGeom>
            <a:noFill/>
          </p:spPr>
          <p:txBody>
            <a:bodyPr wrap="square">
              <a:spAutoFit/>
            </a:bodyPr>
            <a:lstStyle/>
            <a:p>
              <a:r>
                <a:rPr lang="en-US" sz="2000" b="0" i="0" u="none" strike="noStrike" baseline="0" dirty="0">
                  <a:latin typeface="TimesLTStd-Roman"/>
                </a:rPr>
                <a:t>(</a:t>
              </a:r>
              <a:r>
                <a:rPr lang="en-US" sz="2000" dirty="0">
                  <a:latin typeface="TimesLTStd-Roman"/>
                </a:rPr>
                <a:t>d</a:t>
              </a:r>
              <a:r>
                <a:rPr lang="en-US" sz="2000" b="0" i="0" u="none" strike="noStrike" baseline="0" dirty="0">
                  <a:latin typeface="TimesLTStd-Roman"/>
                </a:rPr>
                <a:t>) </a:t>
              </a:r>
              <a:endParaRPr lang="en-US" sz="2000" dirty="0"/>
            </a:p>
          </p:txBody>
        </p:sp>
      </p:grpSp>
      <p:grpSp>
        <p:nvGrpSpPr>
          <p:cNvPr id="31" name="Group 30">
            <a:extLst>
              <a:ext uri="{FF2B5EF4-FFF2-40B4-BE49-F238E27FC236}">
                <a16:creationId xmlns:a16="http://schemas.microsoft.com/office/drawing/2014/main" id="{0070DF46-7AA7-C1FC-3DD6-B80AED7D0DB8}"/>
              </a:ext>
            </a:extLst>
          </p:cNvPr>
          <p:cNvGrpSpPr/>
          <p:nvPr/>
        </p:nvGrpSpPr>
        <p:grpSpPr>
          <a:xfrm>
            <a:off x="3833175" y="1685337"/>
            <a:ext cx="2427547" cy="731583"/>
            <a:chOff x="6326002" y="2506076"/>
            <a:chExt cx="2427547" cy="731583"/>
          </a:xfrm>
        </p:grpSpPr>
        <p:pic>
          <p:nvPicPr>
            <p:cNvPr id="18" name="Picture 17">
              <a:extLst>
                <a:ext uri="{FF2B5EF4-FFF2-40B4-BE49-F238E27FC236}">
                  <a16:creationId xmlns:a16="http://schemas.microsoft.com/office/drawing/2014/main" id="{FE728EDE-5E53-227F-1DE7-859F6AB74439}"/>
                </a:ext>
              </a:extLst>
            </p:cNvPr>
            <p:cNvPicPr>
              <a:picLocks noChangeAspect="1"/>
            </p:cNvPicPr>
            <p:nvPr/>
          </p:nvPicPr>
          <p:blipFill>
            <a:blip r:embed="rId6"/>
            <a:stretch>
              <a:fillRect/>
            </a:stretch>
          </p:blipFill>
          <p:spPr>
            <a:xfrm>
              <a:off x="6810281" y="2506076"/>
              <a:ext cx="1943268" cy="731583"/>
            </a:xfrm>
            <a:prstGeom prst="rect">
              <a:avLst/>
            </a:prstGeom>
          </p:spPr>
        </p:pic>
        <p:sp>
          <p:nvSpPr>
            <p:cNvPr id="25" name="TextBox 24">
              <a:extLst>
                <a:ext uri="{FF2B5EF4-FFF2-40B4-BE49-F238E27FC236}">
                  <a16:creationId xmlns:a16="http://schemas.microsoft.com/office/drawing/2014/main" id="{E320DFA9-185D-B106-91F8-C9359130A6D4}"/>
                </a:ext>
              </a:extLst>
            </p:cNvPr>
            <p:cNvSpPr txBox="1"/>
            <p:nvPr/>
          </p:nvSpPr>
          <p:spPr>
            <a:xfrm>
              <a:off x="6326002" y="2700967"/>
              <a:ext cx="699079" cy="400110"/>
            </a:xfrm>
            <a:prstGeom prst="rect">
              <a:avLst/>
            </a:prstGeom>
            <a:noFill/>
          </p:spPr>
          <p:txBody>
            <a:bodyPr wrap="square">
              <a:spAutoFit/>
            </a:bodyPr>
            <a:lstStyle/>
            <a:p>
              <a:r>
                <a:rPr lang="en-US" sz="2000" b="0" i="0" u="none" strike="noStrike" baseline="0" dirty="0">
                  <a:latin typeface="TimesLTStd-Roman"/>
                </a:rPr>
                <a:t>(</a:t>
              </a:r>
              <a:r>
                <a:rPr lang="en-US" sz="2000" dirty="0">
                  <a:latin typeface="TimesLTStd-Roman"/>
                </a:rPr>
                <a:t>e</a:t>
              </a:r>
              <a:r>
                <a:rPr lang="en-US" sz="2000" b="0" i="0" u="none" strike="noStrike" baseline="0" dirty="0">
                  <a:latin typeface="TimesLTStd-Roman"/>
                </a:rPr>
                <a:t>) </a:t>
              </a:r>
              <a:endParaRPr lang="en-US" sz="2000" dirty="0"/>
            </a:p>
          </p:txBody>
        </p:sp>
      </p:grpSp>
      <p:pic>
        <p:nvPicPr>
          <p:cNvPr id="33" name="Picture 32">
            <a:extLst>
              <a:ext uri="{FF2B5EF4-FFF2-40B4-BE49-F238E27FC236}">
                <a16:creationId xmlns:a16="http://schemas.microsoft.com/office/drawing/2014/main" id="{E51085F5-10D8-9F4B-4323-B81D23661791}"/>
              </a:ext>
            </a:extLst>
          </p:cNvPr>
          <p:cNvPicPr>
            <a:picLocks noChangeAspect="1"/>
          </p:cNvPicPr>
          <p:nvPr/>
        </p:nvPicPr>
        <p:blipFill>
          <a:blip r:embed="rId7"/>
          <a:stretch>
            <a:fillRect/>
          </a:stretch>
        </p:blipFill>
        <p:spPr>
          <a:xfrm>
            <a:off x="1328338" y="4069259"/>
            <a:ext cx="1815103" cy="678932"/>
          </a:xfrm>
          <a:prstGeom prst="rect">
            <a:avLst/>
          </a:prstGeom>
        </p:spPr>
      </p:pic>
      <p:grpSp>
        <p:nvGrpSpPr>
          <p:cNvPr id="34" name="Group 33">
            <a:extLst>
              <a:ext uri="{FF2B5EF4-FFF2-40B4-BE49-F238E27FC236}">
                <a16:creationId xmlns:a16="http://schemas.microsoft.com/office/drawing/2014/main" id="{361FEFB5-BB2E-0541-E285-1B5B0D302F5F}"/>
              </a:ext>
            </a:extLst>
          </p:cNvPr>
          <p:cNvGrpSpPr/>
          <p:nvPr/>
        </p:nvGrpSpPr>
        <p:grpSpPr>
          <a:xfrm>
            <a:off x="269869" y="3202244"/>
            <a:ext cx="2725662" cy="678932"/>
            <a:chOff x="1549342" y="2536640"/>
            <a:chExt cx="2725662" cy="678932"/>
          </a:xfrm>
        </p:grpSpPr>
        <p:pic>
          <p:nvPicPr>
            <p:cNvPr id="35" name="Picture 34">
              <a:extLst>
                <a:ext uri="{FF2B5EF4-FFF2-40B4-BE49-F238E27FC236}">
                  <a16:creationId xmlns:a16="http://schemas.microsoft.com/office/drawing/2014/main" id="{AFB8C45C-957B-3B5D-6234-7DC17D2DE537}"/>
                </a:ext>
              </a:extLst>
            </p:cNvPr>
            <p:cNvPicPr>
              <a:picLocks noChangeAspect="1"/>
            </p:cNvPicPr>
            <p:nvPr/>
          </p:nvPicPr>
          <p:blipFill>
            <a:blip r:embed="rId2"/>
            <a:stretch>
              <a:fillRect/>
            </a:stretch>
          </p:blipFill>
          <p:spPr>
            <a:xfrm>
              <a:off x="1988806" y="2536640"/>
              <a:ext cx="2286198" cy="678932"/>
            </a:xfrm>
            <a:prstGeom prst="rect">
              <a:avLst/>
            </a:prstGeom>
          </p:spPr>
        </p:pic>
        <p:sp>
          <p:nvSpPr>
            <p:cNvPr id="36" name="TextBox 35">
              <a:extLst>
                <a:ext uri="{FF2B5EF4-FFF2-40B4-BE49-F238E27FC236}">
                  <a16:creationId xmlns:a16="http://schemas.microsoft.com/office/drawing/2014/main" id="{9FFEDFCE-81D3-84D7-E483-2FAF60886789}"/>
                </a:ext>
              </a:extLst>
            </p:cNvPr>
            <p:cNvSpPr txBox="1"/>
            <p:nvPr/>
          </p:nvSpPr>
          <p:spPr>
            <a:xfrm>
              <a:off x="1549342" y="2671812"/>
              <a:ext cx="699079" cy="400110"/>
            </a:xfrm>
            <a:prstGeom prst="rect">
              <a:avLst/>
            </a:prstGeom>
            <a:noFill/>
          </p:spPr>
          <p:txBody>
            <a:bodyPr wrap="square">
              <a:spAutoFit/>
            </a:bodyPr>
            <a:lstStyle/>
            <a:p>
              <a:r>
                <a:rPr lang="en-US" sz="2000" b="0" i="0" u="none" strike="noStrike" baseline="0" dirty="0">
                  <a:latin typeface="TimesLTStd-Roman"/>
                </a:rPr>
                <a:t>(a) </a:t>
              </a:r>
              <a:endParaRPr lang="en-US" sz="2000" dirty="0"/>
            </a:p>
          </p:txBody>
        </p:sp>
      </p:grpSp>
      <p:pic>
        <p:nvPicPr>
          <p:cNvPr id="38" name="Picture 37">
            <a:extLst>
              <a:ext uri="{FF2B5EF4-FFF2-40B4-BE49-F238E27FC236}">
                <a16:creationId xmlns:a16="http://schemas.microsoft.com/office/drawing/2014/main" id="{14FB15A9-8FF9-9EE2-3350-806A8B0E6240}"/>
              </a:ext>
            </a:extLst>
          </p:cNvPr>
          <p:cNvPicPr>
            <a:picLocks noChangeAspect="1"/>
          </p:cNvPicPr>
          <p:nvPr/>
        </p:nvPicPr>
        <p:blipFill>
          <a:blip r:embed="rId8"/>
          <a:stretch>
            <a:fillRect/>
          </a:stretch>
        </p:blipFill>
        <p:spPr>
          <a:xfrm>
            <a:off x="1353710" y="4830717"/>
            <a:ext cx="2688015" cy="353322"/>
          </a:xfrm>
          <a:prstGeom prst="rect">
            <a:avLst/>
          </a:prstGeom>
        </p:spPr>
      </p:pic>
      <p:pic>
        <p:nvPicPr>
          <p:cNvPr id="40" name="Picture 39">
            <a:extLst>
              <a:ext uri="{FF2B5EF4-FFF2-40B4-BE49-F238E27FC236}">
                <a16:creationId xmlns:a16="http://schemas.microsoft.com/office/drawing/2014/main" id="{95F284F7-C5C9-A46E-FEB3-2D16390DE0A9}"/>
              </a:ext>
            </a:extLst>
          </p:cNvPr>
          <p:cNvPicPr>
            <a:picLocks noChangeAspect="1"/>
          </p:cNvPicPr>
          <p:nvPr/>
        </p:nvPicPr>
        <p:blipFill>
          <a:blip r:embed="rId9"/>
          <a:stretch>
            <a:fillRect/>
          </a:stretch>
        </p:blipFill>
        <p:spPr>
          <a:xfrm>
            <a:off x="1369660" y="5387735"/>
            <a:ext cx="1745824" cy="367177"/>
          </a:xfrm>
          <a:prstGeom prst="rect">
            <a:avLst/>
          </a:prstGeom>
        </p:spPr>
      </p:pic>
      <p:cxnSp>
        <p:nvCxnSpPr>
          <p:cNvPr id="41" name="Straight Connector 40">
            <a:extLst>
              <a:ext uri="{FF2B5EF4-FFF2-40B4-BE49-F238E27FC236}">
                <a16:creationId xmlns:a16="http://schemas.microsoft.com/office/drawing/2014/main" id="{FDAB180F-1344-4AA0-B976-3EA2A439E952}"/>
              </a:ext>
            </a:extLst>
          </p:cNvPr>
          <p:cNvCxnSpPr>
            <a:cxnSpLocks/>
          </p:cNvCxnSpPr>
          <p:nvPr/>
        </p:nvCxnSpPr>
        <p:spPr>
          <a:xfrm>
            <a:off x="4235864" y="3274516"/>
            <a:ext cx="0" cy="2958917"/>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CCBC22E7-C641-A081-95CB-4DFE123E76E5}"/>
              </a:ext>
            </a:extLst>
          </p:cNvPr>
          <p:cNvPicPr>
            <a:picLocks noChangeAspect="1"/>
          </p:cNvPicPr>
          <p:nvPr/>
        </p:nvPicPr>
        <p:blipFill>
          <a:blip r:embed="rId10"/>
          <a:stretch>
            <a:fillRect/>
          </a:stretch>
        </p:blipFill>
        <p:spPr>
          <a:xfrm>
            <a:off x="4403919" y="3255079"/>
            <a:ext cx="3249173" cy="561157"/>
          </a:xfrm>
          <a:prstGeom prst="rect">
            <a:avLst/>
          </a:prstGeom>
        </p:spPr>
      </p:pic>
      <p:pic>
        <p:nvPicPr>
          <p:cNvPr id="49" name="Picture 48">
            <a:extLst>
              <a:ext uri="{FF2B5EF4-FFF2-40B4-BE49-F238E27FC236}">
                <a16:creationId xmlns:a16="http://schemas.microsoft.com/office/drawing/2014/main" id="{ECD2BD70-B3EC-FCF9-2418-995684041C23}"/>
              </a:ext>
            </a:extLst>
          </p:cNvPr>
          <p:cNvPicPr>
            <a:picLocks noChangeAspect="1"/>
          </p:cNvPicPr>
          <p:nvPr/>
        </p:nvPicPr>
        <p:blipFill>
          <a:blip r:embed="rId11"/>
          <a:stretch>
            <a:fillRect/>
          </a:stretch>
        </p:blipFill>
        <p:spPr>
          <a:xfrm>
            <a:off x="5139916" y="3889932"/>
            <a:ext cx="2106074" cy="436456"/>
          </a:xfrm>
          <a:prstGeom prst="rect">
            <a:avLst/>
          </a:prstGeom>
        </p:spPr>
      </p:pic>
      <p:graphicFrame>
        <p:nvGraphicFramePr>
          <p:cNvPr id="50" name="Object 15">
            <a:extLst>
              <a:ext uri="{FF2B5EF4-FFF2-40B4-BE49-F238E27FC236}">
                <a16:creationId xmlns:a16="http://schemas.microsoft.com/office/drawing/2014/main" id="{B64F1A49-099F-639A-F84C-1DF2ABE48955}"/>
              </a:ext>
            </a:extLst>
          </p:cNvPr>
          <p:cNvGraphicFramePr>
            <a:graphicFrameLocks noChangeAspect="1"/>
          </p:cNvGraphicFramePr>
          <p:nvPr>
            <p:extLst>
              <p:ext uri="{D42A27DB-BD31-4B8C-83A1-F6EECF244321}">
                <p14:modId xmlns:p14="http://schemas.microsoft.com/office/powerpoint/2010/main" val="3033153164"/>
              </p:ext>
            </p:extLst>
          </p:nvPr>
        </p:nvGraphicFramePr>
        <p:xfrm>
          <a:off x="5137601" y="4347879"/>
          <a:ext cx="1557338" cy="661988"/>
        </p:xfrm>
        <a:graphic>
          <a:graphicData uri="http://schemas.openxmlformats.org/presentationml/2006/ole">
            <mc:AlternateContent xmlns:mc="http://schemas.openxmlformats.org/markup-compatibility/2006">
              <mc:Choice xmlns:v="urn:schemas-microsoft-com:vml" Requires="v">
                <p:oleObj name="Equation" r:id="rId12" imgW="927000" imgH="393480" progId="Equation.DSMT4">
                  <p:embed/>
                </p:oleObj>
              </mc:Choice>
              <mc:Fallback>
                <p:oleObj name="Equation" r:id="rId12" imgW="927000" imgH="393480" progId="Equation.DSMT4">
                  <p:embed/>
                  <p:pic>
                    <p:nvPicPr>
                      <p:cNvPr id="47" name="Object 15">
                        <a:extLst>
                          <a:ext uri="{FF2B5EF4-FFF2-40B4-BE49-F238E27FC236}">
                            <a16:creationId xmlns:a16="http://schemas.microsoft.com/office/drawing/2014/main" id="{522405B7-AC0C-5177-C370-5250C05C59D8}"/>
                          </a:ext>
                        </a:extLst>
                      </p:cNvPr>
                      <p:cNvPicPr>
                        <a:picLocks noChangeAspect="1" noChangeArrowheads="1"/>
                      </p:cNvPicPr>
                      <p:nvPr/>
                    </p:nvPicPr>
                    <p:blipFill>
                      <a:blip r:embed="rId13"/>
                      <a:srcRect/>
                      <a:stretch>
                        <a:fillRect/>
                      </a:stretch>
                    </p:blipFill>
                    <p:spPr bwMode="auto">
                      <a:xfrm>
                        <a:off x="5137601" y="4347879"/>
                        <a:ext cx="1557338" cy="66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15">
            <a:extLst>
              <a:ext uri="{FF2B5EF4-FFF2-40B4-BE49-F238E27FC236}">
                <a16:creationId xmlns:a16="http://schemas.microsoft.com/office/drawing/2014/main" id="{5CB1F028-40CD-92E3-DFE4-334FC73AC8D4}"/>
              </a:ext>
            </a:extLst>
          </p:cNvPr>
          <p:cNvGraphicFramePr>
            <a:graphicFrameLocks noChangeAspect="1"/>
          </p:cNvGraphicFramePr>
          <p:nvPr>
            <p:extLst>
              <p:ext uri="{D42A27DB-BD31-4B8C-83A1-F6EECF244321}">
                <p14:modId xmlns:p14="http://schemas.microsoft.com/office/powerpoint/2010/main" val="240987673"/>
              </p:ext>
            </p:extLst>
          </p:nvPr>
        </p:nvGraphicFramePr>
        <p:xfrm>
          <a:off x="5137601" y="5082852"/>
          <a:ext cx="1087437" cy="703263"/>
        </p:xfrm>
        <a:graphic>
          <a:graphicData uri="http://schemas.openxmlformats.org/presentationml/2006/ole">
            <mc:AlternateContent xmlns:mc="http://schemas.openxmlformats.org/markup-compatibility/2006">
              <mc:Choice xmlns:v="urn:schemas-microsoft-com:vml" Requires="v">
                <p:oleObj name="Equation" r:id="rId14" imgW="647640" imgH="419040" progId="Equation.DSMT4">
                  <p:embed/>
                </p:oleObj>
              </mc:Choice>
              <mc:Fallback>
                <p:oleObj name="Equation" r:id="rId14" imgW="647640" imgH="419040" progId="Equation.DSMT4">
                  <p:embed/>
                  <p:pic>
                    <p:nvPicPr>
                      <p:cNvPr id="50" name="Object 15">
                        <a:extLst>
                          <a:ext uri="{FF2B5EF4-FFF2-40B4-BE49-F238E27FC236}">
                            <a16:creationId xmlns:a16="http://schemas.microsoft.com/office/drawing/2014/main" id="{B64F1A49-099F-639A-F84C-1DF2ABE48955}"/>
                          </a:ext>
                        </a:extLst>
                      </p:cNvPr>
                      <p:cNvPicPr>
                        <a:picLocks noChangeAspect="1" noChangeArrowheads="1"/>
                      </p:cNvPicPr>
                      <p:nvPr/>
                    </p:nvPicPr>
                    <p:blipFill>
                      <a:blip r:embed="rId15"/>
                      <a:srcRect/>
                      <a:stretch>
                        <a:fillRect/>
                      </a:stretch>
                    </p:blipFill>
                    <p:spPr bwMode="auto">
                      <a:xfrm>
                        <a:off x="5137601" y="5082852"/>
                        <a:ext cx="1087437"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 name="Picture 8">
            <a:extLst>
              <a:ext uri="{FF2B5EF4-FFF2-40B4-BE49-F238E27FC236}">
                <a16:creationId xmlns:a16="http://schemas.microsoft.com/office/drawing/2014/main" id="{2DD395A1-C79D-CC3C-6366-FCF9B786CA58}"/>
              </a:ext>
            </a:extLst>
          </p:cNvPr>
          <p:cNvPicPr>
            <a:picLocks noChangeAspect="1"/>
          </p:cNvPicPr>
          <p:nvPr/>
        </p:nvPicPr>
        <p:blipFill>
          <a:blip r:embed="rId16"/>
          <a:stretch>
            <a:fillRect/>
          </a:stretch>
        </p:blipFill>
        <p:spPr>
          <a:xfrm>
            <a:off x="8758343" y="4266796"/>
            <a:ext cx="3105150" cy="2343150"/>
          </a:xfrm>
          <a:prstGeom prst="rect">
            <a:avLst/>
          </a:prstGeom>
        </p:spPr>
      </p:pic>
      <p:pic>
        <p:nvPicPr>
          <p:cNvPr id="13" name="Picture 12">
            <a:extLst>
              <a:ext uri="{FF2B5EF4-FFF2-40B4-BE49-F238E27FC236}">
                <a16:creationId xmlns:a16="http://schemas.microsoft.com/office/drawing/2014/main" id="{BECC17B2-D59F-687A-E680-3B9B3C1649C9}"/>
              </a:ext>
            </a:extLst>
          </p:cNvPr>
          <p:cNvPicPr>
            <a:picLocks noChangeAspect="1"/>
          </p:cNvPicPr>
          <p:nvPr/>
        </p:nvPicPr>
        <p:blipFill>
          <a:blip r:embed="rId17"/>
          <a:stretch>
            <a:fillRect/>
          </a:stretch>
        </p:blipFill>
        <p:spPr>
          <a:xfrm>
            <a:off x="8758343" y="4266796"/>
            <a:ext cx="3105150" cy="2343150"/>
          </a:xfrm>
          <a:prstGeom prst="rect">
            <a:avLst/>
          </a:prstGeom>
        </p:spPr>
      </p:pic>
      <p:pic>
        <p:nvPicPr>
          <p:cNvPr id="15" name="Picture 14">
            <a:extLst>
              <a:ext uri="{FF2B5EF4-FFF2-40B4-BE49-F238E27FC236}">
                <a16:creationId xmlns:a16="http://schemas.microsoft.com/office/drawing/2014/main" id="{596B36AE-C340-54E4-3DF5-91236C988849}"/>
              </a:ext>
            </a:extLst>
          </p:cNvPr>
          <p:cNvPicPr>
            <a:picLocks noChangeAspect="1"/>
          </p:cNvPicPr>
          <p:nvPr/>
        </p:nvPicPr>
        <p:blipFill>
          <a:blip r:embed="rId18"/>
          <a:stretch>
            <a:fillRect/>
          </a:stretch>
        </p:blipFill>
        <p:spPr>
          <a:xfrm>
            <a:off x="8753363" y="4266796"/>
            <a:ext cx="3105150" cy="2343150"/>
          </a:xfrm>
          <a:prstGeom prst="rect">
            <a:avLst/>
          </a:prstGeom>
        </p:spPr>
      </p:pic>
      <p:pic>
        <p:nvPicPr>
          <p:cNvPr id="20" name="Picture 19">
            <a:extLst>
              <a:ext uri="{FF2B5EF4-FFF2-40B4-BE49-F238E27FC236}">
                <a16:creationId xmlns:a16="http://schemas.microsoft.com/office/drawing/2014/main" id="{0C0C1E3B-0FEA-CED5-CA25-ECB1BD2519D7}"/>
              </a:ext>
            </a:extLst>
          </p:cNvPr>
          <p:cNvPicPr>
            <a:picLocks noChangeAspect="1"/>
          </p:cNvPicPr>
          <p:nvPr/>
        </p:nvPicPr>
        <p:blipFill>
          <a:blip r:embed="rId19"/>
          <a:stretch>
            <a:fillRect/>
          </a:stretch>
        </p:blipFill>
        <p:spPr>
          <a:xfrm>
            <a:off x="8748383" y="4266796"/>
            <a:ext cx="3105150" cy="2343150"/>
          </a:xfrm>
          <a:prstGeom prst="rect">
            <a:avLst/>
          </a:prstGeom>
        </p:spPr>
      </p:pic>
      <p:pic>
        <p:nvPicPr>
          <p:cNvPr id="26" name="Picture 25">
            <a:extLst>
              <a:ext uri="{FF2B5EF4-FFF2-40B4-BE49-F238E27FC236}">
                <a16:creationId xmlns:a16="http://schemas.microsoft.com/office/drawing/2014/main" id="{98B217D5-0DB8-F96C-7B44-A7E31A5E423E}"/>
              </a:ext>
            </a:extLst>
          </p:cNvPr>
          <p:cNvPicPr>
            <a:picLocks noChangeAspect="1"/>
          </p:cNvPicPr>
          <p:nvPr/>
        </p:nvPicPr>
        <p:blipFill>
          <a:blip r:embed="rId20"/>
          <a:stretch>
            <a:fillRect/>
          </a:stretch>
        </p:blipFill>
        <p:spPr>
          <a:xfrm>
            <a:off x="8758343" y="4263789"/>
            <a:ext cx="3105150" cy="2343150"/>
          </a:xfrm>
          <a:prstGeom prst="rect">
            <a:avLst/>
          </a:prstGeom>
        </p:spPr>
      </p:pic>
      <p:pic>
        <p:nvPicPr>
          <p:cNvPr id="37" name="Picture 36">
            <a:extLst>
              <a:ext uri="{FF2B5EF4-FFF2-40B4-BE49-F238E27FC236}">
                <a16:creationId xmlns:a16="http://schemas.microsoft.com/office/drawing/2014/main" id="{6FE9E1B0-1773-4564-AED0-AC31048ABE7E}"/>
              </a:ext>
            </a:extLst>
          </p:cNvPr>
          <p:cNvPicPr>
            <a:picLocks noChangeAspect="1"/>
          </p:cNvPicPr>
          <p:nvPr/>
        </p:nvPicPr>
        <p:blipFill>
          <a:blip r:embed="rId21"/>
          <a:stretch>
            <a:fillRect/>
          </a:stretch>
        </p:blipFill>
        <p:spPr>
          <a:xfrm>
            <a:off x="8748383" y="4263789"/>
            <a:ext cx="3105150" cy="2343150"/>
          </a:xfrm>
          <a:prstGeom prst="rect">
            <a:avLst/>
          </a:prstGeom>
        </p:spPr>
      </p:pic>
      <p:pic>
        <p:nvPicPr>
          <p:cNvPr id="42" name="Picture 41">
            <a:extLst>
              <a:ext uri="{FF2B5EF4-FFF2-40B4-BE49-F238E27FC236}">
                <a16:creationId xmlns:a16="http://schemas.microsoft.com/office/drawing/2014/main" id="{051CA28D-832F-B423-C6EE-B4DD49126921}"/>
              </a:ext>
            </a:extLst>
          </p:cNvPr>
          <p:cNvPicPr>
            <a:picLocks noChangeAspect="1"/>
          </p:cNvPicPr>
          <p:nvPr/>
        </p:nvPicPr>
        <p:blipFill>
          <a:blip r:embed="rId22"/>
          <a:stretch>
            <a:fillRect/>
          </a:stretch>
        </p:blipFill>
        <p:spPr>
          <a:xfrm>
            <a:off x="8748147" y="4266344"/>
            <a:ext cx="3105150" cy="2343150"/>
          </a:xfrm>
          <a:prstGeom prst="rect">
            <a:avLst/>
          </a:prstGeom>
        </p:spPr>
      </p:pic>
      <p:pic>
        <p:nvPicPr>
          <p:cNvPr id="45" name="Picture 44">
            <a:extLst>
              <a:ext uri="{FF2B5EF4-FFF2-40B4-BE49-F238E27FC236}">
                <a16:creationId xmlns:a16="http://schemas.microsoft.com/office/drawing/2014/main" id="{FFC10082-B79D-0D54-58A9-E7DF8BACA981}"/>
              </a:ext>
            </a:extLst>
          </p:cNvPr>
          <p:cNvPicPr>
            <a:picLocks noChangeAspect="1"/>
          </p:cNvPicPr>
          <p:nvPr/>
        </p:nvPicPr>
        <p:blipFill>
          <a:blip r:embed="rId23"/>
          <a:stretch>
            <a:fillRect/>
          </a:stretch>
        </p:blipFill>
        <p:spPr>
          <a:xfrm>
            <a:off x="8749395" y="4263789"/>
            <a:ext cx="3105150" cy="2343150"/>
          </a:xfrm>
          <a:prstGeom prst="rect">
            <a:avLst/>
          </a:prstGeom>
        </p:spPr>
      </p:pic>
      <p:pic>
        <p:nvPicPr>
          <p:cNvPr id="48" name="Picture 47">
            <a:extLst>
              <a:ext uri="{FF2B5EF4-FFF2-40B4-BE49-F238E27FC236}">
                <a16:creationId xmlns:a16="http://schemas.microsoft.com/office/drawing/2014/main" id="{C81C5441-A2CD-173B-6128-724998F2770A}"/>
              </a:ext>
            </a:extLst>
          </p:cNvPr>
          <p:cNvPicPr>
            <a:picLocks noChangeAspect="1"/>
          </p:cNvPicPr>
          <p:nvPr/>
        </p:nvPicPr>
        <p:blipFill>
          <a:blip r:embed="rId24"/>
          <a:stretch>
            <a:fillRect/>
          </a:stretch>
        </p:blipFill>
        <p:spPr>
          <a:xfrm>
            <a:off x="8755853" y="4270052"/>
            <a:ext cx="3105150" cy="2343150"/>
          </a:xfrm>
          <a:prstGeom prst="rect">
            <a:avLst/>
          </a:prstGeom>
        </p:spPr>
      </p:pic>
      <p:grpSp>
        <p:nvGrpSpPr>
          <p:cNvPr id="14" name="Group 13">
            <a:extLst>
              <a:ext uri="{FF2B5EF4-FFF2-40B4-BE49-F238E27FC236}">
                <a16:creationId xmlns:a16="http://schemas.microsoft.com/office/drawing/2014/main" id="{B49C61B2-A268-1DDC-C070-E6A5BDCAD61C}"/>
              </a:ext>
            </a:extLst>
          </p:cNvPr>
          <p:cNvGrpSpPr/>
          <p:nvPr/>
        </p:nvGrpSpPr>
        <p:grpSpPr>
          <a:xfrm>
            <a:off x="8071882" y="2943629"/>
            <a:ext cx="1579563" cy="970742"/>
            <a:chOff x="2944231" y="3776453"/>
            <a:chExt cx="1579563" cy="970742"/>
          </a:xfrm>
        </p:grpSpPr>
        <p:graphicFrame>
          <p:nvGraphicFramePr>
            <p:cNvPr id="47" name="Object 15">
              <a:extLst>
                <a:ext uri="{FF2B5EF4-FFF2-40B4-BE49-F238E27FC236}">
                  <a16:creationId xmlns:a16="http://schemas.microsoft.com/office/drawing/2014/main" id="{522405B7-AC0C-5177-C370-5250C05C59D8}"/>
                </a:ext>
              </a:extLst>
            </p:cNvPr>
            <p:cNvGraphicFramePr>
              <a:graphicFrameLocks noChangeAspect="1"/>
            </p:cNvGraphicFramePr>
            <p:nvPr>
              <p:extLst>
                <p:ext uri="{D42A27DB-BD31-4B8C-83A1-F6EECF244321}">
                  <p14:modId xmlns:p14="http://schemas.microsoft.com/office/powerpoint/2010/main" val="2765701862"/>
                </p:ext>
              </p:extLst>
            </p:nvPr>
          </p:nvGraphicFramePr>
          <p:xfrm>
            <a:off x="2944231" y="4086795"/>
            <a:ext cx="1579563" cy="660400"/>
          </p:xfrm>
          <a:graphic>
            <a:graphicData uri="http://schemas.openxmlformats.org/presentationml/2006/ole">
              <mc:AlternateContent xmlns:mc="http://schemas.openxmlformats.org/markup-compatibility/2006">
                <mc:Choice xmlns:v="urn:schemas-microsoft-com:vml" Requires="v">
                  <p:oleObj name="Equation" r:id="rId25" imgW="939600" imgH="393480" progId="Equation.DSMT4">
                    <p:embed/>
                  </p:oleObj>
                </mc:Choice>
                <mc:Fallback>
                  <p:oleObj name="Equation" r:id="rId25" imgW="939600" imgH="393480" progId="Equation.DSMT4">
                    <p:embed/>
                    <p:pic>
                      <p:nvPicPr>
                        <p:cNvPr id="5" name="Object 15">
                          <a:extLst>
                            <a:ext uri="{FF2B5EF4-FFF2-40B4-BE49-F238E27FC236}">
                              <a16:creationId xmlns:a16="http://schemas.microsoft.com/office/drawing/2014/main" id="{522405B7-AC0C-5177-C370-5250C05C59D8}"/>
                            </a:ext>
                          </a:extLst>
                        </p:cNvPr>
                        <p:cNvPicPr>
                          <a:picLocks noChangeAspect="1" noChangeArrowheads="1"/>
                        </p:cNvPicPr>
                        <p:nvPr/>
                      </p:nvPicPr>
                      <p:blipFill>
                        <a:blip r:embed="rId26"/>
                        <a:srcRect/>
                        <a:stretch>
                          <a:fillRect/>
                        </a:stretch>
                      </p:blipFill>
                      <p:spPr bwMode="auto">
                        <a:xfrm>
                          <a:off x="2944231" y="4086795"/>
                          <a:ext cx="1579563"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Box 10">
              <a:extLst>
                <a:ext uri="{FF2B5EF4-FFF2-40B4-BE49-F238E27FC236}">
                  <a16:creationId xmlns:a16="http://schemas.microsoft.com/office/drawing/2014/main" id="{9F5F3E1C-6A3F-6B9B-CD51-D271EFFD5C32}"/>
                </a:ext>
              </a:extLst>
            </p:cNvPr>
            <p:cNvSpPr txBox="1"/>
            <p:nvPr/>
          </p:nvSpPr>
          <p:spPr>
            <a:xfrm>
              <a:off x="3024143" y="3776453"/>
              <a:ext cx="1320628" cy="369332"/>
            </a:xfrm>
            <a:prstGeom prst="rect">
              <a:avLst/>
            </a:prstGeom>
            <a:noFill/>
          </p:spPr>
          <p:txBody>
            <a:bodyPr wrap="square">
              <a:spAutoFit/>
            </a:bodyPr>
            <a:lstStyle/>
            <a:p>
              <a:r>
                <a:rPr lang="en-US" b="1" u="sng" dirty="0">
                  <a:solidFill>
                    <a:srgbClr val="FF0000"/>
                  </a:solidFill>
                  <a:latin typeface="TimesLTStd-Roman"/>
                </a:rPr>
                <a:t>Power Rule</a:t>
              </a:r>
              <a:endParaRPr lang="en-US" b="1" u="sng" dirty="0">
                <a:solidFill>
                  <a:srgbClr val="FF0000"/>
                </a:solidFill>
              </a:endParaRPr>
            </a:p>
          </p:txBody>
        </p:sp>
      </p:grpSp>
      <p:grpSp>
        <p:nvGrpSpPr>
          <p:cNvPr id="32" name="Group 31">
            <a:extLst>
              <a:ext uri="{FF2B5EF4-FFF2-40B4-BE49-F238E27FC236}">
                <a16:creationId xmlns:a16="http://schemas.microsoft.com/office/drawing/2014/main" id="{73FCE277-9BC4-D163-8869-9DC0113CD398}"/>
              </a:ext>
            </a:extLst>
          </p:cNvPr>
          <p:cNvGrpSpPr/>
          <p:nvPr/>
        </p:nvGrpSpPr>
        <p:grpSpPr>
          <a:xfrm>
            <a:off x="1471970" y="5816418"/>
            <a:ext cx="2044952" cy="761458"/>
            <a:chOff x="1471970" y="5816418"/>
            <a:chExt cx="2044952" cy="761458"/>
          </a:xfrm>
        </p:grpSpPr>
        <p:sp>
          <p:nvSpPr>
            <p:cNvPr id="17" name="Left Brace 16">
              <a:extLst>
                <a:ext uri="{FF2B5EF4-FFF2-40B4-BE49-F238E27FC236}">
                  <a16:creationId xmlns:a16="http://schemas.microsoft.com/office/drawing/2014/main" id="{9A28437A-9F16-A536-1304-679C348D127B}"/>
                </a:ext>
              </a:extLst>
            </p:cNvPr>
            <p:cNvSpPr/>
            <p:nvPr/>
          </p:nvSpPr>
          <p:spPr>
            <a:xfrm rot="16200000">
              <a:off x="2158323" y="5300092"/>
              <a:ext cx="381634" cy="1414286"/>
            </a:xfrm>
            <a:prstGeom prst="leftBrace">
              <a:avLst>
                <a:gd name="adj1" fmla="val 68664"/>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6931F12F-00D9-1171-4469-949ACAB2D3B7}"/>
                </a:ext>
              </a:extLst>
            </p:cNvPr>
            <p:cNvSpPr txBox="1"/>
            <p:nvPr/>
          </p:nvSpPr>
          <p:spPr>
            <a:xfrm>
              <a:off x="1471970" y="6208544"/>
              <a:ext cx="2044952" cy="369332"/>
            </a:xfrm>
            <a:prstGeom prst="rect">
              <a:avLst/>
            </a:prstGeom>
            <a:noFill/>
          </p:spPr>
          <p:txBody>
            <a:bodyPr wrap="square">
              <a:spAutoFit/>
            </a:bodyPr>
            <a:lstStyle/>
            <a:p>
              <a:r>
                <a:rPr lang="en-US" b="1" u="sng" dirty="0">
                  <a:solidFill>
                    <a:srgbClr val="FF0000"/>
                  </a:solidFill>
                  <a:latin typeface="TimesLTStd-Roman"/>
                </a:rPr>
                <a:t>Power Functions</a:t>
              </a:r>
              <a:endParaRPr lang="en-US" b="1" u="sng" dirty="0">
                <a:solidFill>
                  <a:srgbClr val="FF0000"/>
                </a:solidFill>
              </a:endParaRPr>
            </a:p>
          </p:txBody>
        </p:sp>
      </p:grpSp>
    </p:spTree>
    <p:extLst>
      <p:ext uri="{BB962C8B-B14F-4D97-AF65-F5344CB8AC3E}">
        <p14:creationId xmlns:p14="http://schemas.microsoft.com/office/powerpoint/2010/main" val="3537460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1"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45"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2000"/>
                                        <p:tgtEl>
                                          <p:spTgt spid="32"/>
                                        </p:tgtEl>
                                      </p:cBhvr>
                                    </p:animEffect>
                                    <p:anim calcmode="lin" valueType="num">
                                      <p:cBhvr>
                                        <p:cTn id="60" dur="2000" fill="hold"/>
                                        <p:tgtEl>
                                          <p:spTgt spid="32"/>
                                        </p:tgtEl>
                                        <p:attrNameLst>
                                          <p:attrName>ppt_w</p:attrName>
                                        </p:attrNameLst>
                                      </p:cBhvr>
                                      <p:tavLst>
                                        <p:tav tm="0" fmla="#ppt_w*sin(2.5*pi*$)">
                                          <p:val>
                                            <p:fltVal val="0"/>
                                          </p:val>
                                        </p:tav>
                                        <p:tav tm="100000">
                                          <p:val>
                                            <p:fltVal val="1"/>
                                          </p:val>
                                        </p:tav>
                                      </p:tavLst>
                                    </p:anim>
                                    <p:anim calcmode="lin" valueType="num">
                                      <p:cBhvr>
                                        <p:cTn id="61" dur="20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1000"/>
                                        <p:tgtEl>
                                          <p:spTgt spid="41"/>
                                        </p:tgtEl>
                                      </p:cBhvr>
                                    </p:animEffect>
                                    <p:anim calcmode="lin" valueType="num">
                                      <p:cBhvr>
                                        <p:cTn id="67" dur="1000" fill="hold"/>
                                        <p:tgtEl>
                                          <p:spTgt spid="41"/>
                                        </p:tgtEl>
                                        <p:attrNameLst>
                                          <p:attrName>ppt_x</p:attrName>
                                        </p:attrNameLst>
                                      </p:cBhvr>
                                      <p:tavLst>
                                        <p:tav tm="0">
                                          <p:val>
                                            <p:strVal val="#ppt_x"/>
                                          </p:val>
                                        </p:tav>
                                        <p:tav tm="100000">
                                          <p:val>
                                            <p:strVal val="#ppt_x"/>
                                          </p:val>
                                        </p:tav>
                                      </p:tavLst>
                                    </p:anim>
                                    <p:anim calcmode="lin" valueType="num">
                                      <p:cBhvr>
                                        <p:cTn id="6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500"/>
                                        <p:tgtEl>
                                          <p:spTgt spid="44"/>
                                        </p:tgtEl>
                                      </p:cBhvr>
                                    </p:animEffect>
                                  </p:childTnLst>
                                </p:cTn>
                              </p:par>
                            </p:childTnLst>
                          </p:cTn>
                        </p:par>
                      </p:childTnLst>
                    </p:cTn>
                  </p:par>
                  <p:par>
                    <p:cTn id="74" fill="hold">
                      <p:stCondLst>
                        <p:cond delay="indefinite"/>
                      </p:stCondLst>
                      <p:childTnLst>
                        <p:par>
                          <p:cTn id="75" fill="hold">
                            <p:stCondLst>
                              <p:cond delay="0"/>
                            </p:stCondLst>
                            <p:childTnLst>
                              <p:par>
                                <p:cTn id="76" presetID="45" presetClass="entr" presetSubtype="0" fill="hold"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2000"/>
                                        <p:tgtEl>
                                          <p:spTgt spid="14"/>
                                        </p:tgtEl>
                                      </p:cBhvr>
                                    </p:animEffect>
                                    <p:anim calcmode="lin" valueType="num">
                                      <p:cBhvr>
                                        <p:cTn id="79" dur="2000" fill="hold"/>
                                        <p:tgtEl>
                                          <p:spTgt spid="14"/>
                                        </p:tgtEl>
                                        <p:attrNameLst>
                                          <p:attrName>ppt_w</p:attrName>
                                        </p:attrNameLst>
                                      </p:cBhvr>
                                      <p:tavLst>
                                        <p:tav tm="0" fmla="#ppt_w*sin(2.5*pi*$)">
                                          <p:val>
                                            <p:fltVal val="0"/>
                                          </p:val>
                                        </p:tav>
                                        <p:tav tm="100000">
                                          <p:val>
                                            <p:fltVal val="1"/>
                                          </p:val>
                                        </p:tav>
                                      </p:tavLst>
                                    </p:anim>
                                    <p:anim calcmode="lin" valueType="num">
                                      <p:cBhvr>
                                        <p:cTn id="80"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fade">
                                      <p:cBhvr>
                                        <p:cTn id="85" dur="500"/>
                                        <p:tgtEl>
                                          <p:spTgt spid="49"/>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wipe(left)">
                                      <p:cBhvr>
                                        <p:cTn id="90" dur="500"/>
                                        <p:tgtEl>
                                          <p:spTgt spid="50"/>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2"/>
                                        </p:tgtEl>
                                        <p:attrNameLst>
                                          <p:attrName>style.visibility</p:attrName>
                                        </p:attrNameLst>
                                      </p:cBhvr>
                                      <p:to>
                                        <p:strVal val="visible"/>
                                      </p:to>
                                    </p:set>
                                    <p:animEffect transition="in" filter="wipe(left)">
                                      <p:cBhvr>
                                        <p:cTn id="95" dur="500"/>
                                        <p:tgtEl>
                                          <p:spTgt spid="2"/>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9"/>
                                        </p:tgtEl>
                                        <p:attrNameLst>
                                          <p:attrName>style.visibility</p:attrName>
                                        </p:attrNameLst>
                                      </p:cBhvr>
                                      <p:to>
                                        <p:strVal val="visible"/>
                                      </p:to>
                                    </p:set>
                                    <p:animEffect transition="in" filter="fade">
                                      <p:cBhvr>
                                        <p:cTn id="100" dur="500"/>
                                        <p:tgtEl>
                                          <p:spTgt spid="9"/>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fade">
                                      <p:cBhvr>
                                        <p:cTn id="105" dur="500"/>
                                        <p:tgtEl>
                                          <p:spTgt spid="13"/>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fade">
                                      <p:cBhvr>
                                        <p:cTn id="110" dur="500"/>
                                        <p:tgtEl>
                                          <p:spTgt spid="15"/>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20"/>
                                        </p:tgtEl>
                                        <p:attrNameLst>
                                          <p:attrName>style.visibility</p:attrName>
                                        </p:attrNameLst>
                                      </p:cBhvr>
                                      <p:to>
                                        <p:strVal val="visible"/>
                                      </p:to>
                                    </p:set>
                                    <p:animEffect transition="in" filter="fade">
                                      <p:cBhvr>
                                        <p:cTn id="115" dur="500"/>
                                        <p:tgtEl>
                                          <p:spTgt spid="20"/>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fade">
                                      <p:cBhvr>
                                        <p:cTn id="120" dur="500"/>
                                        <p:tgtEl>
                                          <p:spTgt spid="26"/>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fade">
                                      <p:cBhvr>
                                        <p:cTn id="125" dur="500"/>
                                        <p:tgtEl>
                                          <p:spTgt spid="37"/>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42"/>
                                        </p:tgtEl>
                                        <p:attrNameLst>
                                          <p:attrName>style.visibility</p:attrName>
                                        </p:attrNameLst>
                                      </p:cBhvr>
                                      <p:to>
                                        <p:strVal val="visible"/>
                                      </p:to>
                                    </p:set>
                                    <p:animEffect transition="in" filter="fade">
                                      <p:cBhvr>
                                        <p:cTn id="130" dur="500"/>
                                        <p:tgtEl>
                                          <p:spTgt spid="42"/>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45"/>
                                        </p:tgtEl>
                                        <p:attrNameLst>
                                          <p:attrName>style.visibility</p:attrName>
                                        </p:attrNameLst>
                                      </p:cBhvr>
                                      <p:to>
                                        <p:strVal val="visible"/>
                                      </p:to>
                                    </p:set>
                                    <p:animEffect transition="in" filter="fade">
                                      <p:cBhvr>
                                        <p:cTn id="135" dur="500"/>
                                        <p:tgtEl>
                                          <p:spTgt spid="45"/>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48"/>
                                        </p:tgtEl>
                                        <p:attrNameLst>
                                          <p:attrName>style.visibility</p:attrName>
                                        </p:attrNameLst>
                                      </p:cBhvr>
                                      <p:to>
                                        <p:strVal val="visible"/>
                                      </p:to>
                                    </p:set>
                                    <p:animEffect transition="in" filter="fade">
                                      <p:cBhvr>
                                        <p:cTn id="14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15DAE-31E2-426A-3E05-B410BE7AB5C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E94EF92-0CD9-B989-2E9D-93C384F10F49}"/>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9F6753-C9BF-D613-05AC-F60E72B5719B}"/>
              </a:ext>
            </a:extLst>
          </p:cNvPr>
          <p:cNvSpPr txBox="1"/>
          <p:nvPr/>
        </p:nvSpPr>
        <p:spPr>
          <a:xfrm>
            <a:off x="1635404" y="278485"/>
            <a:ext cx="3458749" cy="400110"/>
          </a:xfrm>
          <a:prstGeom prst="rect">
            <a:avLst/>
          </a:prstGeom>
          <a:noFill/>
        </p:spPr>
        <p:txBody>
          <a:bodyPr wrap="square">
            <a:spAutoFit/>
          </a:bodyPr>
          <a:lstStyle/>
          <a:p>
            <a:r>
              <a:rPr lang="en-US" sz="2000" b="0" i="0" u="none" strike="noStrike" baseline="0" dirty="0">
                <a:latin typeface="TimesLTStd-Roman"/>
              </a:rPr>
              <a:t>Differentiate the function.</a:t>
            </a:r>
            <a:endParaRPr lang="en-US" sz="2000" dirty="0"/>
          </a:p>
        </p:txBody>
      </p:sp>
      <p:sp>
        <p:nvSpPr>
          <p:cNvPr id="3" name="TextBox 2">
            <a:extLst>
              <a:ext uri="{FF2B5EF4-FFF2-40B4-BE49-F238E27FC236}">
                <a16:creationId xmlns:a16="http://schemas.microsoft.com/office/drawing/2014/main" id="{3ED7D44D-4779-20C0-ADF8-A78AC8B9A467}"/>
              </a:ext>
            </a:extLst>
          </p:cNvPr>
          <p:cNvSpPr txBox="1"/>
          <p:nvPr/>
        </p:nvSpPr>
        <p:spPr>
          <a:xfrm>
            <a:off x="273032"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5" name="Text Box 9">
            <a:extLst>
              <a:ext uri="{FF2B5EF4-FFF2-40B4-BE49-F238E27FC236}">
                <a16:creationId xmlns:a16="http://schemas.microsoft.com/office/drawing/2014/main" id="{011848CE-B2E9-2833-62E7-57335101EE5F}"/>
              </a:ext>
            </a:extLst>
          </p:cNvPr>
          <p:cNvSpPr txBox="1">
            <a:spLocks noChangeArrowheads="1"/>
          </p:cNvSpPr>
          <p:nvPr/>
        </p:nvSpPr>
        <p:spPr bwMode="auto">
          <a:xfrm>
            <a:off x="181970" y="1502878"/>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pSp>
        <p:nvGrpSpPr>
          <p:cNvPr id="6" name="Group 5">
            <a:extLst>
              <a:ext uri="{FF2B5EF4-FFF2-40B4-BE49-F238E27FC236}">
                <a16:creationId xmlns:a16="http://schemas.microsoft.com/office/drawing/2014/main" id="{D738E14D-E5FC-DA19-ACF3-BAA0BB127791}"/>
              </a:ext>
            </a:extLst>
          </p:cNvPr>
          <p:cNvGrpSpPr/>
          <p:nvPr/>
        </p:nvGrpSpPr>
        <p:grpSpPr>
          <a:xfrm>
            <a:off x="241717" y="834250"/>
            <a:ext cx="3065395" cy="630436"/>
            <a:chOff x="2607719" y="3316137"/>
            <a:chExt cx="3065395" cy="630436"/>
          </a:xfrm>
        </p:grpSpPr>
        <p:pic>
          <p:nvPicPr>
            <p:cNvPr id="7" name="Picture 6">
              <a:extLst>
                <a:ext uri="{FF2B5EF4-FFF2-40B4-BE49-F238E27FC236}">
                  <a16:creationId xmlns:a16="http://schemas.microsoft.com/office/drawing/2014/main" id="{7FCE41B0-13D2-7846-E2C4-8A5166F4FC14}"/>
                </a:ext>
              </a:extLst>
            </p:cNvPr>
            <p:cNvPicPr>
              <a:picLocks noChangeAspect="1"/>
            </p:cNvPicPr>
            <p:nvPr/>
          </p:nvPicPr>
          <p:blipFill>
            <a:blip r:embed="rId2"/>
            <a:stretch>
              <a:fillRect/>
            </a:stretch>
          </p:blipFill>
          <p:spPr>
            <a:xfrm>
              <a:off x="3102873" y="3316137"/>
              <a:ext cx="2570241" cy="630436"/>
            </a:xfrm>
            <a:prstGeom prst="rect">
              <a:avLst/>
            </a:prstGeom>
          </p:spPr>
        </p:pic>
        <p:sp>
          <p:nvSpPr>
            <p:cNvPr id="8" name="TextBox 7">
              <a:extLst>
                <a:ext uri="{FF2B5EF4-FFF2-40B4-BE49-F238E27FC236}">
                  <a16:creationId xmlns:a16="http://schemas.microsoft.com/office/drawing/2014/main" id="{7ACF4E1C-F389-B72F-9C77-459FBC901DC8}"/>
                </a:ext>
              </a:extLst>
            </p:cNvPr>
            <p:cNvSpPr txBox="1"/>
            <p:nvPr/>
          </p:nvSpPr>
          <p:spPr>
            <a:xfrm>
              <a:off x="2607719" y="3429000"/>
              <a:ext cx="699079" cy="400110"/>
            </a:xfrm>
            <a:prstGeom prst="rect">
              <a:avLst/>
            </a:prstGeom>
            <a:noFill/>
          </p:spPr>
          <p:txBody>
            <a:bodyPr wrap="square">
              <a:spAutoFit/>
            </a:bodyPr>
            <a:lstStyle/>
            <a:p>
              <a:r>
                <a:rPr lang="en-US" sz="2000" b="0" i="0" u="none" strike="noStrike" baseline="0" dirty="0">
                  <a:latin typeface="TimesLTStd-Roman"/>
                </a:rPr>
                <a:t>(</a:t>
              </a:r>
              <a:r>
                <a:rPr lang="en-US" sz="2000" dirty="0">
                  <a:latin typeface="TimesLTStd-Roman"/>
                </a:rPr>
                <a:t>b</a:t>
              </a:r>
              <a:r>
                <a:rPr lang="en-US" sz="2000" b="0" i="0" u="none" strike="noStrike" baseline="0" dirty="0">
                  <a:latin typeface="TimesLTStd-Roman"/>
                </a:rPr>
                <a:t>) </a:t>
              </a:r>
              <a:endParaRPr lang="en-US" sz="2000" dirty="0"/>
            </a:p>
          </p:txBody>
        </p:sp>
      </p:grpSp>
      <p:cxnSp>
        <p:nvCxnSpPr>
          <p:cNvPr id="9" name="Straight Connector 8">
            <a:extLst>
              <a:ext uri="{FF2B5EF4-FFF2-40B4-BE49-F238E27FC236}">
                <a16:creationId xmlns:a16="http://schemas.microsoft.com/office/drawing/2014/main" id="{CD92476C-8753-3437-E3B1-FE7511EC617E}"/>
              </a:ext>
            </a:extLst>
          </p:cNvPr>
          <p:cNvCxnSpPr>
            <a:cxnSpLocks/>
          </p:cNvCxnSpPr>
          <p:nvPr/>
        </p:nvCxnSpPr>
        <p:spPr>
          <a:xfrm>
            <a:off x="5957405" y="2052849"/>
            <a:ext cx="0" cy="4486098"/>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5DD031B-44B2-918E-8187-D7BF84DF0518}"/>
              </a:ext>
            </a:extLst>
          </p:cNvPr>
          <p:cNvPicPr>
            <a:picLocks noChangeAspect="1"/>
          </p:cNvPicPr>
          <p:nvPr/>
        </p:nvPicPr>
        <p:blipFill>
          <a:blip r:embed="rId3"/>
          <a:stretch>
            <a:fillRect/>
          </a:stretch>
        </p:blipFill>
        <p:spPr>
          <a:xfrm>
            <a:off x="1230327" y="2846449"/>
            <a:ext cx="2279270" cy="685859"/>
          </a:xfrm>
          <a:prstGeom prst="rect">
            <a:avLst/>
          </a:prstGeom>
        </p:spPr>
      </p:pic>
      <p:grpSp>
        <p:nvGrpSpPr>
          <p:cNvPr id="12" name="Group 11">
            <a:extLst>
              <a:ext uri="{FF2B5EF4-FFF2-40B4-BE49-F238E27FC236}">
                <a16:creationId xmlns:a16="http://schemas.microsoft.com/office/drawing/2014/main" id="{E88B022E-5C8A-980F-A4A6-56740AA38C52}"/>
              </a:ext>
            </a:extLst>
          </p:cNvPr>
          <p:cNvGrpSpPr/>
          <p:nvPr/>
        </p:nvGrpSpPr>
        <p:grpSpPr>
          <a:xfrm>
            <a:off x="181970" y="2149032"/>
            <a:ext cx="3065395" cy="630436"/>
            <a:chOff x="2607719" y="3316137"/>
            <a:chExt cx="3065395" cy="630436"/>
          </a:xfrm>
        </p:grpSpPr>
        <p:pic>
          <p:nvPicPr>
            <p:cNvPr id="13" name="Picture 12">
              <a:extLst>
                <a:ext uri="{FF2B5EF4-FFF2-40B4-BE49-F238E27FC236}">
                  <a16:creationId xmlns:a16="http://schemas.microsoft.com/office/drawing/2014/main" id="{0D004D2A-0350-74F0-3BA2-3709E52D06DA}"/>
                </a:ext>
              </a:extLst>
            </p:cNvPr>
            <p:cNvPicPr>
              <a:picLocks noChangeAspect="1"/>
            </p:cNvPicPr>
            <p:nvPr/>
          </p:nvPicPr>
          <p:blipFill>
            <a:blip r:embed="rId2"/>
            <a:stretch>
              <a:fillRect/>
            </a:stretch>
          </p:blipFill>
          <p:spPr>
            <a:xfrm>
              <a:off x="3102873" y="3316137"/>
              <a:ext cx="2570241" cy="630436"/>
            </a:xfrm>
            <a:prstGeom prst="rect">
              <a:avLst/>
            </a:prstGeom>
          </p:spPr>
        </p:pic>
        <p:sp>
          <p:nvSpPr>
            <p:cNvPr id="14" name="TextBox 13">
              <a:extLst>
                <a:ext uri="{FF2B5EF4-FFF2-40B4-BE49-F238E27FC236}">
                  <a16:creationId xmlns:a16="http://schemas.microsoft.com/office/drawing/2014/main" id="{19B57438-5EF4-584A-E862-B702B38F3A1F}"/>
                </a:ext>
              </a:extLst>
            </p:cNvPr>
            <p:cNvSpPr txBox="1"/>
            <p:nvPr/>
          </p:nvSpPr>
          <p:spPr>
            <a:xfrm>
              <a:off x="2607719" y="3429000"/>
              <a:ext cx="699079" cy="400110"/>
            </a:xfrm>
            <a:prstGeom prst="rect">
              <a:avLst/>
            </a:prstGeom>
            <a:noFill/>
          </p:spPr>
          <p:txBody>
            <a:bodyPr wrap="square">
              <a:spAutoFit/>
            </a:bodyPr>
            <a:lstStyle/>
            <a:p>
              <a:r>
                <a:rPr lang="en-US" sz="2000" b="0" i="0" u="none" strike="noStrike" baseline="0" dirty="0">
                  <a:latin typeface="TimesLTStd-Roman"/>
                </a:rPr>
                <a:t>(</a:t>
              </a:r>
              <a:r>
                <a:rPr lang="en-US" sz="2000" dirty="0">
                  <a:latin typeface="TimesLTStd-Roman"/>
                </a:rPr>
                <a:t>b</a:t>
              </a:r>
              <a:r>
                <a:rPr lang="en-US" sz="2000" b="0" i="0" u="none" strike="noStrike" baseline="0" dirty="0">
                  <a:latin typeface="TimesLTStd-Roman"/>
                </a:rPr>
                <a:t>) </a:t>
              </a:r>
              <a:endParaRPr lang="en-US" sz="2000" dirty="0"/>
            </a:p>
          </p:txBody>
        </p:sp>
      </p:grpSp>
      <p:pic>
        <p:nvPicPr>
          <p:cNvPr id="16" name="Picture 15">
            <a:extLst>
              <a:ext uri="{FF2B5EF4-FFF2-40B4-BE49-F238E27FC236}">
                <a16:creationId xmlns:a16="http://schemas.microsoft.com/office/drawing/2014/main" id="{421F37E4-43A2-D218-5599-8AAA22AEAB04}"/>
              </a:ext>
            </a:extLst>
          </p:cNvPr>
          <p:cNvPicPr>
            <a:picLocks noChangeAspect="1"/>
          </p:cNvPicPr>
          <p:nvPr/>
        </p:nvPicPr>
        <p:blipFill>
          <a:blip r:embed="rId4"/>
          <a:stretch>
            <a:fillRect/>
          </a:stretch>
        </p:blipFill>
        <p:spPr>
          <a:xfrm>
            <a:off x="1230327" y="3675082"/>
            <a:ext cx="2542529" cy="415674"/>
          </a:xfrm>
          <a:prstGeom prst="rect">
            <a:avLst/>
          </a:prstGeom>
        </p:spPr>
      </p:pic>
      <p:pic>
        <p:nvPicPr>
          <p:cNvPr id="18" name="Picture 17">
            <a:extLst>
              <a:ext uri="{FF2B5EF4-FFF2-40B4-BE49-F238E27FC236}">
                <a16:creationId xmlns:a16="http://schemas.microsoft.com/office/drawing/2014/main" id="{22778CA9-F4BC-66CD-E9D9-94B8297453DD}"/>
              </a:ext>
            </a:extLst>
          </p:cNvPr>
          <p:cNvPicPr>
            <a:picLocks noChangeAspect="1"/>
          </p:cNvPicPr>
          <p:nvPr/>
        </p:nvPicPr>
        <p:blipFill>
          <a:blip r:embed="rId5"/>
          <a:stretch>
            <a:fillRect/>
          </a:stretch>
        </p:blipFill>
        <p:spPr>
          <a:xfrm>
            <a:off x="383376" y="4269997"/>
            <a:ext cx="4302209" cy="429528"/>
          </a:xfrm>
          <a:prstGeom prst="rect">
            <a:avLst/>
          </a:prstGeom>
        </p:spPr>
      </p:pic>
      <p:pic>
        <p:nvPicPr>
          <p:cNvPr id="22" name="Picture 21">
            <a:extLst>
              <a:ext uri="{FF2B5EF4-FFF2-40B4-BE49-F238E27FC236}">
                <a16:creationId xmlns:a16="http://schemas.microsoft.com/office/drawing/2014/main" id="{E4B23B51-B54E-AC83-8C1C-38D50580ACF9}"/>
              </a:ext>
            </a:extLst>
          </p:cNvPr>
          <p:cNvPicPr>
            <a:picLocks noChangeAspect="1"/>
          </p:cNvPicPr>
          <p:nvPr/>
        </p:nvPicPr>
        <p:blipFill>
          <a:blip r:embed="rId6"/>
          <a:stretch>
            <a:fillRect/>
          </a:stretch>
        </p:blipFill>
        <p:spPr>
          <a:xfrm>
            <a:off x="1207951" y="4745515"/>
            <a:ext cx="2279270" cy="394889"/>
          </a:xfrm>
          <a:prstGeom prst="rect">
            <a:avLst/>
          </a:prstGeom>
        </p:spPr>
      </p:pic>
      <p:pic>
        <p:nvPicPr>
          <p:cNvPr id="24" name="Picture 23">
            <a:extLst>
              <a:ext uri="{FF2B5EF4-FFF2-40B4-BE49-F238E27FC236}">
                <a16:creationId xmlns:a16="http://schemas.microsoft.com/office/drawing/2014/main" id="{F26FF181-27CA-B612-C618-DDBE760E163F}"/>
              </a:ext>
            </a:extLst>
          </p:cNvPr>
          <p:cNvPicPr>
            <a:picLocks noChangeAspect="1"/>
          </p:cNvPicPr>
          <p:nvPr/>
        </p:nvPicPr>
        <p:blipFill>
          <a:blip r:embed="rId7"/>
          <a:stretch>
            <a:fillRect/>
          </a:stretch>
        </p:blipFill>
        <p:spPr>
          <a:xfrm>
            <a:off x="1164139" y="5223071"/>
            <a:ext cx="1648834" cy="623508"/>
          </a:xfrm>
          <a:prstGeom prst="rect">
            <a:avLst/>
          </a:prstGeom>
        </p:spPr>
      </p:pic>
      <p:graphicFrame>
        <p:nvGraphicFramePr>
          <p:cNvPr id="27" name="Object 15">
            <a:extLst>
              <a:ext uri="{FF2B5EF4-FFF2-40B4-BE49-F238E27FC236}">
                <a16:creationId xmlns:a16="http://schemas.microsoft.com/office/drawing/2014/main" id="{8EB264AD-3F48-0E64-14B6-D4AAF4CF12FF}"/>
              </a:ext>
            </a:extLst>
          </p:cNvPr>
          <p:cNvGraphicFramePr>
            <a:graphicFrameLocks noChangeAspect="1"/>
          </p:cNvGraphicFramePr>
          <p:nvPr>
            <p:extLst>
              <p:ext uri="{D42A27DB-BD31-4B8C-83A1-F6EECF244321}">
                <p14:modId xmlns:p14="http://schemas.microsoft.com/office/powerpoint/2010/main" val="3167848432"/>
              </p:ext>
            </p:extLst>
          </p:nvPr>
        </p:nvGraphicFramePr>
        <p:xfrm>
          <a:off x="1207951" y="5907762"/>
          <a:ext cx="1300163" cy="660400"/>
        </p:xfrm>
        <a:graphic>
          <a:graphicData uri="http://schemas.openxmlformats.org/presentationml/2006/ole">
            <mc:AlternateContent xmlns:mc="http://schemas.openxmlformats.org/markup-compatibility/2006">
              <mc:Choice xmlns:v="urn:schemas-microsoft-com:vml" Requires="v">
                <p:oleObj name="Equation" r:id="rId8" imgW="774360" imgH="393480" progId="Equation.DSMT4">
                  <p:embed/>
                </p:oleObj>
              </mc:Choice>
              <mc:Fallback>
                <p:oleObj name="Equation" r:id="rId8" imgW="774360" imgH="393480" progId="Equation.DSMT4">
                  <p:embed/>
                  <p:pic>
                    <p:nvPicPr>
                      <p:cNvPr id="2" name="Object 15">
                        <a:extLst>
                          <a:ext uri="{FF2B5EF4-FFF2-40B4-BE49-F238E27FC236}">
                            <a16:creationId xmlns:a16="http://schemas.microsoft.com/office/drawing/2014/main" id="{5CB1F028-40CD-92E3-DFE4-334FC73AC8D4}"/>
                          </a:ext>
                        </a:extLst>
                      </p:cNvPr>
                      <p:cNvPicPr>
                        <a:picLocks noChangeAspect="1" noChangeArrowheads="1"/>
                      </p:cNvPicPr>
                      <p:nvPr/>
                    </p:nvPicPr>
                    <p:blipFill>
                      <a:blip r:embed="rId9"/>
                      <a:srcRect/>
                      <a:stretch>
                        <a:fillRect/>
                      </a:stretch>
                    </p:blipFill>
                    <p:spPr bwMode="auto">
                      <a:xfrm>
                        <a:off x="1207951" y="5907762"/>
                        <a:ext cx="1300163"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9" name="Group 28">
            <a:extLst>
              <a:ext uri="{FF2B5EF4-FFF2-40B4-BE49-F238E27FC236}">
                <a16:creationId xmlns:a16="http://schemas.microsoft.com/office/drawing/2014/main" id="{478B3FD8-769D-E477-DAF6-4A0736E36C0A}"/>
              </a:ext>
            </a:extLst>
          </p:cNvPr>
          <p:cNvGrpSpPr/>
          <p:nvPr/>
        </p:nvGrpSpPr>
        <p:grpSpPr>
          <a:xfrm>
            <a:off x="3711111" y="798255"/>
            <a:ext cx="3066927" cy="579170"/>
            <a:chOff x="1695193" y="4126520"/>
            <a:chExt cx="3066927" cy="579170"/>
          </a:xfrm>
        </p:grpSpPr>
        <p:pic>
          <p:nvPicPr>
            <p:cNvPr id="30" name="Picture 29">
              <a:extLst>
                <a:ext uri="{FF2B5EF4-FFF2-40B4-BE49-F238E27FC236}">
                  <a16:creationId xmlns:a16="http://schemas.microsoft.com/office/drawing/2014/main" id="{2C625251-519F-5FE9-5CFE-52ABBAE17108}"/>
                </a:ext>
              </a:extLst>
            </p:cNvPr>
            <p:cNvPicPr>
              <a:picLocks noChangeAspect="1"/>
            </p:cNvPicPr>
            <p:nvPr/>
          </p:nvPicPr>
          <p:blipFill>
            <a:blip r:embed="rId10"/>
            <a:stretch>
              <a:fillRect/>
            </a:stretch>
          </p:blipFill>
          <p:spPr>
            <a:xfrm>
              <a:off x="2064406" y="4126520"/>
              <a:ext cx="2697714" cy="579170"/>
            </a:xfrm>
            <a:prstGeom prst="rect">
              <a:avLst/>
            </a:prstGeom>
          </p:spPr>
        </p:pic>
        <p:sp>
          <p:nvSpPr>
            <p:cNvPr id="31" name="TextBox 30">
              <a:extLst>
                <a:ext uri="{FF2B5EF4-FFF2-40B4-BE49-F238E27FC236}">
                  <a16:creationId xmlns:a16="http://schemas.microsoft.com/office/drawing/2014/main" id="{912DC800-AB3C-10BD-08EF-9162B2CD5ADF}"/>
                </a:ext>
              </a:extLst>
            </p:cNvPr>
            <p:cNvSpPr txBox="1"/>
            <p:nvPr/>
          </p:nvSpPr>
          <p:spPr>
            <a:xfrm>
              <a:off x="1695193" y="4234209"/>
              <a:ext cx="699079" cy="400110"/>
            </a:xfrm>
            <a:prstGeom prst="rect">
              <a:avLst/>
            </a:prstGeom>
            <a:noFill/>
          </p:spPr>
          <p:txBody>
            <a:bodyPr wrap="square">
              <a:spAutoFit/>
            </a:bodyPr>
            <a:lstStyle/>
            <a:p>
              <a:r>
                <a:rPr lang="en-US" sz="2000" b="0" i="0" u="none" strike="noStrike" baseline="0" dirty="0">
                  <a:latin typeface="TimesLTStd-Roman"/>
                </a:rPr>
                <a:t>(</a:t>
              </a:r>
              <a:r>
                <a:rPr lang="en-US" sz="2000" dirty="0">
                  <a:latin typeface="TimesLTStd-Roman"/>
                </a:rPr>
                <a:t>c</a:t>
              </a:r>
              <a:r>
                <a:rPr lang="en-US" sz="2000" b="0" i="0" u="none" strike="noStrike" baseline="0" dirty="0">
                  <a:latin typeface="TimesLTStd-Roman"/>
                </a:rPr>
                <a:t>) </a:t>
              </a:r>
              <a:endParaRPr lang="en-US" sz="2000" dirty="0"/>
            </a:p>
          </p:txBody>
        </p:sp>
      </p:grpSp>
      <p:grpSp>
        <p:nvGrpSpPr>
          <p:cNvPr id="32" name="Group 31">
            <a:extLst>
              <a:ext uri="{FF2B5EF4-FFF2-40B4-BE49-F238E27FC236}">
                <a16:creationId xmlns:a16="http://schemas.microsoft.com/office/drawing/2014/main" id="{768A996E-EEE5-F0C6-37E1-82D87D3443AC}"/>
              </a:ext>
            </a:extLst>
          </p:cNvPr>
          <p:cNvGrpSpPr/>
          <p:nvPr/>
        </p:nvGrpSpPr>
        <p:grpSpPr>
          <a:xfrm>
            <a:off x="6172535" y="1898436"/>
            <a:ext cx="3066927" cy="579170"/>
            <a:chOff x="1695193" y="4126520"/>
            <a:chExt cx="3066927" cy="579170"/>
          </a:xfrm>
        </p:grpSpPr>
        <p:pic>
          <p:nvPicPr>
            <p:cNvPr id="33" name="Picture 32">
              <a:extLst>
                <a:ext uri="{FF2B5EF4-FFF2-40B4-BE49-F238E27FC236}">
                  <a16:creationId xmlns:a16="http://schemas.microsoft.com/office/drawing/2014/main" id="{112579A4-CE74-387E-7EFC-9FEA8241A739}"/>
                </a:ext>
              </a:extLst>
            </p:cNvPr>
            <p:cNvPicPr>
              <a:picLocks noChangeAspect="1"/>
            </p:cNvPicPr>
            <p:nvPr/>
          </p:nvPicPr>
          <p:blipFill>
            <a:blip r:embed="rId10"/>
            <a:stretch>
              <a:fillRect/>
            </a:stretch>
          </p:blipFill>
          <p:spPr>
            <a:xfrm>
              <a:off x="2064406" y="4126520"/>
              <a:ext cx="2697714" cy="579170"/>
            </a:xfrm>
            <a:prstGeom prst="rect">
              <a:avLst/>
            </a:prstGeom>
          </p:spPr>
        </p:pic>
        <p:sp>
          <p:nvSpPr>
            <p:cNvPr id="34" name="TextBox 33">
              <a:extLst>
                <a:ext uri="{FF2B5EF4-FFF2-40B4-BE49-F238E27FC236}">
                  <a16:creationId xmlns:a16="http://schemas.microsoft.com/office/drawing/2014/main" id="{F6DC7434-47FA-B4E9-6DD0-AD7CB1D9E4E5}"/>
                </a:ext>
              </a:extLst>
            </p:cNvPr>
            <p:cNvSpPr txBox="1"/>
            <p:nvPr/>
          </p:nvSpPr>
          <p:spPr>
            <a:xfrm>
              <a:off x="1695193" y="4234209"/>
              <a:ext cx="699079" cy="400110"/>
            </a:xfrm>
            <a:prstGeom prst="rect">
              <a:avLst/>
            </a:prstGeom>
            <a:noFill/>
          </p:spPr>
          <p:txBody>
            <a:bodyPr wrap="square">
              <a:spAutoFit/>
            </a:bodyPr>
            <a:lstStyle/>
            <a:p>
              <a:r>
                <a:rPr lang="en-US" sz="2000" b="0" i="0" u="none" strike="noStrike" baseline="0" dirty="0">
                  <a:latin typeface="TimesLTStd-Roman"/>
                </a:rPr>
                <a:t>(</a:t>
              </a:r>
              <a:r>
                <a:rPr lang="en-US" sz="2000" dirty="0">
                  <a:latin typeface="TimesLTStd-Roman"/>
                </a:rPr>
                <a:t>c</a:t>
              </a:r>
              <a:r>
                <a:rPr lang="en-US" sz="2000" b="0" i="0" u="none" strike="noStrike" baseline="0" dirty="0">
                  <a:latin typeface="TimesLTStd-Roman"/>
                </a:rPr>
                <a:t>) </a:t>
              </a:r>
              <a:endParaRPr lang="en-US" sz="2000" dirty="0"/>
            </a:p>
          </p:txBody>
        </p:sp>
      </p:grpSp>
      <p:pic>
        <p:nvPicPr>
          <p:cNvPr id="36" name="Picture 35">
            <a:extLst>
              <a:ext uri="{FF2B5EF4-FFF2-40B4-BE49-F238E27FC236}">
                <a16:creationId xmlns:a16="http://schemas.microsoft.com/office/drawing/2014/main" id="{4A08A476-FB35-47DE-359B-BC3A86CDEC57}"/>
              </a:ext>
            </a:extLst>
          </p:cNvPr>
          <p:cNvPicPr>
            <a:picLocks noChangeAspect="1"/>
          </p:cNvPicPr>
          <p:nvPr/>
        </p:nvPicPr>
        <p:blipFill>
          <a:blip r:embed="rId11"/>
          <a:stretch>
            <a:fillRect/>
          </a:stretch>
        </p:blipFill>
        <p:spPr>
          <a:xfrm>
            <a:off x="6543987" y="3648843"/>
            <a:ext cx="4731737" cy="381033"/>
          </a:xfrm>
          <a:prstGeom prst="rect">
            <a:avLst/>
          </a:prstGeom>
        </p:spPr>
      </p:pic>
      <p:pic>
        <p:nvPicPr>
          <p:cNvPr id="38" name="Picture 37">
            <a:extLst>
              <a:ext uri="{FF2B5EF4-FFF2-40B4-BE49-F238E27FC236}">
                <a16:creationId xmlns:a16="http://schemas.microsoft.com/office/drawing/2014/main" id="{CE51252C-3F72-3B4D-C3C1-1F9F74F4EEE6}"/>
              </a:ext>
            </a:extLst>
          </p:cNvPr>
          <p:cNvPicPr>
            <a:picLocks noChangeAspect="1"/>
          </p:cNvPicPr>
          <p:nvPr/>
        </p:nvPicPr>
        <p:blipFill>
          <a:blip r:embed="rId12"/>
          <a:stretch>
            <a:fillRect/>
          </a:stretch>
        </p:blipFill>
        <p:spPr>
          <a:xfrm>
            <a:off x="7229226" y="4253212"/>
            <a:ext cx="4385344" cy="568085"/>
          </a:xfrm>
          <a:prstGeom prst="rect">
            <a:avLst/>
          </a:prstGeom>
        </p:spPr>
      </p:pic>
      <p:graphicFrame>
        <p:nvGraphicFramePr>
          <p:cNvPr id="41" name="Object 15">
            <a:extLst>
              <a:ext uri="{FF2B5EF4-FFF2-40B4-BE49-F238E27FC236}">
                <a16:creationId xmlns:a16="http://schemas.microsoft.com/office/drawing/2014/main" id="{46F1D4BB-40B9-DAA5-9A3F-E1D947BBE6C3}"/>
              </a:ext>
            </a:extLst>
          </p:cNvPr>
          <p:cNvGraphicFramePr>
            <a:graphicFrameLocks noChangeAspect="1"/>
          </p:cNvGraphicFramePr>
          <p:nvPr>
            <p:extLst>
              <p:ext uri="{D42A27DB-BD31-4B8C-83A1-F6EECF244321}">
                <p14:modId xmlns:p14="http://schemas.microsoft.com/office/powerpoint/2010/main" val="106815105"/>
              </p:ext>
            </p:extLst>
          </p:nvPr>
        </p:nvGraphicFramePr>
        <p:xfrm>
          <a:off x="7204049" y="4879658"/>
          <a:ext cx="2919412" cy="809625"/>
        </p:xfrm>
        <a:graphic>
          <a:graphicData uri="http://schemas.openxmlformats.org/presentationml/2006/ole">
            <mc:AlternateContent xmlns:mc="http://schemas.openxmlformats.org/markup-compatibility/2006">
              <mc:Choice xmlns:v="urn:schemas-microsoft-com:vml" Requires="v">
                <p:oleObj name="Equation" r:id="rId13" imgW="1739880" imgH="482400" progId="Equation.DSMT4">
                  <p:embed/>
                </p:oleObj>
              </mc:Choice>
              <mc:Fallback>
                <p:oleObj name="Equation" r:id="rId13" imgW="1739880" imgH="482400" progId="Equation.DSMT4">
                  <p:embed/>
                  <p:pic>
                    <p:nvPicPr>
                      <p:cNvPr id="27" name="Object 15">
                        <a:extLst>
                          <a:ext uri="{FF2B5EF4-FFF2-40B4-BE49-F238E27FC236}">
                            <a16:creationId xmlns:a16="http://schemas.microsoft.com/office/drawing/2014/main" id="{8EB264AD-3F48-0E64-14B6-D4AAF4CF12FF}"/>
                          </a:ext>
                        </a:extLst>
                      </p:cNvPr>
                      <p:cNvPicPr>
                        <a:picLocks noChangeAspect="1" noChangeArrowheads="1"/>
                      </p:cNvPicPr>
                      <p:nvPr/>
                    </p:nvPicPr>
                    <p:blipFill>
                      <a:blip r:embed="rId14"/>
                      <a:srcRect/>
                      <a:stretch>
                        <a:fillRect/>
                      </a:stretch>
                    </p:blipFill>
                    <p:spPr bwMode="auto">
                      <a:xfrm>
                        <a:off x="7204049" y="4879658"/>
                        <a:ext cx="2919412" cy="809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 name="Object 15">
            <a:extLst>
              <a:ext uri="{FF2B5EF4-FFF2-40B4-BE49-F238E27FC236}">
                <a16:creationId xmlns:a16="http://schemas.microsoft.com/office/drawing/2014/main" id="{2138735B-95B4-4BD3-1EDA-64F892384625}"/>
              </a:ext>
            </a:extLst>
          </p:cNvPr>
          <p:cNvGraphicFramePr>
            <a:graphicFrameLocks noChangeAspect="1"/>
          </p:cNvGraphicFramePr>
          <p:nvPr>
            <p:extLst>
              <p:ext uri="{D42A27DB-BD31-4B8C-83A1-F6EECF244321}">
                <p14:modId xmlns:p14="http://schemas.microsoft.com/office/powerpoint/2010/main" val="3249430691"/>
              </p:ext>
            </p:extLst>
          </p:nvPr>
        </p:nvGraphicFramePr>
        <p:xfrm>
          <a:off x="7236361" y="5782199"/>
          <a:ext cx="2471738" cy="766763"/>
        </p:xfrm>
        <a:graphic>
          <a:graphicData uri="http://schemas.openxmlformats.org/presentationml/2006/ole">
            <mc:AlternateContent xmlns:mc="http://schemas.openxmlformats.org/markup-compatibility/2006">
              <mc:Choice xmlns:v="urn:schemas-microsoft-com:vml" Requires="v">
                <p:oleObj name="Equation" r:id="rId15" imgW="1473120" imgH="457200" progId="Equation.DSMT4">
                  <p:embed/>
                </p:oleObj>
              </mc:Choice>
              <mc:Fallback>
                <p:oleObj name="Equation" r:id="rId15" imgW="1473120" imgH="457200" progId="Equation.DSMT4">
                  <p:embed/>
                  <p:pic>
                    <p:nvPicPr>
                      <p:cNvPr id="41" name="Object 15">
                        <a:extLst>
                          <a:ext uri="{FF2B5EF4-FFF2-40B4-BE49-F238E27FC236}">
                            <a16:creationId xmlns:a16="http://schemas.microsoft.com/office/drawing/2014/main" id="{46F1D4BB-40B9-DAA5-9A3F-E1D947BBE6C3}"/>
                          </a:ext>
                        </a:extLst>
                      </p:cNvPr>
                      <p:cNvPicPr>
                        <a:picLocks noChangeAspect="1" noChangeArrowheads="1"/>
                      </p:cNvPicPr>
                      <p:nvPr/>
                    </p:nvPicPr>
                    <p:blipFill>
                      <a:blip r:embed="rId16"/>
                      <a:srcRect/>
                      <a:stretch>
                        <a:fillRect/>
                      </a:stretch>
                    </p:blipFill>
                    <p:spPr bwMode="auto">
                      <a:xfrm>
                        <a:off x="7236361" y="5782199"/>
                        <a:ext cx="2471738" cy="766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3" name="Picture 42">
            <a:extLst>
              <a:ext uri="{FF2B5EF4-FFF2-40B4-BE49-F238E27FC236}">
                <a16:creationId xmlns:a16="http://schemas.microsoft.com/office/drawing/2014/main" id="{01C0E940-A057-62A6-0240-EDD25B11DB2F}"/>
              </a:ext>
            </a:extLst>
          </p:cNvPr>
          <p:cNvPicPr>
            <a:picLocks noChangeAspect="1"/>
          </p:cNvPicPr>
          <p:nvPr/>
        </p:nvPicPr>
        <p:blipFill>
          <a:blip r:embed="rId17"/>
          <a:stretch>
            <a:fillRect/>
          </a:stretch>
        </p:blipFill>
        <p:spPr>
          <a:xfrm>
            <a:off x="7196892" y="3619849"/>
            <a:ext cx="1583589" cy="436339"/>
          </a:xfrm>
          <a:prstGeom prst="rect">
            <a:avLst/>
          </a:prstGeom>
        </p:spPr>
      </p:pic>
      <p:pic>
        <p:nvPicPr>
          <p:cNvPr id="44" name="Picture 43">
            <a:extLst>
              <a:ext uri="{FF2B5EF4-FFF2-40B4-BE49-F238E27FC236}">
                <a16:creationId xmlns:a16="http://schemas.microsoft.com/office/drawing/2014/main" id="{59982B3D-B8E8-BF76-C031-228D765314BB}"/>
              </a:ext>
            </a:extLst>
          </p:cNvPr>
          <p:cNvPicPr>
            <a:picLocks noChangeAspect="1"/>
          </p:cNvPicPr>
          <p:nvPr/>
        </p:nvPicPr>
        <p:blipFill>
          <a:blip r:embed="rId17"/>
          <a:stretch>
            <a:fillRect/>
          </a:stretch>
        </p:blipFill>
        <p:spPr>
          <a:xfrm>
            <a:off x="8780481" y="3628093"/>
            <a:ext cx="595371" cy="436339"/>
          </a:xfrm>
          <a:prstGeom prst="rect">
            <a:avLst/>
          </a:prstGeom>
        </p:spPr>
      </p:pic>
      <p:pic>
        <p:nvPicPr>
          <p:cNvPr id="45" name="Picture 44">
            <a:extLst>
              <a:ext uri="{FF2B5EF4-FFF2-40B4-BE49-F238E27FC236}">
                <a16:creationId xmlns:a16="http://schemas.microsoft.com/office/drawing/2014/main" id="{7BB4708C-DB82-8092-66F7-70EAE1C06F9F}"/>
              </a:ext>
            </a:extLst>
          </p:cNvPr>
          <p:cNvPicPr>
            <a:picLocks noChangeAspect="1"/>
          </p:cNvPicPr>
          <p:nvPr/>
        </p:nvPicPr>
        <p:blipFill>
          <a:blip r:embed="rId17"/>
          <a:stretch>
            <a:fillRect/>
          </a:stretch>
        </p:blipFill>
        <p:spPr>
          <a:xfrm>
            <a:off x="9375853" y="3614138"/>
            <a:ext cx="516381" cy="436339"/>
          </a:xfrm>
          <a:prstGeom prst="rect">
            <a:avLst/>
          </a:prstGeom>
        </p:spPr>
      </p:pic>
      <p:pic>
        <p:nvPicPr>
          <p:cNvPr id="46" name="Picture 45">
            <a:extLst>
              <a:ext uri="{FF2B5EF4-FFF2-40B4-BE49-F238E27FC236}">
                <a16:creationId xmlns:a16="http://schemas.microsoft.com/office/drawing/2014/main" id="{E906FECE-0215-5F1D-6D26-93CB62FD3BC4}"/>
              </a:ext>
            </a:extLst>
          </p:cNvPr>
          <p:cNvPicPr>
            <a:picLocks noChangeAspect="1"/>
          </p:cNvPicPr>
          <p:nvPr/>
        </p:nvPicPr>
        <p:blipFill>
          <a:blip r:embed="rId17"/>
          <a:stretch>
            <a:fillRect/>
          </a:stretch>
        </p:blipFill>
        <p:spPr>
          <a:xfrm>
            <a:off x="9910162" y="3628092"/>
            <a:ext cx="1583589" cy="436339"/>
          </a:xfrm>
          <a:prstGeom prst="rect">
            <a:avLst/>
          </a:prstGeom>
        </p:spPr>
      </p:pic>
      <p:grpSp>
        <p:nvGrpSpPr>
          <p:cNvPr id="20" name="Group 19">
            <a:extLst>
              <a:ext uri="{FF2B5EF4-FFF2-40B4-BE49-F238E27FC236}">
                <a16:creationId xmlns:a16="http://schemas.microsoft.com/office/drawing/2014/main" id="{CF9F2425-1446-5E18-14D2-9F6E06F84032}"/>
              </a:ext>
            </a:extLst>
          </p:cNvPr>
          <p:cNvGrpSpPr/>
          <p:nvPr/>
        </p:nvGrpSpPr>
        <p:grpSpPr>
          <a:xfrm>
            <a:off x="6568513" y="2551637"/>
            <a:ext cx="2446232" cy="936711"/>
            <a:chOff x="6568513" y="2551637"/>
            <a:chExt cx="2446232" cy="936711"/>
          </a:xfrm>
        </p:grpSpPr>
        <p:pic>
          <p:nvPicPr>
            <p:cNvPr id="17" name="Picture 16">
              <a:extLst>
                <a:ext uri="{FF2B5EF4-FFF2-40B4-BE49-F238E27FC236}">
                  <a16:creationId xmlns:a16="http://schemas.microsoft.com/office/drawing/2014/main" id="{BFDA2A40-5432-628D-F729-B936B1F3CFBF}"/>
                </a:ext>
              </a:extLst>
            </p:cNvPr>
            <p:cNvPicPr>
              <a:picLocks noChangeAspect="1"/>
            </p:cNvPicPr>
            <p:nvPr/>
          </p:nvPicPr>
          <p:blipFill>
            <a:blip r:embed="rId18"/>
            <a:stretch>
              <a:fillRect/>
            </a:stretch>
          </p:blipFill>
          <p:spPr>
            <a:xfrm>
              <a:off x="6568513" y="2947281"/>
              <a:ext cx="2446232" cy="541067"/>
            </a:xfrm>
            <a:prstGeom prst="rect">
              <a:avLst/>
            </a:prstGeom>
          </p:spPr>
        </p:pic>
        <p:sp>
          <p:nvSpPr>
            <p:cNvPr id="19" name="TextBox 18">
              <a:extLst>
                <a:ext uri="{FF2B5EF4-FFF2-40B4-BE49-F238E27FC236}">
                  <a16:creationId xmlns:a16="http://schemas.microsoft.com/office/drawing/2014/main" id="{BF58B266-13D5-DE56-F8F7-D41496F36B54}"/>
                </a:ext>
              </a:extLst>
            </p:cNvPr>
            <p:cNvSpPr txBox="1"/>
            <p:nvPr/>
          </p:nvSpPr>
          <p:spPr>
            <a:xfrm>
              <a:off x="7055178" y="2551637"/>
              <a:ext cx="1608577" cy="369332"/>
            </a:xfrm>
            <a:prstGeom prst="rect">
              <a:avLst/>
            </a:prstGeom>
            <a:noFill/>
          </p:spPr>
          <p:txBody>
            <a:bodyPr wrap="square">
              <a:spAutoFit/>
            </a:bodyPr>
            <a:lstStyle/>
            <a:p>
              <a:r>
                <a:rPr lang="en-US" b="1" u="sng" dirty="0">
                  <a:solidFill>
                    <a:srgbClr val="FF0000"/>
                  </a:solidFill>
                  <a:latin typeface="TimesLTStd-Roman"/>
                </a:rPr>
                <a:t>Product Rule</a:t>
              </a:r>
              <a:endParaRPr lang="en-US" b="1" u="sng" dirty="0">
                <a:solidFill>
                  <a:srgbClr val="FF0000"/>
                </a:solidFill>
              </a:endParaRPr>
            </a:p>
          </p:txBody>
        </p:sp>
      </p:grpSp>
      <p:grpSp>
        <p:nvGrpSpPr>
          <p:cNvPr id="21" name="Group 20">
            <a:extLst>
              <a:ext uri="{FF2B5EF4-FFF2-40B4-BE49-F238E27FC236}">
                <a16:creationId xmlns:a16="http://schemas.microsoft.com/office/drawing/2014/main" id="{75161E5C-F0B9-FC90-89A0-D25FFE800F2C}"/>
              </a:ext>
            </a:extLst>
          </p:cNvPr>
          <p:cNvGrpSpPr/>
          <p:nvPr/>
        </p:nvGrpSpPr>
        <p:grpSpPr>
          <a:xfrm>
            <a:off x="4342668" y="3189378"/>
            <a:ext cx="1579563" cy="970742"/>
            <a:chOff x="2944231" y="3776453"/>
            <a:chExt cx="1579563" cy="970742"/>
          </a:xfrm>
        </p:grpSpPr>
        <p:graphicFrame>
          <p:nvGraphicFramePr>
            <p:cNvPr id="23" name="Object 15">
              <a:extLst>
                <a:ext uri="{FF2B5EF4-FFF2-40B4-BE49-F238E27FC236}">
                  <a16:creationId xmlns:a16="http://schemas.microsoft.com/office/drawing/2014/main" id="{5F9F894A-2188-ECAC-0AC4-6F252D5E29E3}"/>
                </a:ext>
              </a:extLst>
            </p:cNvPr>
            <p:cNvGraphicFramePr>
              <a:graphicFrameLocks noChangeAspect="1"/>
            </p:cNvGraphicFramePr>
            <p:nvPr>
              <p:extLst>
                <p:ext uri="{D42A27DB-BD31-4B8C-83A1-F6EECF244321}">
                  <p14:modId xmlns:p14="http://schemas.microsoft.com/office/powerpoint/2010/main" val="1869860295"/>
                </p:ext>
              </p:extLst>
            </p:nvPr>
          </p:nvGraphicFramePr>
          <p:xfrm>
            <a:off x="2944231" y="4086795"/>
            <a:ext cx="1579563" cy="660400"/>
          </p:xfrm>
          <a:graphic>
            <a:graphicData uri="http://schemas.openxmlformats.org/presentationml/2006/ole">
              <mc:AlternateContent xmlns:mc="http://schemas.openxmlformats.org/markup-compatibility/2006">
                <mc:Choice xmlns:v="urn:schemas-microsoft-com:vml" Requires="v">
                  <p:oleObj name="Equation" r:id="rId19" imgW="939600" imgH="393480" progId="Equation.DSMT4">
                    <p:embed/>
                  </p:oleObj>
                </mc:Choice>
                <mc:Fallback>
                  <p:oleObj name="Equation" r:id="rId19" imgW="939600" imgH="393480" progId="Equation.DSMT4">
                    <p:embed/>
                    <p:pic>
                      <p:nvPicPr>
                        <p:cNvPr id="47" name="Object 15">
                          <a:extLst>
                            <a:ext uri="{FF2B5EF4-FFF2-40B4-BE49-F238E27FC236}">
                              <a16:creationId xmlns:a16="http://schemas.microsoft.com/office/drawing/2014/main" id="{522405B7-AC0C-5177-C370-5250C05C59D8}"/>
                            </a:ext>
                          </a:extLst>
                        </p:cNvPr>
                        <p:cNvPicPr>
                          <a:picLocks noChangeAspect="1" noChangeArrowheads="1"/>
                        </p:cNvPicPr>
                        <p:nvPr/>
                      </p:nvPicPr>
                      <p:blipFill>
                        <a:blip r:embed="rId20"/>
                        <a:srcRect/>
                        <a:stretch>
                          <a:fillRect/>
                        </a:stretch>
                      </p:blipFill>
                      <p:spPr bwMode="auto">
                        <a:xfrm>
                          <a:off x="2944231" y="4086795"/>
                          <a:ext cx="1579563"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 name="TextBox 24">
              <a:extLst>
                <a:ext uri="{FF2B5EF4-FFF2-40B4-BE49-F238E27FC236}">
                  <a16:creationId xmlns:a16="http://schemas.microsoft.com/office/drawing/2014/main" id="{2130DB2C-E430-C403-4627-D580B2F46183}"/>
                </a:ext>
              </a:extLst>
            </p:cNvPr>
            <p:cNvSpPr txBox="1"/>
            <p:nvPr/>
          </p:nvSpPr>
          <p:spPr>
            <a:xfrm>
              <a:off x="3024143" y="3776453"/>
              <a:ext cx="1320628" cy="369332"/>
            </a:xfrm>
            <a:prstGeom prst="rect">
              <a:avLst/>
            </a:prstGeom>
            <a:noFill/>
          </p:spPr>
          <p:txBody>
            <a:bodyPr wrap="square">
              <a:spAutoFit/>
            </a:bodyPr>
            <a:lstStyle/>
            <a:p>
              <a:r>
                <a:rPr lang="en-US" b="1" u="sng" dirty="0">
                  <a:solidFill>
                    <a:srgbClr val="FF0000"/>
                  </a:solidFill>
                  <a:latin typeface="TimesLTStd-Roman"/>
                </a:rPr>
                <a:t>Power Rule</a:t>
              </a:r>
              <a:endParaRPr lang="en-US" b="1" u="sng" dirty="0">
                <a:solidFill>
                  <a:srgbClr val="FF0000"/>
                </a:solidFill>
              </a:endParaRPr>
            </a:p>
          </p:txBody>
        </p:sp>
      </p:grpSp>
    </p:spTree>
    <p:extLst>
      <p:ext uri="{BB962C8B-B14F-4D97-AF65-F5344CB8AC3E}">
        <p14:creationId xmlns:p14="http://schemas.microsoft.com/office/powerpoint/2010/main" val="2993657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anim calcmode="lin" valueType="num">
                                      <p:cBhvr>
                                        <p:cTn id="28" dur="2000" fill="hold"/>
                                        <p:tgtEl>
                                          <p:spTgt spid="21"/>
                                        </p:tgtEl>
                                        <p:attrNameLst>
                                          <p:attrName>ppt_w</p:attrName>
                                        </p:attrNameLst>
                                      </p:cBhvr>
                                      <p:tavLst>
                                        <p:tav tm="0" fmla="#ppt_w*sin(2.5*pi*$)">
                                          <p:val>
                                            <p:fltVal val="0"/>
                                          </p:val>
                                        </p:tav>
                                        <p:tav tm="100000">
                                          <p:val>
                                            <p:fltVal val="1"/>
                                          </p:val>
                                        </p:tav>
                                      </p:tavLst>
                                    </p:anim>
                                    <p:anim calcmode="lin" valueType="num">
                                      <p:cBhvr>
                                        <p:cTn id="29"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45" presetClass="entr" presetSubtype="0" fill="hold"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2000"/>
                                        <p:tgtEl>
                                          <p:spTgt spid="20"/>
                                        </p:tgtEl>
                                      </p:cBhvr>
                                    </p:animEffect>
                                    <p:anim calcmode="lin" valueType="num">
                                      <p:cBhvr>
                                        <p:cTn id="67" dur="2000" fill="hold"/>
                                        <p:tgtEl>
                                          <p:spTgt spid="20"/>
                                        </p:tgtEl>
                                        <p:attrNameLst>
                                          <p:attrName>ppt_w</p:attrName>
                                        </p:attrNameLst>
                                      </p:cBhvr>
                                      <p:tavLst>
                                        <p:tav tm="0" fmla="#ppt_w*sin(2.5*pi*$)">
                                          <p:val>
                                            <p:fltVal val="0"/>
                                          </p:val>
                                        </p:tav>
                                        <p:tav tm="100000">
                                          <p:val>
                                            <p:fltVal val="1"/>
                                          </p:val>
                                        </p:tav>
                                      </p:tavLst>
                                    </p:anim>
                                    <p:anim calcmode="lin" valueType="num">
                                      <p:cBhvr>
                                        <p:cTn id="68"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43"/>
                                        </p:tgtEl>
                                      </p:cBhvr>
                                    </p:animEffect>
                                    <p:set>
                                      <p:cBhvr>
                                        <p:cTn id="78" dur="1" fill="hold">
                                          <p:stCondLst>
                                            <p:cond delay="499"/>
                                          </p:stCondLst>
                                        </p:cTn>
                                        <p:tgtEl>
                                          <p:spTgt spid="43"/>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44"/>
                                        </p:tgtEl>
                                      </p:cBhvr>
                                    </p:animEffect>
                                    <p:set>
                                      <p:cBhvr>
                                        <p:cTn id="83" dur="1" fill="hold">
                                          <p:stCondLst>
                                            <p:cond delay="499"/>
                                          </p:stCondLst>
                                        </p:cTn>
                                        <p:tgtEl>
                                          <p:spTgt spid="44"/>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45"/>
                                        </p:tgtEl>
                                      </p:cBhvr>
                                    </p:animEffect>
                                    <p:set>
                                      <p:cBhvr>
                                        <p:cTn id="88" dur="1" fill="hold">
                                          <p:stCondLst>
                                            <p:cond delay="499"/>
                                          </p:stCondLst>
                                        </p:cTn>
                                        <p:tgtEl>
                                          <p:spTgt spid="45"/>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46"/>
                                        </p:tgtEl>
                                      </p:cBhvr>
                                    </p:animEffect>
                                    <p:set>
                                      <p:cBhvr>
                                        <p:cTn id="93" dur="1" fill="hold">
                                          <p:stCondLst>
                                            <p:cond delay="499"/>
                                          </p:stCondLst>
                                        </p:cTn>
                                        <p:tgtEl>
                                          <p:spTgt spid="46"/>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500"/>
                                        <p:tgtEl>
                                          <p:spTgt spid="3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wipe(left)">
                                      <p:cBhvr>
                                        <p:cTn id="103" dur="500"/>
                                        <p:tgtEl>
                                          <p:spTgt spid="41"/>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wipe(left)">
                                      <p:cBhvr>
                                        <p:cTn id="10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84D74-2E54-B938-417E-A0535529875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E917808-F1E2-9559-5EC6-F0FCF6038042}"/>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876C0E2-3EC7-0843-353A-F0255C341309}"/>
              </a:ext>
            </a:extLst>
          </p:cNvPr>
          <p:cNvSpPr txBox="1"/>
          <p:nvPr/>
        </p:nvSpPr>
        <p:spPr>
          <a:xfrm>
            <a:off x="1635404" y="278485"/>
            <a:ext cx="3458749" cy="400110"/>
          </a:xfrm>
          <a:prstGeom prst="rect">
            <a:avLst/>
          </a:prstGeom>
          <a:noFill/>
        </p:spPr>
        <p:txBody>
          <a:bodyPr wrap="square">
            <a:spAutoFit/>
          </a:bodyPr>
          <a:lstStyle/>
          <a:p>
            <a:r>
              <a:rPr lang="en-US" sz="2000" b="0" i="0" u="none" strike="noStrike" baseline="0" dirty="0">
                <a:latin typeface="TimesLTStd-Roman"/>
              </a:rPr>
              <a:t>Differentiate the function.</a:t>
            </a:r>
            <a:endParaRPr lang="en-US" sz="2000" dirty="0"/>
          </a:p>
        </p:txBody>
      </p:sp>
      <p:sp>
        <p:nvSpPr>
          <p:cNvPr id="3" name="TextBox 2">
            <a:extLst>
              <a:ext uri="{FF2B5EF4-FFF2-40B4-BE49-F238E27FC236}">
                <a16:creationId xmlns:a16="http://schemas.microsoft.com/office/drawing/2014/main" id="{C6962086-0B0A-8B87-5F8A-C48998F1AC84}"/>
              </a:ext>
            </a:extLst>
          </p:cNvPr>
          <p:cNvSpPr txBox="1"/>
          <p:nvPr/>
        </p:nvSpPr>
        <p:spPr>
          <a:xfrm>
            <a:off x="273032"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5" name="Text Box 9">
            <a:extLst>
              <a:ext uri="{FF2B5EF4-FFF2-40B4-BE49-F238E27FC236}">
                <a16:creationId xmlns:a16="http://schemas.microsoft.com/office/drawing/2014/main" id="{DA111662-4560-3C89-2731-D1CC8A63BA41}"/>
              </a:ext>
            </a:extLst>
          </p:cNvPr>
          <p:cNvSpPr txBox="1">
            <a:spLocks noChangeArrowheads="1"/>
          </p:cNvSpPr>
          <p:nvPr/>
        </p:nvSpPr>
        <p:spPr bwMode="auto">
          <a:xfrm>
            <a:off x="181970" y="1621282"/>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cxnSp>
        <p:nvCxnSpPr>
          <p:cNvPr id="6" name="Straight Connector 5">
            <a:extLst>
              <a:ext uri="{FF2B5EF4-FFF2-40B4-BE49-F238E27FC236}">
                <a16:creationId xmlns:a16="http://schemas.microsoft.com/office/drawing/2014/main" id="{DC83572B-233D-E1D9-985C-C2139E2FD3AA}"/>
              </a:ext>
            </a:extLst>
          </p:cNvPr>
          <p:cNvCxnSpPr>
            <a:cxnSpLocks/>
          </p:cNvCxnSpPr>
          <p:nvPr/>
        </p:nvCxnSpPr>
        <p:spPr>
          <a:xfrm>
            <a:off x="4970667" y="2052849"/>
            <a:ext cx="0" cy="4486098"/>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8CE10260-CAD5-3E87-8539-489E141B6959}"/>
              </a:ext>
            </a:extLst>
          </p:cNvPr>
          <p:cNvGrpSpPr/>
          <p:nvPr/>
        </p:nvGrpSpPr>
        <p:grpSpPr>
          <a:xfrm>
            <a:off x="273032" y="812163"/>
            <a:ext cx="2317736" cy="708721"/>
            <a:chOff x="1899263" y="4342478"/>
            <a:chExt cx="2317736" cy="708721"/>
          </a:xfrm>
        </p:grpSpPr>
        <p:pic>
          <p:nvPicPr>
            <p:cNvPr id="8" name="Picture 7">
              <a:extLst>
                <a:ext uri="{FF2B5EF4-FFF2-40B4-BE49-F238E27FC236}">
                  <a16:creationId xmlns:a16="http://schemas.microsoft.com/office/drawing/2014/main" id="{B1797481-BEDC-1B31-11BE-D1C2F00E3891}"/>
                </a:ext>
              </a:extLst>
            </p:cNvPr>
            <p:cNvPicPr>
              <a:picLocks noChangeAspect="1"/>
            </p:cNvPicPr>
            <p:nvPr/>
          </p:nvPicPr>
          <p:blipFill>
            <a:blip r:embed="rId2"/>
            <a:stretch>
              <a:fillRect/>
            </a:stretch>
          </p:blipFill>
          <p:spPr>
            <a:xfrm>
              <a:off x="2372799" y="4342478"/>
              <a:ext cx="1844200" cy="708721"/>
            </a:xfrm>
            <a:prstGeom prst="rect">
              <a:avLst/>
            </a:prstGeom>
          </p:spPr>
        </p:pic>
        <p:sp>
          <p:nvSpPr>
            <p:cNvPr id="9" name="TextBox 8">
              <a:extLst>
                <a:ext uri="{FF2B5EF4-FFF2-40B4-BE49-F238E27FC236}">
                  <a16:creationId xmlns:a16="http://schemas.microsoft.com/office/drawing/2014/main" id="{EBD9B92C-D85B-44A4-E83D-39872270D627}"/>
                </a:ext>
              </a:extLst>
            </p:cNvPr>
            <p:cNvSpPr txBox="1"/>
            <p:nvPr/>
          </p:nvSpPr>
          <p:spPr>
            <a:xfrm>
              <a:off x="1899263" y="4485371"/>
              <a:ext cx="699079" cy="400110"/>
            </a:xfrm>
            <a:prstGeom prst="rect">
              <a:avLst/>
            </a:prstGeom>
            <a:noFill/>
          </p:spPr>
          <p:txBody>
            <a:bodyPr wrap="square">
              <a:spAutoFit/>
            </a:bodyPr>
            <a:lstStyle/>
            <a:p>
              <a:r>
                <a:rPr lang="en-US" sz="2000" b="0" i="0" u="none" strike="noStrike" baseline="0" dirty="0">
                  <a:latin typeface="TimesLTStd-Roman"/>
                </a:rPr>
                <a:t>(</a:t>
              </a:r>
              <a:r>
                <a:rPr lang="en-US" sz="2000" dirty="0">
                  <a:latin typeface="TimesLTStd-Roman"/>
                </a:rPr>
                <a:t>d</a:t>
              </a:r>
              <a:r>
                <a:rPr lang="en-US" sz="2000" b="0" i="0" u="none" strike="noStrike" baseline="0" dirty="0">
                  <a:latin typeface="TimesLTStd-Roman"/>
                </a:rPr>
                <a:t>) </a:t>
              </a:r>
              <a:endParaRPr lang="en-US" sz="2000" dirty="0"/>
            </a:p>
          </p:txBody>
        </p:sp>
      </p:grpSp>
      <p:grpSp>
        <p:nvGrpSpPr>
          <p:cNvPr id="10" name="Group 9">
            <a:extLst>
              <a:ext uri="{FF2B5EF4-FFF2-40B4-BE49-F238E27FC236}">
                <a16:creationId xmlns:a16="http://schemas.microsoft.com/office/drawing/2014/main" id="{BF456278-BCEC-7466-BB99-BC9769D9EA49}"/>
              </a:ext>
            </a:extLst>
          </p:cNvPr>
          <p:cNvGrpSpPr/>
          <p:nvPr/>
        </p:nvGrpSpPr>
        <p:grpSpPr>
          <a:xfrm>
            <a:off x="3833175" y="747556"/>
            <a:ext cx="2427547" cy="731583"/>
            <a:chOff x="6326002" y="2506076"/>
            <a:chExt cx="2427547" cy="731583"/>
          </a:xfrm>
        </p:grpSpPr>
        <p:pic>
          <p:nvPicPr>
            <p:cNvPr id="11" name="Picture 10">
              <a:extLst>
                <a:ext uri="{FF2B5EF4-FFF2-40B4-BE49-F238E27FC236}">
                  <a16:creationId xmlns:a16="http://schemas.microsoft.com/office/drawing/2014/main" id="{77E48BCE-81F9-56BD-CEAF-7C9320694AA5}"/>
                </a:ext>
              </a:extLst>
            </p:cNvPr>
            <p:cNvPicPr>
              <a:picLocks noChangeAspect="1"/>
            </p:cNvPicPr>
            <p:nvPr/>
          </p:nvPicPr>
          <p:blipFill>
            <a:blip r:embed="rId3"/>
            <a:stretch>
              <a:fillRect/>
            </a:stretch>
          </p:blipFill>
          <p:spPr>
            <a:xfrm>
              <a:off x="6810281" y="2506076"/>
              <a:ext cx="1943268" cy="731583"/>
            </a:xfrm>
            <a:prstGeom prst="rect">
              <a:avLst/>
            </a:prstGeom>
          </p:spPr>
        </p:pic>
        <p:sp>
          <p:nvSpPr>
            <p:cNvPr id="12" name="TextBox 11">
              <a:extLst>
                <a:ext uri="{FF2B5EF4-FFF2-40B4-BE49-F238E27FC236}">
                  <a16:creationId xmlns:a16="http://schemas.microsoft.com/office/drawing/2014/main" id="{530360E1-A067-EB39-8D28-9CD64635D174}"/>
                </a:ext>
              </a:extLst>
            </p:cNvPr>
            <p:cNvSpPr txBox="1"/>
            <p:nvPr/>
          </p:nvSpPr>
          <p:spPr>
            <a:xfrm>
              <a:off x="6326002" y="2700967"/>
              <a:ext cx="699079" cy="400110"/>
            </a:xfrm>
            <a:prstGeom prst="rect">
              <a:avLst/>
            </a:prstGeom>
            <a:noFill/>
          </p:spPr>
          <p:txBody>
            <a:bodyPr wrap="square">
              <a:spAutoFit/>
            </a:bodyPr>
            <a:lstStyle/>
            <a:p>
              <a:r>
                <a:rPr lang="en-US" sz="2000" b="0" i="0" u="none" strike="noStrike" baseline="0" dirty="0">
                  <a:latin typeface="TimesLTStd-Roman"/>
                </a:rPr>
                <a:t>(</a:t>
              </a:r>
              <a:r>
                <a:rPr lang="en-US" sz="2000" dirty="0">
                  <a:latin typeface="TimesLTStd-Roman"/>
                </a:rPr>
                <a:t>e</a:t>
              </a:r>
              <a:r>
                <a:rPr lang="en-US" sz="2000" b="0" i="0" u="none" strike="noStrike" baseline="0" dirty="0">
                  <a:latin typeface="TimesLTStd-Roman"/>
                </a:rPr>
                <a:t>) </a:t>
              </a:r>
              <a:endParaRPr lang="en-US" sz="2000" dirty="0"/>
            </a:p>
          </p:txBody>
        </p:sp>
      </p:grpSp>
      <p:grpSp>
        <p:nvGrpSpPr>
          <p:cNvPr id="16" name="Group 15">
            <a:extLst>
              <a:ext uri="{FF2B5EF4-FFF2-40B4-BE49-F238E27FC236}">
                <a16:creationId xmlns:a16="http://schemas.microsoft.com/office/drawing/2014/main" id="{10D67ABA-C3FD-8E52-93D5-D2A708A9AE94}"/>
              </a:ext>
            </a:extLst>
          </p:cNvPr>
          <p:cNvGrpSpPr/>
          <p:nvPr/>
        </p:nvGrpSpPr>
        <p:grpSpPr>
          <a:xfrm>
            <a:off x="911187" y="3047967"/>
            <a:ext cx="3976487" cy="762066"/>
            <a:chOff x="343184" y="2235999"/>
            <a:chExt cx="3976487" cy="762066"/>
          </a:xfrm>
        </p:grpSpPr>
        <p:graphicFrame>
          <p:nvGraphicFramePr>
            <p:cNvPr id="13" name="Object 15">
              <a:extLst>
                <a:ext uri="{FF2B5EF4-FFF2-40B4-BE49-F238E27FC236}">
                  <a16:creationId xmlns:a16="http://schemas.microsoft.com/office/drawing/2014/main" id="{99ED4F18-C724-0F65-647B-E29690FE1369}"/>
                </a:ext>
              </a:extLst>
            </p:cNvPr>
            <p:cNvGraphicFramePr>
              <a:graphicFrameLocks noChangeAspect="1"/>
            </p:cNvGraphicFramePr>
            <p:nvPr>
              <p:extLst>
                <p:ext uri="{D42A27DB-BD31-4B8C-83A1-F6EECF244321}">
                  <p14:modId xmlns:p14="http://schemas.microsoft.com/office/powerpoint/2010/main" val="3860037532"/>
                </p:ext>
              </p:extLst>
            </p:nvPr>
          </p:nvGraphicFramePr>
          <p:xfrm>
            <a:off x="343184" y="2237619"/>
            <a:ext cx="422593" cy="726440"/>
          </p:xfrm>
          <a:graphic>
            <a:graphicData uri="http://schemas.openxmlformats.org/presentationml/2006/ole">
              <mc:AlternateContent xmlns:mc="http://schemas.openxmlformats.org/markup-compatibility/2006">
                <mc:Choice xmlns:v="urn:schemas-microsoft-com:vml" Requires="v">
                  <p:oleObj name="Equation" r:id="rId4" imgW="228600" imgH="393480" progId="Equation.DSMT4">
                    <p:embed/>
                  </p:oleObj>
                </mc:Choice>
                <mc:Fallback>
                  <p:oleObj name="Equation" r:id="rId4" imgW="228600" imgH="393480" progId="Equation.DSMT4">
                    <p:embed/>
                    <p:pic>
                      <p:nvPicPr>
                        <p:cNvPr id="2" name="Object 15">
                          <a:extLst>
                            <a:ext uri="{FF2B5EF4-FFF2-40B4-BE49-F238E27FC236}">
                              <a16:creationId xmlns:a16="http://schemas.microsoft.com/office/drawing/2014/main" id="{5CB1F028-40CD-92E3-DFE4-334FC73AC8D4}"/>
                            </a:ext>
                          </a:extLst>
                        </p:cNvPr>
                        <p:cNvPicPr>
                          <a:picLocks noChangeAspect="1" noChangeArrowheads="1"/>
                        </p:cNvPicPr>
                        <p:nvPr/>
                      </p:nvPicPr>
                      <p:blipFill>
                        <a:blip r:embed="rId5"/>
                        <a:srcRect/>
                        <a:stretch>
                          <a:fillRect/>
                        </a:stretch>
                      </p:blipFill>
                      <p:spPr bwMode="auto">
                        <a:xfrm>
                          <a:off x="343184" y="2237619"/>
                          <a:ext cx="422593" cy="726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5" name="Picture 14">
              <a:extLst>
                <a:ext uri="{FF2B5EF4-FFF2-40B4-BE49-F238E27FC236}">
                  <a16:creationId xmlns:a16="http://schemas.microsoft.com/office/drawing/2014/main" id="{0BC69F5B-939C-35E4-0B81-A19EAA2AF498}"/>
                </a:ext>
              </a:extLst>
            </p:cNvPr>
            <p:cNvPicPr>
              <a:picLocks noChangeAspect="1"/>
            </p:cNvPicPr>
            <p:nvPr/>
          </p:nvPicPr>
          <p:blipFill>
            <a:blip r:embed="rId6"/>
            <a:stretch>
              <a:fillRect/>
            </a:stretch>
          </p:blipFill>
          <p:spPr>
            <a:xfrm>
              <a:off x="715099" y="2235999"/>
              <a:ext cx="3604572" cy="762066"/>
            </a:xfrm>
            <a:prstGeom prst="rect">
              <a:avLst/>
            </a:prstGeom>
          </p:spPr>
        </p:pic>
      </p:grpSp>
      <p:grpSp>
        <p:nvGrpSpPr>
          <p:cNvPr id="17" name="Group 16">
            <a:extLst>
              <a:ext uri="{FF2B5EF4-FFF2-40B4-BE49-F238E27FC236}">
                <a16:creationId xmlns:a16="http://schemas.microsoft.com/office/drawing/2014/main" id="{BB931142-3AC2-4BF9-D778-ECE7AA266F4C}"/>
              </a:ext>
            </a:extLst>
          </p:cNvPr>
          <p:cNvGrpSpPr/>
          <p:nvPr/>
        </p:nvGrpSpPr>
        <p:grpSpPr>
          <a:xfrm>
            <a:off x="257625" y="2177047"/>
            <a:ext cx="2317736" cy="708721"/>
            <a:chOff x="1899263" y="4342478"/>
            <a:chExt cx="2317736" cy="708721"/>
          </a:xfrm>
        </p:grpSpPr>
        <p:pic>
          <p:nvPicPr>
            <p:cNvPr id="18" name="Picture 17">
              <a:extLst>
                <a:ext uri="{FF2B5EF4-FFF2-40B4-BE49-F238E27FC236}">
                  <a16:creationId xmlns:a16="http://schemas.microsoft.com/office/drawing/2014/main" id="{5D9C4863-277E-BA76-69C2-5EEB72D5E126}"/>
                </a:ext>
              </a:extLst>
            </p:cNvPr>
            <p:cNvPicPr>
              <a:picLocks noChangeAspect="1"/>
            </p:cNvPicPr>
            <p:nvPr/>
          </p:nvPicPr>
          <p:blipFill>
            <a:blip r:embed="rId2"/>
            <a:stretch>
              <a:fillRect/>
            </a:stretch>
          </p:blipFill>
          <p:spPr>
            <a:xfrm>
              <a:off x="2372799" y="4342478"/>
              <a:ext cx="1844200" cy="708721"/>
            </a:xfrm>
            <a:prstGeom prst="rect">
              <a:avLst/>
            </a:prstGeom>
          </p:spPr>
        </p:pic>
        <p:sp>
          <p:nvSpPr>
            <p:cNvPr id="19" name="TextBox 18">
              <a:extLst>
                <a:ext uri="{FF2B5EF4-FFF2-40B4-BE49-F238E27FC236}">
                  <a16:creationId xmlns:a16="http://schemas.microsoft.com/office/drawing/2014/main" id="{45EA8997-FEBA-958E-1D18-339B9437AEFE}"/>
                </a:ext>
              </a:extLst>
            </p:cNvPr>
            <p:cNvSpPr txBox="1"/>
            <p:nvPr/>
          </p:nvSpPr>
          <p:spPr>
            <a:xfrm>
              <a:off x="1899263" y="4485371"/>
              <a:ext cx="699079" cy="400110"/>
            </a:xfrm>
            <a:prstGeom prst="rect">
              <a:avLst/>
            </a:prstGeom>
            <a:noFill/>
          </p:spPr>
          <p:txBody>
            <a:bodyPr wrap="square">
              <a:spAutoFit/>
            </a:bodyPr>
            <a:lstStyle/>
            <a:p>
              <a:r>
                <a:rPr lang="en-US" sz="2000" b="0" i="0" u="none" strike="noStrike" baseline="0" dirty="0">
                  <a:latin typeface="TimesLTStd-Roman"/>
                </a:rPr>
                <a:t>(</a:t>
              </a:r>
              <a:r>
                <a:rPr lang="en-US" sz="2000" dirty="0">
                  <a:latin typeface="TimesLTStd-Roman"/>
                </a:rPr>
                <a:t>d</a:t>
              </a:r>
              <a:r>
                <a:rPr lang="en-US" sz="2000" b="0" i="0" u="none" strike="noStrike" baseline="0" dirty="0">
                  <a:latin typeface="TimesLTStd-Roman"/>
                </a:rPr>
                <a:t>) </a:t>
              </a:r>
              <a:endParaRPr lang="en-US" sz="2000" dirty="0"/>
            </a:p>
          </p:txBody>
        </p:sp>
      </p:grpSp>
      <p:pic>
        <p:nvPicPr>
          <p:cNvPr id="21" name="Picture 20">
            <a:extLst>
              <a:ext uri="{FF2B5EF4-FFF2-40B4-BE49-F238E27FC236}">
                <a16:creationId xmlns:a16="http://schemas.microsoft.com/office/drawing/2014/main" id="{287C560C-DCD3-AEC5-F6D2-E774D3ED42BC}"/>
              </a:ext>
            </a:extLst>
          </p:cNvPr>
          <p:cNvPicPr>
            <a:picLocks noChangeAspect="1"/>
          </p:cNvPicPr>
          <p:nvPr/>
        </p:nvPicPr>
        <p:blipFill>
          <a:blip r:embed="rId7"/>
          <a:stretch>
            <a:fillRect/>
          </a:stretch>
        </p:blipFill>
        <p:spPr>
          <a:xfrm>
            <a:off x="1306775" y="3984161"/>
            <a:ext cx="2804403" cy="876376"/>
          </a:xfrm>
          <a:prstGeom prst="rect">
            <a:avLst/>
          </a:prstGeom>
        </p:spPr>
      </p:pic>
      <p:pic>
        <p:nvPicPr>
          <p:cNvPr id="23" name="Picture 22">
            <a:extLst>
              <a:ext uri="{FF2B5EF4-FFF2-40B4-BE49-F238E27FC236}">
                <a16:creationId xmlns:a16="http://schemas.microsoft.com/office/drawing/2014/main" id="{17ADD40E-763F-3C85-AEE7-87918317D5E9}"/>
              </a:ext>
            </a:extLst>
          </p:cNvPr>
          <p:cNvPicPr>
            <a:picLocks noChangeAspect="1"/>
          </p:cNvPicPr>
          <p:nvPr/>
        </p:nvPicPr>
        <p:blipFill>
          <a:blip r:embed="rId8"/>
          <a:stretch>
            <a:fillRect/>
          </a:stretch>
        </p:blipFill>
        <p:spPr>
          <a:xfrm>
            <a:off x="1306775" y="4929410"/>
            <a:ext cx="1615580" cy="815411"/>
          </a:xfrm>
          <a:prstGeom prst="rect">
            <a:avLst/>
          </a:prstGeom>
        </p:spPr>
      </p:pic>
      <p:cxnSp>
        <p:nvCxnSpPr>
          <p:cNvPr id="24" name="Straight Connector 23">
            <a:extLst>
              <a:ext uri="{FF2B5EF4-FFF2-40B4-BE49-F238E27FC236}">
                <a16:creationId xmlns:a16="http://schemas.microsoft.com/office/drawing/2014/main" id="{7F223152-6A53-D02D-4E7A-AFA5FC259B1F}"/>
              </a:ext>
            </a:extLst>
          </p:cNvPr>
          <p:cNvCxnSpPr>
            <a:cxnSpLocks/>
          </p:cNvCxnSpPr>
          <p:nvPr/>
        </p:nvCxnSpPr>
        <p:spPr>
          <a:xfrm flipV="1">
            <a:off x="2628859" y="4091776"/>
            <a:ext cx="436688" cy="2828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25FB6EE-DA3F-FA31-68B9-0F22339FF934}"/>
              </a:ext>
            </a:extLst>
          </p:cNvPr>
          <p:cNvCxnSpPr>
            <a:cxnSpLocks/>
          </p:cNvCxnSpPr>
          <p:nvPr/>
        </p:nvCxnSpPr>
        <p:spPr>
          <a:xfrm flipV="1">
            <a:off x="3519347" y="4091776"/>
            <a:ext cx="436688" cy="2828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9EFB5BFE-97E7-3EF3-A5F1-35E49B2EE3BF}"/>
              </a:ext>
            </a:extLst>
          </p:cNvPr>
          <p:cNvGrpSpPr/>
          <p:nvPr/>
        </p:nvGrpSpPr>
        <p:grpSpPr>
          <a:xfrm>
            <a:off x="5156557" y="2101561"/>
            <a:ext cx="2427547" cy="731583"/>
            <a:chOff x="6326002" y="2506076"/>
            <a:chExt cx="2427547" cy="731583"/>
          </a:xfrm>
        </p:grpSpPr>
        <p:pic>
          <p:nvPicPr>
            <p:cNvPr id="28" name="Picture 27">
              <a:extLst>
                <a:ext uri="{FF2B5EF4-FFF2-40B4-BE49-F238E27FC236}">
                  <a16:creationId xmlns:a16="http://schemas.microsoft.com/office/drawing/2014/main" id="{8B09486B-EB33-CAB7-5E71-28BE78374F73}"/>
                </a:ext>
              </a:extLst>
            </p:cNvPr>
            <p:cNvPicPr>
              <a:picLocks noChangeAspect="1"/>
            </p:cNvPicPr>
            <p:nvPr/>
          </p:nvPicPr>
          <p:blipFill>
            <a:blip r:embed="rId3"/>
            <a:stretch>
              <a:fillRect/>
            </a:stretch>
          </p:blipFill>
          <p:spPr>
            <a:xfrm>
              <a:off x="6810281" y="2506076"/>
              <a:ext cx="1943268" cy="731583"/>
            </a:xfrm>
            <a:prstGeom prst="rect">
              <a:avLst/>
            </a:prstGeom>
          </p:spPr>
        </p:pic>
        <p:sp>
          <p:nvSpPr>
            <p:cNvPr id="29" name="TextBox 28">
              <a:extLst>
                <a:ext uri="{FF2B5EF4-FFF2-40B4-BE49-F238E27FC236}">
                  <a16:creationId xmlns:a16="http://schemas.microsoft.com/office/drawing/2014/main" id="{D3BCC500-1FA6-DFED-AF91-609F84DB219E}"/>
                </a:ext>
              </a:extLst>
            </p:cNvPr>
            <p:cNvSpPr txBox="1"/>
            <p:nvPr/>
          </p:nvSpPr>
          <p:spPr>
            <a:xfrm>
              <a:off x="6326002" y="2700967"/>
              <a:ext cx="699079" cy="400110"/>
            </a:xfrm>
            <a:prstGeom prst="rect">
              <a:avLst/>
            </a:prstGeom>
            <a:noFill/>
          </p:spPr>
          <p:txBody>
            <a:bodyPr wrap="square">
              <a:spAutoFit/>
            </a:bodyPr>
            <a:lstStyle/>
            <a:p>
              <a:r>
                <a:rPr lang="en-US" sz="2000" b="0" i="0" u="none" strike="noStrike" baseline="0" dirty="0">
                  <a:latin typeface="TimesLTStd-Roman"/>
                </a:rPr>
                <a:t>(</a:t>
              </a:r>
              <a:r>
                <a:rPr lang="en-US" sz="2000" dirty="0">
                  <a:latin typeface="TimesLTStd-Roman"/>
                </a:rPr>
                <a:t>e</a:t>
              </a:r>
              <a:r>
                <a:rPr lang="en-US" sz="2000" b="0" i="0" u="none" strike="noStrike" baseline="0" dirty="0">
                  <a:latin typeface="TimesLTStd-Roman"/>
                </a:rPr>
                <a:t>) </a:t>
              </a:r>
              <a:endParaRPr lang="en-US" sz="2000" dirty="0"/>
            </a:p>
          </p:txBody>
        </p:sp>
      </p:grpSp>
      <p:grpSp>
        <p:nvGrpSpPr>
          <p:cNvPr id="33" name="Group 32">
            <a:extLst>
              <a:ext uri="{FF2B5EF4-FFF2-40B4-BE49-F238E27FC236}">
                <a16:creationId xmlns:a16="http://schemas.microsoft.com/office/drawing/2014/main" id="{A97F7535-E9FC-82B4-7431-2AAC72FC54A3}"/>
              </a:ext>
            </a:extLst>
          </p:cNvPr>
          <p:cNvGrpSpPr/>
          <p:nvPr/>
        </p:nvGrpSpPr>
        <p:grpSpPr>
          <a:xfrm>
            <a:off x="5196223" y="3009615"/>
            <a:ext cx="6235811" cy="792549"/>
            <a:chOff x="5847463" y="2943835"/>
            <a:chExt cx="6235811" cy="792549"/>
          </a:xfrm>
        </p:grpSpPr>
        <p:graphicFrame>
          <p:nvGraphicFramePr>
            <p:cNvPr id="30" name="Object 15">
              <a:extLst>
                <a:ext uri="{FF2B5EF4-FFF2-40B4-BE49-F238E27FC236}">
                  <a16:creationId xmlns:a16="http://schemas.microsoft.com/office/drawing/2014/main" id="{ABA05C44-BAD2-9C46-9A8E-94F3D01F74B0}"/>
                </a:ext>
              </a:extLst>
            </p:cNvPr>
            <p:cNvGraphicFramePr>
              <a:graphicFrameLocks noChangeAspect="1"/>
            </p:cNvGraphicFramePr>
            <p:nvPr>
              <p:extLst>
                <p:ext uri="{D42A27DB-BD31-4B8C-83A1-F6EECF244321}">
                  <p14:modId xmlns:p14="http://schemas.microsoft.com/office/powerpoint/2010/main" val="2068916418"/>
                </p:ext>
              </p:extLst>
            </p:nvPr>
          </p:nvGraphicFramePr>
          <p:xfrm>
            <a:off x="5847463" y="3003366"/>
            <a:ext cx="422593" cy="726440"/>
          </p:xfrm>
          <a:graphic>
            <a:graphicData uri="http://schemas.openxmlformats.org/presentationml/2006/ole">
              <mc:AlternateContent xmlns:mc="http://schemas.openxmlformats.org/markup-compatibility/2006">
                <mc:Choice xmlns:v="urn:schemas-microsoft-com:vml" Requires="v">
                  <p:oleObj name="Equation" r:id="rId9" imgW="228600" imgH="393480" progId="Equation.DSMT4">
                    <p:embed/>
                  </p:oleObj>
                </mc:Choice>
                <mc:Fallback>
                  <p:oleObj name="Equation" r:id="rId9" imgW="228600" imgH="393480" progId="Equation.DSMT4">
                    <p:embed/>
                    <p:pic>
                      <p:nvPicPr>
                        <p:cNvPr id="13" name="Object 15">
                          <a:extLst>
                            <a:ext uri="{FF2B5EF4-FFF2-40B4-BE49-F238E27FC236}">
                              <a16:creationId xmlns:a16="http://schemas.microsoft.com/office/drawing/2014/main" id="{99ED4F18-C724-0F65-647B-E29690FE1369}"/>
                            </a:ext>
                          </a:extLst>
                        </p:cNvPr>
                        <p:cNvPicPr>
                          <a:picLocks noChangeAspect="1" noChangeArrowheads="1"/>
                        </p:cNvPicPr>
                        <p:nvPr/>
                      </p:nvPicPr>
                      <p:blipFill>
                        <a:blip r:embed="rId10"/>
                        <a:srcRect/>
                        <a:stretch>
                          <a:fillRect/>
                        </a:stretch>
                      </p:blipFill>
                      <p:spPr bwMode="auto">
                        <a:xfrm>
                          <a:off x="5847463" y="3003366"/>
                          <a:ext cx="422593" cy="726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2" name="Picture 31">
              <a:extLst>
                <a:ext uri="{FF2B5EF4-FFF2-40B4-BE49-F238E27FC236}">
                  <a16:creationId xmlns:a16="http://schemas.microsoft.com/office/drawing/2014/main" id="{A306AC2D-7D82-E584-8E18-FD048E766608}"/>
                </a:ext>
              </a:extLst>
            </p:cNvPr>
            <p:cNvPicPr>
              <a:picLocks noChangeAspect="1"/>
            </p:cNvPicPr>
            <p:nvPr/>
          </p:nvPicPr>
          <p:blipFill>
            <a:blip r:embed="rId11"/>
            <a:stretch>
              <a:fillRect/>
            </a:stretch>
          </p:blipFill>
          <p:spPr>
            <a:xfrm>
              <a:off x="6253469" y="2943835"/>
              <a:ext cx="5829805" cy="792549"/>
            </a:xfrm>
            <a:prstGeom prst="rect">
              <a:avLst/>
            </a:prstGeom>
          </p:spPr>
        </p:pic>
      </p:grpSp>
      <p:pic>
        <p:nvPicPr>
          <p:cNvPr id="34" name="Picture 33">
            <a:extLst>
              <a:ext uri="{FF2B5EF4-FFF2-40B4-BE49-F238E27FC236}">
                <a16:creationId xmlns:a16="http://schemas.microsoft.com/office/drawing/2014/main" id="{17095C7F-8F8C-1F0A-5D43-D9C685C9169F}"/>
              </a:ext>
            </a:extLst>
          </p:cNvPr>
          <p:cNvPicPr>
            <a:picLocks noChangeAspect="1"/>
          </p:cNvPicPr>
          <p:nvPr/>
        </p:nvPicPr>
        <p:blipFill>
          <a:blip r:embed="rId12"/>
          <a:stretch>
            <a:fillRect/>
          </a:stretch>
        </p:blipFill>
        <p:spPr>
          <a:xfrm>
            <a:off x="1628826" y="2979094"/>
            <a:ext cx="1055167" cy="436339"/>
          </a:xfrm>
          <a:prstGeom prst="rect">
            <a:avLst/>
          </a:prstGeom>
        </p:spPr>
      </p:pic>
      <p:pic>
        <p:nvPicPr>
          <p:cNvPr id="35" name="Picture 34">
            <a:extLst>
              <a:ext uri="{FF2B5EF4-FFF2-40B4-BE49-F238E27FC236}">
                <a16:creationId xmlns:a16="http://schemas.microsoft.com/office/drawing/2014/main" id="{0401E104-00E1-517E-EBE4-23E399C49055}"/>
              </a:ext>
            </a:extLst>
          </p:cNvPr>
          <p:cNvPicPr>
            <a:picLocks noChangeAspect="1"/>
          </p:cNvPicPr>
          <p:nvPr/>
        </p:nvPicPr>
        <p:blipFill>
          <a:blip r:embed="rId12"/>
          <a:stretch>
            <a:fillRect/>
          </a:stretch>
        </p:blipFill>
        <p:spPr>
          <a:xfrm>
            <a:off x="2676087" y="2974572"/>
            <a:ext cx="705222" cy="436339"/>
          </a:xfrm>
          <a:prstGeom prst="rect">
            <a:avLst/>
          </a:prstGeom>
        </p:spPr>
      </p:pic>
      <p:pic>
        <p:nvPicPr>
          <p:cNvPr id="36" name="Picture 35">
            <a:extLst>
              <a:ext uri="{FF2B5EF4-FFF2-40B4-BE49-F238E27FC236}">
                <a16:creationId xmlns:a16="http://schemas.microsoft.com/office/drawing/2014/main" id="{5AB3765C-FE1B-639B-20B2-8939FAFD07A3}"/>
              </a:ext>
            </a:extLst>
          </p:cNvPr>
          <p:cNvPicPr>
            <a:picLocks noChangeAspect="1"/>
          </p:cNvPicPr>
          <p:nvPr/>
        </p:nvPicPr>
        <p:blipFill>
          <a:blip r:embed="rId12"/>
          <a:stretch>
            <a:fillRect/>
          </a:stretch>
        </p:blipFill>
        <p:spPr>
          <a:xfrm>
            <a:off x="3400612" y="2965704"/>
            <a:ext cx="903669" cy="436339"/>
          </a:xfrm>
          <a:prstGeom prst="rect">
            <a:avLst/>
          </a:prstGeom>
        </p:spPr>
      </p:pic>
      <p:pic>
        <p:nvPicPr>
          <p:cNvPr id="37" name="Picture 36">
            <a:extLst>
              <a:ext uri="{FF2B5EF4-FFF2-40B4-BE49-F238E27FC236}">
                <a16:creationId xmlns:a16="http://schemas.microsoft.com/office/drawing/2014/main" id="{8F296F11-FCA9-037E-4E2A-82F3296F3AF8}"/>
              </a:ext>
            </a:extLst>
          </p:cNvPr>
          <p:cNvPicPr>
            <a:picLocks noChangeAspect="1"/>
          </p:cNvPicPr>
          <p:nvPr/>
        </p:nvPicPr>
        <p:blipFill>
          <a:blip r:embed="rId12"/>
          <a:stretch>
            <a:fillRect/>
          </a:stretch>
        </p:blipFill>
        <p:spPr>
          <a:xfrm>
            <a:off x="4303384" y="2975573"/>
            <a:ext cx="584290" cy="436339"/>
          </a:xfrm>
          <a:prstGeom prst="rect">
            <a:avLst/>
          </a:prstGeom>
        </p:spPr>
      </p:pic>
      <p:pic>
        <p:nvPicPr>
          <p:cNvPr id="38" name="Picture 37">
            <a:extLst>
              <a:ext uri="{FF2B5EF4-FFF2-40B4-BE49-F238E27FC236}">
                <a16:creationId xmlns:a16="http://schemas.microsoft.com/office/drawing/2014/main" id="{4ED5BFB0-3D64-555E-093B-4FBC25FE8ED3}"/>
              </a:ext>
            </a:extLst>
          </p:cNvPr>
          <p:cNvPicPr>
            <a:picLocks noChangeAspect="1"/>
          </p:cNvPicPr>
          <p:nvPr/>
        </p:nvPicPr>
        <p:blipFill>
          <a:blip r:embed="rId12"/>
          <a:stretch>
            <a:fillRect/>
          </a:stretch>
        </p:blipFill>
        <p:spPr>
          <a:xfrm>
            <a:off x="1667426" y="3397117"/>
            <a:ext cx="3272964" cy="73799"/>
          </a:xfrm>
          <a:prstGeom prst="rect">
            <a:avLst/>
          </a:prstGeom>
        </p:spPr>
      </p:pic>
      <p:pic>
        <p:nvPicPr>
          <p:cNvPr id="39" name="Picture 38">
            <a:extLst>
              <a:ext uri="{FF2B5EF4-FFF2-40B4-BE49-F238E27FC236}">
                <a16:creationId xmlns:a16="http://schemas.microsoft.com/office/drawing/2014/main" id="{938533BB-89D4-4326-83AC-6F936A7D8CC6}"/>
              </a:ext>
            </a:extLst>
          </p:cNvPr>
          <p:cNvPicPr>
            <a:picLocks noChangeAspect="1"/>
          </p:cNvPicPr>
          <p:nvPr/>
        </p:nvPicPr>
        <p:blipFill>
          <a:blip r:embed="rId12"/>
          <a:stretch>
            <a:fillRect/>
          </a:stretch>
        </p:blipFill>
        <p:spPr>
          <a:xfrm>
            <a:off x="2705459" y="3460758"/>
            <a:ext cx="1250573" cy="436339"/>
          </a:xfrm>
          <a:prstGeom prst="rect">
            <a:avLst/>
          </a:prstGeom>
        </p:spPr>
      </p:pic>
      <p:pic>
        <p:nvPicPr>
          <p:cNvPr id="40" name="Picture 39">
            <a:extLst>
              <a:ext uri="{FF2B5EF4-FFF2-40B4-BE49-F238E27FC236}">
                <a16:creationId xmlns:a16="http://schemas.microsoft.com/office/drawing/2014/main" id="{9F344B62-A175-BAD4-8DBC-99D5B7F21652}"/>
              </a:ext>
            </a:extLst>
          </p:cNvPr>
          <p:cNvPicPr>
            <a:picLocks noChangeAspect="1"/>
          </p:cNvPicPr>
          <p:nvPr/>
        </p:nvPicPr>
        <p:blipFill>
          <a:blip r:embed="rId12"/>
          <a:stretch>
            <a:fillRect/>
          </a:stretch>
        </p:blipFill>
        <p:spPr>
          <a:xfrm>
            <a:off x="5922477" y="2982689"/>
            <a:ext cx="1318014" cy="436339"/>
          </a:xfrm>
          <a:prstGeom prst="rect">
            <a:avLst/>
          </a:prstGeom>
        </p:spPr>
      </p:pic>
      <p:pic>
        <p:nvPicPr>
          <p:cNvPr id="41" name="Picture 40">
            <a:extLst>
              <a:ext uri="{FF2B5EF4-FFF2-40B4-BE49-F238E27FC236}">
                <a16:creationId xmlns:a16="http://schemas.microsoft.com/office/drawing/2014/main" id="{D11FEF59-EFFD-BF51-2A7A-B983D16F5771}"/>
              </a:ext>
            </a:extLst>
          </p:cNvPr>
          <p:cNvPicPr>
            <a:picLocks noChangeAspect="1"/>
          </p:cNvPicPr>
          <p:nvPr/>
        </p:nvPicPr>
        <p:blipFill>
          <a:blip r:embed="rId12"/>
          <a:stretch>
            <a:fillRect/>
          </a:stretch>
        </p:blipFill>
        <p:spPr>
          <a:xfrm>
            <a:off x="7240490" y="2977755"/>
            <a:ext cx="2028515" cy="436339"/>
          </a:xfrm>
          <a:prstGeom prst="rect">
            <a:avLst/>
          </a:prstGeom>
        </p:spPr>
      </p:pic>
      <p:pic>
        <p:nvPicPr>
          <p:cNvPr id="42" name="Picture 41">
            <a:extLst>
              <a:ext uri="{FF2B5EF4-FFF2-40B4-BE49-F238E27FC236}">
                <a16:creationId xmlns:a16="http://schemas.microsoft.com/office/drawing/2014/main" id="{D6136ABA-D12A-435E-8B6E-0830D300F903}"/>
              </a:ext>
            </a:extLst>
          </p:cNvPr>
          <p:cNvPicPr>
            <a:picLocks noChangeAspect="1"/>
          </p:cNvPicPr>
          <p:nvPr/>
        </p:nvPicPr>
        <p:blipFill>
          <a:blip r:embed="rId12"/>
          <a:stretch>
            <a:fillRect/>
          </a:stretch>
        </p:blipFill>
        <p:spPr>
          <a:xfrm>
            <a:off x="9269005" y="2956853"/>
            <a:ext cx="927553" cy="436339"/>
          </a:xfrm>
          <a:prstGeom prst="rect">
            <a:avLst/>
          </a:prstGeom>
        </p:spPr>
      </p:pic>
      <p:pic>
        <p:nvPicPr>
          <p:cNvPr id="43" name="Picture 42">
            <a:extLst>
              <a:ext uri="{FF2B5EF4-FFF2-40B4-BE49-F238E27FC236}">
                <a16:creationId xmlns:a16="http://schemas.microsoft.com/office/drawing/2014/main" id="{38820D18-1DAA-7E9D-11C7-9218F12BAD81}"/>
              </a:ext>
            </a:extLst>
          </p:cNvPr>
          <p:cNvPicPr>
            <a:picLocks noChangeAspect="1"/>
          </p:cNvPicPr>
          <p:nvPr/>
        </p:nvPicPr>
        <p:blipFill>
          <a:blip r:embed="rId12"/>
          <a:stretch>
            <a:fillRect/>
          </a:stretch>
        </p:blipFill>
        <p:spPr>
          <a:xfrm>
            <a:off x="10200776" y="2972927"/>
            <a:ext cx="1160171" cy="436339"/>
          </a:xfrm>
          <a:prstGeom prst="rect">
            <a:avLst/>
          </a:prstGeom>
        </p:spPr>
      </p:pic>
      <p:pic>
        <p:nvPicPr>
          <p:cNvPr id="44" name="Picture 43">
            <a:extLst>
              <a:ext uri="{FF2B5EF4-FFF2-40B4-BE49-F238E27FC236}">
                <a16:creationId xmlns:a16="http://schemas.microsoft.com/office/drawing/2014/main" id="{C5FF4C9A-D7F7-14CA-C05F-11ED242CA0D2}"/>
              </a:ext>
            </a:extLst>
          </p:cNvPr>
          <p:cNvPicPr>
            <a:picLocks noChangeAspect="1"/>
          </p:cNvPicPr>
          <p:nvPr/>
        </p:nvPicPr>
        <p:blipFill>
          <a:blip r:embed="rId12"/>
          <a:stretch>
            <a:fillRect/>
          </a:stretch>
        </p:blipFill>
        <p:spPr>
          <a:xfrm>
            <a:off x="5974598" y="3418307"/>
            <a:ext cx="5457434" cy="52609"/>
          </a:xfrm>
          <a:prstGeom prst="rect">
            <a:avLst/>
          </a:prstGeom>
        </p:spPr>
      </p:pic>
      <p:pic>
        <p:nvPicPr>
          <p:cNvPr id="45" name="Picture 44">
            <a:extLst>
              <a:ext uri="{FF2B5EF4-FFF2-40B4-BE49-F238E27FC236}">
                <a16:creationId xmlns:a16="http://schemas.microsoft.com/office/drawing/2014/main" id="{97EF08F3-AA82-9634-5566-7B6122971EE9}"/>
              </a:ext>
            </a:extLst>
          </p:cNvPr>
          <p:cNvPicPr>
            <a:picLocks noChangeAspect="1"/>
          </p:cNvPicPr>
          <p:nvPr/>
        </p:nvPicPr>
        <p:blipFill>
          <a:blip r:embed="rId12"/>
          <a:stretch>
            <a:fillRect/>
          </a:stretch>
        </p:blipFill>
        <p:spPr>
          <a:xfrm>
            <a:off x="7543144" y="3482665"/>
            <a:ext cx="2021895" cy="436339"/>
          </a:xfrm>
          <a:prstGeom prst="rect">
            <a:avLst/>
          </a:prstGeom>
        </p:spPr>
      </p:pic>
      <p:pic>
        <p:nvPicPr>
          <p:cNvPr id="47" name="Picture 46">
            <a:extLst>
              <a:ext uri="{FF2B5EF4-FFF2-40B4-BE49-F238E27FC236}">
                <a16:creationId xmlns:a16="http://schemas.microsoft.com/office/drawing/2014/main" id="{2052E678-B7C7-4F9C-F98D-EE1BB4620272}"/>
              </a:ext>
            </a:extLst>
          </p:cNvPr>
          <p:cNvPicPr>
            <a:picLocks noChangeAspect="1"/>
          </p:cNvPicPr>
          <p:nvPr/>
        </p:nvPicPr>
        <p:blipFill>
          <a:blip r:embed="rId13"/>
          <a:stretch>
            <a:fillRect/>
          </a:stretch>
        </p:blipFill>
        <p:spPr>
          <a:xfrm>
            <a:off x="5308833" y="3930753"/>
            <a:ext cx="6416596" cy="800169"/>
          </a:xfrm>
          <a:prstGeom prst="rect">
            <a:avLst/>
          </a:prstGeom>
        </p:spPr>
      </p:pic>
      <p:cxnSp>
        <p:nvCxnSpPr>
          <p:cNvPr id="48" name="Straight Connector 47">
            <a:extLst>
              <a:ext uri="{FF2B5EF4-FFF2-40B4-BE49-F238E27FC236}">
                <a16:creationId xmlns:a16="http://schemas.microsoft.com/office/drawing/2014/main" id="{49E3D8D7-1960-8A6B-B2C7-4F04654C2814}"/>
              </a:ext>
            </a:extLst>
          </p:cNvPr>
          <p:cNvCxnSpPr>
            <a:cxnSpLocks/>
          </p:cNvCxnSpPr>
          <p:nvPr/>
        </p:nvCxnSpPr>
        <p:spPr>
          <a:xfrm flipV="1">
            <a:off x="6594640" y="3985213"/>
            <a:ext cx="784490" cy="2701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687414E-3E27-ABD6-16E3-85E45DBF2C69}"/>
              </a:ext>
            </a:extLst>
          </p:cNvPr>
          <p:cNvCxnSpPr>
            <a:cxnSpLocks/>
          </p:cNvCxnSpPr>
          <p:nvPr/>
        </p:nvCxnSpPr>
        <p:spPr>
          <a:xfrm flipV="1">
            <a:off x="9838883" y="3991819"/>
            <a:ext cx="784490" cy="2701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D91FDF0-984E-641F-D4BA-F30446BCFC72}"/>
              </a:ext>
            </a:extLst>
          </p:cNvPr>
          <p:cNvCxnSpPr>
            <a:cxnSpLocks/>
          </p:cNvCxnSpPr>
          <p:nvPr/>
        </p:nvCxnSpPr>
        <p:spPr>
          <a:xfrm flipV="1">
            <a:off x="7668705" y="3981910"/>
            <a:ext cx="784490" cy="2701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86AA054-0D28-E037-F472-5A54FC10E9CE}"/>
              </a:ext>
            </a:extLst>
          </p:cNvPr>
          <p:cNvCxnSpPr>
            <a:cxnSpLocks/>
          </p:cNvCxnSpPr>
          <p:nvPr/>
        </p:nvCxnSpPr>
        <p:spPr>
          <a:xfrm flipV="1">
            <a:off x="10865691" y="3976364"/>
            <a:ext cx="784490" cy="2701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81B557B0-8DDC-0C8E-4304-ABF66255A8F3}"/>
              </a:ext>
            </a:extLst>
          </p:cNvPr>
          <p:cNvPicPr>
            <a:picLocks noChangeAspect="1"/>
          </p:cNvPicPr>
          <p:nvPr/>
        </p:nvPicPr>
        <p:blipFill>
          <a:blip r:embed="rId14"/>
          <a:stretch>
            <a:fillRect/>
          </a:stretch>
        </p:blipFill>
        <p:spPr>
          <a:xfrm>
            <a:off x="5382764" y="4785382"/>
            <a:ext cx="2118544" cy="723963"/>
          </a:xfrm>
          <a:prstGeom prst="rect">
            <a:avLst/>
          </a:prstGeom>
        </p:spPr>
      </p:pic>
      <p:pic>
        <p:nvPicPr>
          <p:cNvPr id="56" name="Picture 55">
            <a:extLst>
              <a:ext uri="{FF2B5EF4-FFF2-40B4-BE49-F238E27FC236}">
                <a16:creationId xmlns:a16="http://schemas.microsoft.com/office/drawing/2014/main" id="{ADBFFE54-88D6-DE2E-C9F9-FD0C3F27B734}"/>
              </a:ext>
            </a:extLst>
          </p:cNvPr>
          <p:cNvPicPr>
            <a:picLocks noChangeAspect="1"/>
          </p:cNvPicPr>
          <p:nvPr/>
        </p:nvPicPr>
        <p:blipFill>
          <a:blip r:embed="rId15"/>
          <a:stretch>
            <a:fillRect/>
          </a:stretch>
        </p:blipFill>
        <p:spPr>
          <a:xfrm>
            <a:off x="5378857" y="5648601"/>
            <a:ext cx="2255715" cy="769687"/>
          </a:xfrm>
          <a:prstGeom prst="rect">
            <a:avLst/>
          </a:prstGeom>
        </p:spPr>
      </p:pic>
      <p:grpSp>
        <p:nvGrpSpPr>
          <p:cNvPr id="46" name="Group 45">
            <a:extLst>
              <a:ext uri="{FF2B5EF4-FFF2-40B4-BE49-F238E27FC236}">
                <a16:creationId xmlns:a16="http://schemas.microsoft.com/office/drawing/2014/main" id="{669033C7-7897-C278-1AF5-983601DC4596}"/>
              </a:ext>
            </a:extLst>
          </p:cNvPr>
          <p:cNvGrpSpPr/>
          <p:nvPr/>
        </p:nvGrpSpPr>
        <p:grpSpPr>
          <a:xfrm>
            <a:off x="7634572" y="216930"/>
            <a:ext cx="2705334" cy="1559415"/>
            <a:chOff x="7634572" y="216930"/>
            <a:chExt cx="2705334" cy="1559415"/>
          </a:xfrm>
        </p:grpSpPr>
        <p:pic>
          <p:nvPicPr>
            <p:cNvPr id="20" name="Picture 19">
              <a:extLst>
                <a:ext uri="{FF2B5EF4-FFF2-40B4-BE49-F238E27FC236}">
                  <a16:creationId xmlns:a16="http://schemas.microsoft.com/office/drawing/2014/main" id="{AAAD03D6-B09C-ABB7-04E9-3DC294092569}"/>
                </a:ext>
              </a:extLst>
            </p:cNvPr>
            <p:cNvPicPr>
              <a:picLocks noChangeAspect="1"/>
            </p:cNvPicPr>
            <p:nvPr/>
          </p:nvPicPr>
          <p:blipFill>
            <a:blip r:embed="rId16"/>
            <a:stretch>
              <a:fillRect/>
            </a:stretch>
          </p:blipFill>
          <p:spPr>
            <a:xfrm>
              <a:off x="7634572" y="747556"/>
              <a:ext cx="2705334" cy="1028789"/>
            </a:xfrm>
            <a:prstGeom prst="rect">
              <a:avLst/>
            </a:prstGeom>
          </p:spPr>
        </p:pic>
        <p:sp>
          <p:nvSpPr>
            <p:cNvPr id="31" name="TextBox 30">
              <a:extLst>
                <a:ext uri="{FF2B5EF4-FFF2-40B4-BE49-F238E27FC236}">
                  <a16:creationId xmlns:a16="http://schemas.microsoft.com/office/drawing/2014/main" id="{5B040ECC-3F84-9C7B-C61E-F4EA73F4736E}"/>
                </a:ext>
              </a:extLst>
            </p:cNvPr>
            <p:cNvSpPr txBox="1"/>
            <p:nvPr/>
          </p:nvSpPr>
          <p:spPr>
            <a:xfrm>
              <a:off x="8254747" y="216930"/>
              <a:ext cx="1848454" cy="400110"/>
            </a:xfrm>
            <a:prstGeom prst="rect">
              <a:avLst/>
            </a:prstGeom>
            <a:noFill/>
          </p:spPr>
          <p:txBody>
            <a:bodyPr wrap="square">
              <a:spAutoFit/>
            </a:bodyPr>
            <a:lstStyle/>
            <a:p>
              <a:r>
                <a:rPr lang="en-US" sz="2000" b="1" u="sng" dirty="0">
                  <a:solidFill>
                    <a:srgbClr val="FF0000"/>
                  </a:solidFill>
                  <a:latin typeface="TimesLTStd-Roman"/>
                </a:rPr>
                <a:t>Quotient Rule</a:t>
              </a:r>
              <a:endParaRPr lang="en-US" sz="2000" b="1" u="sng" dirty="0">
                <a:solidFill>
                  <a:srgbClr val="FF0000"/>
                </a:solidFill>
              </a:endParaRPr>
            </a:p>
          </p:txBody>
        </p:sp>
      </p:grpSp>
    </p:spTree>
    <p:extLst>
      <p:ext uri="{BB962C8B-B14F-4D97-AF65-F5344CB8AC3E}">
        <p14:creationId xmlns:p14="http://schemas.microsoft.com/office/powerpoint/2010/main" val="1923433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2000"/>
                                        <p:tgtEl>
                                          <p:spTgt spid="46"/>
                                        </p:tgtEl>
                                      </p:cBhvr>
                                    </p:animEffect>
                                    <p:anim calcmode="lin" valueType="num">
                                      <p:cBhvr>
                                        <p:cTn id="13" dur="2000" fill="hold"/>
                                        <p:tgtEl>
                                          <p:spTgt spid="46"/>
                                        </p:tgtEl>
                                        <p:attrNameLst>
                                          <p:attrName>ppt_w</p:attrName>
                                        </p:attrNameLst>
                                      </p:cBhvr>
                                      <p:tavLst>
                                        <p:tav tm="0" fmla="#ppt_w*sin(2.5*pi*$)">
                                          <p:val>
                                            <p:fltVal val="0"/>
                                          </p:val>
                                        </p:tav>
                                        <p:tav tm="100000">
                                          <p:val>
                                            <p:fltVal val="1"/>
                                          </p:val>
                                        </p:tav>
                                      </p:tavLst>
                                    </p:anim>
                                    <p:anim calcmode="lin" valueType="num">
                                      <p:cBhvr>
                                        <p:cTn id="14" dur="2000" fill="hold"/>
                                        <p:tgtEl>
                                          <p:spTgt spid="4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34"/>
                                        </p:tgtEl>
                                      </p:cBhvr>
                                    </p:animEffect>
                                    <p:set>
                                      <p:cBhvr>
                                        <p:cTn id="29" dur="1" fill="hold">
                                          <p:stCondLst>
                                            <p:cond delay="499"/>
                                          </p:stCondLst>
                                        </p:cTn>
                                        <p:tgtEl>
                                          <p:spTgt spid="3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35"/>
                                        </p:tgtEl>
                                      </p:cBhvr>
                                    </p:animEffect>
                                    <p:set>
                                      <p:cBhvr>
                                        <p:cTn id="34" dur="1" fill="hold">
                                          <p:stCondLst>
                                            <p:cond delay="499"/>
                                          </p:stCondLst>
                                        </p:cTn>
                                        <p:tgtEl>
                                          <p:spTgt spid="3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36"/>
                                        </p:tgtEl>
                                      </p:cBhvr>
                                    </p:animEffect>
                                    <p:set>
                                      <p:cBhvr>
                                        <p:cTn id="39" dur="1" fill="hold">
                                          <p:stCondLst>
                                            <p:cond delay="499"/>
                                          </p:stCondLst>
                                        </p:cTn>
                                        <p:tgtEl>
                                          <p:spTgt spid="3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37"/>
                                        </p:tgtEl>
                                      </p:cBhvr>
                                    </p:animEffect>
                                    <p:set>
                                      <p:cBhvr>
                                        <p:cTn id="44" dur="1" fill="hold">
                                          <p:stCondLst>
                                            <p:cond delay="499"/>
                                          </p:stCondLst>
                                        </p:cTn>
                                        <p:tgtEl>
                                          <p:spTgt spid="3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8"/>
                                        </p:tgtEl>
                                      </p:cBhvr>
                                    </p:animEffect>
                                    <p:set>
                                      <p:cBhvr>
                                        <p:cTn id="49" dur="1" fill="hold">
                                          <p:stCondLst>
                                            <p:cond delay="499"/>
                                          </p:stCondLst>
                                        </p:cTn>
                                        <p:tgtEl>
                                          <p:spTgt spid="3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39"/>
                                        </p:tgtEl>
                                      </p:cBhvr>
                                    </p:animEffect>
                                    <p:set>
                                      <p:cBhvr>
                                        <p:cTn id="54" dur="1" fill="hold">
                                          <p:stCondLst>
                                            <p:cond delay="499"/>
                                          </p:stCondLst>
                                        </p:cTn>
                                        <p:tgtEl>
                                          <p:spTgt spid="3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580">
                                          <p:stCondLst>
                                            <p:cond delay="0"/>
                                          </p:stCondLst>
                                        </p:cTn>
                                        <p:tgtEl>
                                          <p:spTgt spid="24"/>
                                        </p:tgtEl>
                                      </p:cBhvr>
                                    </p:animEffect>
                                    <p:anim calcmode="lin" valueType="num">
                                      <p:cBhvr>
                                        <p:cTn id="65"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70" dur="26">
                                          <p:stCondLst>
                                            <p:cond delay="650"/>
                                          </p:stCondLst>
                                        </p:cTn>
                                        <p:tgtEl>
                                          <p:spTgt spid="24"/>
                                        </p:tgtEl>
                                      </p:cBhvr>
                                      <p:to x="100000" y="60000"/>
                                    </p:animScale>
                                    <p:animScale>
                                      <p:cBhvr>
                                        <p:cTn id="71" dur="166" decel="50000">
                                          <p:stCondLst>
                                            <p:cond delay="676"/>
                                          </p:stCondLst>
                                        </p:cTn>
                                        <p:tgtEl>
                                          <p:spTgt spid="24"/>
                                        </p:tgtEl>
                                      </p:cBhvr>
                                      <p:to x="100000" y="100000"/>
                                    </p:animScale>
                                    <p:animScale>
                                      <p:cBhvr>
                                        <p:cTn id="72" dur="26">
                                          <p:stCondLst>
                                            <p:cond delay="1312"/>
                                          </p:stCondLst>
                                        </p:cTn>
                                        <p:tgtEl>
                                          <p:spTgt spid="24"/>
                                        </p:tgtEl>
                                      </p:cBhvr>
                                      <p:to x="100000" y="80000"/>
                                    </p:animScale>
                                    <p:animScale>
                                      <p:cBhvr>
                                        <p:cTn id="73" dur="166" decel="50000">
                                          <p:stCondLst>
                                            <p:cond delay="1338"/>
                                          </p:stCondLst>
                                        </p:cTn>
                                        <p:tgtEl>
                                          <p:spTgt spid="24"/>
                                        </p:tgtEl>
                                      </p:cBhvr>
                                      <p:to x="100000" y="100000"/>
                                    </p:animScale>
                                    <p:animScale>
                                      <p:cBhvr>
                                        <p:cTn id="74" dur="26">
                                          <p:stCondLst>
                                            <p:cond delay="1642"/>
                                          </p:stCondLst>
                                        </p:cTn>
                                        <p:tgtEl>
                                          <p:spTgt spid="24"/>
                                        </p:tgtEl>
                                      </p:cBhvr>
                                      <p:to x="100000" y="90000"/>
                                    </p:animScale>
                                    <p:animScale>
                                      <p:cBhvr>
                                        <p:cTn id="75" dur="166" decel="50000">
                                          <p:stCondLst>
                                            <p:cond delay="1668"/>
                                          </p:stCondLst>
                                        </p:cTn>
                                        <p:tgtEl>
                                          <p:spTgt spid="24"/>
                                        </p:tgtEl>
                                      </p:cBhvr>
                                      <p:to x="100000" y="100000"/>
                                    </p:animScale>
                                    <p:animScale>
                                      <p:cBhvr>
                                        <p:cTn id="76" dur="26">
                                          <p:stCondLst>
                                            <p:cond delay="1808"/>
                                          </p:stCondLst>
                                        </p:cTn>
                                        <p:tgtEl>
                                          <p:spTgt spid="24"/>
                                        </p:tgtEl>
                                      </p:cBhvr>
                                      <p:to x="100000" y="95000"/>
                                    </p:animScale>
                                    <p:animScale>
                                      <p:cBhvr>
                                        <p:cTn id="77" dur="166" decel="50000">
                                          <p:stCondLst>
                                            <p:cond delay="1834"/>
                                          </p:stCondLst>
                                        </p:cTn>
                                        <p:tgtEl>
                                          <p:spTgt spid="24"/>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580">
                                          <p:stCondLst>
                                            <p:cond delay="0"/>
                                          </p:stCondLst>
                                        </p:cTn>
                                        <p:tgtEl>
                                          <p:spTgt spid="26"/>
                                        </p:tgtEl>
                                      </p:cBhvr>
                                    </p:animEffect>
                                    <p:anim calcmode="lin" valueType="num">
                                      <p:cBhvr>
                                        <p:cTn id="83"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88" dur="26">
                                          <p:stCondLst>
                                            <p:cond delay="650"/>
                                          </p:stCondLst>
                                        </p:cTn>
                                        <p:tgtEl>
                                          <p:spTgt spid="26"/>
                                        </p:tgtEl>
                                      </p:cBhvr>
                                      <p:to x="100000" y="60000"/>
                                    </p:animScale>
                                    <p:animScale>
                                      <p:cBhvr>
                                        <p:cTn id="89" dur="166" decel="50000">
                                          <p:stCondLst>
                                            <p:cond delay="676"/>
                                          </p:stCondLst>
                                        </p:cTn>
                                        <p:tgtEl>
                                          <p:spTgt spid="26"/>
                                        </p:tgtEl>
                                      </p:cBhvr>
                                      <p:to x="100000" y="100000"/>
                                    </p:animScale>
                                    <p:animScale>
                                      <p:cBhvr>
                                        <p:cTn id="90" dur="26">
                                          <p:stCondLst>
                                            <p:cond delay="1312"/>
                                          </p:stCondLst>
                                        </p:cTn>
                                        <p:tgtEl>
                                          <p:spTgt spid="26"/>
                                        </p:tgtEl>
                                      </p:cBhvr>
                                      <p:to x="100000" y="80000"/>
                                    </p:animScale>
                                    <p:animScale>
                                      <p:cBhvr>
                                        <p:cTn id="91" dur="166" decel="50000">
                                          <p:stCondLst>
                                            <p:cond delay="1338"/>
                                          </p:stCondLst>
                                        </p:cTn>
                                        <p:tgtEl>
                                          <p:spTgt spid="26"/>
                                        </p:tgtEl>
                                      </p:cBhvr>
                                      <p:to x="100000" y="100000"/>
                                    </p:animScale>
                                    <p:animScale>
                                      <p:cBhvr>
                                        <p:cTn id="92" dur="26">
                                          <p:stCondLst>
                                            <p:cond delay="1642"/>
                                          </p:stCondLst>
                                        </p:cTn>
                                        <p:tgtEl>
                                          <p:spTgt spid="26"/>
                                        </p:tgtEl>
                                      </p:cBhvr>
                                      <p:to x="100000" y="90000"/>
                                    </p:animScale>
                                    <p:animScale>
                                      <p:cBhvr>
                                        <p:cTn id="93" dur="166" decel="50000">
                                          <p:stCondLst>
                                            <p:cond delay="1668"/>
                                          </p:stCondLst>
                                        </p:cTn>
                                        <p:tgtEl>
                                          <p:spTgt spid="26"/>
                                        </p:tgtEl>
                                      </p:cBhvr>
                                      <p:to x="100000" y="100000"/>
                                    </p:animScale>
                                    <p:animScale>
                                      <p:cBhvr>
                                        <p:cTn id="94" dur="26">
                                          <p:stCondLst>
                                            <p:cond delay="1808"/>
                                          </p:stCondLst>
                                        </p:cTn>
                                        <p:tgtEl>
                                          <p:spTgt spid="26"/>
                                        </p:tgtEl>
                                      </p:cBhvr>
                                      <p:to x="100000" y="95000"/>
                                    </p:animScale>
                                    <p:animScale>
                                      <p:cBhvr>
                                        <p:cTn id="95" dur="166" decel="50000">
                                          <p:stCondLst>
                                            <p:cond delay="1834"/>
                                          </p:stCondLst>
                                        </p:cTn>
                                        <p:tgtEl>
                                          <p:spTgt spid="26"/>
                                        </p:tgtEl>
                                      </p:cBhvr>
                                      <p:to x="100000" y="100000"/>
                                    </p:animScale>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fade">
                                      <p:cBhvr>
                                        <p:cTn id="100" dur="500"/>
                                        <p:tgtEl>
                                          <p:spTgt spid="23"/>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fade">
                                      <p:cBhvr>
                                        <p:cTn id="105" dur="500"/>
                                        <p:tgtEl>
                                          <p:spTgt spid="6"/>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33"/>
                                        </p:tgtEl>
                                        <p:attrNameLst>
                                          <p:attrName>style.visibility</p:attrName>
                                        </p:attrNameLst>
                                      </p:cBhvr>
                                      <p:to>
                                        <p:strVal val="visible"/>
                                      </p:to>
                                    </p:set>
                                    <p:animEffect transition="in" filter="fade">
                                      <p:cBhvr>
                                        <p:cTn id="115" dur="500"/>
                                        <p:tgtEl>
                                          <p:spTgt spid="33"/>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nodeType="clickEffect">
                                  <p:stCondLst>
                                    <p:cond delay="0"/>
                                  </p:stCondLst>
                                  <p:childTnLst>
                                    <p:animEffect transition="out" filter="fade">
                                      <p:cBhvr>
                                        <p:cTn id="119" dur="500"/>
                                        <p:tgtEl>
                                          <p:spTgt spid="40"/>
                                        </p:tgtEl>
                                      </p:cBhvr>
                                    </p:animEffect>
                                    <p:set>
                                      <p:cBhvr>
                                        <p:cTn id="120" dur="1" fill="hold">
                                          <p:stCondLst>
                                            <p:cond delay="499"/>
                                          </p:stCondLst>
                                        </p:cTn>
                                        <p:tgtEl>
                                          <p:spTgt spid="40"/>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xit" presetSubtype="0" fill="hold" nodeType="clickEffect">
                                  <p:stCondLst>
                                    <p:cond delay="0"/>
                                  </p:stCondLst>
                                  <p:childTnLst>
                                    <p:animEffect transition="out" filter="fade">
                                      <p:cBhvr>
                                        <p:cTn id="124" dur="500"/>
                                        <p:tgtEl>
                                          <p:spTgt spid="41"/>
                                        </p:tgtEl>
                                      </p:cBhvr>
                                    </p:animEffect>
                                    <p:set>
                                      <p:cBhvr>
                                        <p:cTn id="125" dur="1" fill="hold">
                                          <p:stCondLst>
                                            <p:cond delay="499"/>
                                          </p:stCondLst>
                                        </p:cTn>
                                        <p:tgtEl>
                                          <p:spTgt spid="41"/>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nodeType="clickEffect">
                                  <p:stCondLst>
                                    <p:cond delay="0"/>
                                  </p:stCondLst>
                                  <p:childTnLst>
                                    <p:animEffect transition="out" filter="fade">
                                      <p:cBhvr>
                                        <p:cTn id="129" dur="500"/>
                                        <p:tgtEl>
                                          <p:spTgt spid="42"/>
                                        </p:tgtEl>
                                      </p:cBhvr>
                                    </p:animEffect>
                                    <p:set>
                                      <p:cBhvr>
                                        <p:cTn id="130" dur="1" fill="hold">
                                          <p:stCondLst>
                                            <p:cond delay="499"/>
                                          </p:stCondLst>
                                        </p:cTn>
                                        <p:tgtEl>
                                          <p:spTgt spid="42"/>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0" presetClass="exit" presetSubtype="0" fill="hold" nodeType="clickEffect">
                                  <p:stCondLst>
                                    <p:cond delay="0"/>
                                  </p:stCondLst>
                                  <p:childTnLst>
                                    <p:animEffect transition="out" filter="fade">
                                      <p:cBhvr>
                                        <p:cTn id="134" dur="500"/>
                                        <p:tgtEl>
                                          <p:spTgt spid="43"/>
                                        </p:tgtEl>
                                      </p:cBhvr>
                                    </p:animEffect>
                                    <p:set>
                                      <p:cBhvr>
                                        <p:cTn id="135" dur="1" fill="hold">
                                          <p:stCondLst>
                                            <p:cond delay="499"/>
                                          </p:stCondLst>
                                        </p:cTn>
                                        <p:tgtEl>
                                          <p:spTgt spid="43"/>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500"/>
                                        <p:tgtEl>
                                          <p:spTgt spid="44"/>
                                        </p:tgtEl>
                                      </p:cBhvr>
                                    </p:animEffect>
                                    <p:set>
                                      <p:cBhvr>
                                        <p:cTn id="140" dur="1" fill="hold">
                                          <p:stCondLst>
                                            <p:cond delay="499"/>
                                          </p:stCondLst>
                                        </p:cTn>
                                        <p:tgtEl>
                                          <p:spTgt spid="44"/>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0" presetClass="exit" presetSubtype="0" fill="hold" nodeType="clickEffect">
                                  <p:stCondLst>
                                    <p:cond delay="0"/>
                                  </p:stCondLst>
                                  <p:childTnLst>
                                    <p:animEffect transition="out" filter="fade">
                                      <p:cBhvr>
                                        <p:cTn id="144" dur="500"/>
                                        <p:tgtEl>
                                          <p:spTgt spid="45"/>
                                        </p:tgtEl>
                                      </p:cBhvr>
                                    </p:animEffect>
                                    <p:set>
                                      <p:cBhvr>
                                        <p:cTn id="145" dur="1" fill="hold">
                                          <p:stCondLst>
                                            <p:cond delay="499"/>
                                          </p:stCondLst>
                                        </p:cTn>
                                        <p:tgtEl>
                                          <p:spTgt spid="45"/>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47"/>
                                        </p:tgtEl>
                                        <p:attrNameLst>
                                          <p:attrName>style.visibility</p:attrName>
                                        </p:attrNameLst>
                                      </p:cBhvr>
                                      <p:to>
                                        <p:strVal val="visible"/>
                                      </p:to>
                                    </p:set>
                                    <p:animEffect transition="in" filter="fade">
                                      <p:cBhvr>
                                        <p:cTn id="150" dur="500"/>
                                        <p:tgtEl>
                                          <p:spTgt spid="47"/>
                                        </p:tgtEl>
                                      </p:cBhvr>
                                    </p:animEffect>
                                  </p:childTnLst>
                                </p:cTn>
                              </p:par>
                            </p:childTnLst>
                          </p:cTn>
                        </p:par>
                      </p:childTnLst>
                    </p:cTn>
                  </p:par>
                  <p:par>
                    <p:cTn id="151" fill="hold">
                      <p:stCondLst>
                        <p:cond delay="indefinite"/>
                      </p:stCondLst>
                      <p:childTnLst>
                        <p:par>
                          <p:cTn id="152" fill="hold">
                            <p:stCondLst>
                              <p:cond delay="0"/>
                            </p:stCondLst>
                            <p:childTnLst>
                              <p:par>
                                <p:cTn id="153" presetID="26" presetClass="entr" presetSubtype="0" fill="hold" nodeType="clickEffect">
                                  <p:stCondLst>
                                    <p:cond delay="0"/>
                                  </p:stCondLst>
                                  <p:childTnLst>
                                    <p:set>
                                      <p:cBhvr>
                                        <p:cTn id="154" dur="1" fill="hold">
                                          <p:stCondLst>
                                            <p:cond delay="0"/>
                                          </p:stCondLst>
                                        </p:cTn>
                                        <p:tgtEl>
                                          <p:spTgt spid="48"/>
                                        </p:tgtEl>
                                        <p:attrNameLst>
                                          <p:attrName>style.visibility</p:attrName>
                                        </p:attrNameLst>
                                      </p:cBhvr>
                                      <p:to>
                                        <p:strVal val="visible"/>
                                      </p:to>
                                    </p:set>
                                    <p:animEffect transition="in" filter="wipe(down)">
                                      <p:cBhvr>
                                        <p:cTn id="155" dur="580">
                                          <p:stCondLst>
                                            <p:cond delay="0"/>
                                          </p:stCondLst>
                                        </p:cTn>
                                        <p:tgtEl>
                                          <p:spTgt spid="48"/>
                                        </p:tgtEl>
                                      </p:cBhvr>
                                    </p:animEffect>
                                    <p:anim calcmode="lin" valueType="num">
                                      <p:cBhvr>
                                        <p:cTn id="15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61" dur="26">
                                          <p:stCondLst>
                                            <p:cond delay="650"/>
                                          </p:stCondLst>
                                        </p:cTn>
                                        <p:tgtEl>
                                          <p:spTgt spid="48"/>
                                        </p:tgtEl>
                                      </p:cBhvr>
                                      <p:to x="100000" y="60000"/>
                                    </p:animScale>
                                    <p:animScale>
                                      <p:cBhvr>
                                        <p:cTn id="162" dur="166" decel="50000">
                                          <p:stCondLst>
                                            <p:cond delay="676"/>
                                          </p:stCondLst>
                                        </p:cTn>
                                        <p:tgtEl>
                                          <p:spTgt spid="48"/>
                                        </p:tgtEl>
                                      </p:cBhvr>
                                      <p:to x="100000" y="100000"/>
                                    </p:animScale>
                                    <p:animScale>
                                      <p:cBhvr>
                                        <p:cTn id="163" dur="26">
                                          <p:stCondLst>
                                            <p:cond delay="1312"/>
                                          </p:stCondLst>
                                        </p:cTn>
                                        <p:tgtEl>
                                          <p:spTgt spid="48"/>
                                        </p:tgtEl>
                                      </p:cBhvr>
                                      <p:to x="100000" y="80000"/>
                                    </p:animScale>
                                    <p:animScale>
                                      <p:cBhvr>
                                        <p:cTn id="164" dur="166" decel="50000">
                                          <p:stCondLst>
                                            <p:cond delay="1338"/>
                                          </p:stCondLst>
                                        </p:cTn>
                                        <p:tgtEl>
                                          <p:spTgt spid="48"/>
                                        </p:tgtEl>
                                      </p:cBhvr>
                                      <p:to x="100000" y="100000"/>
                                    </p:animScale>
                                    <p:animScale>
                                      <p:cBhvr>
                                        <p:cTn id="165" dur="26">
                                          <p:stCondLst>
                                            <p:cond delay="1642"/>
                                          </p:stCondLst>
                                        </p:cTn>
                                        <p:tgtEl>
                                          <p:spTgt spid="48"/>
                                        </p:tgtEl>
                                      </p:cBhvr>
                                      <p:to x="100000" y="90000"/>
                                    </p:animScale>
                                    <p:animScale>
                                      <p:cBhvr>
                                        <p:cTn id="166" dur="166" decel="50000">
                                          <p:stCondLst>
                                            <p:cond delay="1668"/>
                                          </p:stCondLst>
                                        </p:cTn>
                                        <p:tgtEl>
                                          <p:spTgt spid="48"/>
                                        </p:tgtEl>
                                      </p:cBhvr>
                                      <p:to x="100000" y="100000"/>
                                    </p:animScale>
                                    <p:animScale>
                                      <p:cBhvr>
                                        <p:cTn id="167" dur="26">
                                          <p:stCondLst>
                                            <p:cond delay="1808"/>
                                          </p:stCondLst>
                                        </p:cTn>
                                        <p:tgtEl>
                                          <p:spTgt spid="48"/>
                                        </p:tgtEl>
                                      </p:cBhvr>
                                      <p:to x="100000" y="95000"/>
                                    </p:animScale>
                                    <p:animScale>
                                      <p:cBhvr>
                                        <p:cTn id="168" dur="166" decel="50000">
                                          <p:stCondLst>
                                            <p:cond delay="1834"/>
                                          </p:stCondLst>
                                        </p:cTn>
                                        <p:tgtEl>
                                          <p:spTgt spid="48"/>
                                        </p:tgtEl>
                                      </p:cBhvr>
                                      <p:to x="100000" y="100000"/>
                                    </p:animScale>
                                  </p:childTnLst>
                                </p:cTn>
                              </p:par>
                            </p:childTnLst>
                          </p:cTn>
                        </p:par>
                      </p:childTnLst>
                    </p:cTn>
                  </p:par>
                  <p:par>
                    <p:cTn id="169" fill="hold">
                      <p:stCondLst>
                        <p:cond delay="indefinite"/>
                      </p:stCondLst>
                      <p:childTnLst>
                        <p:par>
                          <p:cTn id="170" fill="hold">
                            <p:stCondLst>
                              <p:cond delay="0"/>
                            </p:stCondLst>
                            <p:childTnLst>
                              <p:par>
                                <p:cTn id="171" presetID="26" presetClass="entr" presetSubtype="0" fill="hold" nodeType="clickEffect">
                                  <p:stCondLst>
                                    <p:cond delay="0"/>
                                  </p:stCondLst>
                                  <p:childTnLst>
                                    <p:set>
                                      <p:cBhvr>
                                        <p:cTn id="172" dur="1" fill="hold">
                                          <p:stCondLst>
                                            <p:cond delay="0"/>
                                          </p:stCondLst>
                                        </p:cTn>
                                        <p:tgtEl>
                                          <p:spTgt spid="50"/>
                                        </p:tgtEl>
                                        <p:attrNameLst>
                                          <p:attrName>style.visibility</p:attrName>
                                        </p:attrNameLst>
                                      </p:cBhvr>
                                      <p:to>
                                        <p:strVal val="visible"/>
                                      </p:to>
                                    </p:set>
                                    <p:animEffect transition="in" filter="wipe(down)">
                                      <p:cBhvr>
                                        <p:cTn id="173" dur="580">
                                          <p:stCondLst>
                                            <p:cond delay="0"/>
                                          </p:stCondLst>
                                        </p:cTn>
                                        <p:tgtEl>
                                          <p:spTgt spid="50"/>
                                        </p:tgtEl>
                                      </p:cBhvr>
                                    </p:animEffect>
                                    <p:anim calcmode="lin" valueType="num">
                                      <p:cBhvr>
                                        <p:cTn id="174"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9" dur="26">
                                          <p:stCondLst>
                                            <p:cond delay="650"/>
                                          </p:stCondLst>
                                        </p:cTn>
                                        <p:tgtEl>
                                          <p:spTgt spid="50"/>
                                        </p:tgtEl>
                                      </p:cBhvr>
                                      <p:to x="100000" y="60000"/>
                                    </p:animScale>
                                    <p:animScale>
                                      <p:cBhvr>
                                        <p:cTn id="180" dur="166" decel="50000">
                                          <p:stCondLst>
                                            <p:cond delay="676"/>
                                          </p:stCondLst>
                                        </p:cTn>
                                        <p:tgtEl>
                                          <p:spTgt spid="50"/>
                                        </p:tgtEl>
                                      </p:cBhvr>
                                      <p:to x="100000" y="100000"/>
                                    </p:animScale>
                                    <p:animScale>
                                      <p:cBhvr>
                                        <p:cTn id="181" dur="26">
                                          <p:stCondLst>
                                            <p:cond delay="1312"/>
                                          </p:stCondLst>
                                        </p:cTn>
                                        <p:tgtEl>
                                          <p:spTgt spid="50"/>
                                        </p:tgtEl>
                                      </p:cBhvr>
                                      <p:to x="100000" y="80000"/>
                                    </p:animScale>
                                    <p:animScale>
                                      <p:cBhvr>
                                        <p:cTn id="182" dur="166" decel="50000">
                                          <p:stCondLst>
                                            <p:cond delay="1338"/>
                                          </p:stCondLst>
                                        </p:cTn>
                                        <p:tgtEl>
                                          <p:spTgt spid="50"/>
                                        </p:tgtEl>
                                      </p:cBhvr>
                                      <p:to x="100000" y="100000"/>
                                    </p:animScale>
                                    <p:animScale>
                                      <p:cBhvr>
                                        <p:cTn id="183" dur="26">
                                          <p:stCondLst>
                                            <p:cond delay="1642"/>
                                          </p:stCondLst>
                                        </p:cTn>
                                        <p:tgtEl>
                                          <p:spTgt spid="50"/>
                                        </p:tgtEl>
                                      </p:cBhvr>
                                      <p:to x="100000" y="90000"/>
                                    </p:animScale>
                                    <p:animScale>
                                      <p:cBhvr>
                                        <p:cTn id="184" dur="166" decel="50000">
                                          <p:stCondLst>
                                            <p:cond delay="1668"/>
                                          </p:stCondLst>
                                        </p:cTn>
                                        <p:tgtEl>
                                          <p:spTgt spid="50"/>
                                        </p:tgtEl>
                                      </p:cBhvr>
                                      <p:to x="100000" y="100000"/>
                                    </p:animScale>
                                    <p:animScale>
                                      <p:cBhvr>
                                        <p:cTn id="185" dur="26">
                                          <p:stCondLst>
                                            <p:cond delay="1808"/>
                                          </p:stCondLst>
                                        </p:cTn>
                                        <p:tgtEl>
                                          <p:spTgt spid="50"/>
                                        </p:tgtEl>
                                      </p:cBhvr>
                                      <p:to x="100000" y="95000"/>
                                    </p:animScale>
                                    <p:animScale>
                                      <p:cBhvr>
                                        <p:cTn id="186" dur="166" decel="50000">
                                          <p:stCondLst>
                                            <p:cond delay="1834"/>
                                          </p:stCondLst>
                                        </p:cTn>
                                        <p:tgtEl>
                                          <p:spTgt spid="50"/>
                                        </p:tgtEl>
                                      </p:cBhvr>
                                      <p:to x="100000" y="100000"/>
                                    </p:animScale>
                                  </p:childTnLst>
                                </p:cTn>
                              </p:par>
                            </p:childTnLst>
                          </p:cTn>
                        </p:par>
                      </p:childTnLst>
                    </p:cTn>
                  </p:par>
                  <p:par>
                    <p:cTn id="187" fill="hold">
                      <p:stCondLst>
                        <p:cond delay="indefinite"/>
                      </p:stCondLst>
                      <p:childTnLst>
                        <p:par>
                          <p:cTn id="188" fill="hold">
                            <p:stCondLst>
                              <p:cond delay="0"/>
                            </p:stCondLst>
                            <p:childTnLst>
                              <p:par>
                                <p:cTn id="189" presetID="26" presetClass="entr" presetSubtype="0" fill="hold" nodeType="clickEffect">
                                  <p:stCondLst>
                                    <p:cond delay="0"/>
                                  </p:stCondLst>
                                  <p:childTnLst>
                                    <p:set>
                                      <p:cBhvr>
                                        <p:cTn id="190" dur="1" fill="hold">
                                          <p:stCondLst>
                                            <p:cond delay="0"/>
                                          </p:stCondLst>
                                        </p:cTn>
                                        <p:tgtEl>
                                          <p:spTgt spid="51"/>
                                        </p:tgtEl>
                                        <p:attrNameLst>
                                          <p:attrName>style.visibility</p:attrName>
                                        </p:attrNameLst>
                                      </p:cBhvr>
                                      <p:to>
                                        <p:strVal val="visible"/>
                                      </p:to>
                                    </p:set>
                                    <p:animEffect transition="in" filter="wipe(down)">
                                      <p:cBhvr>
                                        <p:cTn id="191" dur="580">
                                          <p:stCondLst>
                                            <p:cond delay="0"/>
                                          </p:stCondLst>
                                        </p:cTn>
                                        <p:tgtEl>
                                          <p:spTgt spid="51"/>
                                        </p:tgtEl>
                                      </p:cBhvr>
                                    </p:animEffect>
                                    <p:anim calcmode="lin" valueType="num">
                                      <p:cBhvr>
                                        <p:cTn id="192"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193"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194"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195"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196"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197" dur="26">
                                          <p:stCondLst>
                                            <p:cond delay="650"/>
                                          </p:stCondLst>
                                        </p:cTn>
                                        <p:tgtEl>
                                          <p:spTgt spid="51"/>
                                        </p:tgtEl>
                                      </p:cBhvr>
                                      <p:to x="100000" y="60000"/>
                                    </p:animScale>
                                    <p:animScale>
                                      <p:cBhvr>
                                        <p:cTn id="198" dur="166" decel="50000">
                                          <p:stCondLst>
                                            <p:cond delay="676"/>
                                          </p:stCondLst>
                                        </p:cTn>
                                        <p:tgtEl>
                                          <p:spTgt spid="51"/>
                                        </p:tgtEl>
                                      </p:cBhvr>
                                      <p:to x="100000" y="100000"/>
                                    </p:animScale>
                                    <p:animScale>
                                      <p:cBhvr>
                                        <p:cTn id="199" dur="26">
                                          <p:stCondLst>
                                            <p:cond delay="1312"/>
                                          </p:stCondLst>
                                        </p:cTn>
                                        <p:tgtEl>
                                          <p:spTgt spid="51"/>
                                        </p:tgtEl>
                                      </p:cBhvr>
                                      <p:to x="100000" y="80000"/>
                                    </p:animScale>
                                    <p:animScale>
                                      <p:cBhvr>
                                        <p:cTn id="200" dur="166" decel="50000">
                                          <p:stCondLst>
                                            <p:cond delay="1338"/>
                                          </p:stCondLst>
                                        </p:cTn>
                                        <p:tgtEl>
                                          <p:spTgt spid="51"/>
                                        </p:tgtEl>
                                      </p:cBhvr>
                                      <p:to x="100000" y="100000"/>
                                    </p:animScale>
                                    <p:animScale>
                                      <p:cBhvr>
                                        <p:cTn id="201" dur="26">
                                          <p:stCondLst>
                                            <p:cond delay="1642"/>
                                          </p:stCondLst>
                                        </p:cTn>
                                        <p:tgtEl>
                                          <p:spTgt spid="51"/>
                                        </p:tgtEl>
                                      </p:cBhvr>
                                      <p:to x="100000" y="90000"/>
                                    </p:animScale>
                                    <p:animScale>
                                      <p:cBhvr>
                                        <p:cTn id="202" dur="166" decel="50000">
                                          <p:stCondLst>
                                            <p:cond delay="1668"/>
                                          </p:stCondLst>
                                        </p:cTn>
                                        <p:tgtEl>
                                          <p:spTgt spid="51"/>
                                        </p:tgtEl>
                                      </p:cBhvr>
                                      <p:to x="100000" y="100000"/>
                                    </p:animScale>
                                    <p:animScale>
                                      <p:cBhvr>
                                        <p:cTn id="203" dur="26">
                                          <p:stCondLst>
                                            <p:cond delay="1808"/>
                                          </p:stCondLst>
                                        </p:cTn>
                                        <p:tgtEl>
                                          <p:spTgt spid="51"/>
                                        </p:tgtEl>
                                      </p:cBhvr>
                                      <p:to x="100000" y="95000"/>
                                    </p:animScale>
                                    <p:animScale>
                                      <p:cBhvr>
                                        <p:cTn id="204" dur="166" decel="50000">
                                          <p:stCondLst>
                                            <p:cond delay="1834"/>
                                          </p:stCondLst>
                                        </p:cTn>
                                        <p:tgtEl>
                                          <p:spTgt spid="51"/>
                                        </p:tgtEl>
                                      </p:cBhvr>
                                      <p:to x="100000" y="100000"/>
                                    </p:animScale>
                                  </p:childTnLst>
                                </p:cTn>
                              </p:par>
                            </p:childTnLst>
                          </p:cTn>
                        </p:par>
                      </p:childTnLst>
                    </p:cTn>
                  </p:par>
                  <p:par>
                    <p:cTn id="205" fill="hold">
                      <p:stCondLst>
                        <p:cond delay="indefinite"/>
                      </p:stCondLst>
                      <p:childTnLst>
                        <p:par>
                          <p:cTn id="206" fill="hold">
                            <p:stCondLst>
                              <p:cond delay="0"/>
                            </p:stCondLst>
                            <p:childTnLst>
                              <p:par>
                                <p:cTn id="207" presetID="26" presetClass="entr" presetSubtype="0" fill="hold" nodeType="click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wipe(down)">
                                      <p:cBhvr>
                                        <p:cTn id="209" dur="580">
                                          <p:stCondLst>
                                            <p:cond delay="0"/>
                                          </p:stCondLst>
                                        </p:cTn>
                                        <p:tgtEl>
                                          <p:spTgt spid="52"/>
                                        </p:tgtEl>
                                      </p:cBhvr>
                                    </p:animEffect>
                                    <p:anim calcmode="lin" valueType="num">
                                      <p:cBhvr>
                                        <p:cTn id="210"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211"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212"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213"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214"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215" dur="26">
                                          <p:stCondLst>
                                            <p:cond delay="650"/>
                                          </p:stCondLst>
                                        </p:cTn>
                                        <p:tgtEl>
                                          <p:spTgt spid="52"/>
                                        </p:tgtEl>
                                      </p:cBhvr>
                                      <p:to x="100000" y="60000"/>
                                    </p:animScale>
                                    <p:animScale>
                                      <p:cBhvr>
                                        <p:cTn id="216" dur="166" decel="50000">
                                          <p:stCondLst>
                                            <p:cond delay="676"/>
                                          </p:stCondLst>
                                        </p:cTn>
                                        <p:tgtEl>
                                          <p:spTgt spid="52"/>
                                        </p:tgtEl>
                                      </p:cBhvr>
                                      <p:to x="100000" y="100000"/>
                                    </p:animScale>
                                    <p:animScale>
                                      <p:cBhvr>
                                        <p:cTn id="217" dur="26">
                                          <p:stCondLst>
                                            <p:cond delay="1312"/>
                                          </p:stCondLst>
                                        </p:cTn>
                                        <p:tgtEl>
                                          <p:spTgt spid="52"/>
                                        </p:tgtEl>
                                      </p:cBhvr>
                                      <p:to x="100000" y="80000"/>
                                    </p:animScale>
                                    <p:animScale>
                                      <p:cBhvr>
                                        <p:cTn id="218" dur="166" decel="50000">
                                          <p:stCondLst>
                                            <p:cond delay="1338"/>
                                          </p:stCondLst>
                                        </p:cTn>
                                        <p:tgtEl>
                                          <p:spTgt spid="52"/>
                                        </p:tgtEl>
                                      </p:cBhvr>
                                      <p:to x="100000" y="100000"/>
                                    </p:animScale>
                                    <p:animScale>
                                      <p:cBhvr>
                                        <p:cTn id="219" dur="26">
                                          <p:stCondLst>
                                            <p:cond delay="1642"/>
                                          </p:stCondLst>
                                        </p:cTn>
                                        <p:tgtEl>
                                          <p:spTgt spid="52"/>
                                        </p:tgtEl>
                                      </p:cBhvr>
                                      <p:to x="100000" y="90000"/>
                                    </p:animScale>
                                    <p:animScale>
                                      <p:cBhvr>
                                        <p:cTn id="220" dur="166" decel="50000">
                                          <p:stCondLst>
                                            <p:cond delay="1668"/>
                                          </p:stCondLst>
                                        </p:cTn>
                                        <p:tgtEl>
                                          <p:spTgt spid="52"/>
                                        </p:tgtEl>
                                      </p:cBhvr>
                                      <p:to x="100000" y="100000"/>
                                    </p:animScale>
                                    <p:animScale>
                                      <p:cBhvr>
                                        <p:cTn id="221" dur="26">
                                          <p:stCondLst>
                                            <p:cond delay="1808"/>
                                          </p:stCondLst>
                                        </p:cTn>
                                        <p:tgtEl>
                                          <p:spTgt spid="52"/>
                                        </p:tgtEl>
                                      </p:cBhvr>
                                      <p:to x="100000" y="95000"/>
                                    </p:animScale>
                                    <p:animScale>
                                      <p:cBhvr>
                                        <p:cTn id="222" dur="166" decel="50000">
                                          <p:stCondLst>
                                            <p:cond delay="1834"/>
                                          </p:stCondLst>
                                        </p:cTn>
                                        <p:tgtEl>
                                          <p:spTgt spid="52"/>
                                        </p:tgtEl>
                                      </p:cBhvr>
                                      <p:to x="100000" y="100000"/>
                                    </p:animScale>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nodeType="clickEffect">
                                  <p:stCondLst>
                                    <p:cond delay="0"/>
                                  </p:stCondLst>
                                  <p:childTnLst>
                                    <p:set>
                                      <p:cBhvr>
                                        <p:cTn id="226" dur="1" fill="hold">
                                          <p:stCondLst>
                                            <p:cond delay="0"/>
                                          </p:stCondLst>
                                        </p:cTn>
                                        <p:tgtEl>
                                          <p:spTgt spid="54"/>
                                        </p:tgtEl>
                                        <p:attrNameLst>
                                          <p:attrName>style.visibility</p:attrName>
                                        </p:attrNameLst>
                                      </p:cBhvr>
                                      <p:to>
                                        <p:strVal val="visible"/>
                                      </p:to>
                                    </p:set>
                                    <p:animEffect transition="in" filter="fade">
                                      <p:cBhvr>
                                        <p:cTn id="227" dur="500"/>
                                        <p:tgtEl>
                                          <p:spTgt spid="54"/>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nodeType="clickEffect">
                                  <p:stCondLst>
                                    <p:cond delay="0"/>
                                  </p:stCondLst>
                                  <p:childTnLst>
                                    <p:set>
                                      <p:cBhvr>
                                        <p:cTn id="231" dur="1" fill="hold">
                                          <p:stCondLst>
                                            <p:cond delay="0"/>
                                          </p:stCondLst>
                                        </p:cTn>
                                        <p:tgtEl>
                                          <p:spTgt spid="56"/>
                                        </p:tgtEl>
                                        <p:attrNameLst>
                                          <p:attrName>style.visibility</p:attrName>
                                        </p:attrNameLst>
                                      </p:cBhvr>
                                      <p:to>
                                        <p:strVal val="visible"/>
                                      </p:to>
                                    </p:set>
                                    <p:animEffect transition="in" filter="fade">
                                      <p:cBhvr>
                                        <p:cTn id="23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343A5-15D2-1715-68B3-CDEEBF4B128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B97D517-A302-9D03-E9F2-49BB1CA92519}"/>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1F01C1D7-9ED0-72EB-78CD-45163ACA67E4}"/>
              </a:ext>
            </a:extLst>
          </p:cNvPr>
          <p:cNvGrpSpPr/>
          <p:nvPr/>
        </p:nvGrpSpPr>
        <p:grpSpPr>
          <a:xfrm>
            <a:off x="228600" y="776248"/>
            <a:ext cx="5501608" cy="404330"/>
            <a:chOff x="228600" y="763722"/>
            <a:chExt cx="5501608" cy="404330"/>
          </a:xfrm>
        </p:grpSpPr>
        <p:sp>
          <p:nvSpPr>
            <p:cNvPr id="2" name="Text Box 3">
              <a:extLst>
                <a:ext uri="{FF2B5EF4-FFF2-40B4-BE49-F238E27FC236}">
                  <a16:creationId xmlns:a16="http://schemas.microsoft.com/office/drawing/2014/main" id="{850E5673-6A11-1D15-2FED-623E88042D99}"/>
                </a:ext>
              </a:extLst>
            </p:cNvPr>
            <p:cNvSpPr txBox="1">
              <a:spLocks noChangeArrowheads="1"/>
            </p:cNvSpPr>
            <p:nvPr/>
          </p:nvSpPr>
          <p:spPr bwMode="auto">
            <a:xfrm>
              <a:off x="228600" y="765037"/>
              <a:ext cx="39020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Find the horizontal tangent lines of  </a:t>
              </a:r>
            </a:p>
          </p:txBody>
        </p:sp>
        <p:graphicFrame>
          <p:nvGraphicFramePr>
            <p:cNvPr id="3" name="Object 2">
              <a:extLst>
                <a:ext uri="{FF2B5EF4-FFF2-40B4-BE49-F238E27FC236}">
                  <a16:creationId xmlns:a16="http://schemas.microsoft.com/office/drawing/2014/main" id="{3CE82CAA-8C61-E0AD-3C06-F933DC08C280}"/>
                </a:ext>
              </a:extLst>
            </p:cNvPr>
            <p:cNvGraphicFramePr>
              <a:graphicFrameLocks noChangeAspect="1"/>
            </p:cNvGraphicFramePr>
            <p:nvPr>
              <p:extLst>
                <p:ext uri="{D42A27DB-BD31-4B8C-83A1-F6EECF244321}">
                  <p14:modId xmlns:p14="http://schemas.microsoft.com/office/powerpoint/2010/main" val="2667393400"/>
                </p:ext>
              </p:extLst>
            </p:nvPr>
          </p:nvGraphicFramePr>
          <p:xfrm>
            <a:off x="3910130" y="763722"/>
            <a:ext cx="1820078" cy="404330"/>
          </p:xfrm>
          <a:graphic>
            <a:graphicData uri="http://schemas.openxmlformats.org/presentationml/2006/ole">
              <mc:AlternateContent xmlns:mc="http://schemas.openxmlformats.org/markup-compatibility/2006">
                <mc:Choice xmlns:v="urn:schemas-microsoft-com:vml" Requires="v">
                  <p:oleObj name="Equation" r:id="rId2" imgW="1028520" imgH="228600" progId="Equation.DSMT4">
                    <p:embed/>
                  </p:oleObj>
                </mc:Choice>
                <mc:Fallback>
                  <p:oleObj name="Equation" r:id="rId2" imgW="1028520" imgH="228600" progId="Equation.DSMT4">
                    <p:embed/>
                    <p:pic>
                      <p:nvPicPr>
                        <p:cNvPr id="21" name="Object 20">
                          <a:extLst>
                            <a:ext uri="{FF2B5EF4-FFF2-40B4-BE49-F238E27FC236}">
                              <a16:creationId xmlns:a16="http://schemas.microsoft.com/office/drawing/2014/main" id="{A8D67A1D-9782-4981-A15C-365064EDC9A1}"/>
                            </a:ext>
                          </a:extLst>
                        </p:cNvPr>
                        <p:cNvPicPr>
                          <a:picLocks noChangeAspect="1" noChangeArrowheads="1"/>
                        </p:cNvPicPr>
                        <p:nvPr/>
                      </p:nvPicPr>
                      <p:blipFill>
                        <a:blip r:embed="rId3"/>
                        <a:srcRect/>
                        <a:stretch>
                          <a:fillRect/>
                        </a:stretch>
                      </p:blipFill>
                      <p:spPr bwMode="auto">
                        <a:xfrm>
                          <a:off x="3910130" y="763722"/>
                          <a:ext cx="1820078" cy="404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5" name="Object 4">
            <a:extLst>
              <a:ext uri="{FF2B5EF4-FFF2-40B4-BE49-F238E27FC236}">
                <a16:creationId xmlns:a16="http://schemas.microsoft.com/office/drawing/2014/main" id="{691B9CEE-2280-DB16-2C13-8FB62873ACD3}"/>
              </a:ext>
            </a:extLst>
          </p:cNvPr>
          <p:cNvGraphicFramePr>
            <a:graphicFrameLocks noChangeAspect="1"/>
          </p:cNvGraphicFramePr>
          <p:nvPr>
            <p:extLst>
              <p:ext uri="{D42A27DB-BD31-4B8C-83A1-F6EECF244321}">
                <p14:modId xmlns:p14="http://schemas.microsoft.com/office/powerpoint/2010/main" val="1528274173"/>
              </p:ext>
            </p:extLst>
          </p:nvPr>
        </p:nvGraphicFramePr>
        <p:xfrm>
          <a:off x="429241" y="1850416"/>
          <a:ext cx="1550525" cy="696544"/>
        </p:xfrm>
        <a:graphic>
          <a:graphicData uri="http://schemas.openxmlformats.org/presentationml/2006/ole">
            <mc:AlternateContent xmlns:mc="http://schemas.openxmlformats.org/markup-compatibility/2006">
              <mc:Choice xmlns:v="urn:schemas-microsoft-com:vml" Requires="v">
                <p:oleObj name="Equation" r:id="rId4" imgW="875920" imgH="393529" progId="Equation.DSMT4">
                  <p:embed/>
                </p:oleObj>
              </mc:Choice>
              <mc:Fallback>
                <p:oleObj name="Equation" r:id="rId4" imgW="875920" imgH="393529" progId="Equation.DSMT4">
                  <p:embed/>
                  <p:pic>
                    <p:nvPicPr>
                      <p:cNvPr id="22" name="Object 21">
                        <a:extLst>
                          <a:ext uri="{FF2B5EF4-FFF2-40B4-BE49-F238E27FC236}">
                            <a16:creationId xmlns:a16="http://schemas.microsoft.com/office/drawing/2014/main" id="{E4EF1D24-D725-4830-A7D9-DF048FAB2D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241" y="1850416"/>
                        <a:ext cx="1550525" cy="696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 Box 6">
            <a:extLst>
              <a:ext uri="{FF2B5EF4-FFF2-40B4-BE49-F238E27FC236}">
                <a16:creationId xmlns:a16="http://schemas.microsoft.com/office/drawing/2014/main" id="{F35E432F-89F8-D94E-3744-5CAA29AB150E}"/>
              </a:ext>
            </a:extLst>
          </p:cNvPr>
          <p:cNvSpPr txBox="1">
            <a:spLocks noChangeArrowheads="1"/>
          </p:cNvSpPr>
          <p:nvPr/>
        </p:nvSpPr>
        <p:spPr bwMode="auto">
          <a:xfrm>
            <a:off x="228600" y="2569599"/>
            <a:ext cx="5304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Horizontal tangent lines occur when slope is zero.</a:t>
            </a:r>
          </a:p>
        </p:txBody>
      </p:sp>
      <p:graphicFrame>
        <p:nvGraphicFramePr>
          <p:cNvPr id="9" name="Object 7">
            <a:extLst>
              <a:ext uri="{FF2B5EF4-FFF2-40B4-BE49-F238E27FC236}">
                <a16:creationId xmlns:a16="http://schemas.microsoft.com/office/drawing/2014/main" id="{076C8CB9-8D60-B622-FDF1-719684F149D8}"/>
              </a:ext>
            </a:extLst>
          </p:cNvPr>
          <p:cNvGraphicFramePr>
            <a:graphicFrameLocks noChangeAspect="1"/>
          </p:cNvGraphicFramePr>
          <p:nvPr>
            <p:extLst>
              <p:ext uri="{D42A27DB-BD31-4B8C-83A1-F6EECF244321}">
                <p14:modId xmlns:p14="http://schemas.microsoft.com/office/powerpoint/2010/main" val="3001838252"/>
              </p:ext>
            </p:extLst>
          </p:nvPr>
        </p:nvGraphicFramePr>
        <p:xfrm>
          <a:off x="1119177" y="3343255"/>
          <a:ext cx="1371619" cy="359006"/>
        </p:xfrm>
        <a:graphic>
          <a:graphicData uri="http://schemas.openxmlformats.org/presentationml/2006/ole">
            <mc:AlternateContent xmlns:mc="http://schemas.openxmlformats.org/markup-compatibility/2006">
              <mc:Choice xmlns:v="urn:schemas-microsoft-com:vml" Requires="v">
                <p:oleObj name="Equation" r:id="rId6" imgW="774364" imgH="203112" progId="Equation.DSMT4">
                  <p:embed/>
                </p:oleObj>
              </mc:Choice>
              <mc:Fallback>
                <p:oleObj name="Equation" r:id="rId6" imgW="774364" imgH="203112" progId="Equation.DSMT4">
                  <p:embed/>
                  <p:pic>
                    <p:nvPicPr>
                      <p:cNvPr id="26" name="Object 7">
                        <a:extLst>
                          <a:ext uri="{FF2B5EF4-FFF2-40B4-BE49-F238E27FC236}">
                            <a16:creationId xmlns:a16="http://schemas.microsoft.com/office/drawing/2014/main" id="{73850C3A-470C-47DA-89E4-834372B49D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9177" y="3343255"/>
                        <a:ext cx="1371619" cy="359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9">
            <a:extLst>
              <a:ext uri="{FF2B5EF4-FFF2-40B4-BE49-F238E27FC236}">
                <a16:creationId xmlns:a16="http://schemas.microsoft.com/office/drawing/2014/main" id="{C6BA0A73-F4A6-0B2B-2D72-097038901B90}"/>
              </a:ext>
            </a:extLst>
          </p:cNvPr>
          <p:cNvGraphicFramePr>
            <a:graphicFrameLocks noChangeAspect="1"/>
          </p:cNvGraphicFramePr>
          <p:nvPr>
            <p:extLst>
              <p:ext uri="{D42A27DB-BD31-4B8C-83A1-F6EECF244321}">
                <p14:modId xmlns:p14="http://schemas.microsoft.com/office/powerpoint/2010/main" val="4215639147"/>
              </p:ext>
            </p:extLst>
          </p:nvPr>
        </p:nvGraphicFramePr>
        <p:xfrm>
          <a:off x="889210" y="3943844"/>
          <a:ext cx="1574380" cy="493783"/>
        </p:xfrm>
        <a:graphic>
          <a:graphicData uri="http://schemas.openxmlformats.org/presentationml/2006/ole">
            <mc:AlternateContent xmlns:mc="http://schemas.openxmlformats.org/markup-compatibility/2006">
              <mc:Choice xmlns:v="urn:schemas-microsoft-com:vml" Requires="v">
                <p:oleObj name="Equation" r:id="rId8" imgW="888840" imgH="279360" progId="Equation.DSMT4">
                  <p:embed/>
                </p:oleObj>
              </mc:Choice>
              <mc:Fallback>
                <p:oleObj name="Equation" r:id="rId8" imgW="888840" imgH="279360" progId="Equation.DSMT4">
                  <p:embed/>
                  <p:pic>
                    <p:nvPicPr>
                      <p:cNvPr id="27" name="Object 9">
                        <a:extLst>
                          <a:ext uri="{FF2B5EF4-FFF2-40B4-BE49-F238E27FC236}">
                            <a16:creationId xmlns:a16="http://schemas.microsoft.com/office/drawing/2014/main" id="{59AE6603-488C-4BB3-AD4D-426D02A4EB0A}"/>
                          </a:ext>
                        </a:extLst>
                      </p:cNvPr>
                      <p:cNvPicPr>
                        <a:picLocks noChangeAspect="1" noChangeArrowheads="1"/>
                      </p:cNvPicPr>
                      <p:nvPr/>
                    </p:nvPicPr>
                    <p:blipFill>
                      <a:blip r:embed="rId9"/>
                      <a:srcRect/>
                      <a:stretch>
                        <a:fillRect/>
                      </a:stretch>
                    </p:blipFill>
                    <p:spPr bwMode="auto">
                      <a:xfrm>
                        <a:off x="889210" y="3943844"/>
                        <a:ext cx="1574380" cy="4937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0">
            <a:extLst>
              <a:ext uri="{FF2B5EF4-FFF2-40B4-BE49-F238E27FC236}">
                <a16:creationId xmlns:a16="http://schemas.microsoft.com/office/drawing/2014/main" id="{A8A2E924-D572-B67E-EB80-9A37EFFC3122}"/>
              </a:ext>
            </a:extLst>
          </p:cNvPr>
          <p:cNvGraphicFramePr>
            <a:graphicFrameLocks noChangeAspect="1"/>
          </p:cNvGraphicFramePr>
          <p:nvPr>
            <p:extLst>
              <p:ext uri="{D42A27DB-BD31-4B8C-83A1-F6EECF244321}">
                <p14:modId xmlns:p14="http://schemas.microsoft.com/office/powerpoint/2010/main" val="2082333825"/>
              </p:ext>
            </p:extLst>
          </p:nvPr>
        </p:nvGraphicFramePr>
        <p:xfrm>
          <a:off x="725583" y="4701980"/>
          <a:ext cx="2158809" cy="449652"/>
        </p:xfrm>
        <a:graphic>
          <a:graphicData uri="http://schemas.openxmlformats.org/presentationml/2006/ole">
            <mc:AlternateContent xmlns:mc="http://schemas.openxmlformats.org/markup-compatibility/2006">
              <mc:Choice xmlns:v="urn:schemas-microsoft-com:vml" Requires="v">
                <p:oleObj name="Equation" r:id="rId10" imgW="1218960" imgH="253800" progId="Equation.DSMT4">
                  <p:embed/>
                </p:oleObj>
              </mc:Choice>
              <mc:Fallback>
                <p:oleObj name="Equation" r:id="rId10" imgW="1218960" imgH="253800" progId="Equation.DSMT4">
                  <p:embed/>
                  <p:pic>
                    <p:nvPicPr>
                      <p:cNvPr id="28" name="Object 10">
                        <a:extLst>
                          <a:ext uri="{FF2B5EF4-FFF2-40B4-BE49-F238E27FC236}">
                            <a16:creationId xmlns:a16="http://schemas.microsoft.com/office/drawing/2014/main" id="{CCCE7443-0C59-4E80-A596-6ADCA23F37A4}"/>
                          </a:ext>
                        </a:extLst>
                      </p:cNvPr>
                      <p:cNvPicPr>
                        <a:picLocks noChangeAspect="1" noChangeArrowheads="1"/>
                      </p:cNvPicPr>
                      <p:nvPr/>
                    </p:nvPicPr>
                    <p:blipFill>
                      <a:blip r:embed="rId11"/>
                      <a:srcRect/>
                      <a:stretch>
                        <a:fillRect/>
                      </a:stretch>
                    </p:blipFill>
                    <p:spPr bwMode="auto">
                      <a:xfrm>
                        <a:off x="725583" y="4701980"/>
                        <a:ext cx="2158809" cy="449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1">
            <a:extLst>
              <a:ext uri="{FF2B5EF4-FFF2-40B4-BE49-F238E27FC236}">
                <a16:creationId xmlns:a16="http://schemas.microsoft.com/office/drawing/2014/main" id="{9E27A3D6-F2ED-7892-90D9-D8C8B9E78283}"/>
              </a:ext>
            </a:extLst>
          </p:cNvPr>
          <p:cNvGraphicFramePr>
            <a:graphicFrameLocks noChangeAspect="1"/>
          </p:cNvGraphicFramePr>
          <p:nvPr>
            <p:extLst>
              <p:ext uri="{D42A27DB-BD31-4B8C-83A1-F6EECF244321}">
                <p14:modId xmlns:p14="http://schemas.microsoft.com/office/powerpoint/2010/main" val="4289914381"/>
              </p:ext>
            </p:extLst>
          </p:nvPr>
        </p:nvGraphicFramePr>
        <p:xfrm>
          <a:off x="1192317" y="5422580"/>
          <a:ext cx="1259505" cy="359006"/>
        </p:xfrm>
        <a:graphic>
          <a:graphicData uri="http://schemas.openxmlformats.org/presentationml/2006/ole">
            <mc:AlternateContent xmlns:mc="http://schemas.openxmlformats.org/markup-compatibility/2006">
              <mc:Choice xmlns:v="urn:schemas-microsoft-com:vml" Requires="v">
                <p:oleObj name="Equation" r:id="rId12" imgW="710891" imgH="203112" progId="Equation.DSMT4">
                  <p:embed/>
                </p:oleObj>
              </mc:Choice>
              <mc:Fallback>
                <p:oleObj name="Equation" r:id="rId12" imgW="710891" imgH="203112" progId="Equation.DSMT4">
                  <p:embed/>
                  <p:pic>
                    <p:nvPicPr>
                      <p:cNvPr id="29" name="Object 11">
                        <a:extLst>
                          <a:ext uri="{FF2B5EF4-FFF2-40B4-BE49-F238E27FC236}">
                            <a16:creationId xmlns:a16="http://schemas.microsoft.com/office/drawing/2014/main" id="{9A8F7F03-6634-4C3D-9499-F9AE6FA2199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92317" y="5422580"/>
                        <a:ext cx="1259505" cy="359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Text Box 12">
            <a:extLst>
              <a:ext uri="{FF2B5EF4-FFF2-40B4-BE49-F238E27FC236}">
                <a16:creationId xmlns:a16="http://schemas.microsoft.com/office/drawing/2014/main" id="{6797398C-4122-9004-33EF-B68220AAA58A}"/>
              </a:ext>
            </a:extLst>
          </p:cNvPr>
          <p:cNvSpPr txBox="1">
            <a:spLocks noChangeArrowheads="1"/>
          </p:cNvSpPr>
          <p:nvPr/>
        </p:nvSpPr>
        <p:spPr bwMode="auto">
          <a:xfrm>
            <a:off x="3902028" y="3140475"/>
            <a:ext cx="79528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Plugging the </a:t>
            </a:r>
            <a:r>
              <a:rPr lang="en-US" altLang="en-US" sz="2000" i="1" dirty="0"/>
              <a:t>x</a:t>
            </a:r>
            <a:r>
              <a:rPr lang="en-US" altLang="en-US" sz="2000" dirty="0"/>
              <a:t>-values into the original equation, we get the points of tangency to be:</a:t>
            </a:r>
          </a:p>
        </p:txBody>
      </p:sp>
      <p:graphicFrame>
        <p:nvGraphicFramePr>
          <p:cNvPr id="14" name="Object 12">
            <a:extLst>
              <a:ext uri="{FF2B5EF4-FFF2-40B4-BE49-F238E27FC236}">
                <a16:creationId xmlns:a16="http://schemas.microsoft.com/office/drawing/2014/main" id="{51213CA3-7B45-F4F1-A1D8-BC566EEB29B7}"/>
              </a:ext>
            </a:extLst>
          </p:cNvPr>
          <p:cNvGraphicFramePr>
            <a:graphicFrameLocks noChangeAspect="1"/>
          </p:cNvGraphicFramePr>
          <p:nvPr>
            <p:extLst>
              <p:ext uri="{D42A27DB-BD31-4B8C-83A1-F6EECF244321}">
                <p14:modId xmlns:p14="http://schemas.microsoft.com/office/powerpoint/2010/main" val="2966625622"/>
              </p:ext>
            </p:extLst>
          </p:nvPr>
        </p:nvGraphicFramePr>
        <p:xfrm>
          <a:off x="5417292" y="3992695"/>
          <a:ext cx="2665713" cy="379283"/>
        </p:xfrm>
        <a:graphic>
          <a:graphicData uri="http://schemas.openxmlformats.org/presentationml/2006/ole">
            <mc:AlternateContent xmlns:mc="http://schemas.openxmlformats.org/markup-compatibility/2006">
              <mc:Choice xmlns:v="urn:schemas-microsoft-com:vml" Requires="v">
                <p:oleObj name="Equation" r:id="rId14" imgW="1422360" imgH="203040" progId="Equation.DSMT4">
                  <p:embed/>
                </p:oleObj>
              </mc:Choice>
              <mc:Fallback>
                <p:oleObj name="Equation" r:id="rId14" imgW="1422360" imgH="203040" progId="Equation.DSMT4">
                  <p:embed/>
                  <p:pic>
                    <p:nvPicPr>
                      <p:cNvPr id="31" name="Object 12">
                        <a:extLst>
                          <a:ext uri="{FF2B5EF4-FFF2-40B4-BE49-F238E27FC236}">
                            <a16:creationId xmlns:a16="http://schemas.microsoft.com/office/drawing/2014/main" id="{BE54CD03-1188-455E-83D2-C9D15A441655}"/>
                          </a:ext>
                        </a:extLst>
                      </p:cNvPr>
                      <p:cNvPicPr>
                        <a:picLocks noChangeAspect="1" noChangeArrowheads="1"/>
                      </p:cNvPicPr>
                      <p:nvPr/>
                    </p:nvPicPr>
                    <p:blipFill>
                      <a:blip r:embed="rId15"/>
                      <a:srcRect/>
                      <a:stretch>
                        <a:fillRect/>
                      </a:stretch>
                    </p:blipFill>
                    <p:spPr bwMode="auto">
                      <a:xfrm>
                        <a:off x="5417292" y="3992695"/>
                        <a:ext cx="2665713" cy="379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Text Box 12">
            <a:extLst>
              <a:ext uri="{FF2B5EF4-FFF2-40B4-BE49-F238E27FC236}">
                <a16:creationId xmlns:a16="http://schemas.microsoft.com/office/drawing/2014/main" id="{FE674EA8-13C8-77C4-6766-50B44B3ABE3F}"/>
              </a:ext>
            </a:extLst>
          </p:cNvPr>
          <p:cNvSpPr txBox="1">
            <a:spLocks noChangeArrowheads="1"/>
          </p:cNvSpPr>
          <p:nvPr/>
        </p:nvSpPr>
        <p:spPr bwMode="auto">
          <a:xfrm>
            <a:off x="3901788" y="4514128"/>
            <a:ext cx="5143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Hence, the horizontal tangent lines are:</a:t>
            </a:r>
          </a:p>
        </p:txBody>
      </p:sp>
      <p:graphicFrame>
        <p:nvGraphicFramePr>
          <p:cNvPr id="16" name="Object 12">
            <a:extLst>
              <a:ext uri="{FF2B5EF4-FFF2-40B4-BE49-F238E27FC236}">
                <a16:creationId xmlns:a16="http://schemas.microsoft.com/office/drawing/2014/main" id="{EDB44C57-3B17-F2A1-AA0B-625973CD86C7}"/>
              </a:ext>
            </a:extLst>
          </p:cNvPr>
          <p:cNvGraphicFramePr>
            <a:graphicFrameLocks noChangeAspect="1"/>
          </p:cNvGraphicFramePr>
          <p:nvPr>
            <p:extLst>
              <p:ext uri="{D42A27DB-BD31-4B8C-83A1-F6EECF244321}">
                <p14:modId xmlns:p14="http://schemas.microsoft.com/office/powerpoint/2010/main" val="2659329371"/>
              </p:ext>
            </p:extLst>
          </p:nvPr>
        </p:nvGraphicFramePr>
        <p:xfrm>
          <a:off x="5602724" y="5056388"/>
          <a:ext cx="2476070" cy="379283"/>
        </p:xfrm>
        <a:graphic>
          <a:graphicData uri="http://schemas.openxmlformats.org/presentationml/2006/ole">
            <mc:AlternateContent xmlns:mc="http://schemas.openxmlformats.org/markup-compatibility/2006">
              <mc:Choice xmlns:v="urn:schemas-microsoft-com:vml" Requires="v">
                <p:oleObj name="Equation" r:id="rId16" imgW="1320480" imgH="203040" progId="Equation.DSMT4">
                  <p:embed/>
                </p:oleObj>
              </mc:Choice>
              <mc:Fallback>
                <p:oleObj name="Equation" r:id="rId16" imgW="1320480" imgH="203040" progId="Equation.DSMT4">
                  <p:embed/>
                  <p:pic>
                    <p:nvPicPr>
                      <p:cNvPr id="33" name="Object 12">
                        <a:extLst>
                          <a:ext uri="{FF2B5EF4-FFF2-40B4-BE49-F238E27FC236}">
                            <a16:creationId xmlns:a16="http://schemas.microsoft.com/office/drawing/2014/main" id="{8CC2527C-8DB4-46FB-9485-67536BE9138F}"/>
                          </a:ext>
                        </a:extLst>
                      </p:cNvPr>
                      <p:cNvPicPr>
                        <a:picLocks noChangeAspect="1" noChangeArrowheads="1"/>
                      </p:cNvPicPr>
                      <p:nvPr/>
                    </p:nvPicPr>
                    <p:blipFill>
                      <a:blip r:embed="rId17"/>
                      <a:srcRect/>
                      <a:stretch>
                        <a:fillRect/>
                      </a:stretch>
                    </p:blipFill>
                    <p:spPr bwMode="auto">
                      <a:xfrm>
                        <a:off x="5602724" y="5056388"/>
                        <a:ext cx="2476070" cy="379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Text Box 12">
            <a:extLst>
              <a:ext uri="{FF2B5EF4-FFF2-40B4-BE49-F238E27FC236}">
                <a16:creationId xmlns:a16="http://schemas.microsoft.com/office/drawing/2014/main" id="{0E239D80-0E80-0795-7A77-F340106BB242}"/>
              </a:ext>
            </a:extLst>
          </p:cNvPr>
          <p:cNvSpPr txBox="1">
            <a:spLocks noChangeArrowheads="1"/>
          </p:cNvSpPr>
          <p:nvPr/>
        </p:nvSpPr>
        <p:spPr bwMode="auto">
          <a:xfrm>
            <a:off x="3901788" y="5587244"/>
            <a:ext cx="41033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Why do we get the same tangent line?</a:t>
            </a:r>
          </a:p>
        </p:txBody>
      </p:sp>
      <p:sp>
        <p:nvSpPr>
          <p:cNvPr id="18" name="Line 32">
            <a:extLst>
              <a:ext uri="{FF2B5EF4-FFF2-40B4-BE49-F238E27FC236}">
                <a16:creationId xmlns:a16="http://schemas.microsoft.com/office/drawing/2014/main" id="{F93B27ED-CD97-07F2-D0FE-36F56DC2401C}"/>
              </a:ext>
            </a:extLst>
          </p:cNvPr>
          <p:cNvSpPr>
            <a:spLocks noChangeShapeType="1"/>
          </p:cNvSpPr>
          <p:nvPr/>
        </p:nvSpPr>
        <p:spPr bwMode="auto">
          <a:xfrm flipV="1">
            <a:off x="3428999" y="3103562"/>
            <a:ext cx="9525" cy="3525838"/>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TextBox 18">
            <a:extLst>
              <a:ext uri="{FF2B5EF4-FFF2-40B4-BE49-F238E27FC236}">
                <a16:creationId xmlns:a16="http://schemas.microsoft.com/office/drawing/2014/main" id="{0A47FC5A-C8A1-422D-9726-4237F6852CED}"/>
              </a:ext>
            </a:extLst>
          </p:cNvPr>
          <p:cNvSpPr txBox="1"/>
          <p:nvPr/>
        </p:nvSpPr>
        <p:spPr>
          <a:xfrm>
            <a:off x="273032"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20" name="Text Box 9">
            <a:extLst>
              <a:ext uri="{FF2B5EF4-FFF2-40B4-BE49-F238E27FC236}">
                <a16:creationId xmlns:a16="http://schemas.microsoft.com/office/drawing/2014/main" id="{CF09889F-716E-6CF9-80E5-3C3C5332B820}"/>
              </a:ext>
            </a:extLst>
          </p:cNvPr>
          <p:cNvSpPr txBox="1">
            <a:spLocks noChangeArrowheads="1"/>
          </p:cNvSpPr>
          <p:nvPr/>
        </p:nvSpPr>
        <p:spPr bwMode="auto">
          <a:xfrm>
            <a:off x="312254" y="1280883"/>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23" name="Text Box 12">
            <a:extLst>
              <a:ext uri="{FF2B5EF4-FFF2-40B4-BE49-F238E27FC236}">
                <a16:creationId xmlns:a16="http://schemas.microsoft.com/office/drawing/2014/main" id="{04CC7496-4C61-BA3C-3B76-C889D2AA0ABC}"/>
              </a:ext>
            </a:extLst>
          </p:cNvPr>
          <p:cNvSpPr txBox="1">
            <a:spLocks noChangeArrowheads="1"/>
          </p:cNvSpPr>
          <p:nvPr/>
        </p:nvSpPr>
        <p:spPr bwMode="auto">
          <a:xfrm>
            <a:off x="3910130" y="6108677"/>
            <a:ext cx="41033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Let’s look at the graph.</a:t>
            </a:r>
          </a:p>
        </p:txBody>
      </p:sp>
    </p:spTree>
    <p:extLst>
      <p:ext uri="{BB962C8B-B14F-4D97-AF65-F5344CB8AC3E}">
        <p14:creationId xmlns:p14="http://schemas.microsoft.com/office/powerpoint/2010/main" val="2444448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5" grpId="0"/>
      <p:bldP spid="17" grpId="0"/>
      <p:bldP spid="18" grpId="0" animBg="1"/>
      <p:bldP spid="19" grpId="0" animBg="1"/>
      <p:bldP spid="20" grpId="0" animBg="1"/>
      <p:bldP spid="20" grpId="1"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4B4B6-1F50-2E87-18CC-5DDDABDA8DF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98B6040-C200-4798-374A-1F29DD9F58BA}"/>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H2PM9700">
            <a:extLst>
              <a:ext uri="{FF2B5EF4-FFF2-40B4-BE49-F238E27FC236}">
                <a16:creationId xmlns:a16="http://schemas.microsoft.com/office/drawing/2014/main" id="{655DBFCF-435D-EB85-3209-7B78064A4A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2283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12">
            <a:extLst>
              <a:ext uri="{FF2B5EF4-FFF2-40B4-BE49-F238E27FC236}">
                <a16:creationId xmlns:a16="http://schemas.microsoft.com/office/drawing/2014/main" id="{FE23642E-5E82-AC13-04A6-102DC2037E29}"/>
              </a:ext>
            </a:extLst>
          </p:cNvPr>
          <p:cNvGraphicFramePr>
            <a:graphicFrameLocks noChangeAspect="1"/>
          </p:cNvGraphicFramePr>
          <p:nvPr>
            <p:extLst>
              <p:ext uri="{D42A27DB-BD31-4B8C-83A1-F6EECF244321}">
                <p14:modId xmlns:p14="http://schemas.microsoft.com/office/powerpoint/2010/main" val="1907136427"/>
              </p:ext>
            </p:extLst>
          </p:nvPr>
        </p:nvGraphicFramePr>
        <p:xfrm>
          <a:off x="5604936" y="418252"/>
          <a:ext cx="349250" cy="409575"/>
        </p:xfrm>
        <a:graphic>
          <a:graphicData uri="http://schemas.openxmlformats.org/presentationml/2006/ole">
            <mc:AlternateContent xmlns:mc="http://schemas.openxmlformats.org/markup-compatibility/2006">
              <mc:Choice xmlns:v="urn:schemas-microsoft-com:vml" Requires="v">
                <p:oleObj name="Equation" r:id="rId3" imgW="139680" imgH="164880" progId="Equation.DSMT4">
                  <p:embed/>
                </p:oleObj>
              </mc:Choice>
              <mc:Fallback>
                <p:oleObj name="Equation" r:id="rId3" imgW="139680" imgH="164880" progId="Equation.DSMT4">
                  <p:embed/>
                  <p:pic>
                    <p:nvPicPr>
                      <p:cNvPr id="5" name="Object 12">
                        <a:extLst>
                          <a:ext uri="{FF2B5EF4-FFF2-40B4-BE49-F238E27FC236}">
                            <a16:creationId xmlns:a16="http://schemas.microsoft.com/office/drawing/2014/main" id="{27E03C09-B7B0-48CE-9AB0-A564DC9D3B8F}"/>
                          </a:ext>
                        </a:extLst>
                      </p:cNvPr>
                      <p:cNvPicPr>
                        <a:picLocks noChangeAspect="1" noChangeArrowheads="1"/>
                      </p:cNvPicPr>
                      <p:nvPr/>
                    </p:nvPicPr>
                    <p:blipFill>
                      <a:blip r:embed="rId4"/>
                      <a:srcRect/>
                      <a:stretch>
                        <a:fillRect/>
                      </a:stretch>
                    </p:blipFill>
                    <p:spPr bwMode="auto">
                      <a:xfrm>
                        <a:off x="5604936" y="418252"/>
                        <a:ext cx="349250"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12">
            <a:extLst>
              <a:ext uri="{FF2B5EF4-FFF2-40B4-BE49-F238E27FC236}">
                <a16:creationId xmlns:a16="http://schemas.microsoft.com/office/drawing/2014/main" id="{13630D64-1E0F-8A41-4930-DE1ECFDF195C}"/>
              </a:ext>
            </a:extLst>
          </p:cNvPr>
          <p:cNvGraphicFramePr>
            <a:graphicFrameLocks noChangeAspect="1"/>
          </p:cNvGraphicFramePr>
          <p:nvPr>
            <p:extLst>
              <p:ext uri="{D42A27DB-BD31-4B8C-83A1-F6EECF244321}">
                <p14:modId xmlns:p14="http://schemas.microsoft.com/office/powerpoint/2010/main" val="3774587674"/>
              </p:ext>
            </p:extLst>
          </p:nvPr>
        </p:nvGraphicFramePr>
        <p:xfrm>
          <a:off x="7906811" y="3955202"/>
          <a:ext cx="317500" cy="346075"/>
        </p:xfrm>
        <a:graphic>
          <a:graphicData uri="http://schemas.openxmlformats.org/presentationml/2006/ole">
            <mc:AlternateContent xmlns:mc="http://schemas.openxmlformats.org/markup-compatibility/2006">
              <mc:Choice xmlns:v="urn:schemas-microsoft-com:vml" Requires="v">
                <p:oleObj name="Equation" r:id="rId5" imgW="126720" imgH="139680" progId="Equation.DSMT4">
                  <p:embed/>
                </p:oleObj>
              </mc:Choice>
              <mc:Fallback>
                <p:oleObj name="Equation" r:id="rId5" imgW="126720" imgH="139680" progId="Equation.DSMT4">
                  <p:embed/>
                  <p:pic>
                    <p:nvPicPr>
                      <p:cNvPr id="6" name="Object 12">
                        <a:extLst>
                          <a:ext uri="{FF2B5EF4-FFF2-40B4-BE49-F238E27FC236}">
                            <a16:creationId xmlns:a16="http://schemas.microsoft.com/office/drawing/2014/main" id="{11E476FD-A0CB-4639-AE8C-ED6250A1841E}"/>
                          </a:ext>
                        </a:extLst>
                      </p:cNvPr>
                      <p:cNvPicPr>
                        <a:picLocks noChangeAspect="1" noChangeArrowheads="1"/>
                      </p:cNvPicPr>
                      <p:nvPr/>
                    </p:nvPicPr>
                    <p:blipFill>
                      <a:blip r:embed="rId6"/>
                      <a:srcRect/>
                      <a:stretch>
                        <a:fillRect/>
                      </a:stretch>
                    </p:blipFill>
                    <p:spPr bwMode="auto">
                      <a:xfrm>
                        <a:off x="7906811" y="3955202"/>
                        <a:ext cx="3175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28249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4DCF4-8EB2-ED42-528E-CF69B04F068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8B98AE4-2BA9-4904-C996-1E3E775CED40}"/>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H2PM9700">
            <a:extLst>
              <a:ext uri="{FF2B5EF4-FFF2-40B4-BE49-F238E27FC236}">
                <a16:creationId xmlns:a16="http://schemas.microsoft.com/office/drawing/2014/main" id="{963F8F17-D141-16EB-A8E7-189A2EF03B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0135" y="333589"/>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H2PM9700">
            <a:extLst>
              <a:ext uri="{FF2B5EF4-FFF2-40B4-BE49-F238E27FC236}">
                <a16:creationId xmlns:a16="http://schemas.microsoft.com/office/drawing/2014/main" id="{FB942873-8DBA-76BF-2A9D-2AB0DB54A6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3681" y="326815"/>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a:extLst>
              <a:ext uri="{FF2B5EF4-FFF2-40B4-BE49-F238E27FC236}">
                <a16:creationId xmlns:a16="http://schemas.microsoft.com/office/drawing/2014/main" id="{F1B49921-07FA-5F09-35B0-25D78C8A0E5C}"/>
              </a:ext>
            </a:extLst>
          </p:cNvPr>
          <p:cNvGraphicFramePr>
            <a:graphicFrameLocks noChangeAspect="1"/>
          </p:cNvGraphicFramePr>
          <p:nvPr>
            <p:extLst>
              <p:ext uri="{D42A27DB-BD31-4B8C-83A1-F6EECF244321}">
                <p14:modId xmlns:p14="http://schemas.microsoft.com/office/powerpoint/2010/main" val="1308208425"/>
              </p:ext>
            </p:extLst>
          </p:nvPr>
        </p:nvGraphicFramePr>
        <p:xfrm>
          <a:off x="7489615" y="1275083"/>
          <a:ext cx="2362200" cy="538163"/>
        </p:xfrm>
        <a:graphic>
          <a:graphicData uri="http://schemas.openxmlformats.org/presentationml/2006/ole">
            <mc:AlternateContent xmlns:mc="http://schemas.openxmlformats.org/markup-compatibility/2006">
              <mc:Choice xmlns:v="urn:schemas-microsoft-com:vml" Requires="v">
                <p:oleObj name="Equation" r:id="rId4" imgW="1002865" imgH="228501" progId="Equation.DSMT4">
                  <p:embed/>
                </p:oleObj>
              </mc:Choice>
              <mc:Fallback>
                <p:oleObj name="Equation" r:id="rId4" imgW="1002865" imgH="228501" progId="Equation.DSMT4">
                  <p:embed/>
                  <p:pic>
                    <p:nvPicPr>
                      <p:cNvPr id="6" name="Object 5">
                        <a:extLst>
                          <a:ext uri="{FF2B5EF4-FFF2-40B4-BE49-F238E27FC236}">
                            <a16:creationId xmlns:a16="http://schemas.microsoft.com/office/drawing/2014/main" id="{E9EB9823-DC81-4486-BE3B-1956E531C1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9615" y="1275083"/>
                        <a:ext cx="2362200" cy="53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12">
            <a:extLst>
              <a:ext uri="{FF2B5EF4-FFF2-40B4-BE49-F238E27FC236}">
                <a16:creationId xmlns:a16="http://schemas.microsoft.com/office/drawing/2014/main" id="{45BD5896-1B47-BE50-149A-85FAA3119EEC}"/>
              </a:ext>
            </a:extLst>
          </p:cNvPr>
          <p:cNvGraphicFramePr>
            <a:graphicFrameLocks noChangeAspect="1"/>
          </p:cNvGraphicFramePr>
          <p:nvPr>
            <p:extLst>
              <p:ext uri="{D42A27DB-BD31-4B8C-83A1-F6EECF244321}">
                <p14:modId xmlns:p14="http://schemas.microsoft.com/office/powerpoint/2010/main" val="2153878447"/>
              </p:ext>
            </p:extLst>
          </p:nvPr>
        </p:nvGraphicFramePr>
        <p:xfrm>
          <a:off x="5604935" y="562189"/>
          <a:ext cx="349250" cy="409575"/>
        </p:xfrm>
        <a:graphic>
          <a:graphicData uri="http://schemas.openxmlformats.org/presentationml/2006/ole">
            <mc:AlternateContent xmlns:mc="http://schemas.openxmlformats.org/markup-compatibility/2006">
              <mc:Choice xmlns:v="urn:schemas-microsoft-com:vml" Requires="v">
                <p:oleObj name="Equation" r:id="rId6" imgW="139680" imgH="164880" progId="Equation.DSMT4">
                  <p:embed/>
                </p:oleObj>
              </mc:Choice>
              <mc:Fallback>
                <p:oleObj name="Equation" r:id="rId6" imgW="139680" imgH="164880" progId="Equation.DSMT4">
                  <p:embed/>
                  <p:pic>
                    <p:nvPicPr>
                      <p:cNvPr id="7" name="Object 12">
                        <a:extLst>
                          <a:ext uri="{FF2B5EF4-FFF2-40B4-BE49-F238E27FC236}">
                            <a16:creationId xmlns:a16="http://schemas.microsoft.com/office/drawing/2014/main" id="{CEB9C95A-6CED-4835-A6ED-0864B68F76DC}"/>
                          </a:ext>
                        </a:extLst>
                      </p:cNvPr>
                      <p:cNvPicPr>
                        <a:picLocks noChangeAspect="1" noChangeArrowheads="1"/>
                      </p:cNvPicPr>
                      <p:nvPr/>
                    </p:nvPicPr>
                    <p:blipFill>
                      <a:blip r:embed="rId7"/>
                      <a:srcRect/>
                      <a:stretch>
                        <a:fillRect/>
                      </a:stretch>
                    </p:blipFill>
                    <p:spPr bwMode="auto">
                      <a:xfrm>
                        <a:off x="5604935" y="562189"/>
                        <a:ext cx="349250"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12">
            <a:extLst>
              <a:ext uri="{FF2B5EF4-FFF2-40B4-BE49-F238E27FC236}">
                <a16:creationId xmlns:a16="http://schemas.microsoft.com/office/drawing/2014/main" id="{39B96A9C-38F0-778F-6FF7-AB7FC282EFA4}"/>
              </a:ext>
            </a:extLst>
          </p:cNvPr>
          <p:cNvGraphicFramePr>
            <a:graphicFrameLocks noChangeAspect="1"/>
          </p:cNvGraphicFramePr>
          <p:nvPr>
            <p:extLst>
              <p:ext uri="{D42A27DB-BD31-4B8C-83A1-F6EECF244321}">
                <p14:modId xmlns:p14="http://schemas.microsoft.com/office/powerpoint/2010/main" val="3814101471"/>
              </p:ext>
            </p:extLst>
          </p:nvPr>
        </p:nvGraphicFramePr>
        <p:xfrm>
          <a:off x="7906810" y="4099139"/>
          <a:ext cx="317500" cy="346075"/>
        </p:xfrm>
        <a:graphic>
          <a:graphicData uri="http://schemas.openxmlformats.org/presentationml/2006/ole">
            <mc:AlternateContent xmlns:mc="http://schemas.openxmlformats.org/markup-compatibility/2006">
              <mc:Choice xmlns:v="urn:schemas-microsoft-com:vml" Requires="v">
                <p:oleObj name="Equation" r:id="rId8" imgW="126720" imgH="139680" progId="Equation.DSMT4">
                  <p:embed/>
                </p:oleObj>
              </mc:Choice>
              <mc:Fallback>
                <p:oleObj name="Equation" r:id="rId8" imgW="126720" imgH="139680" progId="Equation.DSMT4">
                  <p:embed/>
                  <p:pic>
                    <p:nvPicPr>
                      <p:cNvPr id="8" name="Object 12">
                        <a:extLst>
                          <a:ext uri="{FF2B5EF4-FFF2-40B4-BE49-F238E27FC236}">
                            <a16:creationId xmlns:a16="http://schemas.microsoft.com/office/drawing/2014/main" id="{31F028C8-A655-46F3-9085-7809E287527E}"/>
                          </a:ext>
                        </a:extLst>
                      </p:cNvPr>
                      <p:cNvPicPr>
                        <a:picLocks noChangeAspect="1" noChangeArrowheads="1"/>
                      </p:cNvPicPr>
                      <p:nvPr/>
                    </p:nvPicPr>
                    <p:blipFill>
                      <a:blip r:embed="rId9"/>
                      <a:srcRect/>
                      <a:stretch>
                        <a:fillRect/>
                      </a:stretch>
                    </p:blipFill>
                    <p:spPr bwMode="auto">
                      <a:xfrm>
                        <a:off x="7906810" y="4099139"/>
                        <a:ext cx="3175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3816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B7467-7540-AA17-41BD-EE38E2C8E86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01A2EF5-D6A9-3900-DE3E-E0C36DDA4F3A}"/>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H2PM9700">
            <a:extLst>
              <a:ext uri="{FF2B5EF4-FFF2-40B4-BE49-F238E27FC236}">
                <a16:creationId xmlns:a16="http://schemas.microsoft.com/office/drawing/2014/main" id="{CB8689B5-5516-2964-FAC4-B10B655981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4316" y="128687"/>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H2PM9700">
            <a:extLst>
              <a:ext uri="{FF2B5EF4-FFF2-40B4-BE49-F238E27FC236}">
                <a16:creationId xmlns:a16="http://schemas.microsoft.com/office/drawing/2014/main" id="{355C576F-31EA-01D3-DB3B-0B35CD3952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4316" y="128687"/>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2">
            <a:extLst>
              <a:ext uri="{FF2B5EF4-FFF2-40B4-BE49-F238E27FC236}">
                <a16:creationId xmlns:a16="http://schemas.microsoft.com/office/drawing/2014/main" id="{54F6DAC7-EEF7-89B0-C3BA-048FD5E31DCC}"/>
              </a:ext>
            </a:extLst>
          </p:cNvPr>
          <p:cNvGraphicFramePr>
            <a:graphicFrameLocks noChangeAspect="1"/>
          </p:cNvGraphicFramePr>
          <p:nvPr>
            <p:extLst>
              <p:ext uri="{D42A27DB-BD31-4B8C-83A1-F6EECF244321}">
                <p14:modId xmlns:p14="http://schemas.microsoft.com/office/powerpoint/2010/main" val="831221868"/>
              </p:ext>
            </p:extLst>
          </p:nvPr>
        </p:nvGraphicFramePr>
        <p:xfrm>
          <a:off x="7868916" y="1043087"/>
          <a:ext cx="2362200" cy="538163"/>
        </p:xfrm>
        <a:graphic>
          <a:graphicData uri="http://schemas.openxmlformats.org/presentationml/2006/ole">
            <mc:AlternateContent xmlns:mc="http://schemas.openxmlformats.org/markup-compatibility/2006">
              <mc:Choice xmlns:v="urn:schemas-microsoft-com:vml" Requires="v">
                <p:oleObj name="Equation" r:id="rId4" imgW="1002865" imgH="228501" progId="Equation.DSMT4">
                  <p:embed/>
                </p:oleObj>
              </mc:Choice>
              <mc:Fallback>
                <p:oleObj name="Equation" r:id="rId4" imgW="1002865" imgH="228501" progId="Equation.DSMT4">
                  <p:embed/>
                  <p:pic>
                    <p:nvPicPr>
                      <p:cNvPr id="6" name="Object 2">
                        <a:extLst>
                          <a:ext uri="{FF2B5EF4-FFF2-40B4-BE49-F238E27FC236}">
                            <a16:creationId xmlns:a16="http://schemas.microsoft.com/office/drawing/2014/main" id="{3719BA30-DF06-401B-97DB-F529684648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8916" y="1043087"/>
                        <a:ext cx="2362200" cy="53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 name="Picture 5" descr="H2PM9700">
            <a:extLst>
              <a:ext uri="{FF2B5EF4-FFF2-40B4-BE49-F238E27FC236}">
                <a16:creationId xmlns:a16="http://schemas.microsoft.com/office/drawing/2014/main" id="{BAE813DE-CBB4-BB0F-A609-005DA1851C1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4316" y="128687"/>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3">
            <a:extLst>
              <a:ext uri="{FF2B5EF4-FFF2-40B4-BE49-F238E27FC236}">
                <a16:creationId xmlns:a16="http://schemas.microsoft.com/office/drawing/2014/main" id="{7D0B108C-9FF8-62C2-CD05-14E54E0FE45F}"/>
              </a:ext>
            </a:extLst>
          </p:cNvPr>
          <p:cNvGraphicFramePr>
            <a:graphicFrameLocks noChangeAspect="1"/>
          </p:cNvGraphicFramePr>
          <p:nvPr>
            <p:extLst>
              <p:ext uri="{D42A27DB-BD31-4B8C-83A1-F6EECF244321}">
                <p14:modId xmlns:p14="http://schemas.microsoft.com/office/powerpoint/2010/main" val="3797207231"/>
              </p:ext>
            </p:extLst>
          </p:nvPr>
        </p:nvGraphicFramePr>
        <p:xfrm>
          <a:off x="8173716" y="2109887"/>
          <a:ext cx="866775" cy="477838"/>
        </p:xfrm>
        <a:graphic>
          <a:graphicData uri="http://schemas.openxmlformats.org/presentationml/2006/ole">
            <mc:AlternateContent xmlns:mc="http://schemas.openxmlformats.org/markup-compatibility/2006">
              <mc:Choice xmlns:v="urn:schemas-microsoft-com:vml" Requires="v">
                <p:oleObj name="Equation" r:id="rId7" imgW="368140" imgH="203112" progId="Equation.DSMT4">
                  <p:embed/>
                </p:oleObj>
              </mc:Choice>
              <mc:Fallback>
                <p:oleObj name="Equation" r:id="rId7" imgW="368140" imgH="203112" progId="Equation.DSMT4">
                  <p:embed/>
                  <p:pic>
                    <p:nvPicPr>
                      <p:cNvPr id="8" name="Object 3">
                        <a:extLst>
                          <a:ext uri="{FF2B5EF4-FFF2-40B4-BE49-F238E27FC236}">
                            <a16:creationId xmlns:a16="http://schemas.microsoft.com/office/drawing/2014/main" id="{5B418D60-58D7-4CFB-9D7D-6465970692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3716" y="2109887"/>
                        <a:ext cx="86677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12">
            <a:extLst>
              <a:ext uri="{FF2B5EF4-FFF2-40B4-BE49-F238E27FC236}">
                <a16:creationId xmlns:a16="http://schemas.microsoft.com/office/drawing/2014/main" id="{EC5C5D4F-6A21-4357-E1F7-13C273D7ADFA}"/>
              </a:ext>
            </a:extLst>
          </p:cNvPr>
          <p:cNvGraphicFramePr>
            <a:graphicFrameLocks noChangeAspect="1"/>
          </p:cNvGraphicFramePr>
          <p:nvPr>
            <p:extLst>
              <p:ext uri="{D42A27DB-BD31-4B8C-83A1-F6EECF244321}">
                <p14:modId xmlns:p14="http://schemas.microsoft.com/office/powerpoint/2010/main" val="561474265"/>
              </p:ext>
            </p:extLst>
          </p:nvPr>
        </p:nvGraphicFramePr>
        <p:xfrm>
          <a:off x="5659116" y="357287"/>
          <a:ext cx="349250" cy="409575"/>
        </p:xfrm>
        <a:graphic>
          <a:graphicData uri="http://schemas.openxmlformats.org/presentationml/2006/ole">
            <mc:AlternateContent xmlns:mc="http://schemas.openxmlformats.org/markup-compatibility/2006">
              <mc:Choice xmlns:v="urn:schemas-microsoft-com:vml" Requires="v">
                <p:oleObj name="Equation" r:id="rId9" imgW="139680" imgH="164880" progId="Equation.DSMT4">
                  <p:embed/>
                </p:oleObj>
              </mc:Choice>
              <mc:Fallback>
                <p:oleObj name="Equation" r:id="rId9" imgW="139680" imgH="164880" progId="Equation.DSMT4">
                  <p:embed/>
                  <p:pic>
                    <p:nvPicPr>
                      <p:cNvPr id="9" name="Object 12">
                        <a:extLst>
                          <a:ext uri="{FF2B5EF4-FFF2-40B4-BE49-F238E27FC236}">
                            <a16:creationId xmlns:a16="http://schemas.microsoft.com/office/drawing/2014/main" id="{E9C2B052-8DF7-48B1-912B-53E199F3814E}"/>
                          </a:ext>
                        </a:extLst>
                      </p:cNvPr>
                      <p:cNvPicPr>
                        <a:picLocks noChangeAspect="1" noChangeArrowheads="1"/>
                      </p:cNvPicPr>
                      <p:nvPr/>
                    </p:nvPicPr>
                    <p:blipFill>
                      <a:blip r:embed="rId10"/>
                      <a:srcRect/>
                      <a:stretch>
                        <a:fillRect/>
                      </a:stretch>
                    </p:blipFill>
                    <p:spPr bwMode="auto">
                      <a:xfrm>
                        <a:off x="5659116" y="357287"/>
                        <a:ext cx="349250"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12">
            <a:extLst>
              <a:ext uri="{FF2B5EF4-FFF2-40B4-BE49-F238E27FC236}">
                <a16:creationId xmlns:a16="http://schemas.microsoft.com/office/drawing/2014/main" id="{908C6052-0323-1392-3045-A09EC7A4F511}"/>
              </a:ext>
            </a:extLst>
          </p:cNvPr>
          <p:cNvGraphicFramePr>
            <a:graphicFrameLocks noChangeAspect="1"/>
          </p:cNvGraphicFramePr>
          <p:nvPr>
            <p:extLst>
              <p:ext uri="{D42A27DB-BD31-4B8C-83A1-F6EECF244321}">
                <p14:modId xmlns:p14="http://schemas.microsoft.com/office/powerpoint/2010/main" val="3883491990"/>
              </p:ext>
            </p:extLst>
          </p:nvPr>
        </p:nvGraphicFramePr>
        <p:xfrm>
          <a:off x="7960991" y="3894237"/>
          <a:ext cx="317500" cy="346075"/>
        </p:xfrm>
        <a:graphic>
          <a:graphicData uri="http://schemas.openxmlformats.org/presentationml/2006/ole">
            <mc:AlternateContent xmlns:mc="http://schemas.openxmlformats.org/markup-compatibility/2006">
              <mc:Choice xmlns:v="urn:schemas-microsoft-com:vml" Requires="v">
                <p:oleObj name="Equation" r:id="rId11" imgW="126720" imgH="139680" progId="Equation.DSMT4">
                  <p:embed/>
                </p:oleObj>
              </mc:Choice>
              <mc:Fallback>
                <p:oleObj name="Equation" r:id="rId11" imgW="126720" imgH="139680" progId="Equation.DSMT4">
                  <p:embed/>
                  <p:pic>
                    <p:nvPicPr>
                      <p:cNvPr id="10" name="Object 12">
                        <a:extLst>
                          <a:ext uri="{FF2B5EF4-FFF2-40B4-BE49-F238E27FC236}">
                            <a16:creationId xmlns:a16="http://schemas.microsoft.com/office/drawing/2014/main" id="{60C6BF64-F4B4-474F-A09B-417A2CB1604D}"/>
                          </a:ext>
                        </a:extLst>
                      </p:cNvPr>
                      <p:cNvPicPr>
                        <a:picLocks noChangeAspect="1" noChangeArrowheads="1"/>
                      </p:cNvPicPr>
                      <p:nvPr/>
                    </p:nvPicPr>
                    <p:blipFill>
                      <a:blip r:embed="rId12"/>
                      <a:srcRect/>
                      <a:stretch>
                        <a:fillRect/>
                      </a:stretch>
                    </p:blipFill>
                    <p:spPr bwMode="auto">
                      <a:xfrm>
                        <a:off x="7960991" y="3894237"/>
                        <a:ext cx="3175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77037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B24CB-F511-2012-A9F1-240B6863284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822422C-558E-64C8-8B99-D92B4449C32B}"/>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H2PM9700">
            <a:extLst>
              <a:ext uri="{FF2B5EF4-FFF2-40B4-BE49-F238E27FC236}">
                <a16:creationId xmlns:a16="http://schemas.microsoft.com/office/drawing/2014/main" id="{FCFEF314-1AF5-359D-C14E-097EC25095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454" y="12283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H2PM9700">
            <a:extLst>
              <a:ext uri="{FF2B5EF4-FFF2-40B4-BE49-F238E27FC236}">
                <a16:creationId xmlns:a16="http://schemas.microsoft.com/office/drawing/2014/main" id="{1CB79430-5762-793A-1822-FEADE7E20B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0454" y="12283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a:extLst>
              <a:ext uri="{FF2B5EF4-FFF2-40B4-BE49-F238E27FC236}">
                <a16:creationId xmlns:a16="http://schemas.microsoft.com/office/drawing/2014/main" id="{37072421-5A4C-4A23-3797-F9DFD0431E3C}"/>
              </a:ext>
            </a:extLst>
          </p:cNvPr>
          <p:cNvGraphicFramePr>
            <a:graphicFrameLocks noChangeAspect="1"/>
          </p:cNvGraphicFramePr>
          <p:nvPr>
            <p:extLst>
              <p:ext uri="{D42A27DB-BD31-4B8C-83A1-F6EECF244321}">
                <p14:modId xmlns:p14="http://schemas.microsoft.com/office/powerpoint/2010/main" val="4017272227"/>
              </p:ext>
            </p:extLst>
          </p:nvPr>
        </p:nvGraphicFramePr>
        <p:xfrm>
          <a:off x="7835054" y="1037230"/>
          <a:ext cx="2362200" cy="538163"/>
        </p:xfrm>
        <a:graphic>
          <a:graphicData uri="http://schemas.openxmlformats.org/presentationml/2006/ole">
            <mc:AlternateContent xmlns:mc="http://schemas.openxmlformats.org/markup-compatibility/2006">
              <mc:Choice xmlns:v="urn:schemas-microsoft-com:vml" Requires="v">
                <p:oleObj name="Equation" r:id="rId4" imgW="1002865" imgH="228501" progId="Equation.DSMT4">
                  <p:embed/>
                </p:oleObj>
              </mc:Choice>
              <mc:Fallback>
                <p:oleObj name="Equation" r:id="rId4" imgW="1002865" imgH="228501" progId="Equation.DSMT4">
                  <p:embed/>
                  <p:pic>
                    <p:nvPicPr>
                      <p:cNvPr id="6" name="Object 4">
                        <a:extLst>
                          <a:ext uri="{FF2B5EF4-FFF2-40B4-BE49-F238E27FC236}">
                            <a16:creationId xmlns:a16="http://schemas.microsoft.com/office/drawing/2014/main" id="{7F6D2B6A-BA6F-44A0-99D0-9AA74FC97D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5054" y="1037230"/>
                        <a:ext cx="2362200" cy="53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 name="Picture 5" descr="H2PM9700">
            <a:extLst>
              <a:ext uri="{FF2B5EF4-FFF2-40B4-BE49-F238E27FC236}">
                <a16:creationId xmlns:a16="http://schemas.microsoft.com/office/drawing/2014/main" id="{AFD8C995-466E-974F-FB90-2AF8E324AB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0454" y="12283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6">
            <a:extLst>
              <a:ext uri="{FF2B5EF4-FFF2-40B4-BE49-F238E27FC236}">
                <a16:creationId xmlns:a16="http://schemas.microsoft.com/office/drawing/2014/main" id="{353D5494-CE66-D85C-9849-BF9B48ED19A5}"/>
              </a:ext>
            </a:extLst>
          </p:cNvPr>
          <p:cNvGraphicFramePr>
            <a:graphicFrameLocks noChangeAspect="1"/>
          </p:cNvGraphicFramePr>
          <p:nvPr>
            <p:extLst>
              <p:ext uri="{D42A27DB-BD31-4B8C-83A1-F6EECF244321}">
                <p14:modId xmlns:p14="http://schemas.microsoft.com/office/powerpoint/2010/main" val="3060495463"/>
              </p:ext>
            </p:extLst>
          </p:nvPr>
        </p:nvGraphicFramePr>
        <p:xfrm>
          <a:off x="8139854" y="2104030"/>
          <a:ext cx="866775" cy="477838"/>
        </p:xfrm>
        <a:graphic>
          <a:graphicData uri="http://schemas.openxmlformats.org/presentationml/2006/ole">
            <mc:AlternateContent xmlns:mc="http://schemas.openxmlformats.org/markup-compatibility/2006">
              <mc:Choice xmlns:v="urn:schemas-microsoft-com:vml" Requires="v">
                <p:oleObj name="Equation" r:id="rId7" imgW="368140" imgH="203112" progId="Equation.DSMT4">
                  <p:embed/>
                </p:oleObj>
              </mc:Choice>
              <mc:Fallback>
                <p:oleObj name="Equation" r:id="rId7" imgW="368140" imgH="203112" progId="Equation.DSMT4">
                  <p:embed/>
                  <p:pic>
                    <p:nvPicPr>
                      <p:cNvPr id="8" name="Object 6">
                        <a:extLst>
                          <a:ext uri="{FF2B5EF4-FFF2-40B4-BE49-F238E27FC236}">
                            <a16:creationId xmlns:a16="http://schemas.microsoft.com/office/drawing/2014/main" id="{93DD74E7-BDF6-44CE-81D7-7AB277AA15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39854" y="2104030"/>
                        <a:ext cx="86677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 name="Picture 7" descr="H2PM9700">
            <a:extLst>
              <a:ext uri="{FF2B5EF4-FFF2-40B4-BE49-F238E27FC236}">
                <a16:creationId xmlns:a16="http://schemas.microsoft.com/office/drawing/2014/main" id="{FD0B185C-0274-E8BF-65DA-91A5C329933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10454" y="12283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8">
            <a:extLst>
              <a:ext uri="{FF2B5EF4-FFF2-40B4-BE49-F238E27FC236}">
                <a16:creationId xmlns:a16="http://schemas.microsoft.com/office/drawing/2014/main" id="{7E184A7D-5336-EB20-E1FB-8BF2A76D9CB0}"/>
              </a:ext>
            </a:extLst>
          </p:cNvPr>
          <p:cNvGraphicFramePr>
            <a:graphicFrameLocks noChangeAspect="1"/>
          </p:cNvGraphicFramePr>
          <p:nvPr>
            <p:extLst>
              <p:ext uri="{D42A27DB-BD31-4B8C-83A1-F6EECF244321}">
                <p14:modId xmlns:p14="http://schemas.microsoft.com/office/powerpoint/2010/main" val="3542267055"/>
              </p:ext>
            </p:extLst>
          </p:nvPr>
        </p:nvGraphicFramePr>
        <p:xfrm>
          <a:off x="8063654" y="2942230"/>
          <a:ext cx="777875" cy="477838"/>
        </p:xfrm>
        <a:graphic>
          <a:graphicData uri="http://schemas.openxmlformats.org/presentationml/2006/ole">
            <mc:AlternateContent xmlns:mc="http://schemas.openxmlformats.org/markup-compatibility/2006">
              <mc:Choice xmlns:v="urn:schemas-microsoft-com:vml" Requires="v">
                <p:oleObj name="Equation" r:id="rId10" imgW="330057" imgH="203112" progId="Equation.DSMT4">
                  <p:embed/>
                </p:oleObj>
              </mc:Choice>
              <mc:Fallback>
                <p:oleObj name="Equation" r:id="rId10" imgW="330057" imgH="203112" progId="Equation.DSMT4">
                  <p:embed/>
                  <p:pic>
                    <p:nvPicPr>
                      <p:cNvPr id="10" name="Object 8">
                        <a:extLst>
                          <a:ext uri="{FF2B5EF4-FFF2-40B4-BE49-F238E27FC236}">
                            <a16:creationId xmlns:a16="http://schemas.microsoft.com/office/drawing/2014/main" id="{9CB8D538-E4CA-4EA6-B85B-E267959E042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63654" y="2942230"/>
                        <a:ext cx="77787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12">
            <a:extLst>
              <a:ext uri="{FF2B5EF4-FFF2-40B4-BE49-F238E27FC236}">
                <a16:creationId xmlns:a16="http://schemas.microsoft.com/office/drawing/2014/main" id="{6A0A5895-3F5B-84B7-A766-3F7917076F30}"/>
              </a:ext>
            </a:extLst>
          </p:cNvPr>
          <p:cNvGraphicFramePr>
            <a:graphicFrameLocks noChangeAspect="1"/>
          </p:cNvGraphicFramePr>
          <p:nvPr>
            <p:extLst>
              <p:ext uri="{D42A27DB-BD31-4B8C-83A1-F6EECF244321}">
                <p14:modId xmlns:p14="http://schemas.microsoft.com/office/powerpoint/2010/main" val="3511244958"/>
              </p:ext>
            </p:extLst>
          </p:nvPr>
        </p:nvGraphicFramePr>
        <p:xfrm>
          <a:off x="5625254" y="351430"/>
          <a:ext cx="349250" cy="409575"/>
        </p:xfrm>
        <a:graphic>
          <a:graphicData uri="http://schemas.openxmlformats.org/presentationml/2006/ole">
            <mc:AlternateContent xmlns:mc="http://schemas.openxmlformats.org/markup-compatibility/2006">
              <mc:Choice xmlns:v="urn:schemas-microsoft-com:vml" Requires="v">
                <p:oleObj name="Equation" r:id="rId12" imgW="139680" imgH="164880" progId="Equation.DSMT4">
                  <p:embed/>
                </p:oleObj>
              </mc:Choice>
              <mc:Fallback>
                <p:oleObj name="Equation" r:id="rId12" imgW="139680" imgH="164880" progId="Equation.DSMT4">
                  <p:embed/>
                  <p:pic>
                    <p:nvPicPr>
                      <p:cNvPr id="11" name="Object 12">
                        <a:extLst>
                          <a:ext uri="{FF2B5EF4-FFF2-40B4-BE49-F238E27FC236}">
                            <a16:creationId xmlns:a16="http://schemas.microsoft.com/office/drawing/2014/main" id="{A30673F8-7F65-44C4-BEB3-80AA11B25704}"/>
                          </a:ext>
                        </a:extLst>
                      </p:cNvPr>
                      <p:cNvPicPr>
                        <a:picLocks noChangeAspect="1" noChangeArrowheads="1"/>
                      </p:cNvPicPr>
                      <p:nvPr/>
                    </p:nvPicPr>
                    <p:blipFill>
                      <a:blip r:embed="rId13"/>
                      <a:srcRect/>
                      <a:stretch>
                        <a:fillRect/>
                      </a:stretch>
                    </p:blipFill>
                    <p:spPr bwMode="auto">
                      <a:xfrm>
                        <a:off x="5625254" y="351430"/>
                        <a:ext cx="349250"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2">
            <a:extLst>
              <a:ext uri="{FF2B5EF4-FFF2-40B4-BE49-F238E27FC236}">
                <a16:creationId xmlns:a16="http://schemas.microsoft.com/office/drawing/2014/main" id="{08F85C62-901D-2090-4008-47DD25E0E426}"/>
              </a:ext>
            </a:extLst>
          </p:cNvPr>
          <p:cNvGraphicFramePr>
            <a:graphicFrameLocks noChangeAspect="1"/>
          </p:cNvGraphicFramePr>
          <p:nvPr>
            <p:extLst>
              <p:ext uri="{D42A27DB-BD31-4B8C-83A1-F6EECF244321}">
                <p14:modId xmlns:p14="http://schemas.microsoft.com/office/powerpoint/2010/main" val="3017898514"/>
              </p:ext>
            </p:extLst>
          </p:nvPr>
        </p:nvGraphicFramePr>
        <p:xfrm>
          <a:off x="7927129" y="3888380"/>
          <a:ext cx="317500" cy="346075"/>
        </p:xfrm>
        <a:graphic>
          <a:graphicData uri="http://schemas.openxmlformats.org/presentationml/2006/ole">
            <mc:AlternateContent xmlns:mc="http://schemas.openxmlformats.org/markup-compatibility/2006">
              <mc:Choice xmlns:v="urn:schemas-microsoft-com:vml" Requires="v">
                <p:oleObj name="Equation" r:id="rId14" imgW="126720" imgH="139680" progId="Equation.DSMT4">
                  <p:embed/>
                </p:oleObj>
              </mc:Choice>
              <mc:Fallback>
                <p:oleObj name="Equation" r:id="rId14" imgW="126720" imgH="139680" progId="Equation.DSMT4">
                  <p:embed/>
                  <p:pic>
                    <p:nvPicPr>
                      <p:cNvPr id="12" name="Object 12">
                        <a:extLst>
                          <a:ext uri="{FF2B5EF4-FFF2-40B4-BE49-F238E27FC236}">
                            <a16:creationId xmlns:a16="http://schemas.microsoft.com/office/drawing/2014/main" id="{61490317-D40C-491A-B9F5-21B0C316E92C}"/>
                          </a:ext>
                        </a:extLst>
                      </p:cNvPr>
                      <p:cNvPicPr>
                        <a:picLocks noChangeAspect="1" noChangeArrowheads="1"/>
                      </p:cNvPicPr>
                      <p:nvPr/>
                    </p:nvPicPr>
                    <p:blipFill>
                      <a:blip r:embed="rId15"/>
                      <a:srcRect/>
                      <a:stretch>
                        <a:fillRect/>
                      </a:stretch>
                    </p:blipFill>
                    <p:spPr bwMode="auto">
                      <a:xfrm>
                        <a:off x="7927129" y="3888380"/>
                        <a:ext cx="3175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Box 11">
            <a:extLst>
              <a:ext uri="{FF2B5EF4-FFF2-40B4-BE49-F238E27FC236}">
                <a16:creationId xmlns:a16="http://schemas.microsoft.com/office/drawing/2014/main" id="{EDA89FEE-2322-8E79-3898-F33CE04EE854}"/>
              </a:ext>
            </a:extLst>
          </p:cNvPr>
          <p:cNvSpPr txBox="1"/>
          <p:nvPr/>
        </p:nvSpPr>
        <p:spPr>
          <a:xfrm>
            <a:off x="609999" y="5934350"/>
            <a:ext cx="8066632"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The function is even, that is why we get the same horizontal tangent at </a:t>
            </a:r>
            <a:r>
              <a:rPr lang="en-US" sz="2000" i="1" dirty="0">
                <a:latin typeface="Times New Roman" panose="02020603050405020304" pitchFamily="18" charset="0"/>
                <a:cs typeface="Times New Roman" panose="02020603050405020304" pitchFamily="18" charset="0"/>
              </a:rPr>
              <a:t>y</a:t>
            </a:r>
            <a:r>
              <a:rPr lang="en-US" sz="2000" dirty="0">
                <a:latin typeface="Times New Roman" panose="02020603050405020304" pitchFamily="18" charset="0"/>
                <a:cs typeface="Times New Roman" panose="02020603050405020304" pitchFamily="18" charset="0"/>
              </a:rPr>
              <a:t> = 1.</a:t>
            </a:r>
          </a:p>
        </p:txBody>
      </p:sp>
    </p:spTree>
    <p:extLst>
      <p:ext uri="{BB962C8B-B14F-4D97-AF65-F5344CB8AC3E}">
        <p14:creationId xmlns:p14="http://schemas.microsoft.com/office/powerpoint/2010/main" val="421492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1B743-5164-7AA0-8253-F63A9F46ADD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FCDEDCA-2274-96E9-1173-DEBD30C8BC20}"/>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H2PM9700">
            <a:extLst>
              <a:ext uri="{FF2B5EF4-FFF2-40B4-BE49-F238E27FC236}">
                <a16:creationId xmlns:a16="http://schemas.microsoft.com/office/drawing/2014/main" id="{374A6E09-2105-A8D9-02CF-F39C3378AA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450" y="12283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H2PM9700">
            <a:extLst>
              <a:ext uri="{FF2B5EF4-FFF2-40B4-BE49-F238E27FC236}">
                <a16:creationId xmlns:a16="http://schemas.microsoft.com/office/drawing/2014/main" id="{BFD70F62-D997-05C5-48D7-A3FD226469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0450" y="12283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2">
            <a:extLst>
              <a:ext uri="{FF2B5EF4-FFF2-40B4-BE49-F238E27FC236}">
                <a16:creationId xmlns:a16="http://schemas.microsoft.com/office/drawing/2014/main" id="{601DB460-263A-1CEF-12C2-D226B411DBEE}"/>
              </a:ext>
            </a:extLst>
          </p:cNvPr>
          <p:cNvGraphicFramePr>
            <a:graphicFrameLocks noChangeAspect="1"/>
          </p:cNvGraphicFramePr>
          <p:nvPr>
            <p:extLst>
              <p:ext uri="{D42A27DB-BD31-4B8C-83A1-F6EECF244321}">
                <p14:modId xmlns:p14="http://schemas.microsoft.com/office/powerpoint/2010/main" val="2795977266"/>
              </p:ext>
            </p:extLst>
          </p:nvPr>
        </p:nvGraphicFramePr>
        <p:xfrm>
          <a:off x="7835050" y="1037230"/>
          <a:ext cx="2362200" cy="538163"/>
        </p:xfrm>
        <a:graphic>
          <a:graphicData uri="http://schemas.openxmlformats.org/presentationml/2006/ole">
            <mc:AlternateContent xmlns:mc="http://schemas.openxmlformats.org/markup-compatibility/2006">
              <mc:Choice xmlns:v="urn:schemas-microsoft-com:vml" Requires="v">
                <p:oleObj name="Equation" r:id="rId4" imgW="1002865" imgH="228501" progId="Equation.DSMT4">
                  <p:embed/>
                </p:oleObj>
              </mc:Choice>
              <mc:Fallback>
                <p:oleObj name="Equation" r:id="rId4" imgW="1002865" imgH="228501" progId="Equation.DSMT4">
                  <p:embed/>
                  <p:pic>
                    <p:nvPicPr>
                      <p:cNvPr id="6" name="Object 2">
                        <a:extLst>
                          <a:ext uri="{FF2B5EF4-FFF2-40B4-BE49-F238E27FC236}">
                            <a16:creationId xmlns:a16="http://schemas.microsoft.com/office/drawing/2014/main" id="{5542679D-CB71-45BB-9EDA-B4FB4264D6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5050" y="1037230"/>
                        <a:ext cx="2362200" cy="53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 name="Picture 10" descr="H2R5YC00">
            <a:extLst>
              <a:ext uri="{FF2B5EF4-FFF2-40B4-BE49-F238E27FC236}">
                <a16:creationId xmlns:a16="http://schemas.microsoft.com/office/drawing/2014/main" id="{A8BD3243-E24D-6BDC-8858-5D7C6775341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0450" y="35143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3">
            <a:extLst>
              <a:ext uri="{FF2B5EF4-FFF2-40B4-BE49-F238E27FC236}">
                <a16:creationId xmlns:a16="http://schemas.microsoft.com/office/drawing/2014/main" id="{4C414BCD-6777-D00D-70D6-3469886A0D49}"/>
              </a:ext>
            </a:extLst>
          </p:cNvPr>
          <p:cNvGraphicFramePr>
            <a:graphicFrameLocks noChangeAspect="1"/>
          </p:cNvGraphicFramePr>
          <p:nvPr>
            <p:extLst>
              <p:ext uri="{D42A27DB-BD31-4B8C-83A1-F6EECF244321}">
                <p14:modId xmlns:p14="http://schemas.microsoft.com/office/powerpoint/2010/main" val="1802527803"/>
              </p:ext>
            </p:extLst>
          </p:nvPr>
        </p:nvGraphicFramePr>
        <p:xfrm>
          <a:off x="7287363" y="2745380"/>
          <a:ext cx="2085975" cy="939800"/>
        </p:xfrm>
        <a:graphic>
          <a:graphicData uri="http://schemas.openxmlformats.org/presentationml/2006/ole">
            <mc:AlternateContent xmlns:mc="http://schemas.openxmlformats.org/markup-compatibility/2006">
              <mc:Choice xmlns:v="urn:schemas-microsoft-com:vml" Requires="v">
                <p:oleObj name="Equation" r:id="rId7" imgW="875920" imgH="393529" progId="Equation.DSMT4">
                  <p:embed/>
                </p:oleObj>
              </mc:Choice>
              <mc:Fallback>
                <p:oleObj name="Equation" r:id="rId7" imgW="875920" imgH="393529" progId="Equation.DSMT4">
                  <p:embed/>
                  <p:pic>
                    <p:nvPicPr>
                      <p:cNvPr id="8" name="Object 3">
                        <a:extLst>
                          <a:ext uri="{FF2B5EF4-FFF2-40B4-BE49-F238E27FC236}">
                            <a16:creationId xmlns:a16="http://schemas.microsoft.com/office/drawing/2014/main" id="{AB11318F-60E1-437A-8857-683D7A59E7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87363" y="2745380"/>
                        <a:ext cx="2085975"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12">
            <a:extLst>
              <a:ext uri="{FF2B5EF4-FFF2-40B4-BE49-F238E27FC236}">
                <a16:creationId xmlns:a16="http://schemas.microsoft.com/office/drawing/2014/main" id="{B986563F-97C3-E172-69DE-A815866C599F}"/>
              </a:ext>
            </a:extLst>
          </p:cNvPr>
          <p:cNvGraphicFramePr>
            <a:graphicFrameLocks noChangeAspect="1"/>
          </p:cNvGraphicFramePr>
          <p:nvPr>
            <p:extLst>
              <p:ext uri="{D42A27DB-BD31-4B8C-83A1-F6EECF244321}">
                <p14:modId xmlns:p14="http://schemas.microsoft.com/office/powerpoint/2010/main" val="2159768300"/>
              </p:ext>
            </p:extLst>
          </p:nvPr>
        </p:nvGraphicFramePr>
        <p:xfrm>
          <a:off x="5625250" y="351430"/>
          <a:ext cx="349250" cy="409575"/>
        </p:xfrm>
        <a:graphic>
          <a:graphicData uri="http://schemas.openxmlformats.org/presentationml/2006/ole">
            <mc:AlternateContent xmlns:mc="http://schemas.openxmlformats.org/markup-compatibility/2006">
              <mc:Choice xmlns:v="urn:schemas-microsoft-com:vml" Requires="v">
                <p:oleObj name="Equation" r:id="rId9" imgW="139680" imgH="164880" progId="Equation.DSMT4">
                  <p:embed/>
                </p:oleObj>
              </mc:Choice>
              <mc:Fallback>
                <p:oleObj name="Equation" r:id="rId9" imgW="139680" imgH="164880" progId="Equation.DSMT4">
                  <p:embed/>
                  <p:pic>
                    <p:nvPicPr>
                      <p:cNvPr id="9" name="Object 12">
                        <a:extLst>
                          <a:ext uri="{FF2B5EF4-FFF2-40B4-BE49-F238E27FC236}">
                            <a16:creationId xmlns:a16="http://schemas.microsoft.com/office/drawing/2014/main" id="{300AFB57-F787-45DA-ACAD-67DECA080208}"/>
                          </a:ext>
                        </a:extLst>
                      </p:cNvPr>
                      <p:cNvPicPr>
                        <a:picLocks noChangeAspect="1" noChangeArrowheads="1"/>
                      </p:cNvPicPr>
                      <p:nvPr/>
                    </p:nvPicPr>
                    <p:blipFill>
                      <a:blip r:embed="rId10"/>
                      <a:srcRect/>
                      <a:stretch>
                        <a:fillRect/>
                      </a:stretch>
                    </p:blipFill>
                    <p:spPr bwMode="auto">
                      <a:xfrm>
                        <a:off x="5625250" y="351430"/>
                        <a:ext cx="349250"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8">
            <a:extLst>
              <a:ext uri="{FF2B5EF4-FFF2-40B4-BE49-F238E27FC236}">
                <a16:creationId xmlns:a16="http://schemas.microsoft.com/office/drawing/2014/main" id="{809F59C8-1DE9-95FF-716D-01D89D8E9309}"/>
              </a:ext>
            </a:extLst>
          </p:cNvPr>
          <p:cNvGraphicFramePr>
            <a:graphicFrameLocks noChangeAspect="1"/>
          </p:cNvGraphicFramePr>
          <p:nvPr>
            <p:extLst>
              <p:ext uri="{D42A27DB-BD31-4B8C-83A1-F6EECF244321}">
                <p14:modId xmlns:p14="http://schemas.microsoft.com/office/powerpoint/2010/main" val="872306045"/>
              </p:ext>
            </p:extLst>
          </p:nvPr>
        </p:nvGraphicFramePr>
        <p:xfrm>
          <a:off x="7927125" y="3888380"/>
          <a:ext cx="317500" cy="346075"/>
        </p:xfrm>
        <a:graphic>
          <a:graphicData uri="http://schemas.openxmlformats.org/presentationml/2006/ole">
            <mc:AlternateContent xmlns:mc="http://schemas.openxmlformats.org/markup-compatibility/2006">
              <mc:Choice xmlns:v="urn:schemas-microsoft-com:vml" Requires="v">
                <p:oleObj name="Equation" r:id="rId11" imgW="126720" imgH="139680" progId="Equation.DSMT4">
                  <p:embed/>
                </p:oleObj>
              </mc:Choice>
              <mc:Fallback>
                <p:oleObj name="Equation" r:id="rId11" imgW="126720" imgH="139680" progId="Equation.DSMT4">
                  <p:embed/>
                  <p:pic>
                    <p:nvPicPr>
                      <p:cNvPr id="10" name="Object 9">
                        <a:extLst>
                          <a:ext uri="{FF2B5EF4-FFF2-40B4-BE49-F238E27FC236}">
                            <a16:creationId xmlns:a16="http://schemas.microsoft.com/office/drawing/2014/main" id="{248CC3ED-EC27-42BC-BDA3-C8E078422AD7}"/>
                          </a:ext>
                        </a:extLst>
                      </p:cNvPr>
                      <p:cNvPicPr>
                        <a:picLocks noChangeAspect="1" noChangeArrowheads="1"/>
                      </p:cNvPicPr>
                      <p:nvPr/>
                    </p:nvPicPr>
                    <p:blipFill>
                      <a:blip r:embed="rId12"/>
                      <a:srcRect/>
                      <a:stretch>
                        <a:fillRect/>
                      </a:stretch>
                    </p:blipFill>
                    <p:spPr bwMode="auto">
                      <a:xfrm>
                        <a:off x="7927125" y="3888380"/>
                        <a:ext cx="3175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 Box 8">
            <a:extLst>
              <a:ext uri="{FF2B5EF4-FFF2-40B4-BE49-F238E27FC236}">
                <a16:creationId xmlns:a16="http://schemas.microsoft.com/office/drawing/2014/main" id="{52D5445C-5760-2792-5277-4DA8B8A3DAFA}"/>
              </a:ext>
            </a:extLst>
          </p:cNvPr>
          <p:cNvSpPr txBox="1">
            <a:spLocks noChangeArrowheads="1"/>
          </p:cNvSpPr>
          <p:nvPr/>
        </p:nvSpPr>
        <p:spPr bwMode="auto">
          <a:xfrm>
            <a:off x="385354" y="5942900"/>
            <a:ext cx="110344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solidFill>
                  <a:srgbClr val="FF3300"/>
                </a:solidFill>
                <a:cs typeface="Times New Roman" panose="02020603050405020304" pitchFamily="18" charset="0"/>
              </a:rPr>
              <a:t>First derivative (slope) is zero at </a:t>
            </a:r>
            <a:r>
              <a:rPr lang="en-US" altLang="en-US" sz="2000" i="1" dirty="0">
                <a:solidFill>
                  <a:srgbClr val="FF3300"/>
                </a:solidFill>
                <a:cs typeface="Times New Roman" panose="02020603050405020304" pitchFamily="18" charset="0"/>
              </a:rPr>
              <a:t>x </a:t>
            </a:r>
            <a:r>
              <a:rPr lang="en-US" altLang="en-US" sz="2000" dirty="0">
                <a:solidFill>
                  <a:srgbClr val="FF3300"/>
                </a:solidFill>
                <a:cs typeface="Times New Roman" panose="02020603050405020304" pitchFamily="18" charset="0"/>
              </a:rPr>
              <a:t>= 0, </a:t>
            </a:r>
            <a:r>
              <a:rPr lang="en-US" altLang="en-US" sz="2000" dirty="0">
                <a:solidFill>
                  <a:srgbClr val="FF3300"/>
                </a:solidFill>
                <a:latin typeface="Symbol" panose="05050102010706020507" pitchFamily="18" charset="2"/>
                <a:cs typeface="Times New Roman" panose="02020603050405020304" pitchFamily="18" charset="0"/>
              </a:rPr>
              <a:t>-</a:t>
            </a:r>
            <a:r>
              <a:rPr lang="en-US" altLang="en-US" sz="2000" dirty="0">
                <a:solidFill>
                  <a:srgbClr val="FF3300"/>
                </a:solidFill>
                <a:cs typeface="Times New Roman" panose="02020603050405020304" pitchFamily="18" charset="0"/>
              </a:rPr>
              <a:t>1, 1. The </a:t>
            </a:r>
            <a:r>
              <a:rPr lang="en-US" altLang="en-US" sz="2000" i="1" dirty="0">
                <a:solidFill>
                  <a:srgbClr val="FF3300"/>
                </a:solidFill>
                <a:cs typeface="Times New Roman" panose="02020603050405020304" pitchFamily="18" charset="0"/>
              </a:rPr>
              <a:t>x</a:t>
            </a:r>
            <a:r>
              <a:rPr lang="en-US" altLang="en-US" sz="2000" dirty="0">
                <a:solidFill>
                  <a:srgbClr val="FF3300"/>
                </a:solidFill>
                <a:cs typeface="Times New Roman" panose="02020603050405020304" pitchFamily="18" charset="0"/>
              </a:rPr>
              <a:t>-intercepts of the graph of the derivative.</a:t>
            </a:r>
          </a:p>
        </p:txBody>
      </p:sp>
      <p:sp>
        <p:nvSpPr>
          <p:cNvPr id="13" name="Oval 12">
            <a:extLst>
              <a:ext uri="{FF2B5EF4-FFF2-40B4-BE49-F238E27FC236}">
                <a16:creationId xmlns:a16="http://schemas.microsoft.com/office/drawing/2014/main" id="{173A90E3-8CA0-929C-4735-74EF4BF606F5}"/>
              </a:ext>
            </a:extLst>
          </p:cNvPr>
          <p:cNvSpPr/>
          <p:nvPr/>
        </p:nvSpPr>
        <p:spPr>
          <a:xfrm>
            <a:off x="5243406" y="3939318"/>
            <a:ext cx="88234" cy="88234"/>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9D397A0-4CA2-502A-38F7-E9E109D858D2}"/>
              </a:ext>
            </a:extLst>
          </p:cNvPr>
          <p:cNvSpPr/>
          <p:nvPr/>
        </p:nvSpPr>
        <p:spPr>
          <a:xfrm>
            <a:off x="6038333" y="3945149"/>
            <a:ext cx="88234" cy="88234"/>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6C64142-F99E-153C-5604-426A2A8E428F}"/>
              </a:ext>
            </a:extLst>
          </p:cNvPr>
          <p:cNvSpPr/>
          <p:nvPr/>
        </p:nvSpPr>
        <p:spPr>
          <a:xfrm>
            <a:off x="6860362" y="3941672"/>
            <a:ext cx="88234" cy="88234"/>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061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80">
                                          <p:stCondLst>
                                            <p:cond delay="0"/>
                                          </p:stCondLst>
                                        </p:cTn>
                                        <p:tgtEl>
                                          <p:spTgt spid="13"/>
                                        </p:tgtEl>
                                      </p:cBhvr>
                                    </p:animEffect>
                                    <p:anim calcmode="lin" valueType="num">
                                      <p:cBhvr>
                                        <p:cTn id="1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3" dur="26">
                                          <p:stCondLst>
                                            <p:cond delay="650"/>
                                          </p:stCondLst>
                                        </p:cTn>
                                        <p:tgtEl>
                                          <p:spTgt spid="13"/>
                                        </p:tgtEl>
                                      </p:cBhvr>
                                      <p:to x="100000" y="60000"/>
                                    </p:animScale>
                                    <p:animScale>
                                      <p:cBhvr>
                                        <p:cTn id="24" dur="166" decel="50000">
                                          <p:stCondLst>
                                            <p:cond delay="676"/>
                                          </p:stCondLst>
                                        </p:cTn>
                                        <p:tgtEl>
                                          <p:spTgt spid="13"/>
                                        </p:tgtEl>
                                      </p:cBhvr>
                                      <p:to x="100000" y="100000"/>
                                    </p:animScale>
                                    <p:animScale>
                                      <p:cBhvr>
                                        <p:cTn id="25" dur="26">
                                          <p:stCondLst>
                                            <p:cond delay="1312"/>
                                          </p:stCondLst>
                                        </p:cTn>
                                        <p:tgtEl>
                                          <p:spTgt spid="13"/>
                                        </p:tgtEl>
                                      </p:cBhvr>
                                      <p:to x="100000" y="80000"/>
                                    </p:animScale>
                                    <p:animScale>
                                      <p:cBhvr>
                                        <p:cTn id="26" dur="166" decel="50000">
                                          <p:stCondLst>
                                            <p:cond delay="1338"/>
                                          </p:stCondLst>
                                        </p:cTn>
                                        <p:tgtEl>
                                          <p:spTgt spid="13"/>
                                        </p:tgtEl>
                                      </p:cBhvr>
                                      <p:to x="100000" y="100000"/>
                                    </p:animScale>
                                    <p:animScale>
                                      <p:cBhvr>
                                        <p:cTn id="27" dur="26">
                                          <p:stCondLst>
                                            <p:cond delay="1642"/>
                                          </p:stCondLst>
                                        </p:cTn>
                                        <p:tgtEl>
                                          <p:spTgt spid="13"/>
                                        </p:tgtEl>
                                      </p:cBhvr>
                                      <p:to x="100000" y="90000"/>
                                    </p:animScale>
                                    <p:animScale>
                                      <p:cBhvr>
                                        <p:cTn id="28" dur="166" decel="50000">
                                          <p:stCondLst>
                                            <p:cond delay="1668"/>
                                          </p:stCondLst>
                                        </p:cTn>
                                        <p:tgtEl>
                                          <p:spTgt spid="13"/>
                                        </p:tgtEl>
                                      </p:cBhvr>
                                      <p:to x="100000" y="100000"/>
                                    </p:animScale>
                                    <p:animScale>
                                      <p:cBhvr>
                                        <p:cTn id="29" dur="26">
                                          <p:stCondLst>
                                            <p:cond delay="1808"/>
                                          </p:stCondLst>
                                        </p:cTn>
                                        <p:tgtEl>
                                          <p:spTgt spid="13"/>
                                        </p:tgtEl>
                                      </p:cBhvr>
                                      <p:to x="100000" y="95000"/>
                                    </p:animScale>
                                    <p:animScale>
                                      <p:cBhvr>
                                        <p:cTn id="30" dur="166" decel="50000">
                                          <p:stCondLst>
                                            <p:cond delay="1834"/>
                                          </p:stCondLst>
                                        </p:cTn>
                                        <p:tgtEl>
                                          <p:spTgt spid="13"/>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80">
                                          <p:stCondLst>
                                            <p:cond delay="0"/>
                                          </p:stCondLst>
                                        </p:cTn>
                                        <p:tgtEl>
                                          <p:spTgt spid="14"/>
                                        </p:tgtEl>
                                      </p:cBhvr>
                                    </p:animEffect>
                                    <p:anim calcmode="lin" valueType="num">
                                      <p:cBhvr>
                                        <p:cTn id="3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1" dur="26">
                                          <p:stCondLst>
                                            <p:cond delay="650"/>
                                          </p:stCondLst>
                                        </p:cTn>
                                        <p:tgtEl>
                                          <p:spTgt spid="14"/>
                                        </p:tgtEl>
                                      </p:cBhvr>
                                      <p:to x="100000" y="60000"/>
                                    </p:animScale>
                                    <p:animScale>
                                      <p:cBhvr>
                                        <p:cTn id="42" dur="166" decel="50000">
                                          <p:stCondLst>
                                            <p:cond delay="676"/>
                                          </p:stCondLst>
                                        </p:cTn>
                                        <p:tgtEl>
                                          <p:spTgt spid="14"/>
                                        </p:tgtEl>
                                      </p:cBhvr>
                                      <p:to x="100000" y="100000"/>
                                    </p:animScale>
                                    <p:animScale>
                                      <p:cBhvr>
                                        <p:cTn id="43" dur="26">
                                          <p:stCondLst>
                                            <p:cond delay="1312"/>
                                          </p:stCondLst>
                                        </p:cTn>
                                        <p:tgtEl>
                                          <p:spTgt spid="14"/>
                                        </p:tgtEl>
                                      </p:cBhvr>
                                      <p:to x="100000" y="80000"/>
                                    </p:animScale>
                                    <p:animScale>
                                      <p:cBhvr>
                                        <p:cTn id="44" dur="166" decel="50000">
                                          <p:stCondLst>
                                            <p:cond delay="1338"/>
                                          </p:stCondLst>
                                        </p:cTn>
                                        <p:tgtEl>
                                          <p:spTgt spid="14"/>
                                        </p:tgtEl>
                                      </p:cBhvr>
                                      <p:to x="100000" y="100000"/>
                                    </p:animScale>
                                    <p:animScale>
                                      <p:cBhvr>
                                        <p:cTn id="45" dur="26">
                                          <p:stCondLst>
                                            <p:cond delay="1642"/>
                                          </p:stCondLst>
                                        </p:cTn>
                                        <p:tgtEl>
                                          <p:spTgt spid="14"/>
                                        </p:tgtEl>
                                      </p:cBhvr>
                                      <p:to x="100000" y="90000"/>
                                    </p:animScale>
                                    <p:animScale>
                                      <p:cBhvr>
                                        <p:cTn id="46" dur="166" decel="50000">
                                          <p:stCondLst>
                                            <p:cond delay="1668"/>
                                          </p:stCondLst>
                                        </p:cTn>
                                        <p:tgtEl>
                                          <p:spTgt spid="14"/>
                                        </p:tgtEl>
                                      </p:cBhvr>
                                      <p:to x="100000" y="100000"/>
                                    </p:animScale>
                                    <p:animScale>
                                      <p:cBhvr>
                                        <p:cTn id="47" dur="26">
                                          <p:stCondLst>
                                            <p:cond delay="1808"/>
                                          </p:stCondLst>
                                        </p:cTn>
                                        <p:tgtEl>
                                          <p:spTgt spid="14"/>
                                        </p:tgtEl>
                                      </p:cBhvr>
                                      <p:to x="100000" y="95000"/>
                                    </p:animScale>
                                    <p:animScale>
                                      <p:cBhvr>
                                        <p:cTn id="48" dur="166" decel="50000">
                                          <p:stCondLst>
                                            <p:cond delay="1834"/>
                                          </p:stCondLst>
                                        </p:cTn>
                                        <p:tgtEl>
                                          <p:spTgt spid="14"/>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580">
                                          <p:stCondLst>
                                            <p:cond delay="0"/>
                                          </p:stCondLst>
                                        </p:cTn>
                                        <p:tgtEl>
                                          <p:spTgt spid="15"/>
                                        </p:tgtEl>
                                      </p:cBhvr>
                                    </p:animEffect>
                                    <p:anim calcmode="lin" valueType="num">
                                      <p:cBhvr>
                                        <p:cTn id="5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9" dur="26">
                                          <p:stCondLst>
                                            <p:cond delay="650"/>
                                          </p:stCondLst>
                                        </p:cTn>
                                        <p:tgtEl>
                                          <p:spTgt spid="15"/>
                                        </p:tgtEl>
                                      </p:cBhvr>
                                      <p:to x="100000" y="60000"/>
                                    </p:animScale>
                                    <p:animScale>
                                      <p:cBhvr>
                                        <p:cTn id="60" dur="166" decel="50000">
                                          <p:stCondLst>
                                            <p:cond delay="676"/>
                                          </p:stCondLst>
                                        </p:cTn>
                                        <p:tgtEl>
                                          <p:spTgt spid="15"/>
                                        </p:tgtEl>
                                      </p:cBhvr>
                                      <p:to x="100000" y="100000"/>
                                    </p:animScale>
                                    <p:animScale>
                                      <p:cBhvr>
                                        <p:cTn id="61" dur="26">
                                          <p:stCondLst>
                                            <p:cond delay="1312"/>
                                          </p:stCondLst>
                                        </p:cTn>
                                        <p:tgtEl>
                                          <p:spTgt spid="15"/>
                                        </p:tgtEl>
                                      </p:cBhvr>
                                      <p:to x="100000" y="80000"/>
                                    </p:animScale>
                                    <p:animScale>
                                      <p:cBhvr>
                                        <p:cTn id="62" dur="166" decel="50000">
                                          <p:stCondLst>
                                            <p:cond delay="1338"/>
                                          </p:stCondLst>
                                        </p:cTn>
                                        <p:tgtEl>
                                          <p:spTgt spid="15"/>
                                        </p:tgtEl>
                                      </p:cBhvr>
                                      <p:to x="100000" y="100000"/>
                                    </p:animScale>
                                    <p:animScale>
                                      <p:cBhvr>
                                        <p:cTn id="63" dur="26">
                                          <p:stCondLst>
                                            <p:cond delay="1642"/>
                                          </p:stCondLst>
                                        </p:cTn>
                                        <p:tgtEl>
                                          <p:spTgt spid="15"/>
                                        </p:tgtEl>
                                      </p:cBhvr>
                                      <p:to x="100000" y="90000"/>
                                    </p:animScale>
                                    <p:animScale>
                                      <p:cBhvr>
                                        <p:cTn id="64" dur="166" decel="50000">
                                          <p:stCondLst>
                                            <p:cond delay="1668"/>
                                          </p:stCondLst>
                                        </p:cTn>
                                        <p:tgtEl>
                                          <p:spTgt spid="15"/>
                                        </p:tgtEl>
                                      </p:cBhvr>
                                      <p:to x="100000" y="100000"/>
                                    </p:animScale>
                                    <p:animScale>
                                      <p:cBhvr>
                                        <p:cTn id="65" dur="26">
                                          <p:stCondLst>
                                            <p:cond delay="1808"/>
                                          </p:stCondLst>
                                        </p:cTn>
                                        <p:tgtEl>
                                          <p:spTgt spid="15"/>
                                        </p:tgtEl>
                                      </p:cBhvr>
                                      <p:to x="100000" y="95000"/>
                                    </p:animScale>
                                    <p:animScale>
                                      <p:cBhvr>
                                        <p:cTn id="66" dur="166" decel="50000">
                                          <p:stCondLst>
                                            <p:cond delay="1834"/>
                                          </p:stCondLst>
                                        </p:cTn>
                                        <p:tgtEl>
                                          <p:spTgt spid="15"/>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79D5FE8-501D-2E49-CF73-BA3C4A28C6E8}"/>
              </a:ext>
            </a:extLst>
          </p:cNvPr>
          <p:cNvPicPr>
            <a:picLocks noChangeAspect="1"/>
          </p:cNvPicPr>
          <p:nvPr/>
        </p:nvPicPr>
        <p:blipFill>
          <a:blip r:embed="rId2"/>
          <a:stretch>
            <a:fillRect/>
          </a:stretch>
        </p:blipFill>
        <p:spPr>
          <a:xfrm>
            <a:off x="320439" y="349575"/>
            <a:ext cx="8182281" cy="411195"/>
          </a:xfrm>
          <a:prstGeom prst="rect">
            <a:avLst/>
          </a:prstGeom>
          <a:ln w="19050">
            <a:solidFill>
              <a:schemeClr val="accent1"/>
            </a:solidFill>
          </a:ln>
          <a:effectLst>
            <a:outerShdw blurRad="50800" dist="101600" dir="2700000" algn="tl" rotWithShape="0">
              <a:schemeClr val="accent1">
                <a:alpha val="40000"/>
              </a:schemeClr>
            </a:outerShdw>
          </a:effectLst>
        </p:spPr>
      </p:pic>
      <p:pic>
        <p:nvPicPr>
          <p:cNvPr id="6" name="Picture 5">
            <a:extLst>
              <a:ext uri="{FF2B5EF4-FFF2-40B4-BE49-F238E27FC236}">
                <a16:creationId xmlns:a16="http://schemas.microsoft.com/office/drawing/2014/main" id="{F30E039F-A0CE-3083-DA94-D6AFCE9A8856}"/>
              </a:ext>
            </a:extLst>
          </p:cNvPr>
          <p:cNvPicPr>
            <a:picLocks noChangeAspect="1"/>
          </p:cNvPicPr>
          <p:nvPr/>
        </p:nvPicPr>
        <p:blipFill>
          <a:blip r:embed="rId3"/>
          <a:stretch>
            <a:fillRect/>
          </a:stretch>
        </p:blipFill>
        <p:spPr>
          <a:xfrm>
            <a:off x="430439" y="1085221"/>
            <a:ext cx="5329934" cy="411195"/>
          </a:xfrm>
          <a:prstGeom prst="rect">
            <a:avLst/>
          </a:prstGeom>
          <a:ln w="19050">
            <a:solidFill>
              <a:schemeClr val="accent1"/>
            </a:solidFill>
          </a:ln>
          <a:effectLst>
            <a:outerShdw blurRad="50800" dist="101600" dir="2700000" algn="tl" rotWithShape="0">
              <a:schemeClr val="accent1">
                <a:alpha val="40000"/>
              </a:schemeClr>
            </a:outerShdw>
          </a:effectLst>
        </p:spPr>
      </p:pic>
      <p:pic>
        <p:nvPicPr>
          <p:cNvPr id="9" name="Picture 2" descr="Omar Khayyam Profile.jpg">
            <a:extLst>
              <a:ext uri="{FF2B5EF4-FFF2-40B4-BE49-F238E27FC236}">
                <a16:creationId xmlns:a16="http://schemas.microsoft.com/office/drawing/2014/main" id="{97837CF3-A2DD-D1F4-3BCB-98F5558C907C}"/>
              </a:ext>
            </a:extLst>
          </p:cNvPr>
          <p:cNvPicPr>
            <a:picLocks noChangeAspect="1" noChangeArrowheads="1"/>
          </p:cNvPicPr>
          <p:nvPr/>
        </p:nvPicPr>
        <p:blipFill>
          <a:blip r:embed="rId4"/>
          <a:srcRect/>
          <a:stretch>
            <a:fillRect/>
          </a:stretch>
        </p:blipFill>
        <p:spPr bwMode="auto">
          <a:xfrm>
            <a:off x="5050063" y="1825566"/>
            <a:ext cx="1727200" cy="2590800"/>
          </a:xfrm>
          <a:prstGeom prst="rect">
            <a:avLst/>
          </a:prstGeom>
          <a:noFill/>
          <a:ln w="25400">
            <a:solidFill>
              <a:schemeClr val="accent1"/>
            </a:solidFill>
          </a:ln>
          <a:effectLst>
            <a:outerShdw blurRad="50800" dist="101600" dir="2700000" algn="tl" rotWithShape="0">
              <a:schemeClr val="accent1">
                <a:alpha val="40000"/>
              </a:schemeClr>
            </a:outerShdw>
          </a:effectLst>
          <a:extLst>
            <a:ext uri="{909E8E84-426E-40DD-AFC4-6F175D3DCCD1}">
              <a14:hiddenFill xmlns:a14="http://schemas.microsoft.com/office/drawing/2010/main">
                <a:solidFill>
                  <a:srgbClr val="FFFFFF"/>
                </a:solidFill>
              </a14:hiddenFill>
            </a:ext>
          </a:extLst>
        </p:spPr>
      </p:pic>
      <p:sp>
        <p:nvSpPr>
          <p:cNvPr id="10" name="Rectangle 6">
            <a:extLst>
              <a:ext uri="{FF2B5EF4-FFF2-40B4-BE49-F238E27FC236}">
                <a16:creationId xmlns:a16="http://schemas.microsoft.com/office/drawing/2014/main" id="{234A6789-EEC7-F9CF-7B93-1FAC827B0462}"/>
              </a:ext>
            </a:extLst>
          </p:cNvPr>
          <p:cNvSpPr>
            <a:spLocks noChangeArrowheads="1"/>
          </p:cNvSpPr>
          <p:nvPr/>
        </p:nvSpPr>
        <p:spPr bwMode="auto">
          <a:xfrm>
            <a:off x="4930766" y="4618252"/>
            <a:ext cx="1965795" cy="707886"/>
          </a:xfrm>
          <a:prstGeom prst="rect">
            <a:avLst/>
          </a:prstGeom>
          <a:solidFill>
            <a:schemeClr val="bg1"/>
          </a:solidFill>
          <a:ln w="25400">
            <a:solidFill>
              <a:schemeClr val="accent1"/>
            </a:solidFill>
            <a:miter lim="800000"/>
            <a:headEnd/>
            <a:tailEnd/>
          </a:ln>
          <a:effectLst>
            <a:outerShdw blurRad="50800" dist="101600" dir="2700000" algn="tl" rotWithShape="0">
              <a:schemeClr val="accent1">
                <a:alpha val="40000"/>
              </a:schemeClr>
            </a:outerShdw>
          </a:effec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latin typeface="Times New Roman" panose="02020603050405020304" pitchFamily="18" charset="0"/>
                <a:cs typeface="Times New Roman" panose="02020603050405020304" pitchFamily="18" charset="0"/>
              </a:rPr>
              <a:t>Omar Khayyam</a:t>
            </a:r>
          </a:p>
          <a:p>
            <a:pPr algn="ct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1048 – 1131</a:t>
            </a:r>
          </a:p>
        </p:txBody>
      </p:sp>
      <p:sp>
        <p:nvSpPr>
          <p:cNvPr id="11" name="Rectangle 7">
            <a:extLst>
              <a:ext uri="{FF2B5EF4-FFF2-40B4-BE49-F238E27FC236}">
                <a16:creationId xmlns:a16="http://schemas.microsoft.com/office/drawing/2014/main" id="{E098065B-B523-5B13-53F4-6C92DC826B4B}"/>
              </a:ext>
            </a:extLst>
          </p:cNvPr>
          <p:cNvSpPr>
            <a:spLocks noChangeArrowheads="1"/>
          </p:cNvSpPr>
          <p:nvPr/>
        </p:nvSpPr>
        <p:spPr bwMode="auto">
          <a:xfrm>
            <a:off x="304799" y="5528024"/>
            <a:ext cx="11403645" cy="1015663"/>
          </a:xfrm>
          <a:prstGeom prst="rect">
            <a:avLst/>
          </a:prstGeom>
          <a:solidFill>
            <a:schemeClr val="bg1"/>
          </a:solidFill>
          <a:ln w="25400">
            <a:solidFill>
              <a:schemeClr val="accent1"/>
            </a:solidFill>
            <a:miter lim="800000"/>
            <a:headEnd/>
            <a:tailEnd/>
          </a:ln>
          <a:effectLst>
            <a:outerShdw blurRad="50800" dist="101600" dir="2700000" algn="tl" rotWithShape="0">
              <a:schemeClr val="accent1">
                <a:alpha val="40000"/>
              </a:schemeClr>
            </a:outerShdw>
          </a:effec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dirty="0">
                <a:latin typeface="Times New Roman" panose="02020603050405020304" pitchFamily="18" charset="0"/>
                <a:cs typeface="Times New Roman" panose="02020603050405020304" pitchFamily="18" charset="0"/>
              </a:rPr>
              <a:t>Omar Khayyam</a:t>
            </a:r>
            <a:r>
              <a:rPr lang="en-US" altLang="en-US" sz="2000" dirty="0">
                <a:latin typeface="Times New Roman" panose="02020603050405020304" pitchFamily="18" charset="0"/>
                <a:cs typeface="Times New Roman" panose="02020603050405020304" pitchFamily="18" charset="0"/>
              </a:rPr>
              <a:t> was a Persian mathematician,  astronomer, philosopher, and poet, who is widely considered to be one of the most influential scientists of the middle ages. He wrote numerous treatises on mechanics, geography, mineralogy, and astronomy.</a:t>
            </a:r>
          </a:p>
        </p:txBody>
      </p:sp>
    </p:spTree>
    <p:extLst>
      <p:ext uri="{BB962C8B-B14F-4D97-AF65-F5344CB8AC3E}">
        <p14:creationId xmlns:p14="http://schemas.microsoft.com/office/powerpoint/2010/main" val="2854644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6550E-F180-740B-E57E-B02665AC73A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0E5D161-C427-4DDF-A1B4-01C74AF222C3}"/>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pic>
        <p:nvPicPr>
          <p:cNvPr id="3" name="Picture 2">
            <a:extLst>
              <a:ext uri="{FF2B5EF4-FFF2-40B4-BE49-F238E27FC236}">
                <a16:creationId xmlns:a16="http://schemas.microsoft.com/office/drawing/2014/main" id="{86531FC0-39B7-4EB0-6205-EA673DA18131}"/>
              </a:ext>
            </a:extLst>
          </p:cNvPr>
          <p:cNvPicPr>
            <a:picLocks noChangeAspect="1"/>
          </p:cNvPicPr>
          <p:nvPr/>
        </p:nvPicPr>
        <p:blipFill>
          <a:blip r:embed="rId2"/>
          <a:stretch>
            <a:fillRect/>
          </a:stretch>
        </p:blipFill>
        <p:spPr>
          <a:xfrm>
            <a:off x="1661795" y="255522"/>
            <a:ext cx="7209145" cy="1097375"/>
          </a:xfrm>
          <a:prstGeom prst="rect">
            <a:avLst/>
          </a:prstGeom>
        </p:spPr>
      </p:pic>
      <p:sp>
        <p:nvSpPr>
          <p:cNvPr id="5" name="TextBox 4">
            <a:extLst>
              <a:ext uri="{FF2B5EF4-FFF2-40B4-BE49-F238E27FC236}">
                <a16:creationId xmlns:a16="http://schemas.microsoft.com/office/drawing/2014/main" id="{26F54048-11A6-EBF7-B387-71F51156C671}"/>
              </a:ext>
            </a:extLst>
          </p:cNvPr>
          <p:cNvSpPr txBox="1"/>
          <p:nvPr/>
        </p:nvSpPr>
        <p:spPr>
          <a:xfrm>
            <a:off x="273032"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6" name="Text Box 9">
            <a:extLst>
              <a:ext uri="{FF2B5EF4-FFF2-40B4-BE49-F238E27FC236}">
                <a16:creationId xmlns:a16="http://schemas.microsoft.com/office/drawing/2014/main" id="{E71302DE-FA39-87EB-075C-4786D901B3C8}"/>
              </a:ext>
            </a:extLst>
          </p:cNvPr>
          <p:cNvSpPr txBox="1">
            <a:spLocks noChangeArrowheads="1"/>
          </p:cNvSpPr>
          <p:nvPr/>
        </p:nvSpPr>
        <p:spPr bwMode="auto">
          <a:xfrm>
            <a:off x="293149" y="1372773"/>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pic>
        <p:nvPicPr>
          <p:cNvPr id="8" name="Picture 7">
            <a:extLst>
              <a:ext uri="{FF2B5EF4-FFF2-40B4-BE49-F238E27FC236}">
                <a16:creationId xmlns:a16="http://schemas.microsoft.com/office/drawing/2014/main" id="{C381D36A-2915-CFB1-E242-A815F32E6A47}"/>
              </a:ext>
            </a:extLst>
          </p:cNvPr>
          <p:cNvPicPr>
            <a:picLocks noChangeAspect="1"/>
          </p:cNvPicPr>
          <p:nvPr/>
        </p:nvPicPr>
        <p:blipFill>
          <a:blip r:embed="rId3"/>
          <a:stretch>
            <a:fillRect/>
          </a:stretch>
        </p:blipFill>
        <p:spPr>
          <a:xfrm>
            <a:off x="307578" y="1943578"/>
            <a:ext cx="5037258" cy="365792"/>
          </a:xfrm>
          <a:prstGeom prst="rect">
            <a:avLst/>
          </a:prstGeom>
        </p:spPr>
      </p:pic>
      <p:pic>
        <p:nvPicPr>
          <p:cNvPr id="10" name="Picture 9">
            <a:extLst>
              <a:ext uri="{FF2B5EF4-FFF2-40B4-BE49-F238E27FC236}">
                <a16:creationId xmlns:a16="http://schemas.microsoft.com/office/drawing/2014/main" id="{76329BB0-E8F2-810B-3E78-99B45BD8E924}"/>
              </a:ext>
            </a:extLst>
          </p:cNvPr>
          <p:cNvPicPr>
            <a:picLocks noChangeAspect="1"/>
          </p:cNvPicPr>
          <p:nvPr/>
        </p:nvPicPr>
        <p:blipFill>
          <a:blip r:embed="rId4"/>
          <a:stretch>
            <a:fillRect/>
          </a:stretch>
        </p:blipFill>
        <p:spPr>
          <a:xfrm>
            <a:off x="1803923" y="2434984"/>
            <a:ext cx="2255715" cy="365792"/>
          </a:xfrm>
          <a:prstGeom prst="rect">
            <a:avLst/>
          </a:prstGeom>
        </p:spPr>
      </p:pic>
      <p:pic>
        <p:nvPicPr>
          <p:cNvPr id="12" name="Picture 11">
            <a:extLst>
              <a:ext uri="{FF2B5EF4-FFF2-40B4-BE49-F238E27FC236}">
                <a16:creationId xmlns:a16="http://schemas.microsoft.com/office/drawing/2014/main" id="{D00B842B-C6C3-F583-1F00-6438A4246570}"/>
              </a:ext>
            </a:extLst>
          </p:cNvPr>
          <p:cNvPicPr>
            <a:picLocks noChangeAspect="1"/>
          </p:cNvPicPr>
          <p:nvPr/>
        </p:nvPicPr>
        <p:blipFill>
          <a:blip r:embed="rId5"/>
          <a:stretch>
            <a:fillRect/>
          </a:stretch>
        </p:blipFill>
        <p:spPr>
          <a:xfrm>
            <a:off x="2775079" y="2339520"/>
            <a:ext cx="771601" cy="556720"/>
          </a:xfrm>
          <a:prstGeom prst="rect">
            <a:avLst/>
          </a:prstGeom>
        </p:spPr>
      </p:pic>
      <p:pic>
        <p:nvPicPr>
          <p:cNvPr id="14" name="Picture 13">
            <a:extLst>
              <a:ext uri="{FF2B5EF4-FFF2-40B4-BE49-F238E27FC236}">
                <a16:creationId xmlns:a16="http://schemas.microsoft.com/office/drawing/2014/main" id="{A2B58DA5-1795-D038-D175-FE0FE144D8D2}"/>
              </a:ext>
            </a:extLst>
          </p:cNvPr>
          <p:cNvPicPr>
            <a:picLocks noChangeAspect="1"/>
          </p:cNvPicPr>
          <p:nvPr/>
        </p:nvPicPr>
        <p:blipFill>
          <a:blip r:embed="rId6"/>
          <a:stretch>
            <a:fillRect/>
          </a:stretch>
        </p:blipFill>
        <p:spPr>
          <a:xfrm>
            <a:off x="273032" y="2892694"/>
            <a:ext cx="3040643" cy="419136"/>
          </a:xfrm>
          <a:prstGeom prst="rect">
            <a:avLst/>
          </a:prstGeom>
        </p:spPr>
      </p:pic>
      <p:pic>
        <p:nvPicPr>
          <p:cNvPr id="16" name="Picture 15">
            <a:extLst>
              <a:ext uri="{FF2B5EF4-FFF2-40B4-BE49-F238E27FC236}">
                <a16:creationId xmlns:a16="http://schemas.microsoft.com/office/drawing/2014/main" id="{D3E82D72-469D-4BF3-A2B1-FD1DDAA58063}"/>
              </a:ext>
            </a:extLst>
          </p:cNvPr>
          <p:cNvPicPr>
            <a:picLocks noChangeAspect="1"/>
          </p:cNvPicPr>
          <p:nvPr/>
        </p:nvPicPr>
        <p:blipFill>
          <a:blip r:embed="rId7"/>
          <a:stretch>
            <a:fillRect/>
          </a:stretch>
        </p:blipFill>
        <p:spPr>
          <a:xfrm>
            <a:off x="1385309" y="3506237"/>
            <a:ext cx="1897544" cy="312447"/>
          </a:xfrm>
          <a:prstGeom prst="rect">
            <a:avLst/>
          </a:prstGeom>
        </p:spPr>
      </p:pic>
      <p:pic>
        <p:nvPicPr>
          <p:cNvPr id="17" name="Picture 16">
            <a:extLst>
              <a:ext uri="{FF2B5EF4-FFF2-40B4-BE49-F238E27FC236}">
                <a16:creationId xmlns:a16="http://schemas.microsoft.com/office/drawing/2014/main" id="{FC2635F9-AFDB-1084-40B6-F613C1E79DC1}"/>
              </a:ext>
            </a:extLst>
          </p:cNvPr>
          <p:cNvPicPr>
            <a:picLocks noChangeAspect="1"/>
          </p:cNvPicPr>
          <p:nvPr/>
        </p:nvPicPr>
        <p:blipFill>
          <a:blip r:embed="rId5"/>
          <a:stretch>
            <a:fillRect/>
          </a:stretch>
        </p:blipFill>
        <p:spPr>
          <a:xfrm>
            <a:off x="1661795" y="3384100"/>
            <a:ext cx="1154239" cy="556720"/>
          </a:xfrm>
          <a:prstGeom prst="rect">
            <a:avLst/>
          </a:prstGeom>
        </p:spPr>
      </p:pic>
      <p:pic>
        <p:nvPicPr>
          <p:cNvPr id="18" name="Picture 17">
            <a:extLst>
              <a:ext uri="{FF2B5EF4-FFF2-40B4-BE49-F238E27FC236}">
                <a16:creationId xmlns:a16="http://schemas.microsoft.com/office/drawing/2014/main" id="{565FA388-B1CD-FEFA-45EA-2E4F075AA987}"/>
              </a:ext>
            </a:extLst>
          </p:cNvPr>
          <p:cNvPicPr>
            <a:picLocks noChangeAspect="1"/>
          </p:cNvPicPr>
          <p:nvPr/>
        </p:nvPicPr>
        <p:blipFill>
          <a:blip r:embed="rId5"/>
          <a:stretch>
            <a:fillRect/>
          </a:stretch>
        </p:blipFill>
        <p:spPr>
          <a:xfrm>
            <a:off x="2777330" y="3414067"/>
            <a:ext cx="1154239" cy="556720"/>
          </a:xfrm>
          <a:prstGeom prst="rect">
            <a:avLst/>
          </a:prstGeom>
        </p:spPr>
      </p:pic>
      <p:pic>
        <p:nvPicPr>
          <p:cNvPr id="20" name="Picture 19">
            <a:extLst>
              <a:ext uri="{FF2B5EF4-FFF2-40B4-BE49-F238E27FC236}">
                <a16:creationId xmlns:a16="http://schemas.microsoft.com/office/drawing/2014/main" id="{5370BEDA-9880-1A6C-6BD3-9835F22ABC22}"/>
              </a:ext>
            </a:extLst>
          </p:cNvPr>
          <p:cNvPicPr>
            <a:picLocks noChangeAspect="1"/>
          </p:cNvPicPr>
          <p:nvPr/>
        </p:nvPicPr>
        <p:blipFill>
          <a:blip r:embed="rId8"/>
          <a:stretch>
            <a:fillRect/>
          </a:stretch>
        </p:blipFill>
        <p:spPr>
          <a:xfrm>
            <a:off x="1385309" y="3997486"/>
            <a:ext cx="899238" cy="327688"/>
          </a:xfrm>
          <a:prstGeom prst="rect">
            <a:avLst/>
          </a:prstGeom>
        </p:spPr>
      </p:pic>
      <p:pic>
        <p:nvPicPr>
          <p:cNvPr id="22" name="Picture 21">
            <a:extLst>
              <a:ext uri="{FF2B5EF4-FFF2-40B4-BE49-F238E27FC236}">
                <a16:creationId xmlns:a16="http://schemas.microsoft.com/office/drawing/2014/main" id="{3F1859F4-DAB7-A4ED-7FD3-C4586E5A6F25}"/>
              </a:ext>
            </a:extLst>
          </p:cNvPr>
          <p:cNvPicPr>
            <a:picLocks noChangeAspect="1"/>
          </p:cNvPicPr>
          <p:nvPr/>
        </p:nvPicPr>
        <p:blipFill>
          <a:blip r:embed="rId9"/>
          <a:stretch>
            <a:fillRect/>
          </a:stretch>
        </p:blipFill>
        <p:spPr>
          <a:xfrm>
            <a:off x="634314" y="4381840"/>
            <a:ext cx="1676545" cy="373412"/>
          </a:xfrm>
          <a:prstGeom prst="rect">
            <a:avLst/>
          </a:prstGeom>
        </p:spPr>
      </p:pic>
      <p:pic>
        <p:nvPicPr>
          <p:cNvPr id="24" name="Picture 23">
            <a:extLst>
              <a:ext uri="{FF2B5EF4-FFF2-40B4-BE49-F238E27FC236}">
                <a16:creationId xmlns:a16="http://schemas.microsoft.com/office/drawing/2014/main" id="{D195BF07-4CA0-C9A5-3255-9FE260C01C5E}"/>
              </a:ext>
            </a:extLst>
          </p:cNvPr>
          <p:cNvPicPr>
            <a:picLocks noChangeAspect="1"/>
          </p:cNvPicPr>
          <p:nvPr/>
        </p:nvPicPr>
        <p:blipFill>
          <a:blip r:embed="rId10"/>
          <a:stretch>
            <a:fillRect/>
          </a:stretch>
        </p:blipFill>
        <p:spPr>
          <a:xfrm>
            <a:off x="1320533" y="4813023"/>
            <a:ext cx="1028789" cy="396274"/>
          </a:xfrm>
          <a:prstGeom prst="rect">
            <a:avLst/>
          </a:prstGeom>
        </p:spPr>
      </p:pic>
      <p:pic>
        <p:nvPicPr>
          <p:cNvPr id="26" name="Picture 25">
            <a:extLst>
              <a:ext uri="{FF2B5EF4-FFF2-40B4-BE49-F238E27FC236}">
                <a16:creationId xmlns:a16="http://schemas.microsoft.com/office/drawing/2014/main" id="{A8415AB1-66D3-4013-AE22-D161CFA2F6E8}"/>
              </a:ext>
            </a:extLst>
          </p:cNvPr>
          <p:cNvPicPr>
            <a:picLocks noChangeAspect="1"/>
          </p:cNvPicPr>
          <p:nvPr/>
        </p:nvPicPr>
        <p:blipFill>
          <a:blip r:embed="rId11"/>
          <a:stretch>
            <a:fillRect/>
          </a:stretch>
        </p:blipFill>
        <p:spPr>
          <a:xfrm>
            <a:off x="1490128" y="5236344"/>
            <a:ext cx="1036410" cy="289585"/>
          </a:xfrm>
          <a:prstGeom prst="rect">
            <a:avLst/>
          </a:prstGeom>
        </p:spPr>
      </p:pic>
      <p:sp>
        <p:nvSpPr>
          <p:cNvPr id="28" name="TextBox 27">
            <a:extLst>
              <a:ext uri="{FF2B5EF4-FFF2-40B4-BE49-F238E27FC236}">
                <a16:creationId xmlns:a16="http://schemas.microsoft.com/office/drawing/2014/main" id="{045FDCDB-E45F-6BD7-BC4D-5C7C00E6027F}"/>
              </a:ext>
            </a:extLst>
          </p:cNvPr>
          <p:cNvSpPr txBox="1"/>
          <p:nvPr/>
        </p:nvSpPr>
        <p:spPr>
          <a:xfrm>
            <a:off x="307578" y="5603143"/>
            <a:ext cx="4034177" cy="430887"/>
          </a:xfrm>
          <a:prstGeom prst="rect">
            <a:avLst/>
          </a:prstGeom>
          <a:noFill/>
        </p:spPr>
        <p:txBody>
          <a:bodyPr wrap="square">
            <a:spAutoFit/>
          </a:bodyPr>
          <a:lstStyle/>
          <a:p>
            <a:r>
              <a:rPr lang="en-US" sz="2200" b="0" i="0" u="none" strike="noStrike" baseline="0" dirty="0">
                <a:latin typeface="TimesNewRoman"/>
              </a:rPr>
              <a:t>The point of tangency occurs at</a:t>
            </a:r>
            <a:endParaRPr lang="en-US" sz="2200" dirty="0"/>
          </a:p>
        </p:txBody>
      </p:sp>
      <p:cxnSp>
        <p:nvCxnSpPr>
          <p:cNvPr id="29" name="Straight Connector 28">
            <a:extLst>
              <a:ext uri="{FF2B5EF4-FFF2-40B4-BE49-F238E27FC236}">
                <a16:creationId xmlns:a16="http://schemas.microsoft.com/office/drawing/2014/main" id="{E4005942-6E1F-BA4B-AEB8-2655E3DD0D58}"/>
              </a:ext>
            </a:extLst>
          </p:cNvPr>
          <p:cNvCxnSpPr>
            <a:cxnSpLocks/>
          </p:cNvCxnSpPr>
          <p:nvPr/>
        </p:nvCxnSpPr>
        <p:spPr>
          <a:xfrm>
            <a:off x="5741420" y="1269645"/>
            <a:ext cx="0" cy="5278793"/>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30" name="Object 9">
            <a:extLst>
              <a:ext uri="{FF2B5EF4-FFF2-40B4-BE49-F238E27FC236}">
                <a16:creationId xmlns:a16="http://schemas.microsoft.com/office/drawing/2014/main" id="{BE0F4782-6513-B741-5298-B39010CC3B98}"/>
              </a:ext>
            </a:extLst>
          </p:cNvPr>
          <p:cNvGraphicFramePr>
            <a:graphicFrameLocks noChangeAspect="1"/>
          </p:cNvGraphicFramePr>
          <p:nvPr>
            <p:extLst>
              <p:ext uri="{D42A27DB-BD31-4B8C-83A1-F6EECF244321}">
                <p14:modId xmlns:p14="http://schemas.microsoft.com/office/powerpoint/2010/main" val="4006149666"/>
              </p:ext>
            </p:extLst>
          </p:nvPr>
        </p:nvGraphicFramePr>
        <p:xfrm>
          <a:off x="574793" y="6132210"/>
          <a:ext cx="827088" cy="377825"/>
        </p:xfrm>
        <a:graphic>
          <a:graphicData uri="http://schemas.openxmlformats.org/presentationml/2006/ole">
            <mc:AlternateContent xmlns:mc="http://schemas.openxmlformats.org/markup-compatibility/2006">
              <mc:Choice xmlns:v="urn:schemas-microsoft-com:vml" Requires="v">
                <p:oleObj name="Equation" r:id="rId12" imgW="444240" imgH="203040" progId="Equation.DSMT4">
                  <p:embed/>
                </p:oleObj>
              </mc:Choice>
              <mc:Fallback>
                <p:oleObj name="Equation" r:id="rId12" imgW="444240" imgH="203040" progId="Equation.DSMT4">
                  <p:embed/>
                  <p:pic>
                    <p:nvPicPr>
                      <p:cNvPr id="9" name="Object 9">
                        <a:extLst>
                          <a:ext uri="{FF2B5EF4-FFF2-40B4-BE49-F238E27FC236}">
                            <a16:creationId xmlns:a16="http://schemas.microsoft.com/office/drawing/2014/main" id="{0D7F3D48-F486-F9FB-CCF4-9F98D3001D82}"/>
                          </a:ext>
                        </a:extLst>
                      </p:cNvPr>
                      <p:cNvPicPr>
                        <a:picLocks noChangeAspect="1" noChangeArrowheads="1"/>
                      </p:cNvPicPr>
                      <p:nvPr/>
                    </p:nvPicPr>
                    <p:blipFill>
                      <a:blip r:embed="rId13"/>
                      <a:srcRect/>
                      <a:stretch>
                        <a:fillRect/>
                      </a:stretch>
                    </p:blipFill>
                    <p:spPr bwMode="auto">
                      <a:xfrm>
                        <a:off x="574793" y="6132210"/>
                        <a:ext cx="827088"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9">
            <a:extLst>
              <a:ext uri="{FF2B5EF4-FFF2-40B4-BE49-F238E27FC236}">
                <a16:creationId xmlns:a16="http://schemas.microsoft.com/office/drawing/2014/main" id="{8DF6480A-39A7-8E19-E012-E9CA6386FAB4}"/>
              </a:ext>
            </a:extLst>
          </p:cNvPr>
          <p:cNvGraphicFramePr>
            <a:graphicFrameLocks noChangeAspect="1"/>
          </p:cNvGraphicFramePr>
          <p:nvPr>
            <p:extLst>
              <p:ext uri="{D42A27DB-BD31-4B8C-83A1-F6EECF244321}">
                <p14:modId xmlns:p14="http://schemas.microsoft.com/office/powerpoint/2010/main" val="2939666544"/>
              </p:ext>
            </p:extLst>
          </p:nvPr>
        </p:nvGraphicFramePr>
        <p:xfrm>
          <a:off x="1369575" y="6098255"/>
          <a:ext cx="2200275" cy="377825"/>
        </p:xfrm>
        <a:graphic>
          <a:graphicData uri="http://schemas.openxmlformats.org/presentationml/2006/ole">
            <mc:AlternateContent xmlns:mc="http://schemas.openxmlformats.org/markup-compatibility/2006">
              <mc:Choice xmlns:v="urn:schemas-microsoft-com:vml" Requires="v">
                <p:oleObj name="Equation" r:id="rId14" imgW="1180800" imgH="203040" progId="Equation.DSMT4">
                  <p:embed/>
                </p:oleObj>
              </mc:Choice>
              <mc:Fallback>
                <p:oleObj name="Equation" r:id="rId14" imgW="1180800" imgH="203040" progId="Equation.DSMT4">
                  <p:embed/>
                  <p:pic>
                    <p:nvPicPr>
                      <p:cNvPr id="30" name="Object 9">
                        <a:extLst>
                          <a:ext uri="{FF2B5EF4-FFF2-40B4-BE49-F238E27FC236}">
                            <a16:creationId xmlns:a16="http://schemas.microsoft.com/office/drawing/2014/main" id="{BE0F4782-6513-B741-5298-B39010CC3B98}"/>
                          </a:ext>
                        </a:extLst>
                      </p:cNvPr>
                      <p:cNvPicPr>
                        <a:picLocks noChangeAspect="1" noChangeArrowheads="1"/>
                      </p:cNvPicPr>
                      <p:nvPr/>
                    </p:nvPicPr>
                    <p:blipFill>
                      <a:blip r:embed="rId15"/>
                      <a:srcRect/>
                      <a:stretch>
                        <a:fillRect/>
                      </a:stretch>
                    </p:blipFill>
                    <p:spPr bwMode="auto">
                      <a:xfrm>
                        <a:off x="1369575" y="6098255"/>
                        <a:ext cx="2200275"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 name="Object 9">
            <a:extLst>
              <a:ext uri="{FF2B5EF4-FFF2-40B4-BE49-F238E27FC236}">
                <a16:creationId xmlns:a16="http://schemas.microsoft.com/office/drawing/2014/main" id="{D52DEF22-163F-0754-5DB8-81B9479568A0}"/>
              </a:ext>
            </a:extLst>
          </p:cNvPr>
          <p:cNvGraphicFramePr>
            <a:graphicFrameLocks noChangeAspect="1"/>
          </p:cNvGraphicFramePr>
          <p:nvPr>
            <p:extLst>
              <p:ext uri="{D42A27DB-BD31-4B8C-83A1-F6EECF244321}">
                <p14:modId xmlns:p14="http://schemas.microsoft.com/office/powerpoint/2010/main" val="1852862809"/>
              </p:ext>
            </p:extLst>
          </p:nvPr>
        </p:nvGraphicFramePr>
        <p:xfrm>
          <a:off x="3568490" y="6130461"/>
          <a:ext cx="1939925" cy="330200"/>
        </p:xfrm>
        <a:graphic>
          <a:graphicData uri="http://schemas.openxmlformats.org/presentationml/2006/ole">
            <mc:AlternateContent xmlns:mc="http://schemas.openxmlformats.org/markup-compatibility/2006">
              <mc:Choice xmlns:v="urn:schemas-microsoft-com:vml" Requires="v">
                <p:oleObj name="Equation" r:id="rId16" imgW="1041120" imgH="177480" progId="Equation.DSMT4">
                  <p:embed/>
                </p:oleObj>
              </mc:Choice>
              <mc:Fallback>
                <p:oleObj name="Equation" r:id="rId16" imgW="1041120" imgH="177480" progId="Equation.DSMT4">
                  <p:embed/>
                  <p:pic>
                    <p:nvPicPr>
                      <p:cNvPr id="31" name="Object 9">
                        <a:extLst>
                          <a:ext uri="{FF2B5EF4-FFF2-40B4-BE49-F238E27FC236}">
                            <a16:creationId xmlns:a16="http://schemas.microsoft.com/office/drawing/2014/main" id="{8DF6480A-39A7-8E19-E012-E9CA6386FAB4}"/>
                          </a:ext>
                        </a:extLst>
                      </p:cNvPr>
                      <p:cNvPicPr>
                        <a:picLocks noChangeAspect="1" noChangeArrowheads="1"/>
                      </p:cNvPicPr>
                      <p:nvPr/>
                    </p:nvPicPr>
                    <p:blipFill>
                      <a:blip r:embed="rId17"/>
                      <a:srcRect/>
                      <a:stretch>
                        <a:fillRect/>
                      </a:stretch>
                    </p:blipFill>
                    <p:spPr bwMode="auto">
                      <a:xfrm>
                        <a:off x="3568490" y="6130461"/>
                        <a:ext cx="1939925"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 name="Object 9">
            <a:extLst>
              <a:ext uri="{FF2B5EF4-FFF2-40B4-BE49-F238E27FC236}">
                <a16:creationId xmlns:a16="http://schemas.microsoft.com/office/drawing/2014/main" id="{12383B97-FDA3-66DE-59A1-0C1FCA4953A6}"/>
              </a:ext>
            </a:extLst>
          </p:cNvPr>
          <p:cNvGraphicFramePr>
            <a:graphicFrameLocks noChangeAspect="1"/>
          </p:cNvGraphicFramePr>
          <p:nvPr>
            <p:extLst>
              <p:ext uri="{D42A27DB-BD31-4B8C-83A1-F6EECF244321}">
                <p14:modId xmlns:p14="http://schemas.microsoft.com/office/powerpoint/2010/main" val="3335096397"/>
              </p:ext>
            </p:extLst>
          </p:nvPr>
        </p:nvGraphicFramePr>
        <p:xfrm>
          <a:off x="5931550" y="1234235"/>
          <a:ext cx="827088" cy="377825"/>
        </p:xfrm>
        <a:graphic>
          <a:graphicData uri="http://schemas.openxmlformats.org/presentationml/2006/ole">
            <mc:AlternateContent xmlns:mc="http://schemas.openxmlformats.org/markup-compatibility/2006">
              <mc:Choice xmlns:v="urn:schemas-microsoft-com:vml" Requires="v">
                <p:oleObj name="Equation" r:id="rId18" imgW="444240" imgH="203040" progId="Equation.DSMT4">
                  <p:embed/>
                </p:oleObj>
              </mc:Choice>
              <mc:Fallback>
                <p:oleObj name="Equation" r:id="rId18" imgW="444240" imgH="203040" progId="Equation.DSMT4">
                  <p:embed/>
                  <p:pic>
                    <p:nvPicPr>
                      <p:cNvPr id="30" name="Object 9">
                        <a:extLst>
                          <a:ext uri="{FF2B5EF4-FFF2-40B4-BE49-F238E27FC236}">
                            <a16:creationId xmlns:a16="http://schemas.microsoft.com/office/drawing/2014/main" id="{BE0F4782-6513-B741-5298-B39010CC3B98}"/>
                          </a:ext>
                        </a:extLst>
                      </p:cNvPr>
                      <p:cNvPicPr>
                        <a:picLocks noChangeAspect="1" noChangeArrowheads="1"/>
                      </p:cNvPicPr>
                      <p:nvPr/>
                    </p:nvPicPr>
                    <p:blipFill>
                      <a:blip r:embed="rId13"/>
                      <a:srcRect/>
                      <a:stretch>
                        <a:fillRect/>
                      </a:stretch>
                    </p:blipFill>
                    <p:spPr bwMode="auto">
                      <a:xfrm>
                        <a:off x="5931550" y="1234235"/>
                        <a:ext cx="827088"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Object 9">
            <a:extLst>
              <a:ext uri="{FF2B5EF4-FFF2-40B4-BE49-F238E27FC236}">
                <a16:creationId xmlns:a16="http://schemas.microsoft.com/office/drawing/2014/main" id="{CC2F2FB9-0DC0-90A4-DB9A-28F1B21BD90D}"/>
              </a:ext>
            </a:extLst>
          </p:cNvPr>
          <p:cNvGraphicFramePr>
            <a:graphicFrameLocks noChangeAspect="1"/>
          </p:cNvGraphicFramePr>
          <p:nvPr>
            <p:extLst>
              <p:ext uri="{D42A27DB-BD31-4B8C-83A1-F6EECF244321}">
                <p14:modId xmlns:p14="http://schemas.microsoft.com/office/powerpoint/2010/main" val="105876765"/>
              </p:ext>
            </p:extLst>
          </p:nvPr>
        </p:nvGraphicFramePr>
        <p:xfrm>
          <a:off x="6746149" y="1233596"/>
          <a:ext cx="1679575" cy="330200"/>
        </p:xfrm>
        <a:graphic>
          <a:graphicData uri="http://schemas.openxmlformats.org/presentationml/2006/ole">
            <mc:AlternateContent xmlns:mc="http://schemas.openxmlformats.org/markup-compatibility/2006">
              <mc:Choice xmlns:v="urn:schemas-microsoft-com:vml" Requires="v">
                <p:oleObj name="Equation" r:id="rId19" imgW="901440" imgH="177480" progId="Equation.DSMT4">
                  <p:embed/>
                </p:oleObj>
              </mc:Choice>
              <mc:Fallback>
                <p:oleObj name="Equation" r:id="rId19" imgW="901440" imgH="177480" progId="Equation.DSMT4">
                  <p:embed/>
                  <p:pic>
                    <p:nvPicPr>
                      <p:cNvPr id="33" name="Object 9">
                        <a:extLst>
                          <a:ext uri="{FF2B5EF4-FFF2-40B4-BE49-F238E27FC236}">
                            <a16:creationId xmlns:a16="http://schemas.microsoft.com/office/drawing/2014/main" id="{D52DEF22-163F-0754-5DB8-81B9479568A0}"/>
                          </a:ext>
                        </a:extLst>
                      </p:cNvPr>
                      <p:cNvPicPr>
                        <a:picLocks noChangeAspect="1" noChangeArrowheads="1"/>
                      </p:cNvPicPr>
                      <p:nvPr/>
                    </p:nvPicPr>
                    <p:blipFill>
                      <a:blip r:embed="rId20"/>
                      <a:srcRect/>
                      <a:stretch>
                        <a:fillRect/>
                      </a:stretch>
                    </p:blipFill>
                    <p:spPr bwMode="auto">
                      <a:xfrm>
                        <a:off x="6746149" y="1233596"/>
                        <a:ext cx="1679575"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 name="Object 9">
            <a:extLst>
              <a:ext uri="{FF2B5EF4-FFF2-40B4-BE49-F238E27FC236}">
                <a16:creationId xmlns:a16="http://schemas.microsoft.com/office/drawing/2014/main" id="{BC24CE61-6924-C49D-E95E-E4BFE7EA1DFF}"/>
              </a:ext>
            </a:extLst>
          </p:cNvPr>
          <p:cNvGraphicFramePr>
            <a:graphicFrameLocks noChangeAspect="1"/>
          </p:cNvGraphicFramePr>
          <p:nvPr>
            <p:extLst>
              <p:ext uri="{D42A27DB-BD31-4B8C-83A1-F6EECF244321}">
                <p14:modId xmlns:p14="http://schemas.microsoft.com/office/powerpoint/2010/main" val="2541230697"/>
              </p:ext>
            </p:extLst>
          </p:nvPr>
        </p:nvGraphicFramePr>
        <p:xfrm>
          <a:off x="6762005" y="1654283"/>
          <a:ext cx="1347787" cy="330200"/>
        </p:xfrm>
        <a:graphic>
          <a:graphicData uri="http://schemas.openxmlformats.org/presentationml/2006/ole">
            <mc:AlternateContent xmlns:mc="http://schemas.openxmlformats.org/markup-compatibility/2006">
              <mc:Choice xmlns:v="urn:schemas-microsoft-com:vml" Requires="v">
                <p:oleObj name="Equation" r:id="rId21" imgW="723600" imgH="177480" progId="Equation.DSMT4">
                  <p:embed/>
                </p:oleObj>
              </mc:Choice>
              <mc:Fallback>
                <p:oleObj name="Equation" r:id="rId21" imgW="723600" imgH="177480" progId="Equation.DSMT4">
                  <p:embed/>
                  <p:pic>
                    <p:nvPicPr>
                      <p:cNvPr id="35" name="Object 9">
                        <a:extLst>
                          <a:ext uri="{FF2B5EF4-FFF2-40B4-BE49-F238E27FC236}">
                            <a16:creationId xmlns:a16="http://schemas.microsoft.com/office/drawing/2014/main" id="{CC2F2FB9-0DC0-90A4-DB9A-28F1B21BD90D}"/>
                          </a:ext>
                        </a:extLst>
                      </p:cNvPr>
                      <p:cNvPicPr>
                        <a:picLocks noChangeAspect="1" noChangeArrowheads="1"/>
                      </p:cNvPicPr>
                      <p:nvPr/>
                    </p:nvPicPr>
                    <p:blipFill>
                      <a:blip r:embed="rId22"/>
                      <a:srcRect/>
                      <a:stretch>
                        <a:fillRect/>
                      </a:stretch>
                    </p:blipFill>
                    <p:spPr bwMode="auto">
                      <a:xfrm>
                        <a:off x="6762005" y="1654283"/>
                        <a:ext cx="1347787"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8" name="Picture 37">
            <a:extLst>
              <a:ext uri="{FF2B5EF4-FFF2-40B4-BE49-F238E27FC236}">
                <a16:creationId xmlns:a16="http://schemas.microsoft.com/office/drawing/2014/main" id="{533E5B3F-6DE9-E0B7-E44B-AFA55E7F8120}"/>
              </a:ext>
            </a:extLst>
          </p:cNvPr>
          <p:cNvPicPr>
            <a:picLocks noChangeAspect="1"/>
          </p:cNvPicPr>
          <p:nvPr/>
        </p:nvPicPr>
        <p:blipFill>
          <a:blip r:embed="rId23"/>
          <a:stretch>
            <a:fillRect/>
          </a:stretch>
        </p:blipFill>
        <p:spPr>
          <a:xfrm>
            <a:off x="5892956" y="2059926"/>
            <a:ext cx="4316065" cy="332538"/>
          </a:xfrm>
          <a:prstGeom prst="rect">
            <a:avLst/>
          </a:prstGeom>
        </p:spPr>
      </p:pic>
      <p:sp>
        <p:nvSpPr>
          <p:cNvPr id="41" name="TextBox 40">
            <a:extLst>
              <a:ext uri="{FF2B5EF4-FFF2-40B4-BE49-F238E27FC236}">
                <a16:creationId xmlns:a16="http://schemas.microsoft.com/office/drawing/2014/main" id="{5A8CBE3C-E307-618B-B52E-683A8635D002}"/>
              </a:ext>
            </a:extLst>
          </p:cNvPr>
          <p:cNvSpPr txBox="1"/>
          <p:nvPr/>
        </p:nvSpPr>
        <p:spPr>
          <a:xfrm>
            <a:off x="5870082" y="2391820"/>
            <a:ext cx="4034177" cy="430887"/>
          </a:xfrm>
          <a:prstGeom prst="rect">
            <a:avLst/>
          </a:prstGeom>
          <a:noFill/>
        </p:spPr>
        <p:txBody>
          <a:bodyPr wrap="square">
            <a:spAutoFit/>
          </a:bodyPr>
          <a:lstStyle/>
          <a:p>
            <a:r>
              <a:rPr lang="en-US" sz="2200" b="0" i="0" u="none" strike="noStrike" baseline="0" dirty="0">
                <a:latin typeface="TimesNewRoman"/>
              </a:rPr>
              <a:t>The equation of the tangent line</a:t>
            </a:r>
            <a:r>
              <a:rPr lang="en-US" sz="2200" b="0" i="0" u="none" strike="noStrike" dirty="0">
                <a:latin typeface="TimesNewRoman"/>
              </a:rPr>
              <a:t> is</a:t>
            </a:r>
            <a:endParaRPr lang="en-US" sz="2200" dirty="0"/>
          </a:p>
        </p:txBody>
      </p:sp>
      <p:graphicFrame>
        <p:nvGraphicFramePr>
          <p:cNvPr id="42" name="Object 9">
            <a:extLst>
              <a:ext uri="{FF2B5EF4-FFF2-40B4-BE49-F238E27FC236}">
                <a16:creationId xmlns:a16="http://schemas.microsoft.com/office/drawing/2014/main" id="{E50AAAA8-83BD-53C4-0FFA-C3CFE1EF033A}"/>
              </a:ext>
            </a:extLst>
          </p:cNvPr>
          <p:cNvGraphicFramePr>
            <a:graphicFrameLocks noChangeAspect="1"/>
          </p:cNvGraphicFramePr>
          <p:nvPr>
            <p:extLst>
              <p:ext uri="{D42A27DB-BD31-4B8C-83A1-F6EECF244321}">
                <p14:modId xmlns:p14="http://schemas.microsoft.com/office/powerpoint/2010/main" val="2603651948"/>
              </p:ext>
            </p:extLst>
          </p:nvPr>
        </p:nvGraphicFramePr>
        <p:xfrm>
          <a:off x="6688985" y="2916482"/>
          <a:ext cx="3024187" cy="377825"/>
        </p:xfrm>
        <a:graphic>
          <a:graphicData uri="http://schemas.openxmlformats.org/presentationml/2006/ole">
            <mc:AlternateContent xmlns:mc="http://schemas.openxmlformats.org/markup-compatibility/2006">
              <mc:Choice xmlns:v="urn:schemas-microsoft-com:vml" Requires="v">
                <p:oleObj name="Equation" r:id="rId24" imgW="1625400" imgH="203040" progId="Equation.DSMT4">
                  <p:embed/>
                </p:oleObj>
              </mc:Choice>
              <mc:Fallback>
                <p:oleObj name="Equation" r:id="rId24" imgW="1625400" imgH="203040" progId="Equation.DSMT4">
                  <p:embed/>
                  <p:pic>
                    <p:nvPicPr>
                      <p:cNvPr id="30" name="Object 9">
                        <a:extLst>
                          <a:ext uri="{FF2B5EF4-FFF2-40B4-BE49-F238E27FC236}">
                            <a16:creationId xmlns:a16="http://schemas.microsoft.com/office/drawing/2014/main" id="{BE0F4782-6513-B741-5298-B39010CC3B98}"/>
                          </a:ext>
                        </a:extLst>
                      </p:cNvPr>
                      <p:cNvPicPr>
                        <a:picLocks noChangeAspect="1" noChangeArrowheads="1"/>
                      </p:cNvPicPr>
                      <p:nvPr/>
                    </p:nvPicPr>
                    <p:blipFill>
                      <a:blip r:embed="rId25"/>
                      <a:srcRect/>
                      <a:stretch>
                        <a:fillRect/>
                      </a:stretch>
                    </p:blipFill>
                    <p:spPr bwMode="auto">
                      <a:xfrm>
                        <a:off x="6688985" y="2916482"/>
                        <a:ext cx="3024187"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 name="Object 9">
            <a:extLst>
              <a:ext uri="{FF2B5EF4-FFF2-40B4-BE49-F238E27FC236}">
                <a16:creationId xmlns:a16="http://schemas.microsoft.com/office/drawing/2014/main" id="{5C7B2329-F5FE-1A56-AF0E-A05359CA4573}"/>
              </a:ext>
            </a:extLst>
          </p:cNvPr>
          <p:cNvGraphicFramePr>
            <a:graphicFrameLocks noChangeAspect="1"/>
          </p:cNvGraphicFramePr>
          <p:nvPr>
            <p:extLst>
              <p:ext uri="{D42A27DB-BD31-4B8C-83A1-F6EECF244321}">
                <p14:modId xmlns:p14="http://schemas.microsoft.com/office/powerpoint/2010/main" val="2192284655"/>
              </p:ext>
            </p:extLst>
          </p:nvPr>
        </p:nvGraphicFramePr>
        <p:xfrm>
          <a:off x="9802954" y="2418879"/>
          <a:ext cx="2032000" cy="425450"/>
        </p:xfrm>
        <a:graphic>
          <a:graphicData uri="http://schemas.openxmlformats.org/presentationml/2006/ole">
            <mc:AlternateContent xmlns:mc="http://schemas.openxmlformats.org/markup-compatibility/2006">
              <mc:Choice xmlns:v="urn:schemas-microsoft-com:vml" Requires="v">
                <p:oleObj name="Equation" r:id="rId26" imgW="1091880" imgH="228600" progId="Equation.DSMT4">
                  <p:embed/>
                </p:oleObj>
              </mc:Choice>
              <mc:Fallback>
                <p:oleObj name="Equation" r:id="rId26" imgW="1091880" imgH="228600" progId="Equation.DSMT4">
                  <p:embed/>
                  <p:pic>
                    <p:nvPicPr>
                      <p:cNvPr id="42" name="Object 9">
                        <a:extLst>
                          <a:ext uri="{FF2B5EF4-FFF2-40B4-BE49-F238E27FC236}">
                            <a16:creationId xmlns:a16="http://schemas.microsoft.com/office/drawing/2014/main" id="{E50AAAA8-83BD-53C4-0FFA-C3CFE1EF033A}"/>
                          </a:ext>
                        </a:extLst>
                      </p:cNvPr>
                      <p:cNvPicPr>
                        <a:picLocks noChangeAspect="1" noChangeArrowheads="1"/>
                      </p:cNvPicPr>
                      <p:nvPr/>
                    </p:nvPicPr>
                    <p:blipFill>
                      <a:blip r:embed="rId27"/>
                      <a:srcRect/>
                      <a:stretch>
                        <a:fillRect/>
                      </a:stretch>
                    </p:blipFill>
                    <p:spPr bwMode="auto">
                      <a:xfrm>
                        <a:off x="9802954" y="2418879"/>
                        <a:ext cx="2032000"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 name="Object 9">
            <a:extLst>
              <a:ext uri="{FF2B5EF4-FFF2-40B4-BE49-F238E27FC236}">
                <a16:creationId xmlns:a16="http://schemas.microsoft.com/office/drawing/2014/main" id="{C0EE33E7-4D97-66D0-E8C5-7A29FB74CCFE}"/>
              </a:ext>
            </a:extLst>
          </p:cNvPr>
          <p:cNvGraphicFramePr>
            <a:graphicFrameLocks noChangeAspect="1"/>
          </p:cNvGraphicFramePr>
          <p:nvPr>
            <p:extLst>
              <p:ext uri="{D42A27DB-BD31-4B8C-83A1-F6EECF244321}">
                <p14:modId xmlns:p14="http://schemas.microsoft.com/office/powerpoint/2010/main" val="4138453705"/>
              </p:ext>
            </p:extLst>
          </p:nvPr>
        </p:nvGraphicFramePr>
        <p:xfrm>
          <a:off x="6937218" y="3418153"/>
          <a:ext cx="2787650" cy="377825"/>
        </p:xfrm>
        <a:graphic>
          <a:graphicData uri="http://schemas.openxmlformats.org/presentationml/2006/ole">
            <mc:AlternateContent xmlns:mc="http://schemas.openxmlformats.org/markup-compatibility/2006">
              <mc:Choice xmlns:v="urn:schemas-microsoft-com:vml" Requires="v">
                <p:oleObj name="Equation" r:id="rId28" imgW="1498320" imgH="203040" progId="Equation.DSMT4">
                  <p:embed/>
                </p:oleObj>
              </mc:Choice>
              <mc:Fallback>
                <p:oleObj name="Equation" r:id="rId28" imgW="1498320" imgH="203040" progId="Equation.DSMT4">
                  <p:embed/>
                  <p:pic>
                    <p:nvPicPr>
                      <p:cNvPr id="42" name="Object 9">
                        <a:extLst>
                          <a:ext uri="{FF2B5EF4-FFF2-40B4-BE49-F238E27FC236}">
                            <a16:creationId xmlns:a16="http://schemas.microsoft.com/office/drawing/2014/main" id="{E50AAAA8-83BD-53C4-0FFA-C3CFE1EF033A}"/>
                          </a:ext>
                        </a:extLst>
                      </p:cNvPr>
                      <p:cNvPicPr>
                        <a:picLocks noChangeAspect="1" noChangeArrowheads="1"/>
                      </p:cNvPicPr>
                      <p:nvPr/>
                    </p:nvPicPr>
                    <p:blipFill>
                      <a:blip r:embed="rId29"/>
                      <a:srcRect/>
                      <a:stretch>
                        <a:fillRect/>
                      </a:stretch>
                    </p:blipFill>
                    <p:spPr bwMode="auto">
                      <a:xfrm>
                        <a:off x="6937218" y="3418153"/>
                        <a:ext cx="2787650"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 name="Object 9">
            <a:extLst>
              <a:ext uri="{FF2B5EF4-FFF2-40B4-BE49-F238E27FC236}">
                <a16:creationId xmlns:a16="http://schemas.microsoft.com/office/drawing/2014/main" id="{E30B7073-435D-110F-D238-61586FC8D036}"/>
              </a:ext>
            </a:extLst>
          </p:cNvPr>
          <p:cNvGraphicFramePr>
            <a:graphicFrameLocks noChangeAspect="1"/>
          </p:cNvGraphicFramePr>
          <p:nvPr>
            <p:extLst>
              <p:ext uri="{D42A27DB-BD31-4B8C-83A1-F6EECF244321}">
                <p14:modId xmlns:p14="http://schemas.microsoft.com/office/powerpoint/2010/main" val="3332723649"/>
              </p:ext>
            </p:extLst>
          </p:nvPr>
        </p:nvGraphicFramePr>
        <p:xfrm>
          <a:off x="8036773" y="3851725"/>
          <a:ext cx="2008188" cy="377825"/>
        </p:xfrm>
        <a:graphic>
          <a:graphicData uri="http://schemas.openxmlformats.org/presentationml/2006/ole">
            <mc:AlternateContent xmlns:mc="http://schemas.openxmlformats.org/markup-compatibility/2006">
              <mc:Choice xmlns:v="urn:schemas-microsoft-com:vml" Requires="v">
                <p:oleObj name="Equation" r:id="rId30" imgW="1079280" imgH="203040" progId="Equation.DSMT4">
                  <p:embed/>
                </p:oleObj>
              </mc:Choice>
              <mc:Fallback>
                <p:oleObj name="Equation" r:id="rId30" imgW="1079280" imgH="203040" progId="Equation.DSMT4">
                  <p:embed/>
                  <p:pic>
                    <p:nvPicPr>
                      <p:cNvPr id="44" name="Object 9">
                        <a:extLst>
                          <a:ext uri="{FF2B5EF4-FFF2-40B4-BE49-F238E27FC236}">
                            <a16:creationId xmlns:a16="http://schemas.microsoft.com/office/drawing/2014/main" id="{C0EE33E7-4D97-66D0-E8C5-7A29FB74CCFE}"/>
                          </a:ext>
                        </a:extLst>
                      </p:cNvPr>
                      <p:cNvPicPr>
                        <a:picLocks noChangeAspect="1" noChangeArrowheads="1"/>
                      </p:cNvPicPr>
                      <p:nvPr/>
                    </p:nvPicPr>
                    <p:blipFill>
                      <a:blip r:embed="rId31"/>
                      <a:srcRect/>
                      <a:stretch>
                        <a:fillRect/>
                      </a:stretch>
                    </p:blipFill>
                    <p:spPr bwMode="auto">
                      <a:xfrm>
                        <a:off x="8036773" y="3851725"/>
                        <a:ext cx="2008188"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7" name="Picture 46">
            <a:extLst>
              <a:ext uri="{FF2B5EF4-FFF2-40B4-BE49-F238E27FC236}">
                <a16:creationId xmlns:a16="http://schemas.microsoft.com/office/drawing/2014/main" id="{C3E3F303-EE20-1924-F80D-9627A3357383}"/>
              </a:ext>
            </a:extLst>
          </p:cNvPr>
          <p:cNvPicPr>
            <a:picLocks noChangeAspect="1"/>
          </p:cNvPicPr>
          <p:nvPr/>
        </p:nvPicPr>
        <p:blipFill>
          <a:blip r:embed="rId32"/>
          <a:stretch>
            <a:fillRect/>
          </a:stretch>
        </p:blipFill>
        <p:spPr>
          <a:xfrm>
            <a:off x="7156529" y="4310785"/>
            <a:ext cx="3105150" cy="2343150"/>
          </a:xfrm>
          <a:prstGeom prst="rect">
            <a:avLst/>
          </a:prstGeom>
        </p:spPr>
      </p:pic>
      <p:pic>
        <p:nvPicPr>
          <p:cNvPr id="49" name="Picture 48">
            <a:extLst>
              <a:ext uri="{FF2B5EF4-FFF2-40B4-BE49-F238E27FC236}">
                <a16:creationId xmlns:a16="http://schemas.microsoft.com/office/drawing/2014/main" id="{F79B66F9-B9C7-5399-E277-A27A47C52576}"/>
              </a:ext>
            </a:extLst>
          </p:cNvPr>
          <p:cNvPicPr>
            <a:picLocks noChangeAspect="1"/>
          </p:cNvPicPr>
          <p:nvPr/>
        </p:nvPicPr>
        <p:blipFill>
          <a:blip r:embed="rId33"/>
          <a:stretch>
            <a:fillRect/>
          </a:stretch>
        </p:blipFill>
        <p:spPr>
          <a:xfrm>
            <a:off x="7154242" y="4310169"/>
            <a:ext cx="3105150" cy="2343150"/>
          </a:xfrm>
          <a:prstGeom prst="rect">
            <a:avLst/>
          </a:prstGeom>
        </p:spPr>
      </p:pic>
      <p:pic>
        <p:nvPicPr>
          <p:cNvPr id="51" name="Picture 50">
            <a:extLst>
              <a:ext uri="{FF2B5EF4-FFF2-40B4-BE49-F238E27FC236}">
                <a16:creationId xmlns:a16="http://schemas.microsoft.com/office/drawing/2014/main" id="{65235BD9-2E0D-7E09-AE68-54C53A30504E}"/>
              </a:ext>
            </a:extLst>
          </p:cNvPr>
          <p:cNvPicPr>
            <a:picLocks noChangeAspect="1"/>
          </p:cNvPicPr>
          <p:nvPr/>
        </p:nvPicPr>
        <p:blipFill>
          <a:blip r:embed="rId34"/>
          <a:stretch>
            <a:fillRect/>
          </a:stretch>
        </p:blipFill>
        <p:spPr>
          <a:xfrm>
            <a:off x="7151955" y="4306477"/>
            <a:ext cx="3105150" cy="2343150"/>
          </a:xfrm>
          <a:prstGeom prst="rect">
            <a:avLst/>
          </a:prstGeom>
        </p:spPr>
      </p:pic>
      <p:pic>
        <p:nvPicPr>
          <p:cNvPr id="53" name="Picture 52">
            <a:extLst>
              <a:ext uri="{FF2B5EF4-FFF2-40B4-BE49-F238E27FC236}">
                <a16:creationId xmlns:a16="http://schemas.microsoft.com/office/drawing/2014/main" id="{FC1630DF-9528-0FE9-9367-ECCBAAA3DF89}"/>
              </a:ext>
            </a:extLst>
          </p:cNvPr>
          <p:cNvPicPr>
            <a:picLocks noChangeAspect="1"/>
          </p:cNvPicPr>
          <p:nvPr/>
        </p:nvPicPr>
        <p:blipFill>
          <a:blip r:embed="rId35"/>
          <a:stretch>
            <a:fillRect/>
          </a:stretch>
        </p:blipFill>
        <p:spPr>
          <a:xfrm>
            <a:off x="7156529" y="4310169"/>
            <a:ext cx="3105150" cy="2343150"/>
          </a:xfrm>
          <a:prstGeom prst="rect">
            <a:avLst/>
          </a:prstGeom>
        </p:spPr>
      </p:pic>
      <p:pic>
        <p:nvPicPr>
          <p:cNvPr id="55" name="Picture 54">
            <a:extLst>
              <a:ext uri="{FF2B5EF4-FFF2-40B4-BE49-F238E27FC236}">
                <a16:creationId xmlns:a16="http://schemas.microsoft.com/office/drawing/2014/main" id="{A351B7BA-FCB7-8DD8-0B3E-AA3956D6C8AA}"/>
              </a:ext>
            </a:extLst>
          </p:cNvPr>
          <p:cNvPicPr>
            <a:picLocks noChangeAspect="1"/>
          </p:cNvPicPr>
          <p:nvPr/>
        </p:nvPicPr>
        <p:blipFill>
          <a:blip r:embed="rId36"/>
          <a:stretch>
            <a:fillRect/>
          </a:stretch>
        </p:blipFill>
        <p:spPr>
          <a:xfrm>
            <a:off x="7156529" y="4306385"/>
            <a:ext cx="3105150" cy="2343150"/>
          </a:xfrm>
          <a:prstGeom prst="rect">
            <a:avLst/>
          </a:prstGeom>
        </p:spPr>
      </p:pic>
      <p:pic>
        <p:nvPicPr>
          <p:cNvPr id="57" name="Picture 56">
            <a:extLst>
              <a:ext uri="{FF2B5EF4-FFF2-40B4-BE49-F238E27FC236}">
                <a16:creationId xmlns:a16="http://schemas.microsoft.com/office/drawing/2014/main" id="{7CD2BAE2-3F05-8A66-04EE-BF5A41500B61}"/>
              </a:ext>
            </a:extLst>
          </p:cNvPr>
          <p:cNvPicPr>
            <a:picLocks noChangeAspect="1"/>
          </p:cNvPicPr>
          <p:nvPr/>
        </p:nvPicPr>
        <p:blipFill>
          <a:blip r:embed="rId37"/>
          <a:stretch>
            <a:fillRect/>
          </a:stretch>
        </p:blipFill>
        <p:spPr>
          <a:xfrm>
            <a:off x="7158816" y="4309553"/>
            <a:ext cx="3105150" cy="2343150"/>
          </a:xfrm>
          <a:prstGeom prst="rect">
            <a:avLst/>
          </a:prstGeom>
        </p:spPr>
      </p:pic>
      <p:pic>
        <p:nvPicPr>
          <p:cNvPr id="59" name="Picture 58">
            <a:extLst>
              <a:ext uri="{FF2B5EF4-FFF2-40B4-BE49-F238E27FC236}">
                <a16:creationId xmlns:a16="http://schemas.microsoft.com/office/drawing/2014/main" id="{8AA86145-0875-3B5E-DE4D-455029D24FBD}"/>
              </a:ext>
            </a:extLst>
          </p:cNvPr>
          <p:cNvPicPr>
            <a:picLocks noChangeAspect="1"/>
          </p:cNvPicPr>
          <p:nvPr/>
        </p:nvPicPr>
        <p:blipFill>
          <a:blip r:embed="rId38"/>
          <a:stretch>
            <a:fillRect/>
          </a:stretch>
        </p:blipFill>
        <p:spPr>
          <a:xfrm>
            <a:off x="7149668" y="4310169"/>
            <a:ext cx="3105150" cy="2343150"/>
          </a:xfrm>
          <a:prstGeom prst="rect">
            <a:avLst/>
          </a:prstGeom>
        </p:spPr>
      </p:pic>
      <p:pic>
        <p:nvPicPr>
          <p:cNvPr id="61" name="Picture 60">
            <a:extLst>
              <a:ext uri="{FF2B5EF4-FFF2-40B4-BE49-F238E27FC236}">
                <a16:creationId xmlns:a16="http://schemas.microsoft.com/office/drawing/2014/main" id="{E1D07B3D-A258-30C4-8ED9-7A802C4BA903}"/>
              </a:ext>
            </a:extLst>
          </p:cNvPr>
          <p:cNvPicPr>
            <a:picLocks noChangeAspect="1"/>
          </p:cNvPicPr>
          <p:nvPr/>
        </p:nvPicPr>
        <p:blipFill>
          <a:blip r:embed="rId39"/>
          <a:stretch>
            <a:fillRect/>
          </a:stretch>
        </p:blipFill>
        <p:spPr>
          <a:xfrm>
            <a:off x="7154242" y="4315268"/>
            <a:ext cx="3105150" cy="2343150"/>
          </a:xfrm>
          <a:prstGeom prst="rect">
            <a:avLst/>
          </a:prstGeom>
        </p:spPr>
      </p:pic>
      <p:pic>
        <p:nvPicPr>
          <p:cNvPr id="63" name="Picture 62">
            <a:extLst>
              <a:ext uri="{FF2B5EF4-FFF2-40B4-BE49-F238E27FC236}">
                <a16:creationId xmlns:a16="http://schemas.microsoft.com/office/drawing/2014/main" id="{31884A2C-E2D7-4DB5-206A-F22B8F6435E5}"/>
              </a:ext>
            </a:extLst>
          </p:cNvPr>
          <p:cNvPicPr>
            <a:picLocks noChangeAspect="1"/>
          </p:cNvPicPr>
          <p:nvPr/>
        </p:nvPicPr>
        <p:blipFill>
          <a:blip r:embed="rId40"/>
          <a:stretch>
            <a:fillRect/>
          </a:stretch>
        </p:blipFill>
        <p:spPr>
          <a:xfrm>
            <a:off x="7149951" y="4307665"/>
            <a:ext cx="3105150" cy="2343150"/>
          </a:xfrm>
          <a:prstGeom prst="rect">
            <a:avLst/>
          </a:prstGeom>
        </p:spPr>
      </p:pic>
      <p:pic>
        <p:nvPicPr>
          <p:cNvPr id="65" name="Picture 64">
            <a:extLst>
              <a:ext uri="{FF2B5EF4-FFF2-40B4-BE49-F238E27FC236}">
                <a16:creationId xmlns:a16="http://schemas.microsoft.com/office/drawing/2014/main" id="{5F0010B3-ACC9-9E7D-1DB0-4F9B3CE78601}"/>
              </a:ext>
            </a:extLst>
          </p:cNvPr>
          <p:cNvPicPr>
            <a:picLocks noChangeAspect="1"/>
          </p:cNvPicPr>
          <p:nvPr/>
        </p:nvPicPr>
        <p:blipFill>
          <a:blip r:embed="rId41"/>
          <a:stretch>
            <a:fillRect/>
          </a:stretch>
        </p:blipFill>
        <p:spPr>
          <a:xfrm>
            <a:off x="7154242" y="4313826"/>
            <a:ext cx="3105150" cy="2343150"/>
          </a:xfrm>
          <a:prstGeom prst="rect">
            <a:avLst/>
          </a:prstGeom>
        </p:spPr>
      </p:pic>
      <p:pic>
        <p:nvPicPr>
          <p:cNvPr id="67" name="Picture 66">
            <a:extLst>
              <a:ext uri="{FF2B5EF4-FFF2-40B4-BE49-F238E27FC236}">
                <a16:creationId xmlns:a16="http://schemas.microsoft.com/office/drawing/2014/main" id="{5B6948DE-93A4-6E55-4ECF-5655BE006CB4}"/>
              </a:ext>
            </a:extLst>
          </p:cNvPr>
          <p:cNvPicPr>
            <a:picLocks noChangeAspect="1"/>
          </p:cNvPicPr>
          <p:nvPr/>
        </p:nvPicPr>
        <p:blipFill>
          <a:blip r:embed="rId42"/>
          <a:stretch>
            <a:fillRect/>
          </a:stretch>
        </p:blipFill>
        <p:spPr>
          <a:xfrm>
            <a:off x="7159248" y="4313627"/>
            <a:ext cx="3105150" cy="2343150"/>
          </a:xfrm>
          <a:prstGeom prst="rect">
            <a:avLst/>
          </a:prstGeom>
        </p:spPr>
      </p:pic>
      <p:pic>
        <p:nvPicPr>
          <p:cNvPr id="69" name="Picture 68">
            <a:extLst>
              <a:ext uri="{FF2B5EF4-FFF2-40B4-BE49-F238E27FC236}">
                <a16:creationId xmlns:a16="http://schemas.microsoft.com/office/drawing/2014/main" id="{A0B1D72A-3581-C36C-1793-721F932485BB}"/>
              </a:ext>
            </a:extLst>
          </p:cNvPr>
          <p:cNvPicPr>
            <a:picLocks noChangeAspect="1"/>
          </p:cNvPicPr>
          <p:nvPr/>
        </p:nvPicPr>
        <p:blipFill>
          <a:blip r:embed="rId43"/>
          <a:stretch>
            <a:fillRect/>
          </a:stretch>
        </p:blipFill>
        <p:spPr>
          <a:xfrm>
            <a:off x="7157566" y="4317511"/>
            <a:ext cx="3105150" cy="2343150"/>
          </a:xfrm>
          <a:prstGeom prst="rect">
            <a:avLst/>
          </a:prstGeom>
        </p:spPr>
      </p:pic>
      <p:pic>
        <p:nvPicPr>
          <p:cNvPr id="71" name="Picture 70">
            <a:extLst>
              <a:ext uri="{FF2B5EF4-FFF2-40B4-BE49-F238E27FC236}">
                <a16:creationId xmlns:a16="http://schemas.microsoft.com/office/drawing/2014/main" id="{E721C522-0313-9084-5DC3-B629121A8401}"/>
              </a:ext>
            </a:extLst>
          </p:cNvPr>
          <p:cNvPicPr>
            <a:picLocks noChangeAspect="1"/>
          </p:cNvPicPr>
          <p:nvPr/>
        </p:nvPicPr>
        <p:blipFill>
          <a:blip r:embed="rId44"/>
          <a:stretch>
            <a:fillRect/>
          </a:stretch>
        </p:blipFill>
        <p:spPr>
          <a:xfrm>
            <a:off x="7157566" y="4316747"/>
            <a:ext cx="3105150" cy="2343150"/>
          </a:xfrm>
          <a:prstGeom prst="rect">
            <a:avLst/>
          </a:prstGeom>
        </p:spPr>
      </p:pic>
      <p:pic>
        <p:nvPicPr>
          <p:cNvPr id="73" name="Picture 72">
            <a:extLst>
              <a:ext uri="{FF2B5EF4-FFF2-40B4-BE49-F238E27FC236}">
                <a16:creationId xmlns:a16="http://schemas.microsoft.com/office/drawing/2014/main" id="{DC6CEAC0-797A-37ED-3E33-ED320AF70AB1}"/>
              </a:ext>
            </a:extLst>
          </p:cNvPr>
          <p:cNvPicPr>
            <a:picLocks noChangeAspect="1"/>
          </p:cNvPicPr>
          <p:nvPr/>
        </p:nvPicPr>
        <p:blipFill>
          <a:blip r:embed="rId45"/>
          <a:stretch>
            <a:fillRect/>
          </a:stretch>
        </p:blipFill>
        <p:spPr>
          <a:xfrm>
            <a:off x="7154242" y="4316747"/>
            <a:ext cx="3105150" cy="2343150"/>
          </a:xfrm>
          <a:prstGeom prst="rect">
            <a:avLst/>
          </a:prstGeom>
        </p:spPr>
      </p:pic>
      <p:pic>
        <p:nvPicPr>
          <p:cNvPr id="75" name="Picture 74">
            <a:extLst>
              <a:ext uri="{FF2B5EF4-FFF2-40B4-BE49-F238E27FC236}">
                <a16:creationId xmlns:a16="http://schemas.microsoft.com/office/drawing/2014/main" id="{2DD186FD-5676-F247-E008-745C5B07CF0E}"/>
              </a:ext>
            </a:extLst>
          </p:cNvPr>
          <p:cNvPicPr>
            <a:picLocks noChangeAspect="1"/>
          </p:cNvPicPr>
          <p:nvPr/>
        </p:nvPicPr>
        <p:blipFill>
          <a:blip r:embed="rId46"/>
          <a:stretch>
            <a:fillRect/>
          </a:stretch>
        </p:blipFill>
        <p:spPr>
          <a:xfrm>
            <a:off x="7150988" y="4318506"/>
            <a:ext cx="3105150" cy="2343150"/>
          </a:xfrm>
          <a:prstGeom prst="rect">
            <a:avLst/>
          </a:prstGeom>
        </p:spPr>
      </p:pic>
      <p:pic>
        <p:nvPicPr>
          <p:cNvPr id="77" name="Picture 76">
            <a:extLst>
              <a:ext uri="{FF2B5EF4-FFF2-40B4-BE49-F238E27FC236}">
                <a16:creationId xmlns:a16="http://schemas.microsoft.com/office/drawing/2014/main" id="{8FDA5931-9E0C-F282-BC07-D1C89B044478}"/>
              </a:ext>
            </a:extLst>
          </p:cNvPr>
          <p:cNvPicPr>
            <a:picLocks noChangeAspect="1"/>
          </p:cNvPicPr>
          <p:nvPr/>
        </p:nvPicPr>
        <p:blipFill>
          <a:blip r:embed="rId47"/>
          <a:stretch>
            <a:fillRect/>
          </a:stretch>
        </p:blipFill>
        <p:spPr>
          <a:xfrm>
            <a:off x="7152670" y="4318446"/>
            <a:ext cx="3105150" cy="2343150"/>
          </a:xfrm>
          <a:prstGeom prst="rect">
            <a:avLst/>
          </a:prstGeom>
        </p:spPr>
      </p:pic>
      <p:pic>
        <p:nvPicPr>
          <p:cNvPr id="79" name="Picture 78">
            <a:extLst>
              <a:ext uri="{FF2B5EF4-FFF2-40B4-BE49-F238E27FC236}">
                <a16:creationId xmlns:a16="http://schemas.microsoft.com/office/drawing/2014/main" id="{B7DC73A4-CC36-0B64-753B-CD5CE3ED0A91}"/>
              </a:ext>
            </a:extLst>
          </p:cNvPr>
          <p:cNvPicPr>
            <a:picLocks noChangeAspect="1"/>
          </p:cNvPicPr>
          <p:nvPr/>
        </p:nvPicPr>
        <p:blipFill>
          <a:blip r:embed="rId48"/>
          <a:stretch>
            <a:fillRect/>
          </a:stretch>
        </p:blipFill>
        <p:spPr>
          <a:xfrm>
            <a:off x="7153700" y="4309201"/>
            <a:ext cx="3105150" cy="2343150"/>
          </a:xfrm>
          <a:prstGeom prst="rect">
            <a:avLst/>
          </a:prstGeom>
        </p:spPr>
      </p:pic>
      <p:pic>
        <p:nvPicPr>
          <p:cNvPr id="81" name="Picture 80">
            <a:extLst>
              <a:ext uri="{FF2B5EF4-FFF2-40B4-BE49-F238E27FC236}">
                <a16:creationId xmlns:a16="http://schemas.microsoft.com/office/drawing/2014/main" id="{4AEAECA4-A367-F373-B983-94B9E203FB3B}"/>
              </a:ext>
            </a:extLst>
          </p:cNvPr>
          <p:cNvPicPr>
            <a:picLocks noChangeAspect="1"/>
          </p:cNvPicPr>
          <p:nvPr/>
        </p:nvPicPr>
        <p:blipFill>
          <a:blip r:embed="rId49"/>
          <a:stretch>
            <a:fillRect/>
          </a:stretch>
        </p:blipFill>
        <p:spPr>
          <a:xfrm>
            <a:off x="7154242" y="4306054"/>
            <a:ext cx="3105150" cy="2343150"/>
          </a:xfrm>
          <a:prstGeom prst="rect">
            <a:avLst/>
          </a:prstGeom>
        </p:spPr>
      </p:pic>
      <p:graphicFrame>
        <p:nvGraphicFramePr>
          <p:cNvPr id="82" name="Object 9">
            <a:extLst>
              <a:ext uri="{FF2B5EF4-FFF2-40B4-BE49-F238E27FC236}">
                <a16:creationId xmlns:a16="http://schemas.microsoft.com/office/drawing/2014/main" id="{981B6F25-9C81-1FB1-8822-873F2DFA64BD}"/>
              </a:ext>
            </a:extLst>
          </p:cNvPr>
          <p:cNvGraphicFramePr>
            <a:graphicFrameLocks noChangeAspect="1"/>
          </p:cNvGraphicFramePr>
          <p:nvPr>
            <p:extLst>
              <p:ext uri="{D42A27DB-BD31-4B8C-83A1-F6EECF244321}">
                <p14:modId xmlns:p14="http://schemas.microsoft.com/office/powerpoint/2010/main" val="1379530117"/>
              </p:ext>
            </p:extLst>
          </p:nvPr>
        </p:nvGraphicFramePr>
        <p:xfrm>
          <a:off x="10234000" y="2031169"/>
          <a:ext cx="1674091" cy="343477"/>
        </p:xfrm>
        <a:graphic>
          <a:graphicData uri="http://schemas.openxmlformats.org/presentationml/2006/ole">
            <mc:AlternateContent xmlns:mc="http://schemas.openxmlformats.org/markup-compatibility/2006">
              <mc:Choice xmlns:v="urn:schemas-microsoft-com:vml" Requires="v">
                <p:oleObj name="Equation" r:id="rId50" imgW="990360" imgH="203040" progId="Equation.DSMT4">
                  <p:embed/>
                </p:oleObj>
              </mc:Choice>
              <mc:Fallback>
                <p:oleObj name="Equation" r:id="rId50" imgW="990360" imgH="203040" progId="Equation.DSMT4">
                  <p:embed/>
                  <p:pic>
                    <p:nvPicPr>
                      <p:cNvPr id="43" name="Object 9">
                        <a:extLst>
                          <a:ext uri="{FF2B5EF4-FFF2-40B4-BE49-F238E27FC236}">
                            <a16:creationId xmlns:a16="http://schemas.microsoft.com/office/drawing/2014/main" id="{5C7B2329-F5FE-1A56-AF0E-A05359CA4573}"/>
                          </a:ext>
                        </a:extLst>
                      </p:cNvPr>
                      <p:cNvPicPr>
                        <a:picLocks noChangeAspect="1" noChangeArrowheads="1"/>
                      </p:cNvPicPr>
                      <p:nvPr/>
                    </p:nvPicPr>
                    <p:blipFill>
                      <a:blip r:embed="rId51"/>
                      <a:srcRect/>
                      <a:stretch>
                        <a:fillRect/>
                      </a:stretch>
                    </p:blipFill>
                    <p:spPr bwMode="auto">
                      <a:xfrm>
                        <a:off x="10234000" y="2031169"/>
                        <a:ext cx="1674091" cy="343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4" name="Picture 83">
            <a:extLst>
              <a:ext uri="{FF2B5EF4-FFF2-40B4-BE49-F238E27FC236}">
                <a16:creationId xmlns:a16="http://schemas.microsoft.com/office/drawing/2014/main" id="{CD17676F-2AD6-6D8A-1C9F-81ABB6F620DF}"/>
              </a:ext>
            </a:extLst>
          </p:cNvPr>
          <p:cNvPicPr>
            <a:picLocks noChangeAspect="1"/>
          </p:cNvPicPr>
          <p:nvPr/>
        </p:nvPicPr>
        <p:blipFill>
          <a:blip r:embed="rId52"/>
          <a:stretch>
            <a:fillRect/>
          </a:stretch>
        </p:blipFill>
        <p:spPr>
          <a:xfrm>
            <a:off x="7154242" y="4308792"/>
            <a:ext cx="3105150" cy="2343150"/>
          </a:xfrm>
          <a:prstGeom prst="rect">
            <a:avLst/>
          </a:prstGeom>
        </p:spPr>
      </p:pic>
      <p:pic>
        <p:nvPicPr>
          <p:cNvPr id="86" name="Picture 85">
            <a:extLst>
              <a:ext uri="{FF2B5EF4-FFF2-40B4-BE49-F238E27FC236}">
                <a16:creationId xmlns:a16="http://schemas.microsoft.com/office/drawing/2014/main" id="{F2B7406D-4ABB-47CE-D627-7F873F85C419}"/>
              </a:ext>
            </a:extLst>
          </p:cNvPr>
          <p:cNvPicPr>
            <a:picLocks noChangeAspect="1"/>
          </p:cNvPicPr>
          <p:nvPr/>
        </p:nvPicPr>
        <p:blipFill>
          <a:blip r:embed="rId53"/>
          <a:stretch>
            <a:fillRect/>
          </a:stretch>
        </p:blipFill>
        <p:spPr>
          <a:xfrm>
            <a:off x="7161286" y="4310672"/>
            <a:ext cx="3105150" cy="2343150"/>
          </a:xfrm>
          <a:prstGeom prst="rect">
            <a:avLst/>
          </a:prstGeom>
        </p:spPr>
      </p:pic>
      <p:pic>
        <p:nvPicPr>
          <p:cNvPr id="88" name="Picture 87">
            <a:extLst>
              <a:ext uri="{FF2B5EF4-FFF2-40B4-BE49-F238E27FC236}">
                <a16:creationId xmlns:a16="http://schemas.microsoft.com/office/drawing/2014/main" id="{E55895C3-97C9-E492-649A-5FC9342F696B}"/>
              </a:ext>
            </a:extLst>
          </p:cNvPr>
          <p:cNvPicPr>
            <a:picLocks noChangeAspect="1"/>
          </p:cNvPicPr>
          <p:nvPr/>
        </p:nvPicPr>
        <p:blipFill>
          <a:blip r:embed="rId54"/>
          <a:stretch>
            <a:fillRect/>
          </a:stretch>
        </p:blipFill>
        <p:spPr>
          <a:xfrm>
            <a:off x="7149448" y="4317226"/>
            <a:ext cx="3105150" cy="2343150"/>
          </a:xfrm>
          <a:prstGeom prst="rect">
            <a:avLst/>
          </a:prstGeom>
        </p:spPr>
      </p:pic>
      <p:pic>
        <p:nvPicPr>
          <p:cNvPr id="2" name="Picture 1">
            <a:extLst>
              <a:ext uri="{FF2B5EF4-FFF2-40B4-BE49-F238E27FC236}">
                <a16:creationId xmlns:a16="http://schemas.microsoft.com/office/drawing/2014/main" id="{AD5E71A5-789E-2C49-796E-1DB28B0EA042}"/>
              </a:ext>
            </a:extLst>
          </p:cNvPr>
          <p:cNvPicPr>
            <a:picLocks noChangeAspect="1"/>
          </p:cNvPicPr>
          <p:nvPr/>
        </p:nvPicPr>
        <p:blipFill>
          <a:blip r:embed="rId5"/>
          <a:stretch>
            <a:fillRect/>
          </a:stretch>
        </p:blipFill>
        <p:spPr>
          <a:xfrm>
            <a:off x="3634014" y="2438766"/>
            <a:ext cx="771601" cy="556720"/>
          </a:xfrm>
          <a:prstGeom prst="rect">
            <a:avLst/>
          </a:prstGeom>
        </p:spPr>
      </p:pic>
    </p:spTree>
    <p:extLst>
      <p:ext uri="{BB962C8B-B14F-4D97-AF65-F5344CB8AC3E}">
        <p14:creationId xmlns:p14="http://schemas.microsoft.com/office/powerpoint/2010/main" val="94722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
                                        </p:tgtEl>
                                      </p:cBhvr>
                                    </p:animEffect>
                                    <p:set>
                                      <p:cBhvr>
                                        <p:cTn id="37" dur="1" fill="hold">
                                          <p:stCondLst>
                                            <p:cond delay="499"/>
                                          </p:stCondLst>
                                        </p:cTn>
                                        <p:tgtEl>
                                          <p:spTgt spid="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dissolve">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dissolve">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dissolve">
                                      <p:cBhvr>
                                        <p:cTn id="97" dur="500"/>
                                        <p:tgtEl>
                                          <p:spTgt spid="33"/>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1000"/>
                                        <p:tgtEl>
                                          <p:spTgt spid="29"/>
                                        </p:tgtEl>
                                      </p:cBhvr>
                                    </p:animEffect>
                                    <p:anim calcmode="lin" valueType="num">
                                      <p:cBhvr>
                                        <p:cTn id="103" dur="1000" fill="hold"/>
                                        <p:tgtEl>
                                          <p:spTgt spid="29"/>
                                        </p:tgtEl>
                                        <p:attrNameLst>
                                          <p:attrName>ppt_x</p:attrName>
                                        </p:attrNameLst>
                                      </p:cBhvr>
                                      <p:tavLst>
                                        <p:tav tm="0">
                                          <p:val>
                                            <p:strVal val="#ppt_x"/>
                                          </p:val>
                                        </p:tav>
                                        <p:tav tm="100000">
                                          <p:val>
                                            <p:strVal val="#ppt_x"/>
                                          </p:val>
                                        </p:tav>
                                      </p:tavLst>
                                    </p:anim>
                                    <p:anim calcmode="lin" valueType="num">
                                      <p:cBhvr>
                                        <p:cTn id="10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9" presetClass="entr" presetSubtype="0" fill="hold" nodeType="click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dissolve">
                                      <p:cBhvr>
                                        <p:cTn id="109" dur="500"/>
                                        <p:tgtEl>
                                          <p:spTgt spid="34"/>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nodeType="click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dissolve">
                                      <p:cBhvr>
                                        <p:cTn id="114" dur="500"/>
                                        <p:tgtEl>
                                          <p:spTgt spid="35"/>
                                        </p:tgtEl>
                                      </p:cBhvr>
                                    </p:animEffect>
                                  </p:childTnLst>
                                </p:cTn>
                              </p:par>
                            </p:childTnLst>
                          </p:cTn>
                        </p:par>
                      </p:childTnLst>
                    </p:cTn>
                  </p:par>
                  <p:par>
                    <p:cTn id="115" fill="hold">
                      <p:stCondLst>
                        <p:cond delay="indefinite"/>
                      </p:stCondLst>
                      <p:childTnLst>
                        <p:par>
                          <p:cTn id="116" fill="hold">
                            <p:stCondLst>
                              <p:cond delay="0"/>
                            </p:stCondLst>
                            <p:childTnLst>
                              <p:par>
                                <p:cTn id="117" presetID="9" presetClass="entr" presetSubtype="0" fill="hold" nodeType="click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dissolve">
                                      <p:cBhvr>
                                        <p:cTn id="119" dur="500"/>
                                        <p:tgtEl>
                                          <p:spTgt spid="36"/>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38"/>
                                        </p:tgtEl>
                                        <p:attrNameLst>
                                          <p:attrName>style.visibility</p:attrName>
                                        </p:attrNameLst>
                                      </p:cBhvr>
                                      <p:to>
                                        <p:strVal val="visible"/>
                                      </p:to>
                                    </p:set>
                                    <p:animEffect transition="in" filter="fade">
                                      <p:cBhvr>
                                        <p:cTn id="124" dur="500"/>
                                        <p:tgtEl>
                                          <p:spTgt spid="38"/>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41"/>
                                        </p:tgtEl>
                                        <p:attrNameLst>
                                          <p:attrName>style.visibility</p:attrName>
                                        </p:attrNameLst>
                                      </p:cBhvr>
                                      <p:to>
                                        <p:strVal val="visible"/>
                                      </p:to>
                                    </p:set>
                                    <p:animEffect transition="in" filter="fade">
                                      <p:cBhvr>
                                        <p:cTn id="129" dur="500"/>
                                        <p:tgtEl>
                                          <p:spTgt spid="41"/>
                                        </p:tgtEl>
                                      </p:cBhvr>
                                    </p:animEffect>
                                  </p:childTnLst>
                                </p:cTn>
                              </p:par>
                            </p:childTnLst>
                          </p:cTn>
                        </p:par>
                      </p:childTnLst>
                    </p:cTn>
                  </p:par>
                  <p:par>
                    <p:cTn id="130" fill="hold">
                      <p:stCondLst>
                        <p:cond delay="indefinite"/>
                      </p:stCondLst>
                      <p:childTnLst>
                        <p:par>
                          <p:cTn id="131" fill="hold">
                            <p:stCondLst>
                              <p:cond delay="0"/>
                            </p:stCondLst>
                            <p:childTnLst>
                              <p:par>
                                <p:cTn id="132" presetID="9" presetClass="entr" presetSubtype="0" fill="hold" nodeType="click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dissolve">
                                      <p:cBhvr>
                                        <p:cTn id="134" dur="500"/>
                                        <p:tgtEl>
                                          <p:spTgt spid="43"/>
                                        </p:tgtEl>
                                      </p:cBhvr>
                                    </p:animEffect>
                                  </p:childTnLst>
                                </p:cTn>
                              </p:par>
                            </p:childTnLst>
                          </p:cTn>
                        </p:par>
                      </p:childTnLst>
                    </p:cTn>
                  </p:par>
                  <p:par>
                    <p:cTn id="135" fill="hold">
                      <p:stCondLst>
                        <p:cond delay="indefinite"/>
                      </p:stCondLst>
                      <p:childTnLst>
                        <p:par>
                          <p:cTn id="136" fill="hold">
                            <p:stCondLst>
                              <p:cond delay="0"/>
                            </p:stCondLst>
                            <p:childTnLst>
                              <p:par>
                                <p:cTn id="137" presetID="9" presetClass="entr" presetSubtype="0" fill="hold" nodeType="clickEffect">
                                  <p:stCondLst>
                                    <p:cond delay="0"/>
                                  </p:stCondLst>
                                  <p:childTnLst>
                                    <p:set>
                                      <p:cBhvr>
                                        <p:cTn id="138" dur="1" fill="hold">
                                          <p:stCondLst>
                                            <p:cond delay="0"/>
                                          </p:stCondLst>
                                        </p:cTn>
                                        <p:tgtEl>
                                          <p:spTgt spid="42"/>
                                        </p:tgtEl>
                                        <p:attrNameLst>
                                          <p:attrName>style.visibility</p:attrName>
                                        </p:attrNameLst>
                                      </p:cBhvr>
                                      <p:to>
                                        <p:strVal val="visible"/>
                                      </p:to>
                                    </p:set>
                                    <p:animEffect transition="in" filter="dissolve">
                                      <p:cBhvr>
                                        <p:cTn id="139" dur="500"/>
                                        <p:tgtEl>
                                          <p:spTgt spid="42"/>
                                        </p:tgtEl>
                                      </p:cBhvr>
                                    </p:animEffect>
                                  </p:childTnLst>
                                </p:cTn>
                              </p:par>
                            </p:childTnLst>
                          </p:cTn>
                        </p:par>
                      </p:childTnLst>
                    </p:cTn>
                  </p:par>
                  <p:par>
                    <p:cTn id="140" fill="hold">
                      <p:stCondLst>
                        <p:cond delay="indefinite"/>
                      </p:stCondLst>
                      <p:childTnLst>
                        <p:par>
                          <p:cTn id="141" fill="hold">
                            <p:stCondLst>
                              <p:cond delay="0"/>
                            </p:stCondLst>
                            <p:childTnLst>
                              <p:par>
                                <p:cTn id="142" presetID="9" presetClass="entr" presetSubtype="0" fill="hold" nodeType="clickEffect">
                                  <p:stCondLst>
                                    <p:cond delay="0"/>
                                  </p:stCondLst>
                                  <p:childTnLst>
                                    <p:set>
                                      <p:cBhvr>
                                        <p:cTn id="143" dur="1" fill="hold">
                                          <p:stCondLst>
                                            <p:cond delay="0"/>
                                          </p:stCondLst>
                                        </p:cTn>
                                        <p:tgtEl>
                                          <p:spTgt spid="44"/>
                                        </p:tgtEl>
                                        <p:attrNameLst>
                                          <p:attrName>style.visibility</p:attrName>
                                        </p:attrNameLst>
                                      </p:cBhvr>
                                      <p:to>
                                        <p:strVal val="visible"/>
                                      </p:to>
                                    </p:set>
                                    <p:animEffect transition="in" filter="dissolve">
                                      <p:cBhvr>
                                        <p:cTn id="144" dur="500"/>
                                        <p:tgtEl>
                                          <p:spTgt spid="44"/>
                                        </p:tgtEl>
                                      </p:cBhvr>
                                    </p:animEffect>
                                  </p:childTnLst>
                                </p:cTn>
                              </p:par>
                            </p:childTnLst>
                          </p:cTn>
                        </p:par>
                      </p:childTnLst>
                    </p:cTn>
                  </p:par>
                  <p:par>
                    <p:cTn id="145" fill="hold">
                      <p:stCondLst>
                        <p:cond delay="indefinite"/>
                      </p:stCondLst>
                      <p:childTnLst>
                        <p:par>
                          <p:cTn id="146" fill="hold">
                            <p:stCondLst>
                              <p:cond delay="0"/>
                            </p:stCondLst>
                            <p:childTnLst>
                              <p:par>
                                <p:cTn id="147" presetID="9" presetClass="entr" presetSubtype="0" fill="hold" nodeType="clickEffect">
                                  <p:stCondLst>
                                    <p:cond delay="0"/>
                                  </p:stCondLst>
                                  <p:childTnLst>
                                    <p:set>
                                      <p:cBhvr>
                                        <p:cTn id="148" dur="1" fill="hold">
                                          <p:stCondLst>
                                            <p:cond delay="0"/>
                                          </p:stCondLst>
                                        </p:cTn>
                                        <p:tgtEl>
                                          <p:spTgt spid="45"/>
                                        </p:tgtEl>
                                        <p:attrNameLst>
                                          <p:attrName>style.visibility</p:attrName>
                                        </p:attrNameLst>
                                      </p:cBhvr>
                                      <p:to>
                                        <p:strVal val="visible"/>
                                      </p:to>
                                    </p:set>
                                    <p:animEffect transition="in" filter="dissolve">
                                      <p:cBhvr>
                                        <p:cTn id="149" dur="500"/>
                                        <p:tgtEl>
                                          <p:spTgt spid="45"/>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47"/>
                                        </p:tgtEl>
                                        <p:attrNameLst>
                                          <p:attrName>style.visibility</p:attrName>
                                        </p:attrNameLst>
                                      </p:cBhvr>
                                      <p:to>
                                        <p:strVal val="visible"/>
                                      </p:to>
                                    </p:set>
                                    <p:animEffect transition="in" filter="fade">
                                      <p:cBhvr>
                                        <p:cTn id="154" dur="500"/>
                                        <p:tgtEl>
                                          <p:spTgt spid="47"/>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49"/>
                                        </p:tgtEl>
                                        <p:attrNameLst>
                                          <p:attrName>style.visibility</p:attrName>
                                        </p:attrNameLst>
                                      </p:cBhvr>
                                      <p:to>
                                        <p:strVal val="visible"/>
                                      </p:to>
                                    </p:set>
                                    <p:animEffect transition="in" filter="fade">
                                      <p:cBhvr>
                                        <p:cTn id="159" dur="500"/>
                                        <p:tgtEl>
                                          <p:spTgt spid="49"/>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nodeType="clickEffect">
                                  <p:stCondLst>
                                    <p:cond delay="0"/>
                                  </p:stCondLst>
                                  <p:childTnLst>
                                    <p:set>
                                      <p:cBhvr>
                                        <p:cTn id="163" dur="1" fill="hold">
                                          <p:stCondLst>
                                            <p:cond delay="0"/>
                                          </p:stCondLst>
                                        </p:cTn>
                                        <p:tgtEl>
                                          <p:spTgt spid="51"/>
                                        </p:tgtEl>
                                        <p:attrNameLst>
                                          <p:attrName>style.visibility</p:attrName>
                                        </p:attrNameLst>
                                      </p:cBhvr>
                                      <p:to>
                                        <p:strVal val="visible"/>
                                      </p:to>
                                    </p:set>
                                    <p:animEffect transition="in" filter="fade">
                                      <p:cBhvr>
                                        <p:cTn id="164" dur="500"/>
                                        <p:tgtEl>
                                          <p:spTgt spid="51"/>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nodeType="click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fade">
                                      <p:cBhvr>
                                        <p:cTn id="169" dur="500"/>
                                        <p:tgtEl>
                                          <p:spTgt spid="53"/>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nodeType="clickEffect">
                                  <p:stCondLst>
                                    <p:cond delay="0"/>
                                  </p:stCondLst>
                                  <p:childTnLst>
                                    <p:set>
                                      <p:cBhvr>
                                        <p:cTn id="173" dur="1" fill="hold">
                                          <p:stCondLst>
                                            <p:cond delay="0"/>
                                          </p:stCondLst>
                                        </p:cTn>
                                        <p:tgtEl>
                                          <p:spTgt spid="55"/>
                                        </p:tgtEl>
                                        <p:attrNameLst>
                                          <p:attrName>style.visibility</p:attrName>
                                        </p:attrNameLst>
                                      </p:cBhvr>
                                      <p:to>
                                        <p:strVal val="visible"/>
                                      </p:to>
                                    </p:set>
                                    <p:animEffect transition="in" filter="fade">
                                      <p:cBhvr>
                                        <p:cTn id="174" dur="500"/>
                                        <p:tgtEl>
                                          <p:spTgt spid="55"/>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nodeType="clickEffect">
                                  <p:stCondLst>
                                    <p:cond delay="0"/>
                                  </p:stCondLst>
                                  <p:childTnLst>
                                    <p:set>
                                      <p:cBhvr>
                                        <p:cTn id="178" dur="1" fill="hold">
                                          <p:stCondLst>
                                            <p:cond delay="0"/>
                                          </p:stCondLst>
                                        </p:cTn>
                                        <p:tgtEl>
                                          <p:spTgt spid="57"/>
                                        </p:tgtEl>
                                        <p:attrNameLst>
                                          <p:attrName>style.visibility</p:attrName>
                                        </p:attrNameLst>
                                      </p:cBhvr>
                                      <p:to>
                                        <p:strVal val="visible"/>
                                      </p:to>
                                    </p:set>
                                    <p:animEffect transition="in" filter="fade">
                                      <p:cBhvr>
                                        <p:cTn id="179" dur="500"/>
                                        <p:tgtEl>
                                          <p:spTgt spid="57"/>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59"/>
                                        </p:tgtEl>
                                        <p:attrNameLst>
                                          <p:attrName>style.visibility</p:attrName>
                                        </p:attrNameLst>
                                      </p:cBhvr>
                                      <p:to>
                                        <p:strVal val="visible"/>
                                      </p:to>
                                    </p:set>
                                    <p:animEffect transition="in" filter="fade">
                                      <p:cBhvr>
                                        <p:cTn id="184" dur="500"/>
                                        <p:tgtEl>
                                          <p:spTgt spid="59"/>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nodeType="clickEffect">
                                  <p:stCondLst>
                                    <p:cond delay="0"/>
                                  </p:stCondLst>
                                  <p:childTnLst>
                                    <p:set>
                                      <p:cBhvr>
                                        <p:cTn id="188" dur="1" fill="hold">
                                          <p:stCondLst>
                                            <p:cond delay="0"/>
                                          </p:stCondLst>
                                        </p:cTn>
                                        <p:tgtEl>
                                          <p:spTgt spid="61"/>
                                        </p:tgtEl>
                                        <p:attrNameLst>
                                          <p:attrName>style.visibility</p:attrName>
                                        </p:attrNameLst>
                                      </p:cBhvr>
                                      <p:to>
                                        <p:strVal val="visible"/>
                                      </p:to>
                                    </p:set>
                                    <p:animEffect transition="in" filter="fade">
                                      <p:cBhvr>
                                        <p:cTn id="189" dur="500"/>
                                        <p:tgtEl>
                                          <p:spTgt spid="61"/>
                                        </p:tgtEl>
                                      </p:cBhvr>
                                    </p:animEffec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nodeType="clickEffect">
                                  <p:stCondLst>
                                    <p:cond delay="0"/>
                                  </p:stCondLst>
                                  <p:childTnLst>
                                    <p:set>
                                      <p:cBhvr>
                                        <p:cTn id="193" dur="1" fill="hold">
                                          <p:stCondLst>
                                            <p:cond delay="0"/>
                                          </p:stCondLst>
                                        </p:cTn>
                                        <p:tgtEl>
                                          <p:spTgt spid="63"/>
                                        </p:tgtEl>
                                        <p:attrNameLst>
                                          <p:attrName>style.visibility</p:attrName>
                                        </p:attrNameLst>
                                      </p:cBhvr>
                                      <p:to>
                                        <p:strVal val="visible"/>
                                      </p:to>
                                    </p:set>
                                    <p:animEffect transition="in" filter="fade">
                                      <p:cBhvr>
                                        <p:cTn id="194" dur="500"/>
                                        <p:tgtEl>
                                          <p:spTgt spid="63"/>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nodeType="clickEffect">
                                  <p:stCondLst>
                                    <p:cond delay="0"/>
                                  </p:stCondLst>
                                  <p:childTnLst>
                                    <p:set>
                                      <p:cBhvr>
                                        <p:cTn id="198" dur="1" fill="hold">
                                          <p:stCondLst>
                                            <p:cond delay="0"/>
                                          </p:stCondLst>
                                        </p:cTn>
                                        <p:tgtEl>
                                          <p:spTgt spid="65"/>
                                        </p:tgtEl>
                                        <p:attrNameLst>
                                          <p:attrName>style.visibility</p:attrName>
                                        </p:attrNameLst>
                                      </p:cBhvr>
                                      <p:to>
                                        <p:strVal val="visible"/>
                                      </p:to>
                                    </p:set>
                                    <p:animEffect transition="in" filter="fade">
                                      <p:cBhvr>
                                        <p:cTn id="199" dur="500"/>
                                        <p:tgtEl>
                                          <p:spTgt spid="65"/>
                                        </p:tgtEl>
                                      </p:cBhvr>
                                    </p:animEffect>
                                  </p:childTnLst>
                                </p:cTn>
                              </p:par>
                            </p:childTnLst>
                          </p:cTn>
                        </p:par>
                      </p:childTnLst>
                    </p:cTn>
                  </p:par>
                  <p:par>
                    <p:cTn id="200" fill="hold">
                      <p:stCondLst>
                        <p:cond delay="indefinite"/>
                      </p:stCondLst>
                      <p:childTnLst>
                        <p:par>
                          <p:cTn id="201" fill="hold">
                            <p:stCondLst>
                              <p:cond delay="0"/>
                            </p:stCondLst>
                            <p:childTnLst>
                              <p:par>
                                <p:cTn id="202" presetID="10" presetClass="entr" presetSubtype="0" fill="hold" nodeType="clickEffect">
                                  <p:stCondLst>
                                    <p:cond delay="0"/>
                                  </p:stCondLst>
                                  <p:childTnLst>
                                    <p:set>
                                      <p:cBhvr>
                                        <p:cTn id="203" dur="1" fill="hold">
                                          <p:stCondLst>
                                            <p:cond delay="0"/>
                                          </p:stCondLst>
                                        </p:cTn>
                                        <p:tgtEl>
                                          <p:spTgt spid="67"/>
                                        </p:tgtEl>
                                        <p:attrNameLst>
                                          <p:attrName>style.visibility</p:attrName>
                                        </p:attrNameLst>
                                      </p:cBhvr>
                                      <p:to>
                                        <p:strVal val="visible"/>
                                      </p:to>
                                    </p:set>
                                    <p:animEffect transition="in" filter="fade">
                                      <p:cBhvr>
                                        <p:cTn id="204" dur="500"/>
                                        <p:tgtEl>
                                          <p:spTgt spid="67"/>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nodeType="clickEffect">
                                  <p:stCondLst>
                                    <p:cond delay="0"/>
                                  </p:stCondLst>
                                  <p:childTnLst>
                                    <p:set>
                                      <p:cBhvr>
                                        <p:cTn id="208" dur="1" fill="hold">
                                          <p:stCondLst>
                                            <p:cond delay="0"/>
                                          </p:stCondLst>
                                        </p:cTn>
                                        <p:tgtEl>
                                          <p:spTgt spid="69"/>
                                        </p:tgtEl>
                                        <p:attrNameLst>
                                          <p:attrName>style.visibility</p:attrName>
                                        </p:attrNameLst>
                                      </p:cBhvr>
                                      <p:to>
                                        <p:strVal val="visible"/>
                                      </p:to>
                                    </p:set>
                                    <p:animEffect transition="in" filter="fade">
                                      <p:cBhvr>
                                        <p:cTn id="209" dur="500"/>
                                        <p:tgtEl>
                                          <p:spTgt spid="69"/>
                                        </p:tgtEl>
                                      </p:cBhvr>
                                    </p:animEffec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nodeType="clickEffect">
                                  <p:stCondLst>
                                    <p:cond delay="0"/>
                                  </p:stCondLst>
                                  <p:childTnLst>
                                    <p:set>
                                      <p:cBhvr>
                                        <p:cTn id="213" dur="1" fill="hold">
                                          <p:stCondLst>
                                            <p:cond delay="0"/>
                                          </p:stCondLst>
                                        </p:cTn>
                                        <p:tgtEl>
                                          <p:spTgt spid="71"/>
                                        </p:tgtEl>
                                        <p:attrNameLst>
                                          <p:attrName>style.visibility</p:attrName>
                                        </p:attrNameLst>
                                      </p:cBhvr>
                                      <p:to>
                                        <p:strVal val="visible"/>
                                      </p:to>
                                    </p:set>
                                    <p:animEffect transition="in" filter="fade">
                                      <p:cBhvr>
                                        <p:cTn id="214" dur="500"/>
                                        <p:tgtEl>
                                          <p:spTgt spid="71"/>
                                        </p:tgtEl>
                                      </p:cBhvr>
                                    </p:animEffect>
                                  </p:childTnLst>
                                </p:cTn>
                              </p:par>
                            </p:childTnLst>
                          </p:cTn>
                        </p:par>
                      </p:childTnLst>
                    </p:cTn>
                  </p:par>
                  <p:par>
                    <p:cTn id="215" fill="hold">
                      <p:stCondLst>
                        <p:cond delay="indefinite"/>
                      </p:stCondLst>
                      <p:childTnLst>
                        <p:par>
                          <p:cTn id="216" fill="hold">
                            <p:stCondLst>
                              <p:cond delay="0"/>
                            </p:stCondLst>
                            <p:childTnLst>
                              <p:par>
                                <p:cTn id="217" presetID="10" presetClass="entr" presetSubtype="0" fill="hold" nodeType="clickEffect">
                                  <p:stCondLst>
                                    <p:cond delay="0"/>
                                  </p:stCondLst>
                                  <p:childTnLst>
                                    <p:set>
                                      <p:cBhvr>
                                        <p:cTn id="218" dur="1" fill="hold">
                                          <p:stCondLst>
                                            <p:cond delay="0"/>
                                          </p:stCondLst>
                                        </p:cTn>
                                        <p:tgtEl>
                                          <p:spTgt spid="73"/>
                                        </p:tgtEl>
                                        <p:attrNameLst>
                                          <p:attrName>style.visibility</p:attrName>
                                        </p:attrNameLst>
                                      </p:cBhvr>
                                      <p:to>
                                        <p:strVal val="visible"/>
                                      </p:to>
                                    </p:set>
                                    <p:animEffect transition="in" filter="fade">
                                      <p:cBhvr>
                                        <p:cTn id="219" dur="500"/>
                                        <p:tgtEl>
                                          <p:spTgt spid="73"/>
                                        </p:tgtEl>
                                      </p:cBhvr>
                                    </p:animEffect>
                                  </p:childTnLst>
                                </p:cTn>
                              </p:par>
                            </p:childTnLst>
                          </p:cTn>
                        </p:par>
                      </p:childTnLst>
                    </p:cTn>
                  </p:par>
                  <p:par>
                    <p:cTn id="220" fill="hold">
                      <p:stCondLst>
                        <p:cond delay="indefinite"/>
                      </p:stCondLst>
                      <p:childTnLst>
                        <p:par>
                          <p:cTn id="221" fill="hold">
                            <p:stCondLst>
                              <p:cond delay="0"/>
                            </p:stCondLst>
                            <p:childTnLst>
                              <p:par>
                                <p:cTn id="222" presetID="10" presetClass="entr" presetSubtype="0" fill="hold" nodeType="clickEffect">
                                  <p:stCondLst>
                                    <p:cond delay="0"/>
                                  </p:stCondLst>
                                  <p:childTnLst>
                                    <p:set>
                                      <p:cBhvr>
                                        <p:cTn id="223" dur="1" fill="hold">
                                          <p:stCondLst>
                                            <p:cond delay="0"/>
                                          </p:stCondLst>
                                        </p:cTn>
                                        <p:tgtEl>
                                          <p:spTgt spid="75"/>
                                        </p:tgtEl>
                                        <p:attrNameLst>
                                          <p:attrName>style.visibility</p:attrName>
                                        </p:attrNameLst>
                                      </p:cBhvr>
                                      <p:to>
                                        <p:strVal val="visible"/>
                                      </p:to>
                                    </p:set>
                                    <p:animEffect transition="in" filter="fade">
                                      <p:cBhvr>
                                        <p:cTn id="224" dur="500"/>
                                        <p:tgtEl>
                                          <p:spTgt spid="75"/>
                                        </p:tgtEl>
                                      </p:cBhvr>
                                    </p:animEffect>
                                  </p:childTnLst>
                                </p:cTn>
                              </p:par>
                            </p:childTnLst>
                          </p:cTn>
                        </p:par>
                      </p:childTnLst>
                    </p:cTn>
                  </p:par>
                  <p:par>
                    <p:cTn id="225" fill="hold">
                      <p:stCondLst>
                        <p:cond delay="indefinite"/>
                      </p:stCondLst>
                      <p:childTnLst>
                        <p:par>
                          <p:cTn id="226" fill="hold">
                            <p:stCondLst>
                              <p:cond delay="0"/>
                            </p:stCondLst>
                            <p:childTnLst>
                              <p:par>
                                <p:cTn id="227" presetID="10" presetClass="entr" presetSubtype="0" fill="hold" nodeType="clickEffect">
                                  <p:stCondLst>
                                    <p:cond delay="0"/>
                                  </p:stCondLst>
                                  <p:childTnLst>
                                    <p:set>
                                      <p:cBhvr>
                                        <p:cTn id="228" dur="1" fill="hold">
                                          <p:stCondLst>
                                            <p:cond delay="0"/>
                                          </p:stCondLst>
                                        </p:cTn>
                                        <p:tgtEl>
                                          <p:spTgt spid="77"/>
                                        </p:tgtEl>
                                        <p:attrNameLst>
                                          <p:attrName>style.visibility</p:attrName>
                                        </p:attrNameLst>
                                      </p:cBhvr>
                                      <p:to>
                                        <p:strVal val="visible"/>
                                      </p:to>
                                    </p:set>
                                    <p:animEffect transition="in" filter="fade">
                                      <p:cBhvr>
                                        <p:cTn id="229" dur="500"/>
                                        <p:tgtEl>
                                          <p:spTgt spid="77"/>
                                        </p:tgtEl>
                                      </p:cBhvr>
                                    </p:animEffect>
                                  </p:childTnLst>
                                </p:cTn>
                              </p:par>
                            </p:childTnLst>
                          </p:cTn>
                        </p:par>
                      </p:childTnLst>
                    </p:cTn>
                  </p:par>
                  <p:par>
                    <p:cTn id="230" fill="hold">
                      <p:stCondLst>
                        <p:cond delay="indefinite"/>
                      </p:stCondLst>
                      <p:childTnLst>
                        <p:par>
                          <p:cTn id="231" fill="hold">
                            <p:stCondLst>
                              <p:cond delay="0"/>
                            </p:stCondLst>
                            <p:childTnLst>
                              <p:par>
                                <p:cTn id="232" presetID="10" presetClass="entr" presetSubtype="0" fill="hold" nodeType="clickEffect">
                                  <p:stCondLst>
                                    <p:cond delay="0"/>
                                  </p:stCondLst>
                                  <p:childTnLst>
                                    <p:set>
                                      <p:cBhvr>
                                        <p:cTn id="233" dur="1" fill="hold">
                                          <p:stCondLst>
                                            <p:cond delay="0"/>
                                          </p:stCondLst>
                                        </p:cTn>
                                        <p:tgtEl>
                                          <p:spTgt spid="79"/>
                                        </p:tgtEl>
                                        <p:attrNameLst>
                                          <p:attrName>style.visibility</p:attrName>
                                        </p:attrNameLst>
                                      </p:cBhvr>
                                      <p:to>
                                        <p:strVal val="visible"/>
                                      </p:to>
                                    </p:set>
                                    <p:animEffect transition="in" filter="fade">
                                      <p:cBhvr>
                                        <p:cTn id="234" dur="500"/>
                                        <p:tgtEl>
                                          <p:spTgt spid="79"/>
                                        </p:tgtEl>
                                      </p:cBhvr>
                                    </p:animEffect>
                                  </p:childTnLst>
                                </p:cTn>
                              </p:par>
                            </p:childTnLst>
                          </p:cTn>
                        </p:par>
                      </p:childTnLst>
                    </p:cTn>
                  </p:par>
                  <p:par>
                    <p:cTn id="235" fill="hold">
                      <p:stCondLst>
                        <p:cond delay="indefinite"/>
                      </p:stCondLst>
                      <p:childTnLst>
                        <p:par>
                          <p:cTn id="236" fill="hold">
                            <p:stCondLst>
                              <p:cond delay="0"/>
                            </p:stCondLst>
                            <p:childTnLst>
                              <p:par>
                                <p:cTn id="237" presetID="10" presetClass="entr" presetSubtype="0" fill="hold" nodeType="clickEffect">
                                  <p:stCondLst>
                                    <p:cond delay="0"/>
                                  </p:stCondLst>
                                  <p:childTnLst>
                                    <p:set>
                                      <p:cBhvr>
                                        <p:cTn id="238" dur="1" fill="hold">
                                          <p:stCondLst>
                                            <p:cond delay="0"/>
                                          </p:stCondLst>
                                        </p:cTn>
                                        <p:tgtEl>
                                          <p:spTgt spid="81"/>
                                        </p:tgtEl>
                                        <p:attrNameLst>
                                          <p:attrName>style.visibility</p:attrName>
                                        </p:attrNameLst>
                                      </p:cBhvr>
                                      <p:to>
                                        <p:strVal val="visible"/>
                                      </p:to>
                                    </p:set>
                                    <p:animEffect transition="in" filter="fade">
                                      <p:cBhvr>
                                        <p:cTn id="239" dur="500"/>
                                        <p:tgtEl>
                                          <p:spTgt spid="81"/>
                                        </p:tgtEl>
                                      </p:cBhvr>
                                    </p:animEffect>
                                  </p:childTnLst>
                                </p:cTn>
                              </p:par>
                            </p:childTnLst>
                          </p:cTn>
                        </p:par>
                      </p:childTnLst>
                    </p:cTn>
                  </p:par>
                  <p:par>
                    <p:cTn id="240" fill="hold">
                      <p:stCondLst>
                        <p:cond delay="indefinite"/>
                      </p:stCondLst>
                      <p:childTnLst>
                        <p:par>
                          <p:cTn id="241" fill="hold">
                            <p:stCondLst>
                              <p:cond delay="0"/>
                            </p:stCondLst>
                            <p:childTnLst>
                              <p:par>
                                <p:cTn id="242" presetID="9" presetClass="entr" presetSubtype="0" fill="hold" nodeType="clickEffect">
                                  <p:stCondLst>
                                    <p:cond delay="0"/>
                                  </p:stCondLst>
                                  <p:childTnLst>
                                    <p:set>
                                      <p:cBhvr>
                                        <p:cTn id="243" dur="1" fill="hold">
                                          <p:stCondLst>
                                            <p:cond delay="0"/>
                                          </p:stCondLst>
                                        </p:cTn>
                                        <p:tgtEl>
                                          <p:spTgt spid="82"/>
                                        </p:tgtEl>
                                        <p:attrNameLst>
                                          <p:attrName>style.visibility</p:attrName>
                                        </p:attrNameLst>
                                      </p:cBhvr>
                                      <p:to>
                                        <p:strVal val="visible"/>
                                      </p:to>
                                    </p:set>
                                    <p:animEffect transition="in" filter="dissolve">
                                      <p:cBhvr>
                                        <p:cTn id="244" dur="500"/>
                                        <p:tgtEl>
                                          <p:spTgt spid="82"/>
                                        </p:tgtEl>
                                      </p:cBhvr>
                                    </p:animEffect>
                                  </p:childTnLst>
                                </p:cTn>
                              </p:par>
                            </p:childTnLst>
                          </p:cTn>
                        </p:par>
                      </p:childTnLst>
                    </p:cTn>
                  </p:par>
                  <p:par>
                    <p:cTn id="245" fill="hold">
                      <p:stCondLst>
                        <p:cond delay="indefinite"/>
                      </p:stCondLst>
                      <p:childTnLst>
                        <p:par>
                          <p:cTn id="246" fill="hold">
                            <p:stCondLst>
                              <p:cond delay="0"/>
                            </p:stCondLst>
                            <p:childTnLst>
                              <p:par>
                                <p:cTn id="247" presetID="10" presetClass="entr" presetSubtype="0" fill="hold" nodeType="clickEffect">
                                  <p:stCondLst>
                                    <p:cond delay="0"/>
                                  </p:stCondLst>
                                  <p:childTnLst>
                                    <p:set>
                                      <p:cBhvr>
                                        <p:cTn id="248" dur="1" fill="hold">
                                          <p:stCondLst>
                                            <p:cond delay="0"/>
                                          </p:stCondLst>
                                        </p:cTn>
                                        <p:tgtEl>
                                          <p:spTgt spid="84"/>
                                        </p:tgtEl>
                                        <p:attrNameLst>
                                          <p:attrName>style.visibility</p:attrName>
                                        </p:attrNameLst>
                                      </p:cBhvr>
                                      <p:to>
                                        <p:strVal val="visible"/>
                                      </p:to>
                                    </p:set>
                                    <p:animEffect transition="in" filter="fade">
                                      <p:cBhvr>
                                        <p:cTn id="249" dur="500"/>
                                        <p:tgtEl>
                                          <p:spTgt spid="84"/>
                                        </p:tgtEl>
                                      </p:cBhvr>
                                    </p:animEffect>
                                  </p:childTnLst>
                                </p:cTn>
                              </p:par>
                            </p:childTnLst>
                          </p:cTn>
                        </p:par>
                      </p:childTnLst>
                    </p:cTn>
                  </p:par>
                  <p:par>
                    <p:cTn id="250" fill="hold">
                      <p:stCondLst>
                        <p:cond delay="indefinite"/>
                      </p:stCondLst>
                      <p:childTnLst>
                        <p:par>
                          <p:cTn id="251" fill="hold">
                            <p:stCondLst>
                              <p:cond delay="0"/>
                            </p:stCondLst>
                            <p:childTnLst>
                              <p:par>
                                <p:cTn id="252" presetID="10" presetClass="entr" presetSubtype="0" fill="hold" nodeType="clickEffect">
                                  <p:stCondLst>
                                    <p:cond delay="0"/>
                                  </p:stCondLst>
                                  <p:childTnLst>
                                    <p:set>
                                      <p:cBhvr>
                                        <p:cTn id="253" dur="1" fill="hold">
                                          <p:stCondLst>
                                            <p:cond delay="0"/>
                                          </p:stCondLst>
                                        </p:cTn>
                                        <p:tgtEl>
                                          <p:spTgt spid="86"/>
                                        </p:tgtEl>
                                        <p:attrNameLst>
                                          <p:attrName>style.visibility</p:attrName>
                                        </p:attrNameLst>
                                      </p:cBhvr>
                                      <p:to>
                                        <p:strVal val="visible"/>
                                      </p:to>
                                    </p:set>
                                    <p:animEffect transition="in" filter="fade">
                                      <p:cBhvr>
                                        <p:cTn id="254" dur="500"/>
                                        <p:tgtEl>
                                          <p:spTgt spid="86"/>
                                        </p:tgtEl>
                                      </p:cBhvr>
                                    </p:animEffect>
                                  </p:childTnLst>
                                </p:cTn>
                              </p:par>
                            </p:childTnLst>
                          </p:cTn>
                        </p:par>
                      </p:childTnLst>
                    </p:cTn>
                  </p:par>
                  <p:par>
                    <p:cTn id="255" fill="hold">
                      <p:stCondLst>
                        <p:cond delay="indefinite"/>
                      </p:stCondLst>
                      <p:childTnLst>
                        <p:par>
                          <p:cTn id="256" fill="hold">
                            <p:stCondLst>
                              <p:cond delay="0"/>
                            </p:stCondLst>
                            <p:childTnLst>
                              <p:par>
                                <p:cTn id="257" presetID="10" presetClass="entr" presetSubtype="0" fill="hold" nodeType="clickEffect">
                                  <p:stCondLst>
                                    <p:cond delay="0"/>
                                  </p:stCondLst>
                                  <p:childTnLst>
                                    <p:set>
                                      <p:cBhvr>
                                        <p:cTn id="258" dur="1" fill="hold">
                                          <p:stCondLst>
                                            <p:cond delay="0"/>
                                          </p:stCondLst>
                                        </p:cTn>
                                        <p:tgtEl>
                                          <p:spTgt spid="88"/>
                                        </p:tgtEl>
                                        <p:attrNameLst>
                                          <p:attrName>style.visibility</p:attrName>
                                        </p:attrNameLst>
                                      </p:cBhvr>
                                      <p:to>
                                        <p:strVal val="visible"/>
                                      </p:to>
                                    </p:set>
                                    <p:animEffect transition="in" filter="fade">
                                      <p:cBhvr>
                                        <p:cTn id="259"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8"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3A455-C40B-EF2F-CA2C-924FF8786E5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63E1862-F168-0A75-FCB8-AC846C9BB243}"/>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60FE25A-15BA-27FC-06C8-26AE47772691}"/>
              </a:ext>
            </a:extLst>
          </p:cNvPr>
          <p:cNvSpPr txBox="1"/>
          <p:nvPr/>
        </p:nvSpPr>
        <p:spPr>
          <a:xfrm>
            <a:off x="1713193" y="216930"/>
            <a:ext cx="10068752" cy="769441"/>
          </a:xfrm>
          <a:prstGeom prst="rect">
            <a:avLst/>
          </a:prstGeom>
          <a:noFill/>
        </p:spPr>
        <p:txBody>
          <a:bodyPr wrap="square">
            <a:spAutoFit/>
          </a:bodyPr>
          <a:lstStyle/>
          <a:p>
            <a:pPr algn="l"/>
            <a:r>
              <a:rPr lang="en-US" sz="2200" b="0" i="0" u="none" strike="noStrike" baseline="0" dirty="0">
                <a:latin typeface="TimesLTStd-Roman"/>
              </a:rPr>
              <a:t>Find equations of the tangent line and normal line to the given curve at the specified point.</a:t>
            </a:r>
            <a:endParaRPr lang="en-US" sz="2200" dirty="0"/>
          </a:p>
        </p:txBody>
      </p:sp>
      <p:sp>
        <p:nvSpPr>
          <p:cNvPr id="5" name="TextBox 4">
            <a:extLst>
              <a:ext uri="{FF2B5EF4-FFF2-40B4-BE49-F238E27FC236}">
                <a16:creationId xmlns:a16="http://schemas.microsoft.com/office/drawing/2014/main" id="{35DBE8EE-CB3C-A8F7-6079-4B3CC77D733C}"/>
              </a:ext>
            </a:extLst>
          </p:cNvPr>
          <p:cNvSpPr txBox="1"/>
          <p:nvPr/>
        </p:nvSpPr>
        <p:spPr>
          <a:xfrm>
            <a:off x="273032"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6" name="Text Box 9">
            <a:extLst>
              <a:ext uri="{FF2B5EF4-FFF2-40B4-BE49-F238E27FC236}">
                <a16:creationId xmlns:a16="http://schemas.microsoft.com/office/drawing/2014/main" id="{1817D479-F466-A272-8F6F-A91C641773BB}"/>
              </a:ext>
            </a:extLst>
          </p:cNvPr>
          <p:cNvSpPr txBox="1">
            <a:spLocks noChangeArrowheads="1"/>
          </p:cNvSpPr>
          <p:nvPr/>
        </p:nvSpPr>
        <p:spPr bwMode="auto">
          <a:xfrm>
            <a:off x="325659" y="1833262"/>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pic>
        <p:nvPicPr>
          <p:cNvPr id="8" name="Picture 7">
            <a:extLst>
              <a:ext uri="{FF2B5EF4-FFF2-40B4-BE49-F238E27FC236}">
                <a16:creationId xmlns:a16="http://schemas.microsoft.com/office/drawing/2014/main" id="{18143E96-A569-925F-437C-063172585F20}"/>
              </a:ext>
            </a:extLst>
          </p:cNvPr>
          <p:cNvPicPr>
            <a:picLocks noChangeAspect="1"/>
          </p:cNvPicPr>
          <p:nvPr/>
        </p:nvPicPr>
        <p:blipFill>
          <a:blip r:embed="rId2"/>
          <a:stretch>
            <a:fillRect/>
          </a:stretch>
        </p:blipFill>
        <p:spPr>
          <a:xfrm>
            <a:off x="2659419" y="1080471"/>
            <a:ext cx="2452467" cy="637365"/>
          </a:xfrm>
          <a:prstGeom prst="rect">
            <a:avLst/>
          </a:prstGeom>
        </p:spPr>
      </p:pic>
      <p:pic>
        <p:nvPicPr>
          <p:cNvPr id="10" name="Picture 9">
            <a:extLst>
              <a:ext uri="{FF2B5EF4-FFF2-40B4-BE49-F238E27FC236}">
                <a16:creationId xmlns:a16="http://schemas.microsoft.com/office/drawing/2014/main" id="{FC9B8DF8-4529-6BA8-8900-3AF5FCE47D3A}"/>
              </a:ext>
            </a:extLst>
          </p:cNvPr>
          <p:cNvPicPr>
            <a:picLocks noChangeAspect="1"/>
          </p:cNvPicPr>
          <p:nvPr/>
        </p:nvPicPr>
        <p:blipFill>
          <a:blip r:embed="rId3"/>
          <a:stretch>
            <a:fillRect/>
          </a:stretch>
        </p:blipFill>
        <p:spPr>
          <a:xfrm>
            <a:off x="273032" y="2513821"/>
            <a:ext cx="3387730" cy="831345"/>
          </a:xfrm>
          <a:prstGeom prst="rect">
            <a:avLst/>
          </a:prstGeom>
        </p:spPr>
      </p:pic>
      <p:pic>
        <p:nvPicPr>
          <p:cNvPr id="11" name="Picture 10">
            <a:extLst>
              <a:ext uri="{FF2B5EF4-FFF2-40B4-BE49-F238E27FC236}">
                <a16:creationId xmlns:a16="http://schemas.microsoft.com/office/drawing/2014/main" id="{BA27DEDF-27F5-D7B2-B7CD-9F1F28A34A2A}"/>
              </a:ext>
            </a:extLst>
          </p:cNvPr>
          <p:cNvPicPr>
            <a:picLocks noChangeAspect="1"/>
          </p:cNvPicPr>
          <p:nvPr/>
        </p:nvPicPr>
        <p:blipFill>
          <a:blip r:embed="rId4"/>
          <a:stretch>
            <a:fillRect/>
          </a:stretch>
        </p:blipFill>
        <p:spPr>
          <a:xfrm>
            <a:off x="897650" y="2499732"/>
            <a:ext cx="1148237" cy="436339"/>
          </a:xfrm>
          <a:prstGeom prst="rect">
            <a:avLst/>
          </a:prstGeom>
        </p:spPr>
      </p:pic>
      <p:pic>
        <p:nvPicPr>
          <p:cNvPr id="12" name="Picture 11">
            <a:extLst>
              <a:ext uri="{FF2B5EF4-FFF2-40B4-BE49-F238E27FC236}">
                <a16:creationId xmlns:a16="http://schemas.microsoft.com/office/drawing/2014/main" id="{2F4A714C-912D-EFB3-873F-0F049387C487}"/>
              </a:ext>
            </a:extLst>
          </p:cNvPr>
          <p:cNvPicPr>
            <a:picLocks noChangeAspect="1"/>
          </p:cNvPicPr>
          <p:nvPr/>
        </p:nvPicPr>
        <p:blipFill>
          <a:blip r:embed="rId4"/>
          <a:stretch>
            <a:fillRect/>
          </a:stretch>
        </p:blipFill>
        <p:spPr>
          <a:xfrm>
            <a:off x="2039309" y="2513821"/>
            <a:ext cx="388127" cy="436339"/>
          </a:xfrm>
          <a:prstGeom prst="rect">
            <a:avLst/>
          </a:prstGeom>
        </p:spPr>
      </p:pic>
      <p:pic>
        <p:nvPicPr>
          <p:cNvPr id="13" name="Picture 12">
            <a:extLst>
              <a:ext uri="{FF2B5EF4-FFF2-40B4-BE49-F238E27FC236}">
                <a16:creationId xmlns:a16="http://schemas.microsoft.com/office/drawing/2014/main" id="{DFCABA5F-98CF-DBE6-06AB-689AEAB4ED29}"/>
              </a:ext>
            </a:extLst>
          </p:cNvPr>
          <p:cNvPicPr>
            <a:picLocks noChangeAspect="1"/>
          </p:cNvPicPr>
          <p:nvPr/>
        </p:nvPicPr>
        <p:blipFill>
          <a:blip r:embed="rId4"/>
          <a:stretch>
            <a:fillRect/>
          </a:stretch>
        </p:blipFill>
        <p:spPr>
          <a:xfrm>
            <a:off x="2427436" y="2476359"/>
            <a:ext cx="559165" cy="436339"/>
          </a:xfrm>
          <a:prstGeom prst="rect">
            <a:avLst/>
          </a:prstGeom>
        </p:spPr>
      </p:pic>
      <p:pic>
        <p:nvPicPr>
          <p:cNvPr id="14" name="Picture 13">
            <a:extLst>
              <a:ext uri="{FF2B5EF4-FFF2-40B4-BE49-F238E27FC236}">
                <a16:creationId xmlns:a16="http://schemas.microsoft.com/office/drawing/2014/main" id="{DFBC0383-19EE-60B6-0FEC-B30A56EDC701}"/>
              </a:ext>
            </a:extLst>
          </p:cNvPr>
          <p:cNvPicPr>
            <a:picLocks noChangeAspect="1"/>
          </p:cNvPicPr>
          <p:nvPr/>
        </p:nvPicPr>
        <p:blipFill>
          <a:blip r:embed="rId4"/>
          <a:stretch>
            <a:fillRect/>
          </a:stretch>
        </p:blipFill>
        <p:spPr>
          <a:xfrm>
            <a:off x="3005390" y="2513821"/>
            <a:ext cx="701418" cy="436339"/>
          </a:xfrm>
          <a:prstGeom prst="rect">
            <a:avLst/>
          </a:prstGeom>
        </p:spPr>
      </p:pic>
      <p:pic>
        <p:nvPicPr>
          <p:cNvPr id="15" name="Picture 14">
            <a:extLst>
              <a:ext uri="{FF2B5EF4-FFF2-40B4-BE49-F238E27FC236}">
                <a16:creationId xmlns:a16="http://schemas.microsoft.com/office/drawing/2014/main" id="{C0D8D7C6-9EA2-C890-4CA0-55A0A8FDCA12}"/>
              </a:ext>
            </a:extLst>
          </p:cNvPr>
          <p:cNvPicPr>
            <a:picLocks noChangeAspect="1"/>
          </p:cNvPicPr>
          <p:nvPr/>
        </p:nvPicPr>
        <p:blipFill>
          <a:blip r:embed="rId4"/>
          <a:stretch>
            <a:fillRect/>
          </a:stretch>
        </p:blipFill>
        <p:spPr>
          <a:xfrm>
            <a:off x="843131" y="2936072"/>
            <a:ext cx="2919724" cy="93286"/>
          </a:xfrm>
          <a:prstGeom prst="rect">
            <a:avLst/>
          </a:prstGeom>
        </p:spPr>
      </p:pic>
      <p:pic>
        <p:nvPicPr>
          <p:cNvPr id="16" name="Picture 15">
            <a:extLst>
              <a:ext uri="{FF2B5EF4-FFF2-40B4-BE49-F238E27FC236}">
                <a16:creationId xmlns:a16="http://schemas.microsoft.com/office/drawing/2014/main" id="{433AE233-A171-202A-7724-A1BF0B8844BA}"/>
              </a:ext>
            </a:extLst>
          </p:cNvPr>
          <p:cNvPicPr>
            <a:picLocks noChangeAspect="1"/>
          </p:cNvPicPr>
          <p:nvPr/>
        </p:nvPicPr>
        <p:blipFill>
          <a:blip r:embed="rId4"/>
          <a:stretch>
            <a:fillRect/>
          </a:stretch>
        </p:blipFill>
        <p:spPr>
          <a:xfrm>
            <a:off x="1625569" y="3003954"/>
            <a:ext cx="1413660" cy="305854"/>
          </a:xfrm>
          <a:prstGeom prst="rect">
            <a:avLst/>
          </a:prstGeom>
        </p:spPr>
      </p:pic>
      <p:pic>
        <p:nvPicPr>
          <p:cNvPr id="18" name="Picture 17">
            <a:extLst>
              <a:ext uri="{FF2B5EF4-FFF2-40B4-BE49-F238E27FC236}">
                <a16:creationId xmlns:a16="http://schemas.microsoft.com/office/drawing/2014/main" id="{E883897C-C7AA-C3D8-E99C-0B907174403C}"/>
              </a:ext>
            </a:extLst>
          </p:cNvPr>
          <p:cNvPicPr>
            <a:picLocks noChangeAspect="1"/>
          </p:cNvPicPr>
          <p:nvPr/>
        </p:nvPicPr>
        <p:blipFill>
          <a:blip r:embed="rId5"/>
          <a:stretch>
            <a:fillRect/>
          </a:stretch>
        </p:blipFill>
        <p:spPr>
          <a:xfrm>
            <a:off x="623602" y="3440970"/>
            <a:ext cx="2313910" cy="727426"/>
          </a:xfrm>
          <a:prstGeom prst="rect">
            <a:avLst/>
          </a:prstGeom>
        </p:spPr>
      </p:pic>
      <p:pic>
        <p:nvPicPr>
          <p:cNvPr id="20" name="Picture 19">
            <a:extLst>
              <a:ext uri="{FF2B5EF4-FFF2-40B4-BE49-F238E27FC236}">
                <a16:creationId xmlns:a16="http://schemas.microsoft.com/office/drawing/2014/main" id="{00475CD1-4D4A-22E5-22FD-C65FB948EC24}"/>
              </a:ext>
            </a:extLst>
          </p:cNvPr>
          <p:cNvPicPr>
            <a:picLocks noChangeAspect="1"/>
          </p:cNvPicPr>
          <p:nvPr/>
        </p:nvPicPr>
        <p:blipFill>
          <a:blip r:embed="rId6"/>
          <a:stretch>
            <a:fillRect/>
          </a:stretch>
        </p:blipFill>
        <p:spPr>
          <a:xfrm>
            <a:off x="592601" y="4146051"/>
            <a:ext cx="1648834" cy="872912"/>
          </a:xfrm>
          <a:prstGeom prst="rect">
            <a:avLst/>
          </a:prstGeom>
        </p:spPr>
      </p:pic>
      <p:pic>
        <p:nvPicPr>
          <p:cNvPr id="22" name="Picture 21">
            <a:extLst>
              <a:ext uri="{FF2B5EF4-FFF2-40B4-BE49-F238E27FC236}">
                <a16:creationId xmlns:a16="http://schemas.microsoft.com/office/drawing/2014/main" id="{EF459C7D-D01B-B468-C756-9D7BFE0068AB}"/>
              </a:ext>
            </a:extLst>
          </p:cNvPr>
          <p:cNvPicPr>
            <a:picLocks noChangeAspect="1"/>
          </p:cNvPicPr>
          <p:nvPr/>
        </p:nvPicPr>
        <p:blipFill>
          <a:blip r:embed="rId7"/>
          <a:stretch>
            <a:fillRect/>
          </a:stretch>
        </p:blipFill>
        <p:spPr>
          <a:xfrm>
            <a:off x="325659" y="5015463"/>
            <a:ext cx="4863367" cy="762066"/>
          </a:xfrm>
          <a:prstGeom prst="rect">
            <a:avLst/>
          </a:prstGeom>
        </p:spPr>
      </p:pic>
      <p:pic>
        <p:nvPicPr>
          <p:cNvPr id="23" name="Picture 22">
            <a:extLst>
              <a:ext uri="{FF2B5EF4-FFF2-40B4-BE49-F238E27FC236}">
                <a16:creationId xmlns:a16="http://schemas.microsoft.com/office/drawing/2014/main" id="{185007EE-2C5F-49A6-7C06-C9FEA88731E1}"/>
              </a:ext>
            </a:extLst>
          </p:cNvPr>
          <p:cNvPicPr>
            <a:picLocks noChangeAspect="1"/>
          </p:cNvPicPr>
          <p:nvPr/>
        </p:nvPicPr>
        <p:blipFill>
          <a:blip r:embed="rId4"/>
          <a:stretch>
            <a:fillRect/>
          </a:stretch>
        </p:blipFill>
        <p:spPr>
          <a:xfrm>
            <a:off x="1471768" y="5226444"/>
            <a:ext cx="304405" cy="436339"/>
          </a:xfrm>
          <a:prstGeom prst="rect">
            <a:avLst/>
          </a:prstGeom>
        </p:spPr>
      </p:pic>
      <p:pic>
        <p:nvPicPr>
          <p:cNvPr id="24" name="Picture 23">
            <a:extLst>
              <a:ext uri="{FF2B5EF4-FFF2-40B4-BE49-F238E27FC236}">
                <a16:creationId xmlns:a16="http://schemas.microsoft.com/office/drawing/2014/main" id="{27658B30-E282-F479-5CC6-707044961CCD}"/>
              </a:ext>
            </a:extLst>
          </p:cNvPr>
          <p:cNvPicPr>
            <a:picLocks noChangeAspect="1"/>
          </p:cNvPicPr>
          <p:nvPr/>
        </p:nvPicPr>
        <p:blipFill>
          <a:blip r:embed="rId4"/>
          <a:stretch>
            <a:fillRect/>
          </a:stretch>
        </p:blipFill>
        <p:spPr>
          <a:xfrm>
            <a:off x="1776173" y="5059074"/>
            <a:ext cx="1795908" cy="726995"/>
          </a:xfrm>
          <a:prstGeom prst="rect">
            <a:avLst/>
          </a:prstGeom>
        </p:spPr>
      </p:pic>
      <p:pic>
        <p:nvPicPr>
          <p:cNvPr id="25" name="Picture 24">
            <a:extLst>
              <a:ext uri="{FF2B5EF4-FFF2-40B4-BE49-F238E27FC236}">
                <a16:creationId xmlns:a16="http://schemas.microsoft.com/office/drawing/2014/main" id="{9BFFCE76-7BD5-01DB-B63E-78A8EE771F20}"/>
              </a:ext>
            </a:extLst>
          </p:cNvPr>
          <p:cNvPicPr>
            <a:picLocks noChangeAspect="1"/>
          </p:cNvPicPr>
          <p:nvPr/>
        </p:nvPicPr>
        <p:blipFill>
          <a:blip r:embed="rId4"/>
          <a:stretch>
            <a:fillRect/>
          </a:stretch>
        </p:blipFill>
        <p:spPr>
          <a:xfrm>
            <a:off x="3609595" y="5015463"/>
            <a:ext cx="837415" cy="726995"/>
          </a:xfrm>
          <a:prstGeom prst="rect">
            <a:avLst/>
          </a:prstGeom>
        </p:spPr>
      </p:pic>
      <p:pic>
        <p:nvPicPr>
          <p:cNvPr id="26" name="Picture 25">
            <a:extLst>
              <a:ext uri="{FF2B5EF4-FFF2-40B4-BE49-F238E27FC236}">
                <a16:creationId xmlns:a16="http://schemas.microsoft.com/office/drawing/2014/main" id="{D10AF8E9-BCD8-04A1-26DC-5F45E40858A2}"/>
              </a:ext>
            </a:extLst>
          </p:cNvPr>
          <p:cNvPicPr>
            <a:picLocks noChangeAspect="1"/>
          </p:cNvPicPr>
          <p:nvPr/>
        </p:nvPicPr>
        <p:blipFill>
          <a:blip r:embed="rId4"/>
          <a:stretch>
            <a:fillRect/>
          </a:stretch>
        </p:blipFill>
        <p:spPr>
          <a:xfrm>
            <a:off x="4521533" y="5015463"/>
            <a:ext cx="837415" cy="726995"/>
          </a:xfrm>
          <a:prstGeom prst="rect">
            <a:avLst/>
          </a:prstGeom>
        </p:spPr>
      </p:pic>
      <p:cxnSp>
        <p:nvCxnSpPr>
          <p:cNvPr id="27" name="Straight Connector 26">
            <a:extLst>
              <a:ext uri="{FF2B5EF4-FFF2-40B4-BE49-F238E27FC236}">
                <a16:creationId xmlns:a16="http://schemas.microsoft.com/office/drawing/2014/main" id="{07954223-142A-DC3E-F4B4-79CCE1754846}"/>
              </a:ext>
            </a:extLst>
          </p:cNvPr>
          <p:cNvCxnSpPr>
            <a:cxnSpLocks/>
          </p:cNvCxnSpPr>
          <p:nvPr/>
        </p:nvCxnSpPr>
        <p:spPr>
          <a:xfrm>
            <a:off x="5741420" y="1269645"/>
            <a:ext cx="0" cy="5278793"/>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3EDE7CC-7D89-3030-8DA1-F4AA7D119715}"/>
                  </a:ext>
                </a:extLst>
              </p:cNvPr>
              <p:cNvSpPr txBox="1"/>
              <p:nvPr/>
            </p:nvSpPr>
            <p:spPr>
              <a:xfrm>
                <a:off x="5898586" y="1269645"/>
                <a:ext cx="4955802" cy="599010"/>
              </a:xfrm>
              <a:prstGeom prst="rect">
                <a:avLst/>
              </a:prstGeom>
              <a:noFill/>
            </p:spPr>
            <p:txBody>
              <a:bodyPr wrap="square">
                <a:spAutoFit/>
              </a:bodyPr>
              <a:lstStyle/>
              <a:p>
                <a:r>
                  <a:rPr lang="en-US" sz="2200" dirty="0">
                    <a:latin typeface="Times New Roman" panose="02020603050405020304" pitchFamily="18" charset="0"/>
                    <a:cs typeface="Times New Roman" panose="02020603050405020304" pitchFamily="18" charset="0"/>
                  </a:rPr>
                  <a:t>An</a:t>
                </a:r>
                <a:r>
                  <a:rPr lang="en-US" sz="2200" b="0" i="0" u="none" strike="noStrike" baseline="0" dirty="0">
                    <a:latin typeface="Times New Roman" panose="02020603050405020304" pitchFamily="18" charset="0"/>
                    <a:cs typeface="Times New Roman" panose="02020603050405020304" pitchFamily="18" charset="0"/>
                  </a:rPr>
                  <a:t> equation of the tangent line at </a:t>
                </a:r>
                <a14:m>
                  <m:oMath xmlns:m="http://schemas.openxmlformats.org/officeDocument/2006/math">
                    <m:d>
                      <m:dPr>
                        <m:ctrlPr>
                          <a:rPr lang="en-US" sz="2200" b="0" i="1" u="none" strike="noStrike" baseline="0" smtClean="0">
                            <a:latin typeface="Cambria Math" panose="02040503050406030204" pitchFamily="18" charset="0"/>
                          </a:rPr>
                        </m:ctrlPr>
                      </m:dPr>
                      <m:e>
                        <m:r>
                          <a:rPr lang="en-US" sz="2200" b="0" i="1" u="none" strike="noStrike" baseline="0" smtClean="0">
                            <a:latin typeface="Cambria Math" panose="02040503050406030204" pitchFamily="18" charset="0"/>
                          </a:rPr>
                          <m:t>1,</m:t>
                        </m:r>
                        <m:f>
                          <m:fPr>
                            <m:ctrlPr>
                              <a:rPr lang="en-US" sz="2200" b="0" i="1" u="none" strike="noStrike" baseline="0" smtClean="0">
                                <a:latin typeface="Cambria Math" panose="02040503050406030204" pitchFamily="18" charset="0"/>
                              </a:rPr>
                            </m:ctrlPr>
                          </m:fPr>
                          <m:num>
                            <m:r>
                              <a:rPr lang="en-US" sz="2200" b="0" i="1" u="none" strike="noStrike" baseline="0" smtClean="0">
                                <a:latin typeface="Cambria Math" panose="02040503050406030204" pitchFamily="18" charset="0"/>
                              </a:rPr>
                              <m:t>1</m:t>
                            </m:r>
                          </m:num>
                          <m:den>
                            <m:r>
                              <a:rPr lang="en-US" sz="2200" b="0" i="1" u="none" strike="noStrike" baseline="0" smtClean="0">
                                <a:latin typeface="Cambria Math" panose="02040503050406030204" pitchFamily="18" charset="0"/>
                              </a:rPr>
                              <m:t>2</m:t>
                            </m:r>
                          </m:den>
                        </m:f>
                      </m:e>
                    </m:d>
                  </m:oMath>
                </a14:m>
                <a:r>
                  <a:rPr lang="en-US" sz="2200" dirty="0">
                    <a:latin typeface="Times New Roman" panose="02020603050405020304" pitchFamily="18" charset="0"/>
                    <a:cs typeface="Times New Roman" panose="02020603050405020304" pitchFamily="18" charset="0"/>
                  </a:rPr>
                  <a:t> is</a:t>
                </a:r>
              </a:p>
            </p:txBody>
          </p:sp>
        </mc:Choice>
        <mc:Fallback xmlns="">
          <p:sp>
            <p:nvSpPr>
              <p:cNvPr id="29" name="TextBox 28">
                <a:extLst>
                  <a:ext uri="{FF2B5EF4-FFF2-40B4-BE49-F238E27FC236}">
                    <a16:creationId xmlns:a16="http://schemas.microsoft.com/office/drawing/2014/main" id="{83EDE7CC-7D89-3030-8DA1-F4AA7D119715}"/>
                  </a:ext>
                </a:extLst>
              </p:cNvPr>
              <p:cNvSpPr txBox="1">
                <a:spLocks noRot="1" noChangeAspect="1" noMove="1" noResize="1" noEditPoints="1" noAdjustHandles="1" noChangeArrowheads="1" noChangeShapeType="1" noTextEdit="1"/>
              </p:cNvSpPr>
              <p:nvPr/>
            </p:nvSpPr>
            <p:spPr>
              <a:xfrm>
                <a:off x="5898586" y="1269645"/>
                <a:ext cx="4955802" cy="599010"/>
              </a:xfrm>
              <a:prstGeom prst="rect">
                <a:avLst/>
              </a:prstGeom>
              <a:blipFill>
                <a:blip r:embed="rId8"/>
                <a:stretch>
                  <a:fillRect l="-1599" r="-369" b="-6061"/>
                </a:stretch>
              </a:blipFill>
            </p:spPr>
            <p:txBody>
              <a:bodyPr/>
              <a:lstStyle/>
              <a:p>
                <a:r>
                  <a:rPr lang="en-US">
                    <a:noFill/>
                  </a:rPr>
                  <a:t> </a:t>
                </a:r>
              </a:p>
            </p:txBody>
          </p:sp>
        </mc:Fallback>
      </mc:AlternateContent>
      <p:graphicFrame>
        <p:nvGraphicFramePr>
          <p:cNvPr id="30" name="Object 9">
            <a:extLst>
              <a:ext uri="{FF2B5EF4-FFF2-40B4-BE49-F238E27FC236}">
                <a16:creationId xmlns:a16="http://schemas.microsoft.com/office/drawing/2014/main" id="{ACFA41B6-D589-6054-D0A5-B14111DD91E8}"/>
              </a:ext>
            </a:extLst>
          </p:cNvPr>
          <p:cNvGraphicFramePr>
            <a:graphicFrameLocks noChangeAspect="1"/>
          </p:cNvGraphicFramePr>
          <p:nvPr>
            <p:extLst>
              <p:ext uri="{D42A27DB-BD31-4B8C-83A1-F6EECF244321}">
                <p14:modId xmlns:p14="http://schemas.microsoft.com/office/powerpoint/2010/main" val="135483114"/>
              </p:ext>
            </p:extLst>
          </p:nvPr>
        </p:nvGraphicFramePr>
        <p:xfrm>
          <a:off x="7667358" y="1878522"/>
          <a:ext cx="2032000" cy="425450"/>
        </p:xfrm>
        <a:graphic>
          <a:graphicData uri="http://schemas.openxmlformats.org/presentationml/2006/ole">
            <mc:AlternateContent xmlns:mc="http://schemas.openxmlformats.org/markup-compatibility/2006">
              <mc:Choice xmlns:v="urn:schemas-microsoft-com:vml" Requires="v">
                <p:oleObj name="Equation" r:id="rId9" imgW="1091880" imgH="228600" progId="Equation.DSMT4">
                  <p:embed/>
                </p:oleObj>
              </mc:Choice>
              <mc:Fallback>
                <p:oleObj name="Equation" r:id="rId9" imgW="1091880" imgH="228600" progId="Equation.DSMT4">
                  <p:embed/>
                  <p:pic>
                    <p:nvPicPr>
                      <p:cNvPr id="43" name="Object 9">
                        <a:extLst>
                          <a:ext uri="{FF2B5EF4-FFF2-40B4-BE49-F238E27FC236}">
                            <a16:creationId xmlns:a16="http://schemas.microsoft.com/office/drawing/2014/main" id="{5C7B2329-F5FE-1A56-AF0E-A05359CA4573}"/>
                          </a:ext>
                        </a:extLst>
                      </p:cNvPr>
                      <p:cNvPicPr>
                        <a:picLocks noChangeAspect="1" noChangeArrowheads="1"/>
                      </p:cNvPicPr>
                      <p:nvPr/>
                    </p:nvPicPr>
                    <p:blipFill>
                      <a:blip r:embed="rId10"/>
                      <a:srcRect/>
                      <a:stretch>
                        <a:fillRect/>
                      </a:stretch>
                    </p:blipFill>
                    <p:spPr bwMode="auto">
                      <a:xfrm>
                        <a:off x="7667358" y="1878522"/>
                        <a:ext cx="2032000"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6BCD8AC-136B-303D-5CD8-6256443B6CA8}"/>
                  </a:ext>
                </a:extLst>
              </p:cNvPr>
              <p:cNvSpPr txBox="1"/>
              <p:nvPr/>
            </p:nvSpPr>
            <p:spPr>
              <a:xfrm>
                <a:off x="279441" y="5962959"/>
                <a:ext cx="4955802" cy="599010"/>
              </a:xfrm>
              <a:prstGeom prst="rect">
                <a:avLst/>
              </a:prstGeom>
              <a:noFill/>
            </p:spPr>
            <p:txBody>
              <a:bodyPr wrap="square">
                <a:spAutoFit/>
              </a:bodyPr>
              <a:lstStyle/>
              <a:p>
                <a:r>
                  <a:rPr lang="en-US" sz="2200" dirty="0">
                    <a:latin typeface="Times New Roman" panose="02020603050405020304" pitchFamily="18" charset="0"/>
                    <a:cs typeface="Times New Roman" panose="02020603050405020304" pitchFamily="18" charset="0"/>
                  </a:rPr>
                  <a:t>The slope at </a:t>
                </a:r>
                <a14:m>
                  <m:oMath xmlns:m="http://schemas.openxmlformats.org/officeDocument/2006/math">
                    <m:d>
                      <m:dPr>
                        <m:ctrlPr>
                          <a:rPr lang="en-US" sz="2200" b="0" i="1" u="none" strike="noStrike" baseline="0" smtClean="0">
                            <a:latin typeface="Cambria Math" panose="02040503050406030204" pitchFamily="18" charset="0"/>
                          </a:rPr>
                        </m:ctrlPr>
                      </m:dPr>
                      <m:e>
                        <m:r>
                          <a:rPr lang="en-US" sz="2200" b="0" i="1" u="none" strike="noStrike" baseline="0" smtClean="0">
                            <a:latin typeface="Cambria Math" panose="02040503050406030204" pitchFamily="18" charset="0"/>
                          </a:rPr>
                          <m:t>1,</m:t>
                        </m:r>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b="0" i="1" smtClean="0">
                                <a:latin typeface="Cambria Math" panose="02040503050406030204" pitchFamily="18" charset="0"/>
                              </a:rPr>
                              <m:t>2</m:t>
                            </m:r>
                          </m:den>
                        </m:f>
                      </m:e>
                    </m:d>
                  </m:oMath>
                </a14:m>
                <a:r>
                  <a:rPr lang="en-US" sz="2200" dirty="0">
                    <a:latin typeface="Times New Roman" panose="02020603050405020304" pitchFamily="18" charset="0"/>
                    <a:cs typeface="Times New Roman" panose="02020603050405020304" pitchFamily="18" charset="0"/>
                  </a:rPr>
                  <a:t> is </a:t>
                </a:r>
                <a14:m>
                  <m:oMath xmlns:m="http://schemas.openxmlformats.org/officeDocument/2006/math">
                    <m:r>
                      <a:rPr lang="en-US" sz="2200" i="1">
                        <a:latin typeface="Cambria Math" panose="02040503050406030204" pitchFamily="18" charset="0"/>
                      </a:rPr>
                      <m:t>𝑚</m:t>
                    </m:r>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3</m:t>
                        </m:r>
                      </m:den>
                    </m:f>
                  </m:oMath>
                </a14:m>
                <a:endParaRPr lang="en-US" sz="2200" dirty="0">
                  <a:latin typeface="Times New Roman" panose="02020603050405020304" pitchFamily="18"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36BCD8AC-136B-303D-5CD8-6256443B6CA8}"/>
                  </a:ext>
                </a:extLst>
              </p:cNvPr>
              <p:cNvSpPr txBox="1">
                <a:spLocks noRot="1" noChangeAspect="1" noMove="1" noResize="1" noEditPoints="1" noAdjustHandles="1" noChangeArrowheads="1" noChangeShapeType="1" noTextEdit="1"/>
              </p:cNvSpPr>
              <p:nvPr/>
            </p:nvSpPr>
            <p:spPr>
              <a:xfrm>
                <a:off x="279441" y="5962959"/>
                <a:ext cx="4955802" cy="599010"/>
              </a:xfrm>
              <a:prstGeom prst="rect">
                <a:avLst/>
              </a:prstGeom>
              <a:blipFill>
                <a:blip r:embed="rId11"/>
                <a:stretch>
                  <a:fillRect l="-1599" b="-7143"/>
                </a:stretch>
              </a:blipFill>
            </p:spPr>
            <p:txBody>
              <a:bodyPr/>
              <a:lstStyle/>
              <a:p>
                <a:r>
                  <a:rPr lang="en-US">
                    <a:noFill/>
                  </a:rPr>
                  <a:t> </a:t>
                </a:r>
              </a:p>
            </p:txBody>
          </p:sp>
        </mc:Fallback>
      </mc:AlternateContent>
      <p:pic>
        <p:nvPicPr>
          <p:cNvPr id="33" name="Picture 32">
            <a:extLst>
              <a:ext uri="{FF2B5EF4-FFF2-40B4-BE49-F238E27FC236}">
                <a16:creationId xmlns:a16="http://schemas.microsoft.com/office/drawing/2014/main" id="{99491387-2A72-3799-96C8-223A11883B33}"/>
              </a:ext>
            </a:extLst>
          </p:cNvPr>
          <p:cNvPicPr>
            <a:picLocks noChangeAspect="1"/>
          </p:cNvPicPr>
          <p:nvPr/>
        </p:nvPicPr>
        <p:blipFill>
          <a:blip r:embed="rId12"/>
          <a:stretch>
            <a:fillRect/>
          </a:stretch>
        </p:blipFill>
        <p:spPr>
          <a:xfrm>
            <a:off x="7633388" y="2513821"/>
            <a:ext cx="2453853" cy="396274"/>
          </a:xfrm>
          <a:prstGeom prst="rect">
            <a:avLst/>
          </a:prstGeom>
        </p:spPr>
      </p:pic>
      <p:pic>
        <p:nvPicPr>
          <p:cNvPr id="35" name="Picture 34">
            <a:extLst>
              <a:ext uri="{FF2B5EF4-FFF2-40B4-BE49-F238E27FC236}">
                <a16:creationId xmlns:a16="http://schemas.microsoft.com/office/drawing/2014/main" id="{13F98E5E-6E01-032B-C9DB-4390EE4839AC}"/>
              </a:ext>
            </a:extLst>
          </p:cNvPr>
          <p:cNvPicPr>
            <a:picLocks noChangeAspect="1"/>
          </p:cNvPicPr>
          <p:nvPr/>
        </p:nvPicPr>
        <p:blipFill>
          <a:blip r:embed="rId13"/>
          <a:stretch>
            <a:fillRect/>
          </a:stretch>
        </p:blipFill>
        <p:spPr>
          <a:xfrm>
            <a:off x="8213162" y="3074353"/>
            <a:ext cx="1699407" cy="419136"/>
          </a:xfrm>
          <a:prstGeom prst="rect">
            <a:avLst/>
          </a:prstGeom>
        </p:spPr>
      </p:pic>
      <p:sp>
        <p:nvSpPr>
          <p:cNvPr id="37" name="TextBox 36">
            <a:extLst>
              <a:ext uri="{FF2B5EF4-FFF2-40B4-BE49-F238E27FC236}">
                <a16:creationId xmlns:a16="http://schemas.microsoft.com/office/drawing/2014/main" id="{C10E360A-5E9B-BB2C-9997-C0FB67D9D3F2}"/>
              </a:ext>
            </a:extLst>
          </p:cNvPr>
          <p:cNvSpPr txBox="1"/>
          <p:nvPr/>
        </p:nvSpPr>
        <p:spPr>
          <a:xfrm>
            <a:off x="5741420" y="3585875"/>
            <a:ext cx="6094902" cy="769441"/>
          </a:xfrm>
          <a:prstGeom prst="rect">
            <a:avLst/>
          </a:prstGeom>
          <a:noFill/>
        </p:spPr>
        <p:txBody>
          <a:bodyPr wrap="square">
            <a:spAutoFit/>
          </a:bodyPr>
          <a:lstStyle/>
          <a:p>
            <a:r>
              <a:rPr lang="en-US" sz="2200" b="0" i="0" u="none" strike="noStrike" baseline="0" dirty="0">
                <a:latin typeface="Times New Roman" panose="02020603050405020304" pitchFamily="18" charset="0"/>
                <a:cs typeface="Times New Roman" panose="02020603050405020304" pitchFamily="18" charset="0"/>
              </a:rPr>
              <a:t>The slope of the normal line is 3, so an equation of the normal line is</a:t>
            </a:r>
            <a:endParaRPr lang="en-US" sz="2200" dirty="0">
              <a:latin typeface="Times New Roman" panose="02020603050405020304" pitchFamily="18" charset="0"/>
              <a:cs typeface="Times New Roman" panose="02020603050405020304" pitchFamily="18" charset="0"/>
            </a:endParaRPr>
          </a:p>
        </p:txBody>
      </p:sp>
      <p:pic>
        <p:nvPicPr>
          <p:cNvPr id="39" name="Picture 38">
            <a:extLst>
              <a:ext uri="{FF2B5EF4-FFF2-40B4-BE49-F238E27FC236}">
                <a16:creationId xmlns:a16="http://schemas.microsoft.com/office/drawing/2014/main" id="{95E8D3CF-1F13-0939-7E55-E88C8A32CF26}"/>
              </a:ext>
            </a:extLst>
          </p:cNvPr>
          <p:cNvPicPr>
            <a:picLocks noChangeAspect="1"/>
          </p:cNvPicPr>
          <p:nvPr/>
        </p:nvPicPr>
        <p:blipFill>
          <a:blip r:embed="rId14"/>
          <a:stretch>
            <a:fillRect/>
          </a:stretch>
        </p:blipFill>
        <p:spPr>
          <a:xfrm>
            <a:off x="7748301" y="4414444"/>
            <a:ext cx="2164268" cy="411516"/>
          </a:xfrm>
          <a:prstGeom prst="rect">
            <a:avLst/>
          </a:prstGeom>
        </p:spPr>
      </p:pic>
      <p:pic>
        <p:nvPicPr>
          <p:cNvPr id="42" name="Picture 41">
            <a:extLst>
              <a:ext uri="{FF2B5EF4-FFF2-40B4-BE49-F238E27FC236}">
                <a16:creationId xmlns:a16="http://schemas.microsoft.com/office/drawing/2014/main" id="{86FB7732-30AB-D181-F484-50FEEB2315C4}"/>
              </a:ext>
            </a:extLst>
          </p:cNvPr>
          <p:cNvPicPr>
            <a:picLocks noChangeAspect="1"/>
          </p:cNvPicPr>
          <p:nvPr/>
        </p:nvPicPr>
        <p:blipFill>
          <a:blip r:embed="rId15"/>
          <a:stretch>
            <a:fillRect/>
          </a:stretch>
        </p:blipFill>
        <p:spPr>
          <a:xfrm>
            <a:off x="8346523" y="4974468"/>
            <a:ext cx="1432684" cy="472481"/>
          </a:xfrm>
          <a:prstGeom prst="rect">
            <a:avLst/>
          </a:prstGeom>
        </p:spPr>
      </p:pic>
    </p:spTree>
    <p:extLst>
      <p:ext uri="{BB962C8B-B14F-4D97-AF65-F5344CB8AC3E}">
        <p14:creationId xmlns:p14="http://schemas.microsoft.com/office/powerpoint/2010/main" val="2107989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6"/>
                                        </p:tgtEl>
                                      </p:cBhvr>
                                    </p:animEffect>
                                    <p:set>
                                      <p:cBhvr>
                                        <p:cTn id="57" dur="1" fill="hold">
                                          <p:stCondLst>
                                            <p:cond delay="499"/>
                                          </p:stCondLst>
                                        </p:cTn>
                                        <p:tgtEl>
                                          <p:spTgt spid="1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23"/>
                                        </p:tgtEl>
                                      </p:cBhvr>
                                    </p:animEffect>
                                    <p:set>
                                      <p:cBhvr>
                                        <p:cTn id="77" dur="1" fill="hold">
                                          <p:stCondLst>
                                            <p:cond delay="499"/>
                                          </p:stCondLst>
                                        </p:cTn>
                                        <p:tgtEl>
                                          <p:spTgt spid="23"/>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24"/>
                                        </p:tgtEl>
                                      </p:cBhvr>
                                    </p:animEffect>
                                    <p:set>
                                      <p:cBhvr>
                                        <p:cTn id="82" dur="1" fill="hold">
                                          <p:stCondLst>
                                            <p:cond delay="499"/>
                                          </p:stCondLst>
                                        </p:cTn>
                                        <p:tgtEl>
                                          <p:spTgt spid="24"/>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25"/>
                                        </p:tgtEl>
                                      </p:cBhvr>
                                    </p:animEffect>
                                    <p:set>
                                      <p:cBhvr>
                                        <p:cTn id="87" dur="1" fill="hold">
                                          <p:stCondLst>
                                            <p:cond delay="499"/>
                                          </p:stCondLst>
                                        </p:cTn>
                                        <p:tgtEl>
                                          <p:spTgt spid="25"/>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26"/>
                                        </p:tgtEl>
                                      </p:cBhvr>
                                    </p:animEffect>
                                    <p:set>
                                      <p:cBhvr>
                                        <p:cTn id="92" dur="1" fill="hold">
                                          <p:stCondLst>
                                            <p:cond delay="499"/>
                                          </p:stCondLst>
                                        </p:cTn>
                                        <p:tgtEl>
                                          <p:spTgt spid="26"/>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fade">
                                      <p:cBhvr>
                                        <p:cTn id="97" dur="500"/>
                                        <p:tgtEl>
                                          <p:spTgt spid="31"/>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fade">
                                      <p:cBhvr>
                                        <p:cTn id="102" dur="1000"/>
                                        <p:tgtEl>
                                          <p:spTgt spid="27"/>
                                        </p:tgtEl>
                                      </p:cBhvr>
                                    </p:animEffect>
                                    <p:anim calcmode="lin" valueType="num">
                                      <p:cBhvr>
                                        <p:cTn id="103" dur="1000" fill="hold"/>
                                        <p:tgtEl>
                                          <p:spTgt spid="27"/>
                                        </p:tgtEl>
                                        <p:attrNameLst>
                                          <p:attrName>ppt_x</p:attrName>
                                        </p:attrNameLst>
                                      </p:cBhvr>
                                      <p:tavLst>
                                        <p:tav tm="0">
                                          <p:val>
                                            <p:strVal val="#ppt_x"/>
                                          </p:val>
                                        </p:tav>
                                        <p:tav tm="100000">
                                          <p:val>
                                            <p:strVal val="#ppt_x"/>
                                          </p:val>
                                        </p:tav>
                                      </p:tavLst>
                                    </p:anim>
                                    <p:anim calcmode="lin" valueType="num">
                                      <p:cBhvr>
                                        <p:cTn id="10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nodeType="click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dissolve">
                                      <p:cBhvr>
                                        <p:cTn id="114" dur="500"/>
                                        <p:tgtEl>
                                          <p:spTgt spid="30"/>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fade">
                                      <p:cBhvr>
                                        <p:cTn id="119" dur="500"/>
                                        <p:tgtEl>
                                          <p:spTgt spid="33"/>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500"/>
                                        <p:tgtEl>
                                          <p:spTgt spid="35"/>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37"/>
                                        </p:tgtEl>
                                        <p:attrNameLst>
                                          <p:attrName>style.visibility</p:attrName>
                                        </p:attrNameLst>
                                      </p:cBhvr>
                                      <p:to>
                                        <p:strVal val="visible"/>
                                      </p:to>
                                    </p:set>
                                    <p:animEffect transition="in" filter="fade">
                                      <p:cBhvr>
                                        <p:cTn id="129" dur="500"/>
                                        <p:tgtEl>
                                          <p:spTgt spid="37"/>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39"/>
                                        </p:tgtEl>
                                        <p:attrNameLst>
                                          <p:attrName>style.visibility</p:attrName>
                                        </p:attrNameLst>
                                      </p:cBhvr>
                                      <p:to>
                                        <p:strVal val="visible"/>
                                      </p:to>
                                    </p:set>
                                    <p:animEffect transition="in" filter="fade">
                                      <p:cBhvr>
                                        <p:cTn id="134" dur="500"/>
                                        <p:tgtEl>
                                          <p:spTgt spid="39"/>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42"/>
                                        </p:tgtEl>
                                        <p:attrNameLst>
                                          <p:attrName>style.visibility</p:attrName>
                                        </p:attrNameLst>
                                      </p:cBhvr>
                                      <p:to>
                                        <p:strVal val="visible"/>
                                      </p:to>
                                    </p:set>
                                    <p:animEffect transition="in" filter="fade">
                                      <p:cBhvr>
                                        <p:cTn id="13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29" grpId="0"/>
      <p:bldP spid="31" grpId="0"/>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B25D0-97CE-B4CD-422D-2A49C101A77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567A97F-B6D4-687A-CF25-00A4E4BD00F4}"/>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aph of a function&#10;&#10;Description automatically generated">
            <a:extLst>
              <a:ext uri="{FF2B5EF4-FFF2-40B4-BE49-F238E27FC236}">
                <a16:creationId xmlns:a16="http://schemas.microsoft.com/office/drawing/2014/main" id="{BDB9D398-B281-884D-3E56-8F3AB1419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8487" y="894390"/>
            <a:ext cx="5069219" cy="5069219"/>
          </a:xfrm>
          <a:prstGeom prst="rect">
            <a:avLst/>
          </a:prstGeom>
        </p:spPr>
      </p:pic>
      <p:pic>
        <p:nvPicPr>
          <p:cNvPr id="6" name="Picture 5">
            <a:extLst>
              <a:ext uri="{FF2B5EF4-FFF2-40B4-BE49-F238E27FC236}">
                <a16:creationId xmlns:a16="http://schemas.microsoft.com/office/drawing/2014/main" id="{FF902C5B-76DE-79F7-5949-0DA405D4DE64}"/>
              </a:ext>
            </a:extLst>
          </p:cNvPr>
          <p:cNvPicPr>
            <a:picLocks noChangeAspect="1"/>
          </p:cNvPicPr>
          <p:nvPr/>
        </p:nvPicPr>
        <p:blipFill>
          <a:blip r:embed="rId3"/>
          <a:stretch>
            <a:fillRect/>
          </a:stretch>
        </p:blipFill>
        <p:spPr>
          <a:xfrm>
            <a:off x="8237175" y="2407010"/>
            <a:ext cx="1809263" cy="721415"/>
          </a:xfrm>
          <a:prstGeom prst="rect">
            <a:avLst/>
          </a:prstGeom>
        </p:spPr>
      </p:pic>
      <p:pic>
        <p:nvPicPr>
          <p:cNvPr id="8" name="Picture 7">
            <a:extLst>
              <a:ext uri="{FF2B5EF4-FFF2-40B4-BE49-F238E27FC236}">
                <a16:creationId xmlns:a16="http://schemas.microsoft.com/office/drawing/2014/main" id="{D606FB34-E08B-3F49-ED23-37350F4D227A}"/>
              </a:ext>
            </a:extLst>
          </p:cNvPr>
          <p:cNvPicPr>
            <a:picLocks noChangeAspect="1"/>
          </p:cNvPicPr>
          <p:nvPr/>
        </p:nvPicPr>
        <p:blipFill>
          <a:blip r:embed="rId4"/>
          <a:stretch>
            <a:fillRect/>
          </a:stretch>
        </p:blipFill>
        <p:spPr>
          <a:xfrm>
            <a:off x="5977925" y="2528287"/>
            <a:ext cx="723497" cy="478862"/>
          </a:xfrm>
          <a:prstGeom prst="rect">
            <a:avLst/>
          </a:prstGeom>
        </p:spPr>
      </p:pic>
      <p:pic>
        <p:nvPicPr>
          <p:cNvPr id="9" name="Picture 8">
            <a:extLst>
              <a:ext uri="{FF2B5EF4-FFF2-40B4-BE49-F238E27FC236}">
                <a16:creationId xmlns:a16="http://schemas.microsoft.com/office/drawing/2014/main" id="{2EE09481-D096-CF9A-CCD6-3A6F16FAF1A7}"/>
              </a:ext>
            </a:extLst>
          </p:cNvPr>
          <p:cNvPicPr>
            <a:picLocks noChangeAspect="1"/>
          </p:cNvPicPr>
          <p:nvPr/>
        </p:nvPicPr>
        <p:blipFill>
          <a:blip r:embed="rId5"/>
          <a:stretch>
            <a:fillRect/>
          </a:stretch>
        </p:blipFill>
        <p:spPr>
          <a:xfrm>
            <a:off x="2089204" y="1757722"/>
            <a:ext cx="1869348" cy="461050"/>
          </a:xfrm>
          <a:prstGeom prst="rect">
            <a:avLst/>
          </a:prstGeom>
        </p:spPr>
      </p:pic>
      <p:pic>
        <p:nvPicPr>
          <p:cNvPr id="10" name="Picture 9">
            <a:extLst>
              <a:ext uri="{FF2B5EF4-FFF2-40B4-BE49-F238E27FC236}">
                <a16:creationId xmlns:a16="http://schemas.microsoft.com/office/drawing/2014/main" id="{7F4BA2B0-9987-25CE-ADB3-CCB7327058FE}"/>
              </a:ext>
            </a:extLst>
          </p:cNvPr>
          <p:cNvPicPr>
            <a:picLocks noChangeAspect="1"/>
          </p:cNvPicPr>
          <p:nvPr/>
        </p:nvPicPr>
        <p:blipFill>
          <a:blip r:embed="rId6"/>
          <a:stretch>
            <a:fillRect/>
          </a:stretch>
        </p:blipFill>
        <p:spPr>
          <a:xfrm>
            <a:off x="6530904" y="870766"/>
            <a:ext cx="1575952" cy="519729"/>
          </a:xfrm>
          <a:prstGeom prst="rect">
            <a:avLst/>
          </a:prstGeom>
        </p:spPr>
      </p:pic>
    </p:spTree>
    <p:extLst>
      <p:ext uri="{BB962C8B-B14F-4D97-AF65-F5344CB8AC3E}">
        <p14:creationId xmlns:p14="http://schemas.microsoft.com/office/powerpoint/2010/main" val="1712857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80">
                                          <p:stCondLst>
                                            <p:cond delay="0"/>
                                          </p:stCondLst>
                                        </p:cTn>
                                        <p:tgtEl>
                                          <p:spTgt spid="8"/>
                                        </p:tgtEl>
                                      </p:cBhvr>
                                    </p:animEffect>
                                    <p:anim calcmode="lin" valueType="num">
                                      <p:cBhvr>
                                        <p:cTn id="2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5" dur="26">
                                          <p:stCondLst>
                                            <p:cond delay="650"/>
                                          </p:stCondLst>
                                        </p:cTn>
                                        <p:tgtEl>
                                          <p:spTgt spid="8"/>
                                        </p:tgtEl>
                                      </p:cBhvr>
                                      <p:to x="100000" y="60000"/>
                                    </p:animScale>
                                    <p:animScale>
                                      <p:cBhvr>
                                        <p:cTn id="26" dur="166" decel="50000">
                                          <p:stCondLst>
                                            <p:cond delay="676"/>
                                          </p:stCondLst>
                                        </p:cTn>
                                        <p:tgtEl>
                                          <p:spTgt spid="8"/>
                                        </p:tgtEl>
                                      </p:cBhvr>
                                      <p:to x="100000" y="100000"/>
                                    </p:animScale>
                                    <p:animScale>
                                      <p:cBhvr>
                                        <p:cTn id="27" dur="26">
                                          <p:stCondLst>
                                            <p:cond delay="1312"/>
                                          </p:stCondLst>
                                        </p:cTn>
                                        <p:tgtEl>
                                          <p:spTgt spid="8"/>
                                        </p:tgtEl>
                                      </p:cBhvr>
                                      <p:to x="100000" y="80000"/>
                                    </p:animScale>
                                    <p:animScale>
                                      <p:cBhvr>
                                        <p:cTn id="28" dur="166" decel="50000">
                                          <p:stCondLst>
                                            <p:cond delay="1338"/>
                                          </p:stCondLst>
                                        </p:cTn>
                                        <p:tgtEl>
                                          <p:spTgt spid="8"/>
                                        </p:tgtEl>
                                      </p:cBhvr>
                                      <p:to x="100000" y="100000"/>
                                    </p:animScale>
                                    <p:animScale>
                                      <p:cBhvr>
                                        <p:cTn id="29" dur="26">
                                          <p:stCondLst>
                                            <p:cond delay="1642"/>
                                          </p:stCondLst>
                                        </p:cTn>
                                        <p:tgtEl>
                                          <p:spTgt spid="8"/>
                                        </p:tgtEl>
                                      </p:cBhvr>
                                      <p:to x="100000" y="90000"/>
                                    </p:animScale>
                                    <p:animScale>
                                      <p:cBhvr>
                                        <p:cTn id="30" dur="166" decel="50000">
                                          <p:stCondLst>
                                            <p:cond delay="1668"/>
                                          </p:stCondLst>
                                        </p:cTn>
                                        <p:tgtEl>
                                          <p:spTgt spid="8"/>
                                        </p:tgtEl>
                                      </p:cBhvr>
                                      <p:to x="100000" y="100000"/>
                                    </p:animScale>
                                    <p:animScale>
                                      <p:cBhvr>
                                        <p:cTn id="31" dur="26">
                                          <p:stCondLst>
                                            <p:cond delay="1808"/>
                                          </p:stCondLst>
                                        </p:cTn>
                                        <p:tgtEl>
                                          <p:spTgt spid="8"/>
                                        </p:tgtEl>
                                      </p:cBhvr>
                                      <p:to x="100000" y="95000"/>
                                    </p:animScale>
                                    <p:animScale>
                                      <p:cBhvr>
                                        <p:cTn id="32" dur="166" decel="50000">
                                          <p:stCondLst>
                                            <p:cond delay="1834"/>
                                          </p:stCondLst>
                                        </p:cTn>
                                        <p:tgtEl>
                                          <p:spTgt spid="8"/>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735F8-453A-37D7-AA69-FF6DAE9EB91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2183652-0AF1-2033-0A33-3018DFF04BAD}"/>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2">
            <a:extLst>
              <a:ext uri="{FF2B5EF4-FFF2-40B4-BE49-F238E27FC236}">
                <a16:creationId xmlns:a16="http://schemas.microsoft.com/office/drawing/2014/main" id="{86B6B2E8-94AF-836E-EB96-61092E1ED5E1}"/>
              </a:ext>
            </a:extLst>
          </p:cNvPr>
          <p:cNvGraphicFramePr>
            <a:graphicFrameLocks noChangeAspect="1"/>
          </p:cNvGraphicFramePr>
          <p:nvPr>
            <p:extLst>
              <p:ext uri="{D42A27DB-BD31-4B8C-83A1-F6EECF244321}">
                <p14:modId xmlns:p14="http://schemas.microsoft.com/office/powerpoint/2010/main" val="4266526635"/>
              </p:ext>
            </p:extLst>
          </p:nvPr>
        </p:nvGraphicFramePr>
        <p:xfrm>
          <a:off x="1782105" y="182551"/>
          <a:ext cx="9732963" cy="674687"/>
        </p:xfrm>
        <a:graphic>
          <a:graphicData uri="http://schemas.openxmlformats.org/presentationml/2006/ole">
            <mc:AlternateContent xmlns:mc="http://schemas.openxmlformats.org/markup-compatibility/2006">
              <mc:Choice xmlns:v="urn:schemas-microsoft-com:vml" Requires="v">
                <p:oleObj name="Equation" r:id="rId2" imgW="6070320" imgH="419040" progId="Equation.DSMT4">
                  <p:embed/>
                </p:oleObj>
              </mc:Choice>
              <mc:Fallback>
                <p:oleObj name="Equation" r:id="rId2" imgW="6070320" imgH="419040" progId="Equation.DSMT4">
                  <p:embed/>
                  <p:pic>
                    <p:nvPicPr>
                      <p:cNvPr id="7" name="Object 12">
                        <a:extLst>
                          <a:ext uri="{FF2B5EF4-FFF2-40B4-BE49-F238E27FC236}">
                            <a16:creationId xmlns:a16="http://schemas.microsoft.com/office/drawing/2014/main" id="{EF5455B9-59D4-4DEB-A84B-122E92884B14}"/>
                          </a:ext>
                        </a:extLst>
                      </p:cNvPr>
                      <p:cNvPicPr>
                        <a:picLocks noChangeAspect="1" noChangeArrowheads="1"/>
                      </p:cNvPicPr>
                      <p:nvPr/>
                    </p:nvPicPr>
                    <p:blipFill>
                      <a:blip r:embed="rId3"/>
                      <a:srcRect/>
                      <a:stretch>
                        <a:fillRect/>
                      </a:stretch>
                    </p:blipFill>
                    <p:spPr bwMode="auto">
                      <a:xfrm>
                        <a:off x="1782105" y="182551"/>
                        <a:ext cx="9732963" cy="674687"/>
                      </a:xfrm>
                      <a:prstGeom prst="rect">
                        <a:avLst/>
                      </a:prstGeom>
                      <a:noFill/>
                      <a:ln>
                        <a:noFill/>
                      </a:ln>
                      <a:effectLst/>
                    </p:spPr>
                  </p:pic>
                </p:oleObj>
              </mc:Fallback>
            </mc:AlternateContent>
          </a:graphicData>
        </a:graphic>
      </p:graphicFrame>
      <p:graphicFrame>
        <p:nvGraphicFramePr>
          <p:cNvPr id="3" name="Object 12">
            <a:extLst>
              <a:ext uri="{FF2B5EF4-FFF2-40B4-BE49-F238E27FC236}">
                <a16:creationId xmlns:a16="http://schemas.microsoft.com/office/drawing/2014/main" id="{F49E6C5C-F87D-353F-6407-4460B2F6F740}"/>
              </a:ext>
            </a:extLst>
          </p:cNvPr>
          <p:cNvGraphicFramePr>
            <a:graphicFrameLocks noChangeAspect="1"/>
          </p:cNvGraphicFramePr>
          <p:nvPr>
            <p:extLst>
              <p:ext uri="{D42A27DB-BD31-4B8C-83A1-F6EECF244321}">
                <p14:modId xmlns:p14="http://schemas.microsoft.com/office/powerpoint/2010/main" val="1528714876"/>
              </p:ext>
            </p:extLst>
          </p:nvPr>
        </p:nvGraphicFramePr>
        <p:xfrm>
          <a:off x="178714" y="5932820"/>
          <a:ext cx="5613401" cy="742629"/>
        </p:xfrm>
        <a:graphic>
          <a:graphicData uri="http://schemas.openxmlformats.org/presentationml/2006/ole">
            <mc:AlternateContent xmlns:mc="http://schemas.openxmlformats.org/markup-compatibility/2006">
              <mc:Choice xmlns:v="urn:schemas-microsoft-com:vml" Requires="v">
                <p:oleObj name="Equation" r:id="rId4" imgW="3377880" imgH="444240" progId="Equation.DSMT4">
                  <p:embed/>
                </p:oleObj>
              </mc:Choice>
              <mc:Fallback>
                <p:oleObj name="Equation" r:id="rId4" imgW="3377880" imgH="444240" progId="Equation.DSMT4">
                  <p:embed/>
                  <p:pic>
                    <p:nvPicPr>
                      <p:cNvPr id="8" name="Object 12">
                        <a:extLst>
                          <a:ext uri="{FF2B5EF4-FFF2-40B4-BE49-F238E27FC236}">
                            <a16:creationId xmlns:a16="http://schemas.microsoft.com/office/drawing/2014/main" id="{76B1C708-F5DC-4C7F-8481-A051C6997605}"/>
                          </a:ext>
                        </a:extLst>
                      </p:cNvPr>
                      <p:cNvPicPr>
                        <a:picLocks noChangeAspect="1" noChangeArrowheads="1"/>
                      </p:cNvPicPr>
                      <p:nvPr/>
                    </p:nvPicPr>
                    <p:blipFill>
                      <a:blip r:embed="rId5"/>
                      <a:srcRect/>
                      <a:stretch>
                        <a:fillRect/>
                      </a:stretch>
                    </p:blipFill>
                    <p:spPr bwMode="auto">
                      <a:xfrm>
                        <a:off x="178714" y="5932820"/>
                        <a:ext cx="5613401" cy="742629"/>
                      </a:xfrm>
                      <a:prstGeom prst="rect">
                        <a:avLst/>
                      </a:prstGeom>
                      <a:noFill/>
                      <a:ln>
                        <a:noFill/>
                      </a:ln>
                      <a:effectLst/>
                    </p:spPr>
                  </p:pic>
                </p:oleObj>
              </mc:Fallback>
            </mc:AlternateContent>
          </a:graphicData>
        </a:graphic>
      </p:graphicFrame>
      <p:pic>
        <p:nvPicPr>
          <p:cNvPr id="5" name="Picture 4" descr="Chart, line chart&#10;&#10;Description automatically generated">
            <a:extLst>
              <a:ext uri="{FF2B5EF4-FFF2-40B4-BE49-F238E27FC236}">
                <a16:creationId xmlns:a16="http://schemas.microsoft.com/office/drawing/2014/main" id="{D936B5CC-0D94-2859-C1DC-3361F45695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361" y="1095907"/>
            <a:ext cx="4419600" cy="4419600"/>
          </a:xfrm>
          <a:prstGeom prst="rect">
            <a:avLst/>
          </a:prstGeom>
        </p:spPr>
      </p:pic>
      <p:sp>
        <p:nvSpPr>
          <p:cNvPr id="6" name="TextBox 5">
            <a:extLst>
              <a:ext uri="{FF2B5EF4-FFF2-40B4-BE49-F238E27FC236}">
                <a16:creationId xmlns:a16="http://schemas.microsoft.com/office/drawing/2014/main" id="{65E9A96B-21F6-7D8F-6F93-A0793D10C93A}"/>
              </a:ext>
            </a:extLst>
          </p:cNvPr>
          <p:cNvSpPr txBox="1"/>
          <p:nvPr/>
        </p:nvSpPr>
        <p:spPr>
          <a:xfrm>
            <a:off x="273032"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7" name="Text Box 9">
            <a:extLst>
              <a:ext uri="{FF2B5EF4-FFF2-40B4-BE49-F238E27FC236}">
                <a16:creationId xmlns:a16="http://schemas.microsoft.com/office/drawing/2014/main" id="{F6B19014-1661-15E6-C44B-F9284C51A52C}"/>
              </a:ext>
            </a:extLst>
          </p:cNvPr>
          <p:cNvSpPr txBox="1">
            <a:spLocks noChangeArrowheads="1"/>
          </p:cNvSpPr>
          <p:nvPr/>
        </p:nvSpPr>
        <p:spPr bwMode="auto">
          <a:xfrm>
            <a:off x="6263633" y="857238"/>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cxnSp>
        <p:nvCxnSpPr>
          <p:cNvPr id="8" name="Straight Connector 7">
            <a:extLst>
              <a:ext uri="{FF2B5EF4-FFF2-40B4-BE49-F238E27FC236}">
                <a16:creationId xmlns:a16="http://schemas.microsoft.com/office/drawing/2014/main" id="{C18EA27F-1C79-6A85-934D-AC38EAAD4BD6}"/>
              </a:ext>
            </a:extLst>
          </p:cNvPr>
          <p:cNvCxnSpPr>
            <a:cxnSpLocks/>
          </p:cNvCxnSpPr>
          <p:nvPr/>
        </p:nvCxnSpPr>
        <p:spPr>
          <a:xfrm>
            <a:off x="6030870" y="857238"/>
            <a:ext cx="0" cy="5708022"/>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0" name="Object 12">
            <a:extLst>
              <a:ext uri="{FF2B5EF4-FFF2-40B4-BE49-F238E27FC236}">
                <a16:creationId xmlns:a16="http://schemas.microsoft.com/office/drawing/2014/main" id="{3F11201B-B0B7-FEC8-44C9-FCB96E766B6A}"/>
              </a:ext>
            </a:extLst>
          </p:cNvPr>
          <p:cNvGraphicFramePr>
            <a:graphicFrameLocks noChangeAspect="1"/>
          </p:cNvGraphicFramePr>
          <p:nvPr>
            <p:extLst>
              <p:ext uri="{D42A27DB-BD31-4B8C-83A1-F6EECF244321}">
                <p14:modId xmlns:p14="http://schemas.microsoft.com/office/powerpoint/2010/main" val="2784752561"/>
              </p:ext>
            </p:extLst>
          </p:nvPr>
        </p:nvGraphicFramePr>
        <p:xfrm>
          <a:off x="6185251" y="1365769"/>
          <a:ext cx="2171700" cy="339725"/>
        </p:xfrm>
        <a:graphic>
          <a:graphicData uri="http://schemas.openxmlformats.org/presentationml/2006/ole">
            <mc:AlternateContent xmlns:mc="http://schemas.openxmlformats.org/markup-compatibility/2006">
              <mc:Choice xmlns:v="urn:schemas-microsoft-com:vml" Requires="v">
                <p:oleObj name="Equation" r:id="rId7" imgW="1307880" imgH="203040" progId="Equation.DSMT4">
                  <p:embed/>
                </p:oleObj>
              </mc:Choice>
              <mc:Fallback>
                <p:oleObj name="Equation" r:id="rId7" imgW="1307880" imgH="203040" progId="Equation.DSMT4">
                  <p:embed/>
                  <p:pic>
                    <p:nvPicPr>
                      <p:cNvPr id="3" name="Object 12">
                        <a:extLst>
                          <a:ext uri="{FF2B5EF4-FFF2-40B4-BE49-F238E27FC236}">
                            <a16:creationId xmlns:a16="http://schemas.microsoft.com/office/drawing/2014/main" id="{F49E6C5C-F87D-353F-6407-4460B2F6F740}"/>
                          </a:ext>
                        </a:extLst>
                      </p:cNvPr>
                      <p:cNvPicPr>
                        <a:picLocks noChangeAspect="1" noChangeArrowheads="1"/>
                      </p:cNvPicPr>
                      <p:nvPr/>
                    </p:nvPicPr>
                    <p:blipFill>
                      <a:blip r:embed="rId8"/>
                      <a:srcRect/>
                      <a:stretch>
                        <a:fillRect/>
                      </a:stretch>
                    </p:blipFill>
                    <p:spPr bwMode="auto">
                      <a:xfrm>
                        <a:off x="6185251" y="1365769"/>
                        <a:ext cx="2171700" cy="339725"/>
                      </a:xfrm>
                      <a:prstGeom prst="rect">
                        <a:avLst/>
                      </a:prstGeom>
                      <a:noFill/>
                      <a:ln>
                        <a:noFill/>
                      </a:ln>
                      <a:effectLst/>
                    </p:spPr>
                  </p:pic>
                </p:oleObj>
              </mc:Fallback>
            </mc:AlternateContent>
          </a:graphicData>
        </a:graphic>
      </p:graphicFrame>
      <p:graphicFrame>
        <p:nvGraphicFramePr>
          <p:cNvPr id="11" name="Object 12">
            <a:extLst>
              <a:ext uri="{FF2B5EF4-FFF2-40B4-BE49-F238E27FC236}">
                <a16:creationId xmlns:a16="http://schemas.microsoft.com/office/drawing/2014/main" id="{632D8760-DD1A-CC8C-C29E-D0F301F71BBC}"/>
              </a:ext>
            </a:extLst>
          </p:cNvPr>
          <p:cNvGraphicFramePr>
            <a:graphicFrameLocks noChangeAspect="1"/>
          </p:cNvGraphicFramePr>
          <p:nvPr>
            <p:extLst>
              <p:ext uri="{D42A27DB-BD31-4B8C-83A1-F6EECF244321}">
                <p14:modId xmlns:p14="http://schemas.microsoft.com/office/powerpoint/2010/main" val="3441951902"/>
              </p:ext>
            </p:extLst>
          </p:nvPr>
        </p:nvGraphicFramePr>
        <p:xfrm>
          <a:off x="6437003" y="3700149"/>
          <a:ext cx="1581150" cy="742950"/>
        </p:xfrm>
        <a:graphic>
          <a:graphicData uri="http://schemas.openxmlformats.org/presentationml/2006/ole">
            <mc:AlternateContent xmlns:mc="http://schemas.openxmlformats.org/markup-compatibility/2006">
              <mc:Choice xmlns:v="urn:schemas-microsoft-com:vml" Requires="v">
                <p:oleObj name="Equation" r:id="rId9" imgW="952200" imgH="444240" progId="Equation.DSMT4">
                  <p:embed/>
                </p:oleObj>
              </mc:Choice>
              <mc:Fallback>
                <p:oleObj name="Equation" r:id="rId9" imgW="952200" imgH="444240" progId="Equation.DSMT4">
                  <p:embed/>
                  <p:pic>
                    <p:nvPicPr>
                      <p:cNvPr id="10" name="Object 12">
                        <a:extLst>
                          <a:ext uri="{FF2B5EF4-FFF2-40B4-BE49-F238E27FC236}">
                            <a16:creationId xmlns:a16="http://schemas.microsoft.com/office/drawing/2014/main" id="{3F11201B-B0B7-FEC8-44C9-FCB96E766B6A}"/>
                          </a:ext>
                        </a:extLst>
                      </p:cNvPr>
                      <p:cNvPicPr>
                        <a:picLocks noChangeAspect="1" noChangeArrowheads="1"/>
                      </p:cNvPicPr>
                      <p:nvPr/>
                    </p:nvPicPr>
                    <p:blipFill>
                      <a:blip r:embed="rId10"/>
                      <a:srcRect/>
                      <a:stretch>
                        <a:fillRect/>
                      </a:stretch>
                    </p:blipFill>
                    <p:spPr bwMode="auto">
                      <a:xfrm>
                        <a:off x="6437003" y="3700149"/>
                        <a:ext cx="1581150" cy="742950"/>
                      </a:xfrm>
                      <a:prstGeom prst="rect">
                        <a:avLst/>
                      </a:prstGeom>
                      <a:noFill/>
                      <a:ln>
                        <a:noFill/>
                      </a:ln>
                      <a:effectLst/>
                    </p:spPr>
                  </p:pic>
                </p:oleObj>
              </mc:Fallback>
            </mc:AlternateContent>
          </a:graphicData>
        </a:graphic>
      </p:graphicFrame>
      <p:graphicFrame>
        <p:nvGraphicFramePr>
          <p:cNvPr id="13" name="Object 12">
            <a:extLst>
              <a:ext uri="{FF2B5EF4-FFF2-40B4-BE49-F238E27FC236}">
                <a16:creationId xmlns:a16="http://schemas.microsoft.com/office/drawing/2014/main" id="{D679779D-B995-23CC-084B-712884309B16}"/>
              </a:ext>
            </a:extLst>
          </p:cNvPr>
          <p:cNvGraphicFramePr>
            <a:graphicFrameLocks noChangeAspect="1"/>
          </p:cNvGraphicFramePr>
          <p:nvPr>
            <p:extLst>
              <p:ext uri="{D42A27DB-BD31-4B8C-83A1-F6EECF244321}">
                <p14:modId xmlns:p14="http://schemas.microsoft.com/office/powerpoint/2010/main" val="2030187512"/>
              </p:ext>
            </p:extLst>
          </p:nvPr>
        </p:nvGraphicFramePr>
        <p:xfrm>
          <a:off x="6390633" y="1754945"/>
          <a:ext cx="1792287" cy="327025"/>
        </p:xfrm>
        <a:graphic>
          <a:graphicData uri="http://schemas.openxmlformats.org/presentationml/2006/ole">
            <mc:AlternateContent xmlns:mc="http://schemas.openxmlformats.org/markup-compatibility/2006">
              <mc:Choice xmlns:v="urn:schemas-microsoft-com:vml" Requires="v">
                <p:oleObj name="Equation" r:id="rId11" imgW="1117440" imgH="203040" progId="Equation.DSMT4">
                  <p:embed/>
                </p:oleObj>
              </mc:Choice>
              <mc:Fallback>
                <p:oleObj name="Equation" r:id="rId11" imgW="1117440" imgH="203040" progId="Equation.DSMT4">
                  <p:embed/>
                  <p:pic>
                    <p:nvPicPr>
                      <p:cNvPr id="12" name="Object 12">
                        <a:extLst>
                          <a:ext uri="{FF2B5EF4-FFF2-40B4-BE49-F238E27FC236}">
                            <a16:creationId xmlns:a16="http://schemas.microsoft.com/office/drawing/2014/main" id="{D679779D-B995-23CC-084B-712884309B16}"/>
                          </a:ext>
                        </a:extLst>
                      </p:cNvPr>
                      <p:cNvPicPr>
                        <a:picLocks noChangeAspect="1" noChangeArrowheads="1"/>
                      </p:cNvPicPr>
                      <p:nvPr/>
                    </p:nvPicPr>
                    <p:blipFill>
                      <a:blip r:embed="rId12"/>
                      <a:srcRect/>
                      <a:stretch>
                        <a:fillRect/>
                      </a:stretch>
                    </p:blipFill>
                    <p:spPr bwMode="auto">
                      <a:xfrm>
                        <a:off x="6390633" y="1754945"/>
                        <a:ext cx="1792287" cy="327025"/>
                      </a:xfrm>
                      <a:prstGeom prst="rect">
                        <a:avLst/>
                      </a:prstGeom>
                      <a:noFill/>
                      <a:ln>
                        <a:noFill/>
                      </a:ln>
                      <a:effectLst/>
                    </p:spPr>
                  </p:pic>
                </p:oleObj>
              </mc:Fallback>
            </mc:AlternateContent>
          </a:graphicData>
        </a:graphic>
      </p:graphicFrame>
      <p:graphicFrame>
        <p:nvGraphicFramePr>
          <p:cNvPr id="14" name="Object 13">
            <a:extLst>
              <a:ext uri="{FF2B5EF4-FFF2-40B4-BE49-F238E27FC236}">
                <a16:creationId xmlns:a16="http://schemas.microsoft.com/office/drawing/2014/main" id="{303E2564-2F06-D526-D53E-D8CF3E119B9F}"/>
              </a:ext>
            </a:extLst>
          </p:cNvPr>
          <p:cNvGraphicFramePr>
            <a:graphicFrameLocks noChangeAspect="1"/>
          </p:cNvGraphicFramePr>
          <p:nvPr>
            <p:extLst>
              <p:ext uri="{D42A27DB-BD31-4B8C-83A1-F6EECF244321}">
                <p14:modId xmlns:p14="http://schemas.microsoft.com/office/powerpoint/2010/main" val="3105987841"/>
              </p:ext>
            </p:extLst>
          </p:nvPr>
        </p:nvGraphicFramePr>
        <p:xfrm>
          <a:off x="6373170" y="2141298"/>
          <a:ext cx="3197225" cy="327025"/>
        </p:xfrm>
        <a:graphic>
          <a:graphicData uri="http://schemas.openxmlformats.org/presentationml/2006/ole">
            <mc:AlternateContent xmlns:mc="http://schemas.openxmlformats.org/markup-compatibility/2006">
              <mc:Choice xmlns:v="urn:schemas-microsoft-com:vml" Requires="v">
                <p:oleObj name="Equation" r:id="rId13" imgW="1993680" imgH="203040" progId="Equation.DSMT4">
                  <p:embed/>
                </p:oleObj>
              </mc:Choice>
              <mc:Fallback>
                <p:oleObj name="Equation" r:id="rId13" imgW="1993680" imgH="203040" progId="Equation.DSMT4">
                  <p:embed/>
                  <p:pic>
                    <p:nvPicPr>
                      <p:cNvPr id="13" name="Object 12">
                        <a:extLst>
                          <a:ext uri="{FF2B5EF4-FFF2-40B4-BE49-F238E27FC236}">
                            <a16:creationId xmlns:a16="http://schemas.microsoft.com/office/drawing/2014/main" id="{D679779D-B995-23CC-084B-712884309B16}"/>
                          </a:ext>
                        </a:extLst>
                      </p:cNvPr>
                      <p:cNvPicPr>
                        <a:picLocks noChangeAspect="1" noChangeArrowheads="1"/>
                      </p:cNvPicPr>
                      <p:nvPr/>
                    </p:nvPicPr>
                    <p:blipFill>
                      <a:blip r:embed="rId14"/>
                      <a:srcRect/>
                      <a:stretch>
                        <a:fillRect/>
                      </a:stretch>
                    </p:blipFill>
                    <p:spPr bwMode="auto">
                      <a:xfrm>
                        <a:off x="6373170" y="2141298"/>
                        <a:ext cx="3197225" cy="327025"/>
                      </a:xfrm>
                      <a:prstGeom prst="rect">
                        <a:avLst/>
                      </a:prstGeom>
                      <a:noFill/>
                      <a:ln>
                        <a:noFill/>
                      </a:ln>
                      <a:effectLst/>
                    </p:spPr>
                  </p:pic>
                </p:oleObj>
              </mc:Fallback>
            </mc:AlternateContent>
          </a:graphicData>
        </a:graphic>
      </p:graphicFrame>
      <p:graphicFrame>
        <p:nvGraphicFramePr>
          <p:cNvPr id="15" name="Object 14">
            <a:extLst>
              <a:ext uri="{FF2B5EF4-FFF2-40B4-BE49-F238E27FC236}">
                <a16:creationId xmlns:a16="http://schemas.microsoft.com/office/drawing/2014/main" id="{141AF54F-B427-72B8-4E16-08025A1FF008}"/>
              </a:ext>
            </a:extLst>
          </p:cNvPr>
          <p:cNvGraphicFramePr>
            <a:graphicFrameLocks noChangeAspect="1"/>
          </p:cNvGraphicFramePr>
          <p:nvPr>
            <p:extLst>
              <p:ext uri="{D42A27DB-BD31-4B8C-83A1-F6EECF244321}">
                <p14:modId xmlns:p14="http://schemas.microsoft.com/office/powerpoint/2010/main" val="3800321214"/>
              </p:ext>
            </p:extLst>
          </p:nvPr>
        </p:nvGraphicFramePr>
        <p:xfrm>
          <a:off x="6402607" y="2589865"/>
          <a:ext cx="3095625" cy="327025"/>
        </p:xfrm>
        <a:graphic>
          <a:graphicData uri="http://schemas.openxmlformats.org/presentationml/2006/ole">
            <mc:AlternateContent xmlns:mc="http://schemas.openxmlformats.org/markup-compatibility/2006">
              <mc:Choice xmlns:v="urn:schemas-microsoft-com:vml" Requires="v">
                <p:oleObj name="Equation" r:id="rId15" imgW="1930320" imgH="203040" progId="Equation.DSMT4">
                  <p:embed/>
                </p:oleObj>
              </mc:Choice>
              <mc:Fallback>
                <p:oleObj name="Equation" r:id="rId15" imgW="1930320" imgH="203040" progId="Equation.DSMT4">
                  <p:embed/>
                  <p:pic>
                    <p:nvPicPr>
                      <p:cNvPr id="14" name="Object 13">
                        <a:extLst>
                          <a:ext uri="{FF2B5EF4-FFF2-40B4-BE49-F238E27FC236}">
                            <a16:creationId xmlns:a16="http://schemas.microsoft.com/office/drawing/2014/main" id="{303E2564-2F06-D526-D53E-D8CF3E119B9F}"/>
                          </a:ext>
                        </a:extLst>
                      </p:cNvPr>
                      <p:cNvPicPr>
                        <a:picLocks noChangeAspect="1" noChangeArrowheads="1"/>
                      </p:cNvPicPr>
                      <p:nvPr/>
                    </p:nvPicPr>
                    <p:blipFill>
                      <a:blip r:embed="rId16"/>
                      <a:srcRect/>
                      <a:stretch>
                        <a:fillRect/>
                      </a:stretch>
                    </p:blipFill>
                    <p:spPr bwMode="auto">
                      <a:xfrm>
                        <a:off x="6402607" y="2589865"/>
                        <a:ext cx="3095625" cy="327025"/>
                      </a:xfrm>
                      <a:prstGeom prst="rect">
                        <a:avLst/>
                      </a:prstGeom>
                      <a:noFill/>
                      <a:ln>
                        <a:noFill/>
                      </a:ln>
                      <a:effectLst/>
                    </p:spPr>
                  </p:pic>
                </p:oleObj>
              </mc:Fallback>
            </mc:AlternateContent>
          </a:graphicData>
        </a:graphic>
      </p:graphicFrame>
      <p:graphicFrame>
        <p:nvGraphicFramePr>
          <p:cNvPr id="16" name="Object 15">
            <a:extLst>
              <a:ext uri="{FF2B5EF4-FFF2-40B4-BE49-F238E27FC236}">
                <a16:creationId xmlns:a16="http://schemas.microsoft.com/office/drawing/2014/main" id="{58A74568-33B6-B933-BD9F-F074CE467996}"/>
              </a:ext>
            </a:extLst>
          </p:cNvPr>
          <p:cNvGraphicFramePr>
            <a:graphicFrameLocks noChangeAspect="1"/>
          </p:cNvGraphicFramePr>
          <p:nvPr>
            <p:extLst>
              <p:ext uri="{D42A27DB-BD31-4B8C-83A1-F6EECF244321}">
                <p14:modId xmlns:p14="http://schemas.microsoft.com/office/powerpoint/2010/main" val="2829306940"/>
              </p:ext>
            </p:extLst>
          </p:nvPr>
        </p:nvGraphicFramePr>
        <p:xfrm>
          <a:off x="6431907" y="2932187"/>
          <a:ext cx="1709737" cy="633412"/>
        </p:xfrm>
        <a:graphic>
          <a:graphicData uri="http://schemas.openxmlformats.org/presentationml/2006/ole">
            <mc:AlternateContent xmlns:mc="http://schemas.openxmlformats.org/markup-compatibility/2006">
              <mc:Choice xmlns:v="urn:schemas-microsoft-com:vml" Requires="v">
                <p:oleObj name="Equation" r:id="rId17" imgW="1066680" imgH="393480" progId="Equation.DSMT4">
                  <p:embed/>
                </p:oleObj>
              </mc:Choice>
              <mc:Fallback>
                <p:oleObj name="Equation" r:id="rId17" imgW="1066680" imgH="393480" progId="Equation.DSMT4">
                  <p:embed/>
                  <p:pic>
                    <p:nvPicPr>
                      <p:cNvPr id="15" name="Object 14">
                        <a:extLst>
                          <a:ext uri="{FF2B5EF4-FFF2-40B4-BE49-F238E27FC236}">
                            <a16:creationId xmlns:a16="http://schemas.microsoft.com/office/drawing/2014/main" id="{141AF54F-B427-72B8-4E16-08025A1FF008}"/>
                          </a:ext>
                        </a:extLst>
                      </p:cNvPr>
                      <p:cNvPicPr>
                        <a:picLocks noChangeAspect="1" noChangeArrowheads="1"/>
                      </p:cNvPicPr>
                      <p:nvPr/>
                    </p:nvPicPr>
                    <p:blipFill>
                      <a:blip r:embed="rId18"/>
                      <a:srcRect/>
                      <a:stretch>
                        <a:fillRect/>
                      </a:stretch>
                    </p:blipFill>
                    <p:spPr bwMode="auto">
                      <a:xfrm>
                        <a:off x="6431907" y="2932187"/>
                        <a:ext cx="1709737" cy="633412"/>
                      </a:xfrm>
                      <a:prstGeom prst="rect">
                        <a:avLst/>
                      </a:prstGeom>
                      <a:noFill/>
                      <a:ln>
                        <a:noFill/>
                      </a:ln>
                      <a:effectLst/>
                    </p:spPr>
                  </p:pic>
                </p:oleObj>
              </mc:Fallback>
            </mc:AlternateContent>
          </a:graphicData>
        </a:graphic>
      </p:graphicFrame>
      <p:graphicFrame>
        <p:nvGraphicFramePr>
          <p:cNvPr id="17" name="Object 16">
            <a:extLst>
              <a:ext uri="{FF2B5EF4-FFF2-40B4-BE49-F238E27FC236}">
                <a16:creationId xmlns:a16="http://schemas.microsoft.com/office/drawing/2014/main" id="{67E570A1-22D8-A799-3E75-F36545441128}"/>
              </a:ext>
            </a:extLst>
          </p:cNvPr>
          <p:cNvGraphicFramePr>
            <a:graphicFrameLocks noChangeAspect="1"/>
          </p:cNvGraphicFramePr>
          <p:nvPr>
            <p:extLst>
              <p:ext uri="{D42A27DB-BD31-4B8C-83A1-F6EECF244321}">
                <p14:modId xmlns:p14="http://schemas.microsoft.com/office/powerpoint/2010/main" val="1092836927"/>
              </p:ext>
            </p:extLst>
          </p:nvPr>
        </p:nvGraphicFramePr>
        <p:xfrm>
          <a:off x="739833" y="1651672"/>
          <a:ext cx="936625" cy="327025"/>
        </p:xfrm>
        <a:graphic>
          <a:graphicData uri="http://schemas.openxmlformats.org/presentationml/2006/ole">
            <mc:AlternateContent xmlns:mc="http://schemas.openxmlformats.org/markup-compatibility/2006">
              <mc:Choice xmlns:v="urn:schemas-microsoft-com:vml" Requires="v">
                <p:oleObj name="Equation" r:id="rId19" imgW="583920" imgH="203040" progId="Equation.DSMT4">
                  <p:embed/>
                </p:oleObj>
              </mc:Choice>
              <mc:Fallback>
                <p:oleObj name="Equation" r:id="rId19" imgW="583920" imgH="203040" progId="Equation.DSMT4">
                  <p:embed/>
                  <p:pic>
                    <p:nvPicPr>
                      <p:cNvPr id="13" name="Object 12">
                        <a:extLst>
                          <a:ext uri="{FF2B5EF4-FFF2-40B4-BE49-F238E27FC236}">
                            <a16:creationId xmlns:a16="http://schemas.microsoft.com/office/drawing/2014/main" id="{D679779D-B995-23CC-084B-712884309B16}"/>
                          </a:ext>
                        </a:extLst>
                      </p:cNvPr>
                      <p:cNvPicPr>
                        <a:picLocks noChangeAspect="1" noChangeArrowheads="1"/>
                      </p:cNvPicPr>
                      <p:nvPr/>
                    </p:nvPicPr>
                    <p:blipFill>
                      <a:blip r:embed="rId20"/>
                      <a:srcRect/>
                      <a:stretch>
                        <a:fillRect/>
                      </a:stretch>
                    </p:blipFill>
                    <p:spPr bwMode="auto">
                      <a:xfrm>
                        <a:off x="739833" y="1651672"/>
                        <a:ext cx="936625" cy="327025"/>
                      </a:xfrm>
                      <a:prstGeom prst="rect">
                        <a:avLst/>
                      </a:prstGeom>
                      <a:noFill/>
                      <a:ln>
                        <a:noFill/>
                      </a:ln>
                      <a:effectLst/>
                    </p:spPr>
                  </p:pic>
                </p:oleObj>
              </mc:Fallback>
            </mc:AlternateContent>
          </a:graphicData>
        </a:graphic>
      </p:graphicFrame>
      <p:graphicFrame>
        <p:nvGraphicFramePr>
          <p:cNvPr id="18" name="Object 17">
            <a:extLst>
              <a:ext uri="{FF2B5EF4-FFF2-40B4-BE49-F238E27FC236}">
                <a16:creationId xmlns:a16="http://schemas.microsoft.com/office/drawing/2014/main" id="{82AD97A7-3E90-E317-5499-1673FFC6D217}"/>
              </a:ext>
            </a:extLst>
          </p:cNvPr>
          <p:cNvGraphicFramePr>
            <a:graphicFrameLocks noChangeAspect="1"/>
          </p:cNvGraphicFramePr>
          <p:nvPr>
            <p:extLst>
              <p:ext uri="{D42A27DB-BD31-4B8C-83A1-F6EECF244321}">
                <p14:modId xmlns:p14="http://schemas.microsoft.com/office/powerpoint/2010/main" val="2020811351"/>
              </p:ext>
            </p:extLst>
          </p:nvPr>
        </p:nvGraphicFramePr>
        <p:xfrm>
          <a:off x="631768" y="4430610"/>
          <a:ext cx="917575" cy="327025"/>
        </p:xfrm>
        <a:graphic>
          <a:graphicData uri="http://schemas.openxmlformats.org/presentationml/2006/ole">
            <mc:AlternateContent xmlns:mc="http://schemas.openxmlformats.org/markup-compatibility/2006">
              <mc:Choice xmlns:v="urn:schemas-microsoft-com:vml" Requires="v">
                <p:oleObj name="Equation" r:id="rId21" imgW="571320" imgH="203040" progId="Equation.DSMT4">
                  <p:embed/>
                </p:oleObj>
              </mc:Choice>
              <mc:Fallback>
                <p:oleObj name="Equation" r:id="rId21" imgW="571320" imgH="203040" progId="Equation.DSMT4">
                  <p:embed/>
                  <p:pic>
                    <p:nvPicPr>
                      <p:cNvPr id="17" name="Object 16">
                        <a:extLst>
                          <a:ext uri="{FF2B5EF4-FFF2-40B4-BE49-F238E27FC236}">
                            <a16:creationId xmlns:a16="http://schemas.microsoft.com/office/drawing/2014/main" id="{67E570A1-22D8-A799-3E75-F36545441128}"/>
                          </a:ext>
                        </a:extLst>
                      </p:cNvPr>
                      <p:cNvPicPr>
                        <a:picLocks noChangeAspect="1" noChangeArrowheads="1"/>
                      </p:cNvPicPr>
                      <p:nvPr/>
                    </p:nvPicPr>
                    <p:blipFill>
                      <a:blip r:embed="rId22"/>
                      <a:srcRect/>
                      <a:stretch>
                        <a:fillRect/>
                      </a:stretch>
                    </p:blipFill>
                    <p:spPr bwMode="auto">
                      <a:xfrm>
                        <a:off x="631768" y="4430610"/>
                        <a:ext cx="917575" cy="327025"/>
                      </a:xfrm>
                      <a:prstGeom prst="rect">
                        <a:avLst/>
                      </a:prstGeom>
                      <a:noFill/>
                      <a:ln>
                        <a:noFill/>
                      </a:ln>
                      <a:effectLst/>
                    </p:spPr>
                  </p:pic>
                </p:oleObj>
              </mc:Fallback>
            </mc:AlternateContent>
          </a:graphicData>
        </a:graphic>
      </p:graphicFrame>
      <p:graphicFrame>
        <p:nvGraphicFramePr>
          <p:cNvPr id="19" name="Object 18">
            <a:extLst>
              <a:ext uri="{FF2B5EF4-FFF2-40B4-BE49-F238E27FC236}">
                <a16:creationId xmlns:a16="http://schemas.microsoft.com/office/drawing/2014/main" id="{A8A1B3FF-EB80-880D-D813-E04F4939A52A}"/>
              </a:ext>
            </a:extLst>
          </p:cNvPr>
          <p:cNvGraphicFramePr>
            <a:graphicFrameLocks noChangeAspect="1"/>
          </p:cNvGraphicFramePr>
          <p:nvPr>
            <p:extLst>
              <p:ext uri="{D42A27DB-BD31-4B8C-83A1-F6EECF244321}">
                <p14:modId xmlns:p14="http://schemas.microsoft.com/office/powerpoint/2010/main" val="50960738"/>
              </p:ext>
            </p:extLst>
          </p:nvPr>
        </p:nvGraphicFramePr>
        <p:xfrm>
          <a:off x="8163186" y="2930046"/>
          <a:ext cx="428625" cy="633413"/>
        </p:xfrm>
        <a:graphic>
          <a:graphicData uri="http://schemas.openxmlformats.org/presentationml/2006/ole">
            <mc:AlternateContent xmlns:mc="http://schemas.openxmlformats.org/markup-compatibility/2006">
              <mc:Choice xmlns:v="urn:schemas-microsoft-com:vml" Requires="v">
                <p:oleObj name="Equation" r:id="rId23" imgW="266400" imgH="393480" progId="Equation.DSMT4">
                  <p:embed/>
                </p:oleObj>
              </mc:Choice>
              <mc:Fallback>
                <p:oleObj name="Equation" r:id="rId23" imgW="266400" imgH="393480" progId="Equation.DSMT4">
                  <p:embed/>
                  <p:pic>
                    <p:nvPicPr>
                      <p:cNvPr id="16" name="Object 15">
                        <a:extLst>
                          <a:ext uri="{FF2B5EF4-FFF2-40B4-BE49-F238E27FC236}">
                            <a16:creationId xmlns:a16="http://schemas.microsoft.com/office/drawing/2014/main" id="{58A74568-33B6-B933-BD9F-F074CE467996}"/>
                          </a:ext>
                        </a:extLst>
                      </p:cNvPr>
                      <p:cNvPicPr>
                        <a:picLocks noChangeAspect="1" noChangeArrowheads="1"/>
                      </p:cNvPicPr>
                      <p:nvPr/>
                    </p:nvPicPr>
                    <p:blipFill>
                      <a:blip r:embed="rId24"/>
                      <a:srcRect/>
                      <a:stretch>
                        <a:fillRect/>
                      </a:stretch>
                    </p:blipFill>
                    <p:spPr bwMode="auto">
                      <a:xfrm>
                        <a:off x="8163186" y="2930046"/>
                        <a:ext cx="428625" cy="633413"/>
                      </a:xfrm>
                      <a:prstGeom prst="rect">
                        <a:avLst/>
                      </a:prstGeom>
                      <a:noFill/>
                      <a:ln>
                        <a:noFill/>
                      </a:ln>
                      <a:effectLst/>
                    </p:spPr>
                  </p:pic>
                </p:oleObj>
              </mc:Fallback>
            </mc:AlternateContent>
          </a:graphicData>
        </a:graphic>
      </p:graphicFrame>
      <p:graphicFrame>
        <p:nvGraphicFramePr>
          <p:cNvPr id="20" name="Object 12">
            <a:extLst>
              <a:ext uri="{FF2B5EF4-FFF2-40B4-BE49-F238E27FC236}">
                <a16:creationId xmlns:a16="http://schemas.microsoft.com/office/drawing/2014/main" id="{2EEED39B-0962-406E-9708-DEFA21B75B9F}"/>
              </a:ext>
            </a:extLst>
          </p:cNvPr>
          <p:cNvGraphicFramePr>
            <a:graphicFrameLocks noChangeAspect="1"/>
          </p:cNvGraphicFramePr>
          <p:nvPr>
            <p:extLst>
              <p:ext uri="{D42A27DB-BD31-4B8C-83A1-F6EECF244321}">
                <p14:modId xmlns:p14="http://schemas.microsoft.com/office/powerpoint/2010/main" val="2415717986"/>
              </p:ext>
            </p:extLst>
          </p:nvPr>
        </p:nvGraphicFramePr>
        <p:xfrm>
          <a:off x="8014180" y="3634358"/>
          <a:ext cx="2994025" cy="919162"/>
        </p:xfrm>
        <a:graphic>
          <a:graphicData uri="http://schemas.openxmlformats.org/presentationml/2006/ole">
            <mc:AlternateContent xmlns:mc="http://schemas.openxmlformats.org/markup-compatibility/2006">
              <mc:Choice xmlns:v="urn:schemas-microsoft-com:vml" Requires="v">
                <p:oleObj name="Equation" r:id="rId25" imgW="1866600" imgH="571320" progId="Equation.DSMT4">
                  <p:embed/>
                </p:oleObj>
              </mc:Choice>
              <mc:Fallback>
                <p:oleObj name="Equation" r:id="rId25" imgW="1866600" imgH="571320" progId="Equation.DSMT4">
                  <p:embed/>
                  <p:pic>
                    <p:nvPicPr>
                      <p:cNvPr id="2" name="Object 12">
                        <a:extLst>
                          <a:ext uri="{FF2B5EF4-FFF2-40B4-BE49-F238E27FC236}">
                            <a16:creationId xmlns:a16="http://schemas.microsoft.com/office/drawing/2014/main" id="{86B6B2E8-94AF-836E-EB96-61092E1ED5E1}"/>
                          </a:ext>
                        </a:extLst>
                      </p:cNvPr>
                      <p:cNvPicPr>
                        <a:picLocks noChangeAspect="1" noChangeArrowheads="1"/>
                      </p:cNvPicPr>
                      <p:nvPr/>
                    </p:nvPicPr>
                    <p:blipFill>
                      <a:blip r:embed="rId26"/>
                      <a:srcRect/>
                      <a:stretch>
                        <a:fillRect/>
                      </a:stretch>
                    </p:blipFill>
                    <p:spPr bwMode="auto">
                      <a:xfrm>
                        <a:off x="8014180" y="3634358"/>
                        <a:ext cx="2994025" cy="919162"/>
                      </a:xfrm>
                      <a:prstGeom prst="rect">
                        <a:avLst/>
                      </a:prstGeom>
                      <a:noFill/>
                      <a:ln>
                        <a:noFill/>
                      </a:ln>
                      <a:effectLst/>
                    </p:spPr>
                  </p:pic>
                </p:oleObj>
              </mc:Fallback>
            </mc:AlternateContent>
          </a:graphicData>
        </a:graphic>
      </p:graphicFrame>
      <p:graphicFrame>
        <p:nvGraphicFramePr>
          <p:cNvPr id="21" name="Object 12">
            <a:extLst>
              <a:ext uri="{FF2B5EF4-FFF2-40B4-BE49-F238E27FC236}">
                <a16:creationId xmlns:a16="http://schemas.microsoft.com/office/drawing/2014/main" id="{41A6F378-C23E-D4AF-AAFA-D1D072FD8F92}"/>
              </a:ext>
            </a:extLst>
          </p:cNvPr>
          <p:cNvGraphicFramePr>
            <a:graphicFrameLocks noChangeAspect="1"/>
          </p:cNvGraphicFramePr>
          <p:nvPr>
            <p:extLst>
              <p:ext uri="{D42A27DB-BD31-4B8C-83A1-F6EECF244321}">
                <p14:modId xmlns:p14="http://schemas.microsoft.com/office/powerpoint/2010/main" val="1889704662"/>
              </p:ext>
            </p:extLst>
          </p:nvPr>
        </p:nvGraphicFramePr>
        <p:xfrm>
          <a:off x="8086512" y="4494932"/>
          <a:ext cx="2687638" cy="755650"/>
        </p:xfrm>
        <a:graphic>
          <a:graphicData uri="http://schemas.openxmlformats.org/presentationml/2006/ole">
            <mc:AlternateContent xmlns:mc="http://schemas.openxmlformats.org/markup-compatibility/2006">
              <mc:Choice xmlns:v="urn:schemas-microsoft-com:vml" Requires="v">
                <p:oleObj name="Equation" r:id="rId27" imgW="1676160" imgH="469800" progId="Equation.DSMT4">
                  <p:embed/>
                </p:oleObj>
              </mc:Choice>
              <mc:Fallback>
                <p:oleObj name="Equation" r:id="rId27" imgW="1676160" imgH="469800" progId="Equation.DSMT4">
                  <p:embed/>
                  <p:pic>
                    <p:nvPicPr>
                      <p:cNvPr id="20" name="Object 12">
                        <a:extLst>
                          <a:ext uri="{FF2B5EF4-FFF2-40B4-BE49-F238E27FC236}">
                            <a16:creationId xmlns:a16="http://schemas.microsoft.com/office/drawing/2014/main" id="{2EEED39B-0962-406E-9708-DEFA21B75B9F}"/>
                          </a:ext>
                        </a:extLst>
                      </p:cNvPr>
                      <p:cNvPicPr>
                        <a:picLocks noChangeAspect="1" noChangeArrowheads="1"/>
                      </p:cNvPicPr>
                      <p:nvPr/>
                    </p:nvPicPr>
                    <p:blipFill>
                      <a:blip r:embed="rId28"/>
                      <a:srcRect/>
                      <a:stretch>
                        <a:fillRect/>
                      </a:stretch>
                    </p:blipFill>
                    <p:spPr bwMode="auto">
                      <a:xfrm>
                        <a:off x="8086512" y="4494932"/>
                        <a:ext cx="2687638" cy="755650"/>
                      </a:xfrm>
                      <a:prstGeom prst="rect">
                        <a:avLst/>
                      </a:prstGeom>
                      <a:noFill/>
                      <a:ln>
                        <a:noFill/>
                      </a:ln>
                      <a:effectLst/>
                    </p:spPr>
                  </p:pic>
                </p:oleObj>
              </mc:Fallback>
            </mc:AlternateContent>
          </a:graphicData>
        </a:graphic>
      </p:graphicFrame>
      <p:graphicFrame>
        <p:nvGraphicFramePr>
          <p:cNvPr id="22" name="Object 12">
            <a:extLst>
              <a:ext uri="{FF2B5EF4-FFF2-40B4-BE49-F238E27FC236}">
                <a16:creationId xmlns:a16="http://schemas.microsoft.com/office/drawing/2014/main" id="{D3565188-995F-3969-F3EF-EC1117F4FD47}"/>
              </a:ext>
            </a:extLst>
          </p:cNvPr>
          <p:cNvGraphicFramePr>
            <a:graphicFrameLocks noChangeAspect="1"/>
          </p:cNvGraphicFramePr>
          <p:nvPr>
            <p:extLst>
              <p:ext uri="{D42A27DB-BD31-4B8C-83A1-F6EECF244321}">
                <p14:modId xmlns:p14="http://schemas.microsoft.com/office/powerpoint/2010/main" val="205777645"/>
              </p:ext>
            </p:extLst>
          </p:nvPr>
        </p:nvGraphicFramePr>
        <p:xfrm>
          <a:off x="8086512" y="5250582"/>
          <a:ext cx="1506538" cy="776288"/>
        </p:xfrm>
        <a:graphic>
          <a:graphicData uri="http://schemas.openxmlformats.org/presentationml/2006/ole">
            <mc:AlternateContent xmlns:mc="http://schemas.openxmlformats.org/markup-compatibility/2006">
              <mc:Choice xmlns:v="urn:schemas-microsoft-com:vml" Requires="v">
                <p:oleObj name="Equation" r:id="rId29" imgW="939600" imgH="482400" progId="Equation.DSMT4">
                  <p:embed/>
                </p:oleObj>
              </mc:Choice>
              <mc:Fallback>
                <p:oleObj name="Equation" r:id="rId29" imgW="939600" imgH="482400" progId="Equation.DSMT4">
                  <p:embed/>
                  <p:pic>
                    <p:nvPicPr>
                      <p:cNvPr id="21" name="Object 12">
                        <a:extLst>
                          <a:ext uri="{FF2B5EF4-FFF2-40B4-BE49-F238E27FC236}">
                            <a16:creationId xmlns:a16="http://schemas.microsoft.com/office/drawing/2014/main" id="{41A6F378-C23E-D4AF-AAFA-D1D072FD8F92}"/>
                          </a:ext>
                        </a:extLst>
                      </p:cNvPr>
                      <p:cNvPicPr>
                        <a:picLocks noChangeAspect="1" noChangeArrowheads="1"/>
                      </p:cNvPicPr>
                      <p:nvPr/>
                    </p:nvPicPr>
                    <p:blipFill>
                      <a:blip r:embed="rId30"/>
                      <a:srcRect/>
                      <a:stretch>
                        <a:fillRect/>
                      </a:stretch>
                    </p:blipFill>
                    <p:spPr bwMode="auto">
                      <a:xfrm>
                        <a:off x="8086512" y="5250582"/>
                        <a:ext cx="1506538" cy="776288"/>
                      </a:xfrm>
                      <a:prstGeom prst="rect">
                        <a:avLst/>
                      </a:prstGeom>
                      <a:noFill/>
                      <a:ln>
                        <a:noFill/>
                      </a:ln>
                      <a:effectLst/>
                    </p:spPr>
                  </p:pic>
                </p:oleObj>
              </mc:Fallback>
            </mc:AlternateContent>
          </a:graphicData>
        </a:graphic>
      </p:graphicFrame>
      <p:graphicFrame>
        <p:nvGraphicFramePr>
          <p:cNvPr id="23" name="Object 12">
            <a:extLst>
              <a:ext uri="{FF2B5EF4-FFF2-40B4-BE49-F238E27FC236}">
                <a16:creationId xmlns:a16="http://schemas.microsoft.com/office/drawing/2014/main" id="{11F488DD-61CA-6E6A-C84F-CBE519D2FA0F}"/>
              </a:ext>
            </a:extLst>
          </p:cNvPr>
          <p:cNvGraphicFramePr>
            <a:graphicFrameLocks noChangeAspect="1"/>
          </p:cNvGraphicFramePr>
          <p:nvPr>
            <p:extLst>
              <p:ext uri="{D42A27DB-BD31-4B8C-83A1-F6EECF244321}">
                <p14:modId xmlns:p14="http://schemas.microsoft.com/office/powerpoint/2010/main" val="3468666419"/>
              </p:ext>
            </p:extLst>
          </p:nvPr>
        </p:nvGraphicFramePr>
        <p:xfrm>
          <a:off x="8095963" y="6012161"/>
          <a:ext cx="754062" cy="654050"/>
        </p:xfrm>
        <a:graphic>
          <a:graphicData uri="http://schemas.openxmlformats.org/presentationml/2006/ole">
            <mc:AlternateContent xmlns:mc="http://schemas.openxmlformats.org/markup-compatibility/2006">
              <mc:Choice xmlns:v="urn:schemas-microsoft-com:vml" Requires="v">
                <p:oleObj name="Equation" r:id="rId31" imgW="469800" imgH="406080" progId="Equation.DSMT4">
                  <p:embed/>
                </p:oleObj>
              </mc:Choice>
              <mc:Fallback>
                <p:oleObj name="Equation" r:id="rId31" imgW="469800" imgH="406080" progId="Equation.DSMT4">
                  <p:embed/>
                  <p:pic>
                    <p:nvPicPr>
                      <p:cNvPr id="22" name="Object 12">
                        <a:extLst>
                          <a:ext uri="{FF2B5EF4-FFF2-40B4-BE49-F238E27FC236}">
                            <a16:creationId xmlns:a16="http://schemas.microsoft.com/office/drawing/2014/main" id="{D3565188-995F-3969-F3EF-EC1117F4FD47}"/>
                          </a:ext>
                        </a:extLst>
                      </p:cNvPr>
                      <p:cNvPicPr>
                        <a:picLocks noChangeAspect="1" noChangeArrowheads="1"/>
                      </p:cNvPicPr>
                      <p:nvPr/>
                    </p:nvPicPr>
                    <p:blipFill>
                      <a:blip r:embed="rId32"/>
                      <a:srcRect/>
                      <a:stretch>
                        <a:fillRect/>
                      </a:stretch>
                    </p:blipFill>
                    <p:spPr bwMode="auto">
                      <a:xfrm>
                        <a:off x="8095963" y="6012161"/>
                        <a:ext cx="754062" cy="654050"/>
                      </a:xfrm>
                      <a:prstGeom prst="rect">
                        <a:avLst/>
                      </a:prstGeom>
                      <a:noFill/>
                      <a:ln>
                        <a:noFill/>
                      </a:ln>
                      <a:effectLst/>
                    </p:spPr>
                  </p:pic>
                </p:oleObj>
              </mc:Fallback>
            </mc:AlternateContent>
          </a:graphicData>
        </a:graphic>
      </p:graphicFrame>
      <p:graphicFrame>
        <p:nvGraphicFramePr>
          <p:cNvPr id="24" name="Object 12">
            <a:extLst>
              <a:ext uri="{FF2B5EF4-FFF2-40B4-BE49-F238E27FC236}">
                <a16:creationId xmlns:a16="http://schemas.microsoft.com/office/drawing/2014/main" id="{81AE13B1-5549-9935-224E-47EE1C523841}"/>
              </a:ext>
            </a:extLst>
          </p:cNvPr>
          <p:cNvGraphicFramePr>
            <a:graphicFrameLocks noChangeAspect="1"/>
          </p:cNvGraphicFramePr>
          <p:nvPr>
            <p:extLst>
              <p:ext uri="{D42A27DB-BD31-4B8C-83A1-F6EECF244321}">
                <p14:modId xmlns:p14="http://schemas.microsoft.com/office/powerpoint/2010/main" val="1144708815"/>
              </p:ext>
            </p:extLst>
          </p:nvPr>
        </p:nvGraphicFramePr>
        <p:xfrm>
          <a:off x="8891787" y="6013450"/>
          <a:ext cx="427038" cy="654050"/>
        </p:xfrm>
        <a:graphic>
          <a:graphicData uri="http://schemas.openxmlformats.org/presentationml/2006/ole">
            <mc:AlternateContent xmlns:mc="http://schemas.openxmlformats.org/markup-compatibility/2006">
              <mc:Choice xmlns:v="urn:schemas-microsoft-com:vml" Requires="v">
                <p:oleObj name="Equation" r:id="rId33" imgW="266400" imgH="406080" progId="Equation.DSMT4">
                  <p:embed/>
                </p:oleObj>
              </mc:Choice>
              <mc:Fallback>
                <p:oleObj name="Equation" r:id="rId33" imgW="266400" imgH="406080" progId="Equation.DSMT4">
                  <p:embed/>
                  <p:pic>
                    <p:nvPicPr>
                      <p:cNvPr id="23" name="Object 12">
                        <a:extLst>
                          <a:ext uri="{FF2B5EF4-FFF2-40B4-BE49-F238E27FC236}">
                            <a16:creationId xmlns:a16="http://schemas.microsoft.com/office/drawing/2014/main" id="{11F488DD-61CA-6E6A-C84F-CBE519D2FA0F}"/>
                          </a:ext>
                        </a:extLst>
                      </p:cNvPr>
                      <p:cNvPicPr>
                        <a:picLocks noChangeAspect="1" noChangeArrowheads="1"/>
                      </p:cNvPicPr>
                      <p:nvPr/>
                    </p:nvPicPr>
                    <p:blipFill>
                      <a:blip r:embed="rId34"/>
                      <a:srcRect/>
                      <a:stretch>
                        <a:fillRect/>
                      </a:stretch>
                    </p:blipFill>
                    <p:spPr bwMode="auto">
                      <a:xfrm>
                        <a:off x="8891787" y="6013450"/>
                        <a:ext cx="427038" cy="654050"/>
                      </a:xfrm>
                      <a:prstGeom prst="rect">
                        <a:avLst/>
                      </a:prstGeom>
                      <a:noFill/>
                      <a:ln>
                        <a:noFill/>
                      </a:ln>
                      <a:effectLst/>
                    </p:spPr>
                  </p:pic>
                </p:oleObj>
              </mc:Fallback>
            </mc:AlternateContent>
          </a:graphicData>
        </a:graphic>
      </p:graphicFrame>
      <p:graphicFrame>
        <p:nvGraphicFramePr>
          <p:cNvPr id="25" name="Object 12">
            <a:extLst>
              <a:ext uri="{FF2B5EF4-FFF2-40B4-BE49-F238E27FC236}">
                <a16:creationId xmlns:a16="http://schemas.microsoft.com/office/drawing/2014/main" id="{B6EE8507-2F85-2B24-77CE-ECE2F4587F00}"/>
              </a:ext>
            </a:extLst>
          </p:cNvPr>
          <p:cNvGraphicFramePr>
            <a:graphicFrameLocks noChangeAspect="1"/>
          </p:cNvGraphicFramePr>
          <p:nvPr>
            <p:extLst>
              <p:ext uri="{D42A27DB-BD31-4B8C-83A1-F6EECF244321}">
                <p14:modId xmlns:p14="http://schemas.microsoft.com/office/powerpoint/2010/main" val="1767850359"/>
              </p:ext>
            </p:extLst>
          </p:nvPr>
        </p:nvGraphicFramePr>
        <p:xfrm>
          <a:off x="9347428" y="6024791"/>
          <a:ext cx="427038" cy="633412"/>
        </p:xfrm>
        <a:graphic>
          <a:graphicData uri="http://schemas.openxmlformats.org/presentationml/2006/ole">
            <mc:AlternateContent xmlns:mc="http://schemas.openxmlformats.org/markup-compatibility/2006">
              <mc:Choice xmlns:v="urn:schemas-microsoft-com:vml" Requires="v">
                <p:oleObj name="Equation" r:id="rId35" imgW="266400" imgH="393480" progId="Equation.DSMT4">
                  <p:embed/>
                </p:oleObj>
              </mc:Choice>
              <mc:Fallback>
                <p:oleObj name="Equation" r:id="rId35" imgW="266400" imgH="393480" progId="Equation.DSMT4">
                  <p:embed/>
                  <p:pic>
                    <p:nvPicPr>
                      <p:cNvPr id="24" name="Object 12">
                        <a:extLst>
                          <a:ext uri="{FF2B5EF4-FFF2-40B4-BE49-F238E27FC236}">
                            <a16:creationId xmlns:a16="http://schemas.microsoft.com/office/drawing/2014/main" id="{81AE13B1-5549-9935-224E-47EE1C523841}"/>
                          </a:ext>
                        </a:extLst>
                      </p:cNvPr>
                      <p:cNvPicPr>
                        <a:picLocks noChangeAspect="1" noChangeArrowheads="1"/>
                      </p:cNvPicPr>
                      <p:nvPr/>
                    </p:nvPicPr>
                    <p:blipFill>
                      <a:blip r:embed="rId36"/>
                      <a:srcRect/>
                      <a:stretch>
                        <a:fillRect/>
                      </a:stretch>
                    </p:blipFill>
                    <p:spPr bwMode="auto">
                      <a:xfrm>
                        <a:off x="9347428" y="6024791"/>
                        <a:ext cx="427038" cy="63341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840937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dissolv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500"/>
                                        <p:tgtEl>
                                          <p:spTgt spid="1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500"/>
                                        <p:tgtEl>
                                          <p:spTgt spid="20"/>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fade">
                                      <p:cBhvr>
                                        <p:cTn id="94" dur="500"/>
                                        <p:tgtEl>
                                          <p:spTgt spid="22"/>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fade">
                                      <p:cBhvr>
                                        <p:cTn id="99" dur="500"/>
                                        <p:tgtEl>
                                          <p:spTgt spid="2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fade">
                                      <p:cBhvr>
                                        <p:cTn id="104" dur="500"/>
                                        <p:tgtEl>
                                          <p:spTgt spid="24"/>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7F5D4-9E45-7593-3150-8D95092ED07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AC037E3-BA9E-A8C6-CC95-C2C7F395CCB5}"/>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8">
            <a:extLst>
              <a:ext uri="{FF2B5EF4-FFF2-40B4-BE49-F238E27FC236}">
                <a16:creationId xmlns:a16="http://schemas.microsoft.com/office/drawing/2014/main" id="{02720AD3-E2E8-8CB5-0683-8A67FF9CF2A3}"/>
              </a:ext>
            </a:extLst>
          </p:cNvPr>
          <p:cNvGraphicFramePr>
            <a:graphicFrameLocks noChangeAspect="1"/>
          </p:cNvGraphicFramePr>
          <p:nvPr>
            <p:extLst>
              <p:ext uri="{D42A27DB-BD31-4B8C-83A1-F6EECF244321}">
                <p14:modId xmlns:p14="http://schemas.microsoft.com/office/powerpoint/2010/main" val="1234309734"/>
              </p:ext>
            </p:extLst>
          </p:nvPr>
        </p:nvGraphicFramePr>
        <p:xfrm>
          <a:off x="1764118" y="172934"/>
          <a:ext cx="6956136" cy="669636"/>
        </p:xfrm>
        <a:graphic>
          <a:graphicData uri="http://schemas.openxmlformats.org/presentationml/2006/ole">
            <mc:AlternateContent xmlns:mc="http://schemas.openxmlformats.org/markup-compatibility/2006">
              <mc:Choice xmlns:v="urn:schemas-microsoft-com:vml" Requires="v">
                <p:oleObj name="Equation" r:id="rId2" imgW="4101840" imgH="393480" progId="Equation.DSMT4">
                  <p:embed/>
                </p:oleObj>
              </mc:Choice>
              <mc:Fallback>
                <p:oleObj name="Equation" r:id="rId2" imgW="4101840" imgH="393480" progId="Equation.DSMT4">
                  <p:embed/>
                  <p:pic>
                    <p:nvPicPr>
                      <p:cNvPr id="4" name="Object 8"/>
                      <p:cNvPicPr>
                        <a:picLocks noChangeAspect="1" noChangeArrowheads="1"/>
                      </p:cNvPicPr>
                      <p:nvPr/>
                    </p:nvPicPr>
                    <p:blipFill>
                      <a:blip r:embed="rId3"/>
                      <a:srcRect/>
                      <a:stretch>
                        <a:fillRect/>
                      </a:stretch>
                    </p:blipFill>
                    <p:spPr bwMode="auto">
                      <a:xfrm>
                        <a:off x="1764118" y="172934"/>
                        <a:ext cx="6956136" cy="669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Box 2">
            <a:extLst>
              <a:ext uri="{FF2B5EF4-FFF2-40B4-BE49-F238E27FC236}">
                <a16:creationId xmlns:a16="http://schemas.microsoft.com/office/drawing/2014/main" id="{4CA240E4-E8DB-B659-A1CD-69E1F7DA8A6D}"/>
              </a:ext>
            </a:extLst>
          </p:cNvPr>
          <p:cNvSpPr txBox="1"/>
          <p:nvPr/>
        </p:nvSpPr>
        <p:spPr>
          <a:xfrm>
            <a:off x="273032" y="260771"/>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5" name="Text Box 9">
            <a:extLst>
              <a:ext uri="{FF2B5EF4-FFF2-40B4-BE49-F238E27FC236}">
                <a16:creationId xmlns:a16="http://schemas.microsoft.com/office/drawing/2014/main" id="{1625499F-D16E-85D2-E416-205FFC4D7BEE}"/>
              </a:ext>
            </a:extLst>
          </p:cNvPr>
          <p:cNvSpPr txBox="1">
            <a:spLocks noChangeArrowheads="1"/>
          </p:cNvSpPr>
          <p:nvPr/>
        </p:nvSpPr>
        <p:spPr bwMode="auto">
          <a:xfrm>
            <a:off x="274124" y="910072"/>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aphicFrame>
        <p:nvGraphicFramePr>
          <p:cNvPr id="6" name="Object 8">
            <a:extLst>
              <a:ext uri="{FF2B5EF4-FFF2-40B4-BE49-F238E27FC236}">
                <a16:creationId xmlns:a16="http://schemas.microsoft.com/office/drawing/2014/main" id="{72965151-1F54-6839-957B-B7BF80856F99}"/>
              </a:ext>
            </a:extLst>
          </p:cNvPr>
          <p:cNvGraphicFramePr>
            <a:graphicFrameLocks noChangeAspect="1"/>
          </p:cNvGraphicFramePr>
          <p:nvPr>
            <p:extLst>
              <p:ext uri="{D42A27DB-BD31-4B8C-83A1-F6EECF244321}">
                <p14:modId xmlns:p14="http://schemas.microsoft.com/office/powerpoint/2010/main" val="2857070125"/>
              </p:ext>
            </p:extLst>
          </p:nvPr>
        </p:nvGraphicFramePr>
        <p:xfrm>
          <a:off x="307975" y="1498600"/>
          <a:ext cx="4911725" cy="865188"/>
        </p:xfrm>
        <a:graphic>
          <a:graphicData uri="http://schemas.openxmlformats.org/presentationml/2006/ole">
            <mc:AlternateContent xmlns:mc="http://schemas.openxmlformats.org/markup-compatibility/2006">
              <mc:Choice xmlns:v="urn:schemas-microsoft-com:vml" Requires="v">
                <p:oleObj name="Equation" r:id="rId4" imgW="2895480" imgH="507960" progId="Equation.DSMT4">
                  <p:embed/>
                </p:oleObj>
              </mc:Choice>
              <mc:Fallback>
                <p:oleObj name="Equation" r:id="rId4" imgW="2895480" imgH="507960" progId="Equation.DSMT4">
                  <p:embed/>
                  <p:pic>
                    <p:nvPicPr>
                      <p:cNvPr id="2" name="Object 8">
                        <a:extLst>
                          <a:ext uri="{FF2B5EF4-FFF2-40B4-BE49-F238E27FC236}">
                            <a16:creationId xmlns:a16="http://schemas.microsoft.com/office/drawing/2014/main" id="{02720AD3-E2E8-8CB5-0683-8A67FF9CF2A3}"/>
                          </a:ext>
                        </a:extLst>
                      </p:cNvPr>
                      <p:cNvPicPr>
                        <a:picLocks noChangeAspect="1" noChangeArrowheads="1"/>
                      </p:cNvPicPr>
                      <p:nvPr/>
                    </p:nvPicPr>
                    <p:blipFill>
                      <a:blip r:embed="rId5"/>
                      <a:srcRect/>
                      <a:stretch>
                        <a:fillRect/>
                      </a:stretch>
                    </p:blipFill>
                    <p:spPr bwMode="auto">
                      <a:xfrm>
                        <a:off x="307975" y="1498600"/>
                        <a:ext cx="4911725" cy="86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 name="Picture 6">
            <a:extLst>
              <a:ext uri="{FF2B5EF4-FFF2-40B4-BE49-F238E27FC236}">
                <a16:creationId xmlns:a16="http://schemas.microsoft.com/office/drawing/2014/main" id="{A9A6B833-DA6C-DCE4-F695-162A67D71195}"/>
              </a:ext>
            </a:extLst>
          </p:cNvPr>
          <p:cNvPicPr>
            <a:picLocks noChangeAspect="1"/>
          </p:cNvPicPr>
          <p:nvPr/>
        </p:nvPicPr>
        <p:blipFill>
          <a:blip r:embed="rId6"/>
          <a:stretch>
            <a:fillRect/>
          </a:stretch>
        </p:blipFill>
        <p:spPr>
          <a:xfrm>
            <a:off x="1121316" y="1510974"/>
            <a:ext cx="1276311" cy="316987"/>
          </a:xfrm>
          <a:prstGeom prst="rect">
            <a:avLst/>
          </a:prstGeom>
        </p:spPr>
      </p:pic>
      <p:pic>
        <p:nvPicPr>
          <p:cNvPr id="8" name="Picture 7">
            <a:extLst>
              <a:ext uri="{FF2B5EF4-FFF2-40B4-BE49-F238E27FC236}">
                <a16:creationId xmlns:a16="http://schemas.microsoft.com/office/drawing/2014/main" id="{26DED5FD-3265-94F5-0C8F-64D244956833}"/>
              </a:ext>
            </a:extLst>
          </p:cNvPr>
          <p:cNvPicPr>
            <a:picLocks noChangeAspect="1"/>
          </p:cNvPicPr>
          <p:nvPr/>
        </p:nvPicPr>
        <p:blipFill>
          <a:blip r:embed="rId6"/>
          <a:stretch>
            <a:fillRect/>
          </a:stretch>
        </p:blipFill>
        <p:spPr>
          <a:xfrm>
            <a:off x="2397627" y="1512864"/>
            <a:ext cx="654759" cy="316987"/>
          </a:xfrm>
          <a:prstGeom prst="rect">
            <a:avLst/>
          </a:prstGeom>
        </p:spPr>
      </p:pic>
      <p:pic>
        <p:nvPicPr>
          <p:cNvPr id="9" name="Picture 8">
            <a:extLst>
              <a:ext uri="{FF2B5EF4-FFF2-40B4-BE49-F238E27FC236}">
                <a16:creationId xmlns:a16="http://schemas.microsoft.com/office/drawing/2014/main" id="{7CF1439E-4CD4-2C99-E7BC-12F6EE3BBEC1}"/>
              </a:ext>
            </a:extLst>
          </p:cNvPr>
          <p:cNvPicPr>
            <a:picLocks noChangeAspect="1"/>
          </p:cNvPicPr>
          <p:nvPr/>
        </p:nvPicPr>
        <p:blipFill>
          <a:blip r:embed="rId6"/>
          <a:stretch>
            <a:fillRect/>
          </a:stretch>
        </p:blipFill>
        <p:spPr>
          <a:xfrm>
            <a:off x="3052386" y="1526460"/>
            <a:ext cx="717047" cy="316987"/>
          </a:xfrm>
          <a:prstGeom prst="rect">
            <a:avLst/>
          </a:prstGeom>
        </p:spPr>
      </p:pic>
      <p:pic>
        <p:nvPicPr>
          <p:cNvPr id="10" name="Picture 9">
            <a:extLst>
              <a:ext uri="{FF2B5EF4-FFF2-40B4-BE49-F238E27FC236}">
                <a16:creationId xmlns:a16="http://schemas.microsoft.com/office/drawing/2014/main" id="{8DCCBC38-BC54-EC25-AA9A-004491DCC3B7}"/>
              </a:ext>
            </a:extLst>
          </p:cNvPr>
          <p:cNvPicPr>
            <a:picLocks noChangeAspect="1"/>
          </p:cNvPicPr>
          <p:nvPr/>
        </p:nvPicPr>
        <p:blipFill>
          <a:blip r:embed="rId6"/>
          <a:stretch>
            <a:fillRect/>
          </a:stretch>
        </p:blipFill>
        <p:spPr>
          <a:xfrm>
            <a:off x="3786036" y="1512864"/>
            <a:ext cx="1356002" cy="316987"/>
          </a:xfrm>
          <a:prstGeom prst="rect">
            <a:avLst/>
          </a:prstGeom>
        </p:spPr>
      </p:pic>
      <p:pic>
        <p:nvPicPr>
          <p:cNvPr id="11" name="Picture 10">
            <a:extLst>
              <a:ext uri="{FF2B5EF4-FFF2-40B4-BE49-F238E27FC236}">
                <a16:creationId xmlns:a16="http://schemas.microsoft.com/office/drawing/2014/main" id="{60FE4E74-3EE5-9A9F-453A-35E698426FE2}"/>
              </a:ext>
            </a:extLst>
          </p:cNvPr>
          <p:cNvPicPr>
            <a:picLocks noChangeAspect="1"/>
          </p:cNvPicPr>
          <p:nvPr/>
        </p:nvPicPr>
        <p:blipFill>
          <a:blip r:embed="rId6"/>
          <a:stretch>
            <a:fillRect/>
          </a:stretch>
        </p:blipFill>
        <p:spPr>
          <a:xfrm>
            <a:off x="1139014" y="1833463"/>
            <a:ext cx="4080685" cy="119593"/>
          </a:xfrm>
          <a:prstGeom prst="rect">
            <a:avLst/>
          </a:prstGeom>
        </p:spPr>
      </p:pic>
      <p:pic>
        <p:nvPicPr>
          <p:cNvPr id="12" name="Picture 11">
            <a:extLst>
              <a:ext uri="{FF2B5EF4-FFF2-40B4-BE49-F238E27FC236}">
                <a16:creationId xmlns:a16="http://schemas.microsoft.com/office/drawing/2014/main" id="{CC974FB7-B505-EE68-3A6F-94DC1A009215}"/>
              </a:ext>
            </a:extLst>
          </p:cNvPr>
          <p:cNvPicPr>
            <a:picLocks noChangeAspect="1"/>
          </p:cNvPicPr>
          <p:nvPr/>
        </p:nvPicPr>
        <p:blipFill>
          <a:blip r:embed="rId6"/>
          <a:stretch>
            <a:fillRect/>
          </a:stretch>
        </p:blipFill>
        <p:spPr>
          <a:xfrm>
            <a:off x="2374385" y="1915693"/>
            <a:ext cx="1579244" cy="430251"/>
          </a:xfrm>
          <a:prstGeom prst="rect">
            <a:avLst/>
          </a:prstGeom>
        </p:spPr>
      </p:pic>
      <p:graphicFrame>
        <p:nvGraphicFramePr>
          <p:cNvPr id="13" name="Object 8">
            <a:extLst>
              <a:ext uri="{FF2B5EF4-FFF2-40B4-BE49-F238E27FC236}">
                <a16:creationId xmlns:a16="http://schemas.microsoft.com/office/drawing/2014/main" id="{51FBF467-1799-4A9A-D0A8-32C83F5BAC02}"/>
              </a:ext>
            </a:extLst>
          </p:cNvPr>
          <p:cNvGraphicFramePr>
            <a:graphicFrameLocks noChangeAspect="1"/>
          </p:cNvGraphicFramePr>
          <p:nvPr>
            <p:extLst>
              <p:ext uri="{D42A27DB-BD31-4B8C-83A1-F6EECF244321}">
                <p14:modId xmlns:p14="http://schemas.microsoft.com/office/powerpoint/2010/main" val="1951416713"/>
              </p:ext>
            </p:extLst>
          </p:nvPr>
        </p:nvGraphicFramePr>
        <p:xfrm>
          <a:off x="273032" y="3509496"/>
          <a:ext cx="5751513" cy="865188"/>
        </p:xfrm>
        <a:graphic>
          <a:graphicData uri="http://schemas.openxmlformats.org/presentationml/2006/ole">
            <mc:AlternateContent xmlns:mc="http://schemas.openxmlformats.org/markup-compatibility/2006">
              <mc:Choice xmlns:v="urn:schemas-microsoft-com:vml" Requires="v">
                <p:oleObj name="Equation" r:id="rId7" imgW="3390840" imgH="507960" progId="Equation.DSMT4">
                  <p:embed/>
                </p:oleObj>
              </mc:Choice>
              <mc:Fallback>
                <p:oleObj name="Equation" r:id="rId7" imgW="3390840" imgH="507960" progId="Equation.DSMT4">
                  <p:embed/>
                  <p:pic>
                    <p:nvPicPr>
                      <p:cNvPr id="6" name="Object 8">
                        <a:extLst>
                          <a:ext uri="{FF2B5EF4-FFF2-40B4-BE49-F238E27FC236}">
                            <a16:creationId xmlns:a16="http://schemas.microsoft.com/office/drawing/2014/main" id="{72965151-1F54-6839-957B-B7BF80856F99}"/>
                          </a:ext>
                        </a:extLst>
                      </p:cNvPr>
                      <p:cNvPicPr>
                        <a:picLocks noChangeAspect="1" noChangeArrowheads="1"/>
                      </p:cNvPicPr>
                      <p:nvPr/>
                    </p:nvPicPr>
                    <p:blipFill>
                      <a:blip r:embed="rId8"/>
                      <a:srcRect/>
                      <a:stretch>
                        <a:fillRect/>
                      </a:stretch>
                    </p:blipFill>
                    <p:spPr bwMode="auto">
                      <a:xfrm>
                        <a:off x="273032" y="3509496"/>
                        <a:ext cx="5751513" cy="86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8">
            <a:extLst>
              <a:ext uri="{FF2B5EF4-FFF2-40B4-BE49-F238E27FC236}">
                <a16:creationId xmlns:a16="http://schemas.microsoft.com/office/drawing/2014/main" id="{D97EABC4-2D75-33AC-0070-7614CC2A4AE6}"/>
              </a:ext>
            </a:extLst>
          </p:cNvPr>
          <p:cNvGraphicFramePr>
            <a:graphicFrameLocks noChangeAspect="1"/>
          </p:cNvGraphicFramePr>
          <p:nvPr>
            <p:extLst>
              <p:ext uri="{D42A27DB-BD31-4B8C-83A1-F6EECF244321}">
                <p14:modId xmlns:p14="http://schemas.microsoft.com/office/powerpoint/2010/main" val="1233207199"/>
              </p:ext>
            </p:extLst>
          </p:nvPr>
        </p:nvGraphicFramePr>
        <p:xfrm>
          <a:off x="273032" y="2446018"/>
          <a:ext cx="4394200" cy="865188"/>
        </p:xfrm>
        <a:graphic>
          <a:graphicData uri="http://schemas.openxmlformats.org/presentationml/2006/ole">
            <mc:AlternateContent xmlns:mc="http://schemas.openxmlformats.org/markup-compatibility/2006">
              <mc:Choice xmlns:v="urn:schemas-microsoft-com:vml" Requires="v">
                <p:oleObj name="Equation" r:id="rId9" imgW="2590560" imgH="507960" progId="Equation.DSMT4">
                  <p:embed/>
                </p:oleObj>
              </mc:Choice>
              <mc:Fallback>
                <p:oleObj name="Equation" r:id="rId9" imgW="2590560" imgH="507960" progId="Equation.DSMT4">
                  <p:embed/>
                  <p:pic>
                    <p:nvPicPr>
                      <p:cNvPr id="6" name="Object 8">
                        <a:extLst>
                          <a:ext uri="{FF2B5EF4-FFF2-40B4-BE49-F238E27FC236}">
                            <a16:creationId xmlns:a16="http://schemas.microsoft.com/office/drawing/2014/main" id="{72965151-1F54-6839-957B-B7BF80856F99}"/>
                          </a:ext>
                        </a:extLst>
                      </p:cNvPr>
                      <p:cNvPicPr>
                        <a:picLocks noChangeAspect="1" noChangeArrowheads="1"/>
                      </p:cNvPicPr>
                      <p:nvPr/>
                    </p:nvPicPr>
                    <p:blipFill>
                      <a:blip r:embed="rId10"/>
                      <a:srcRect/>
                      <a:stretch>
                        <a:fillRect/>
                      </a:stretch>
                    </p:blipFill>
                    <p:spPr bwMode="auto">
                      <a:xfrm>
                        <a:off x="273032" y="2446018"/>
                        <a:ext cx="4394200" cy="86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8">
            <a:extLst>
              <a:ext uri="{FF2B5EF4-FFF2-40B4-BE49-F238E27FC236}">
                <a16:creationId xmlns:a16="http://schemas.microsoft.com/office/drawing/2014/main" id="{727FE06A-A5A2-4660-1877-093C8C4E2C6B}"/>
              </a:ext>
            </a:extLst>
          </p:cNvPr>
          <p:cNvGraphicFramePr>
            <a:graphicFrameLocks noChangeAspect="1"/>
          </p:cNvGraphicFramePr>
          <p:nvPr>
            <p:extLst>
              <p:ext uri="{D42A27DB-BD31-4B8C-83A1-F6EECF244321}">
                <p14:modId xmlns:p14="http://schemas.microsoft.com/office/powerpoint/2010/main" val="1951551979"/>
              </p:ext>
            </p:extLst>
          </p:nvPr>
        </p:nvGraphicFramePr>
        <p:xfrm>
          <a:off x="373564" y="4435449"/>
          <a:ext cx="4048125" cy="801688"/>
        </p:xfrm>
        <a:graphic>
          <a:graphicData uri="http://schemas.openxmlformats.org/presentationml/2006/ole">
            <mc:AlternateContent xmlns:mc="http://schemas.openxmlformats.org/markup-compatibility/2006">
              <mc:Choice xmlns:v="urn:schemas-microsoft-com:vml" Requires="v">
                <p:oleObj name="Equation" r:id="rId11" imgW="2387520" imgH="469800" progId="Equation.DSMT4">
                  <p:embed/>
                </p:oleObj>
              </mc:Choice>
              <mc:Fallback>
                <p:oleObj name="Equation" r:id="rId11" imgW="2387520" imgH="469800" progId="Equation.DSMT4">
                  <p:embed/>
                  <p:pic>
                    <p:nvPicPr>
                      <p:cNvPr id="13" name="Object 8">
                        <a:extLst>
                          <a:ext uri="{FF2B5EF4-FFF2-40B4-BE49-F238E27FC236}">
                            <a16:creationId xmlns:a16="http://schemas.microsoft.com/office/drawing/2014/main" id="{51FBF467-1799-4A9A-D0A8-32C83F5BAC02}"/>
                          </a:ext>
                        </a:extLst>
                      </p:cNvPr>
                      <p:cNvPicPr>
                        <a:picLocks noChangeAspect="1" noChangeArrowheads="1"/>
                      </p:cNvPicPr>
                      <p:nvPr/>
                    </p:nvPicPr>
                    <p:blipFill>
                      <a:blip r:embed="rId12"/>
                      <a:srcRect/>
                      <a:stretch>
                        <a:fillRect/>
                      </a:stretch>
                    </p:blipFill>
                    <p:spPr bwMode="auto">
                      <a:xfrm>
                        <a:off x="373564" y="4435449"/>
                        <a:ext cx="4048125" cy="801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8">
            <a:extLst>
              <a:ext uri="{FF2B5EF4-FFF2-40B4-BE49-F238E27FC236}">
                <a16:creationId xmlns:a16="http://schemas.microsoft.com/office/drawing/2014/main" id="{0DEC70B9-62F5-D93B-0EF1-D93A5722A795}"/>
              </a:ext>
            </a:extLst>
          </p:cNvPr>
          <p:cNvGraphicFramePr>
            <a:graphicFrameLocks noChangeAspect="1"/>
          </p:cNvGraphicFramePr>
          <p:nvPr>
            <p:extLst>
              <p:ext uri="{D42A27DB-BD31-4B8C-83A1-F6EECF244321}">
                <p14:modId xmlns:p14="http://schemas.microsoft.com/office/powerpoint/2010/main" val="3683009188"/>
              </p:ext>
            </p:extLst>
          </p:nvPr>
        </p:nvGraphicFramePr>
        <p:xfrm>
          <a:off x="461334" y="5420867"/>
          <a:ext cx="2949575" cy="801688"/>
        </p:xfrm>
        <a:graphic>
          <a:graphicData uri="http://schemas.openxmlformats.org/presentationml/2006/ole">
            <mc:AlternateContent xmlns:mc="http://schemas.openxmlformats.org/markup-compatibility/2006">
              <mc:Choice xmlns:v="urn:schemas-microsoft-com:vml" Requires="v">
                <p:oleObj name="Equation" r:id="rId13" imgW="1739880" imgH="469800" progId="Equation.DSMT4">
                  <p:embed/>
                </p:oleObj>
              </mc:Choice>
              <mc:Fallback>
                <p:oleObj name="Equation" r:id="rId13" imgW="1739880" imgH="469800" progId="Equation.DSMT4">
                  <p:embed/>
                  <p:pic>
                    <p:nvPicPr>
                      <p:cNvPr id="15" name="Object 8">
                        <a:extLst>
                          <a:ext uri="{FF2B5EF4-FFF2-40B4-BE49-F238E27FC236}">
                            <a16:creationId xmlns:a16="http://schemas.microsoft.com/office/drawing/2014/main" id="{727FE06A-A5A2-4660-1877-093C8C4E2C6B}"/>
                          </a:ext>
                        </a:extLst>
                      </p:cNvPr>
                      <p:cNvPicPr>
                        <a:picLocks noChangeAspect="1" noChangeArrowheads="1"/>
                      </p:cNvPicPr>
                      <p:nvPr/>
                    </p:nvPicPr>
                    <p:blipFill>
                      <a:blip r:embed="rId14"/>
                      <a:srcRect/>
                      <a:stretch>
                        <a:fillRect/>
                      </a:stretch>
                    </p:blipFill>
                    <p:spPr bwMode="auto">
                      <a:xfrm>
                        <a:off x="461334" y="5420867"/>
                        <a:ext cx="2949575" cy="801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7" name="Straight Connector 16">
            <a:extLst>
              <a:ext uri="{FF2B5EF4-FFF2-40B4-BE49-F238E27FC236}">
                <a16:creationId xmlns:a16="http://schemas.microsoft.com/office/drawing/2014/main" id="{7700E3EA-D328-EE4A-A621-764C860A97AD}"/>
              </a:ext>
            </a:extLst>
          </p:cNvPr>
          <p:cNvCxnSpPr/>
          <p:nvPr/>
        </p:nvCxnSpPr>
        <p:spPr>
          <a:xfrm>
            <a:off x="6393909" y="1067695"/>
            <a:ext cx="0" cy="5472545"/>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8" name="Object 8">
            <a:extLst>
              <a:ext uri="{FF2B5EF4-FFF2-40B4-BE49-F238E27FC236}">
                <a16:creationId xmlns:a16="http://schemas.microsoft.com/office/drawing/2014/main" id="{265BEC4F-CF11-0B26-098E-CE46D8783393}"/>
              </a:ext>
            </a:extLst>
          </p:cNvPr>
          <p:cNvGraphicFramePr>
            <a:graphicFrameLocks noChangeAspect="1"/>
          </p:cNvGraphicFramePr>
          <p:nvPr>
            <p:extLst>
              <p:ext uri="{D42A27DB-BD31-4B8C-83A1-F6EECF244321}">
                <p14:modId xmlns:p14="http://schemas.microsoft.com/office/powerpoint/2010/main" val="2863805002"/>
              </p:ext>
            </p:extLst>
          </p:nvPr>
        </p:nvGraphicFramePr>
        <p:xfrm>
          <a:off x="6735211" y="1067695"/>
          <a:ext cx="1916112" cy="671513"/>
        </p:xfrm>
        <a:graphic>
          <a:graphicData uri="http://schemas.openxmlformats.org/presentationml/2006/ole">
            <mc:AlternateContent xmlns:mc="http://schemas.openxmlformats.org/markup-compatibility/2006">
              <mc:Choice xmlns:v="urn:schemas-microsoft-com:vml" Requires="v">
                <p:oleObj name="Equation" r:id="rId15" imgW="1130040" imgH="393480" progId="Equation.DSMT4">
                  <p:embed/>
                </p:oleObj>
              </mc:Choice>
              <mc:Fallback>
                <p:oleObj name="Equation" r:id="rId15" imgW="1130040" imgH="393480" progId="Equation.DSMT4">
                  <p:embed/>
                  <p:pic>
                    <p:nvPicPr>
                      <p:cNvPr id="16" name="Object 8">
                        <a:extLst>
                          <a:ext uri="{FF2B5EF4-FFF2-40B4-BE49-F238E27FC236}">
                            <a16:creationId xmlns:a16="http://schemas.microsoft.com/office/drawing/2014/main" id="{0DEC70B9-62F5-D93B-0EF1-D93A5722A795}"/>
                          </a:ext>
                        </a:extLst>
                      </p:cNvPr>
                      <p:cNvPicPr>
                        <a:picLocks noChangeAspect="1" noChangeArrowheads="1"/>
                      </p:cNvPicPr>
                      <p:nvPr/>
                    </p:nvPicPr>
                    <p:blipFill>
                      <a:blip r:embed="rId16"/>
                      <a:srcRect/>
                      <a:stretch>
                        <a:fillRect/>
                      </a:stretch>
                    </p:blipFill>
                    <p:spPr bwMode="auto">
                      <a:xfrm>
                        <a:off x="6735211" y="1067695"/>
                        <a:ext cx="1916112" cy="6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8">
            <a:extLst>
              <a:ext uri="{FF2B5EF4-FFF2-40B4-BE49-F238E27FC236}">
                <a16:creationId xmlns:a16="http://schemas.microsoft.com/office/drawing/2014/main" id="{CFA34501-7C69-9CD8-7303-EB8B8EE507D5}"/>
              </a:ext>
            </a:extLst>
          </p:cNvPr>
          <p:cNvGraphicFramePr>
            <a:graphicFrameLocks noChangeAspect="1"/>
          </p:cNvGraphicFramePr>
          <p:nvPr>
            <p:extLst>
              <p:ext uri="{D42A27DB-BD31-4B8C-83A1-F6EECF244321}">
                <p14:modId xmlns:p14="http://schemas.microsoft.com/office/powerpoint/2010/main" val="2919551384"/>
              </p:ext>
            </p:extLst>
          </p:nvPr>
        </p:nvGraphicFramePr>
        <p:xfrm>
          <a:off x="6774929" y="1893888"/>
          <a:ext cx="1312863" cy="671512"/>
        </p:xfrm>
        <a:graphic>
          <a:graphicData uri="http://schemas.openxmlformats.org/presentationml/2006/ole">
            <mc:AlternateContent xmlns:mc="http://schemas.openxmlformats.org/markup-compatibility/2006">
              <mc:Choice xmlns:v="urn:schemas-microsoft-com:vml" Requires="v">
                <p:oleObj name="Equation" r:id="rId17" imgW="774360" imgH="393480" progId="Equation.DSMT4">
                  <p:embed/>
                </p:oleObj>
              </mc:Choice>
              <mc:Fallback>
                <p:oleObj name="Equation" r:id="rId17" imgW="774360" imgH="393480" progId="Equation.DSMT4">
                  <p:embed/>
                  <p:pic>
                    <p:nvPicPr>
                      <p:cNvPr id="18" name="Object 8">
                        <a:extLst>
                          <a:ext uri="{FF2B5EF4-FFF2-40B4-BE49-F238E27FC236}">
                            <a16:creationId xmlns:a16="http://schemas.microsoft.com/office/drawing/2014/main" id="{265BEC4F-CF11-0B26-098E-CE46D8783393}"/>
                          </a:ext>
                        </a:extLst>
                      </p:cNvPr>
                      <p:cNvPicPr>
                        <a:picLocks noChangeAspect="1" noChangeArrowheads="1"/>
                      </p:cNvPicPr>
                      <p:nvPr/>
                    </p:nvPicPr>
                    <p:blipFill>
                      <a:blip r:embed="rId18"/>
                      <a:srcRect/>
                      <a:stretch>
                        <a:fillRect/>
                      </a:stretch>
                    </p:blipFill>
                    <p:spPr bwMode="auto">
                      <a:xfrm>
                        <a:off x="6774929" y="1893888"/>
                        <a:ext cx="1312863" cy="671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8">
            <a:extLst>
              <a:ext uri="{FF2B5EF4-FFF2-40B4-BE49-F238E27FC236}">
                <a16:creationId xmlns:a16="http://schemas.microsoft.com/office/drawing/2014/main" id="{5D4B0E1B-C130-7F1F-B9F7-40F0D5E74FFF}"/>
              </a:ext>
            </a:extLst>
          </p:cNvPr>
          <p:cNvGraphicFramePr>
            <a:graphicFrameLocks noChangeAspect="1"/>
          </p:cNvGraphicFramePr>
          <p:nvPr>
            <p:extLst>
              <p:ext uri="{D42A27DB-BD31-4B8C-83A1-F6EECF244321}">
                <p14:modId xmlns:p14="http://schemas.microsoft.com/office/powerpoint/2010/main" val="1166522013"/>
              </p:ext>
            </p:extLst>
          </p:nvPr>
        </p:nvGraphicFramePr>
        <p:xfrm>
          <a:off x="6774929" y="2757487"/>
          <a:ext cx="1484313" cy="671513"/>
        </p:xfrm>
        <a:graphic>
          <a:graphicData uri="http://schemas.openxmlformats.org/presentationml/2006/ole">
            <mc:AlternateContent xmlns:mc="http://schemas.openxmlformats.org/markup-compatibility/2006">
              <mc:Choice xmlns:v="urn:schemas-microsoft-com:vml" Requires="v">
                <p:oleObj name="Equation" r:id="rId19" imgW="876240" imgH="393480" progId="Equation.DSMT4">
                  <p:embed/>
                </p:oleObj>
              </mc:Choice>
              <mc:Fallback>
                <p:oleObj name="Equation" r:id="rId19" imgW="876240" imgH="393480" progId="Equation.DSMT4">
                  <p:embed/>
                  <p:pic>
                    <p:nvPicPr>
                      <p:cNvPr id="19" name="Object 8">
                        <a:extLst>
                          <a:ext uri="{FF2B5EF4-FFF2-40B4-BE49-F238E27FC236}">
                            <a16:creationId xmlns:a16="http://schemas.microsoft.com/office/drawing/2014/main" id="{CFA34501-7C69-9CD8-7303-EB8B8EE507D5}"/>
                          </a:ext>
                        </a:extLst>
                      </p:cNvPr>
                      <p:cNvPicPr>
                        <a:picLocks noChangeAspect="1" noChangeArrowheads="1"/>
                      </p:cNvPicPr>
                      <p:nvPr/>
                    </p:nvPicPr>
                    <p:blipFill>
                      <a:blip r:embed="rId20"/>
                      <a:srcRect/>
                      <a:stretch>
                        <a:fillRect/>
                      </a:stretch>
                    </p:blipFill>
                    <p:spPr bwMode="auto">
                      <a:xfrm>
                        <a:off x="6774929" y="2757487"/>
                        <a:ext cx="1484313" cy="6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74035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1000"/>
                                        <p:tgtEl>
                                          <p:spTgt spid="17"/>
                                        </p:tgtEl>
                                      </p:cBhvr>
                                    </p:animEffect>
                                    <p:anim calcmode="lin" valueType="num">
                                      <p:cBhvr>
                                        <p:cTn id="78" dur="1000" fill="hold"/>
                                        <p:tgtEl>
                                          <p:spTgt spid="17"/>
                                        </p:tgtEl>
                                        <p:attrNameLst>
                                          <p:attrName>ppt_x</p:attrName>
                                        </p:attrNameLst>
                                      </p:cBhvr>
                                      <p:tavLst>
                                        <p:tav tm="0">
                                          <p:val>
                                            <p:strVal val="#ppt_x"/>
                                          </p:val>
                                        </p:tav>
                                        <p:tav tm="100000">
                                          <p:val>
                                            <p:strVal val="#ppt_x"/>
                                          </p:val>
                                        </p:tav>
                                      </p:tavLst>
                                    </p:anim>
                                    <p:anim calcmode="lin" valueType="num">
                                      <p:cBhvr>
                                        <p:cTn id="7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500"/>
                                        <p:tgtEl>
                                          <p:spTgt spid="1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500"/>
                                        <p:tgtEl>
                                          <p:spTgt spid="19"/>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79985-F6BA-8EB3-D924-011664D8C28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9332169-D4A6-B9D1-4C27-4EC09AA57C39}"/>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4">
            <a:extLst>
              <a:ext uri="{FF2B5EF4-FFF2-40B4-BE49-F238E27FC236}">
                <a16:creationId xmlns:a16="http://schemas.microsoft.com/office/drawing/2014/main" id="{F72D80FE-4B85-7BAD-4201-DC8E7336FFDF}"/>
              </a:ext>
            </a:extLst>
          </p:cNvPr>
          <p:cNvGraphicFramePr>
            <a:graphicFrameLocks noChangeAspect="1"/>
          </p:cNvGraphicFramePr>
          <p:nvPr>
            <p:extLst>
              <p:ext uri="{D42A27DB-BD31-4B8C-83A1-F6EECF244321}">
                <p14:modId xmlns:p14="http://schemas.microsoft.com/office/powerpoint/2010/main" val="4229979445"/>
              </p:ext>
            </p:extLst>
          </p:nvPr>
        </p:nvGraphicFramePr>
        <p:xfrm>
          <a:off x="1656894" y="308406"/>
          <a:ext cx="10221913" cy="2838450"/>
        </p:xfrm>
        <a:graphic>
          <a:graphicData uri="http://schemas.openxmlformats.org/presentationml/2006/ole">
            <mc:AlternateContent xmlns:mc="http://schemas.openxmlformats.org/markup-compatibility/2006">
              <mc:Choice xmlns:v="urn:schemas-microsoft-com:vml" Requires="v">
                <p:oleObj name="Equation" r:id="rId2" imgW="5715000" imgH="1587240" progId="Equation.DSMT4">
                  <p:embed/>
                </p:oleObj>
              </mc:Choice>
              <mc:Fallback>
                <p:oleObj name="Equation" r:id="rId2" imgW="5715000" imgH="1587240" progId="Equation.DSMT4">
                  <p:embed/>
                  <p:pic>
                    <p:nvPicPr>
                      <p:cNvPr id="10" name="Object 4"/>
                      <p:cNvPicPr>
                        <a:picLocks noChangeAspect="1" noChangeArrowheads="1"/>
                      </p:cNvPicPr>
                      <p:nvPr/>
                    </p:nvPicPr>
                    <p:blipFill>
                      <a:blip r:embed="rId3"/>
                      <a:srcRect/>
                      <a:stretch>
                        <a:fillRect/>
                      </a:stretch>
                    </p:blipFill>
                    <p:spPr bwMode="auto">
                      <a:xfrm>
                        <a:off x="1656894" y="308406"/>
                        <a:ext cx="10221913" cy="2838450"/>
                      </a:xfrm>
                      <a:prstGeom prst="rect">
                        <a:avLst/>
                      </a:prstGeom>
                      <a:noFill/>
                      <a:ln>
                        <a:noFill/>
                      </a:ln>
                      <a:effectLst/>
                    </p:spPr>
                  </p:pic>
                </p:oleObj>
              </mc:Fallback>
            </mc:AlternateContent>
          </a:graphicData>
        </a:graphic>
      </p:graphicFrame>
      <p:sp>
        <p:nvSpPr>
          <p:cNvPr id="3" name="TextBox 2">
            <a:extLst>
              <a:ext uri="{FF2B5EF4-FFF2-40B4-BE49-F238E27FC236}">
                <a16:creationId xmlns:a16="http://schemas.microsoft.com/office/drawing/2014/main" id="{76203F9B-04EF-53B5-9B5F-00ECB4752F21}"/>
              </a:ext>
            </a:extLst>
          </p:cNvPr>
          <p:cNvSpPr txBox="1"/>
          <p:nvPr/>
        </p:nvSpPr>
        <p:spPr>
          <a:xfrm>
            <a:off x="273032"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5" name="Text Box 9">
            <a:extLst>
              <a:ext uri="{FF2B5EF4-FFF2-40B4-BE49-F238E27FC236}">
                <a16:creationId xmlns:a16="http://schemas.microsoft.com/office/drawing/2014/main" id="{3E31A05A-CBAA-EF98-6963-D130AEDDE809}"/>
              </a:ext>
            </a:extLst>
          </p:cNvPr>
          <p:cNvSpPr txBox="1">
            <a:spLocks noChangeArrowheads="1"/>
          </p:cNvSpPr>
          <p:nvPr/>
        </p:nvSpPr>
        <p:spPr bwMode="auto">
          <a:xfrm>
            <a:off x="273032" y="3129892"/>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pic>
        <p:nvPicPr>
          <p:cNvPr id="6" name="Picture 5">
            <a:extLst>
              <a:ext uri="{FF2B5EF4-FFF2-40B4-BE49-F238E27FC236}">
                <a16:creationId xmlns:a16="http://schemas.microsoft.com/office/drawing/2014/main" id="{08159042-E797-CB29-4EBA-FC1FD191BE72}"/>
              </a:ext>
            </a:extLst>
          </p:cNvPr>
          <p:cNvPicPr>
            <a:picLocks noChangeAspect="1"/>
          </p:cNvPicPr>
          <p:nvPr/>
        </p:nvPicPr>
        <p:blipFill>
          <a:blip r:embed="rId4"/>
          <a:stretch>
            <a:fillRect/>
          </a:stretch>
        </p:blipFill>
        <p:spPr>
          <a:xfrm>
            <a:off x="604019" y="913807"/>
            <a:ext cx="614336" cy="463579"/>
          </a:xfrm>
          <a:prstGeom prst="rect">
            <a:avLst/>
          </a:prstGeom>
        </p:spPr>
      </p:pic>
      <p:graphicFrame>
        <p:nvGraphicFramePr>
          <p:cNvPr id="7" name="Object 4">
            <a:extLst>
              <a:ext uri="{FF2B5EF4-FFF2-40B4-BE49-F238E27FC236}">
                <a16:creationId xmlns:a16="http://schemas.microsoft.com/office/drawing/2014/main" id="{843CEFF2-0FC6-B6C6-003A-5769BC575784}"/>
              </a:ext>
            </a:extLst>
          </p:cNvPr>
          <p:cNvGraphicFramePr>
            <a:graphicFrameLocks noChangeAspect="1"/>
          </p:cNvGraphicFramePr>
          <p:nvPr>
            <p:extLst>
              <p:ext uri="{D42A27DB-BD31-4B8C-83A1-F6EECF244321}">
                <p14:modId xmlns:p14="http://schemas.microsoft.com/office/powerpoint/2010/main" val="1860339121"/>
              </p:ext>
            </p:extLst>
          </p:nvPr>
        </p:nvGraphicFramePr>
        <p:xfrm>
          <a:off x="273032" y="3687294"/>
          <a:ext cx="10220325" cy="361950"/>
        </p:xfrm>
        <a:graphic>
          <a:graphicData uri="http://schemas.openxmlformats.org/presentationml/2006/ole">
            <mc:AlternateContent xmlns:mc="http://schemas.openxmlformats.org/markup-compatibility/2006">
              <mc:Choice xmlns:v="urn:schemas-microsoft-com:vml" Requires="v">
                <p:oleObj name="Equation" r:id="rId5" imgW="5715000" imgH="203040" progId="Equation.DSMT4">
                  <p:embed/>
                </p:oleObj>
              </mc:Choice>
              <mc:Fallback>
                <p:oleObj name="Equation" r:id="rId5" imgW="5715000" imgH="203040" progId="Equation.DSMT4">
                  <p:embed/>
                  <p:pic>
                    <p:nvPicPr>
                      <p:cNvPr id="2" name="Object 4">
                        <a:extLst>
                          <a:ext uri="{FF2B5EF4-FFF2-40B4-BE49-F238E27FC236}">
                            <a16:creationId xmlns:a16="http://schemas.microsoft.com/office/drawing/2014/main" id="{F72D80FE-4B85-7BAD-4201-DC8E7336FFDF}"/>
                          </a:ext>
                        </a:extLst>
                      </p:cNvPr>
                      <p:cNvPicPr>
                        <a:picLocks noChangeAspect="1" noChangeArrowheads="1"/>
                      </p:cNvPicPr>
                      <p:nvPr/>
                    </p:nvPicPr>
                    <p:blipFill>
                      <a:blip r:embed="rId6"/>
                      <a:srcRect/>
                      <a:stretch>
                        <a:fillRect/>
                      </a:stretch>
                    </p:blipFill>
                    <p:spPr bwMode="auto">
                      <a:xfrm>
                        <a:off x="273032" y="3687294"/>
                        <a:ext cx="10220325" cy="361950"/>
                      </a:xfrm>
                      <a:prstGeom prst="rect">
                        <a:avLst/>
                      </a:prstGeom>
                      <a:noFill/>
                      <a:ln>
                        <a:noFill/>
                      </a:ln>
                      <a:effectLst/>
                    </p:spPr>
                  </p:pic>
                </p:oleObj>
              </mc:Fallback>
            </mc:AlternateContent>
          </a:graphicData>
        </a:graphic>
      </p:graphicFrame>
      <p:graphicFrame>
        <p:nvGraphicFramePr>
          <p:cNvPr id="8" name="Object 4">
            <a:extLst>
              <a:ext uri="{FF2B5EF4-FFF2-40B4-BE49-F238E27FC236}">
                <a16:creationId xmlns:a16="http://schemas.microsoft.com/office/drawing/2014/main" id="{768A359B-02DF-F545-115D-D03209A1F68A}"/>
              </a:ext>
            </a:extLst>
          </p:cNvPr>
          <p:cNvGraphicFramePr>
            <a:graphicFrameLocks noChangeAspect="1"/>
          </p:cNvGraphicFramePr>
          <p:nvPr>
            <p:extLst>
              <p:ext uri="{D42A27DB-BD31-4B8C-83A1-F6EECF244321}">
                <p14:modId xmlns:p14="http://schemas.microsoft.com/office/powerpoint/2010/main" val="2449342769"/>
              </p:ext>
            </p:extLst>
          </p:nvPr>
        </p:nvGraphicFramePr>
        <p:xfrm>
          <a:off x="362287" y="4134176"/>
          <a:ext cx="2589213" cy="407988"/>
        </p:xfrm>
        <a:graphic>
          <a:graphicData uri="http://schemas.openxmlformats.org/presentationml/2006/ole">
            <mc:AlternateContent xmlns:mc="http://schemas.openxmlformats.org/markup-compatibility/2006">
              <mc:Choice xmlns:v="urn:schemas-microsoft-com:vml" Requires="v">
                <p:oleObj name="Equation" r:id="rId7" imgW="1447560" imgH="228600" progId="Equation.DSMT4">
                  <p:embed/>
                </p:oleObj>
              </mc:Choice>
              <mc:Fallback>
                <p:oleObj name="Equation" r:id="rId7" imgW="1447560" imgH="228600" progId="Equation.DSMT4">
                  <p:embed/>
                  <p:pic>
                    <p:nvPicPr>
                      <p:cNvPr id="7" name="Object 4">
                        <a:extLst>
                          <a:ext uri="{FF2B5EF4-FFF2-40B4-BE49-F238E27FC236}">
                            <a16:creationId xmlns:a16="http://schemas.microsoft.com/office/drawing/2014/main" id="{843CEFF2-0FC6-B6C6-003A-5769BC575784}"/>
                          </a:ext>
                        </a:extLst>
                      </p:cNvPr>
                      <p:cNvPicPr>
                        <a:picLocks noChangeAspect="1" noChangeArrowheads="1"/>
                      </p:cNvPicPr>
                      <p:nvPr/>
                    </p:nvPicPr>
                    <p:blipFill>
                      <a:blip r:embed="rId8"/>
                      <a:srcRect/>
                      <a:stretch>
                        <a:fillRect/>
                      </a:stretch>
                    </p:blipFill>
                    <p:spPr bwMode="auto">
                      <a:xfrm>
                        <a:off x="362287" y="4134176"/>
                        <a:ext cx="2589213" cy="407988"/>
                      </a:xfrm>
                      <a:prstGeom prst="rect">
                        <a:avLst/>
                      </a:prstGeom>
                      <a:noFill/>
                      <a:ln>
                        <a:noFill/>
                      </a:ln>
                      <a:effectLst/>
                    </p:spPr>
                  </p:pic>
                </p:oleObj>
              </mc:Fallback>
            </mc:AlternateContent>
          </a:graphicData>
        </a:graphic>
      </p:graphicFrame>
      <p:graphicFrame>
        <p:nvGraphicFramePr>
          <p:cNvPr id="9" name="Object 4">
            <a:extLst>
              <a:ext uri="{FF2B5EF4-FFF2-40B4-BE49-F238E27FC236}">
                <a16:creationId xmlns:a16="http://schemas.microsoft.com/office/drawing/2014/main" id="{BF313AA4-B1D4-3C1C-C418-FF96A02E5315}"/>
              </a:ext>
            </a:extLst>
          </p:cNvPr>
          <p:cNvGraphicFramePr>
            <a:graphicFrameLocks noChangeAspect="1"/>
          </p:cNvGraphicFramePr>
          <p:nvPr>
            <p:extLst>
              <p:ext uri="{D42A27DB-BD31-4B8C-83A1-F6EECF244321}">
                <p14:modId xmlns:p14="http://schemas.microsoft.com/office/powerpoint/2010/main" val="1460589017"/>
              </p:ext>
            </p:extLst>
          </p:nvPr>
        </p:nvGraphicFramePr>
        <p:xfrm>
          <a:off x="362287" y="4593660"/>
          <a:ext cx="2043113" cy="771525"/>
        </p:xfrm>
        <a:graphic>
          <a:graphicData uri="http://schemas.openxmlformats.org/presentationml/2006/ole">
            <mc:AlternateContent xmlns:mc="http://schemas.openxmlformats.org/markup-compatibility/2006">
              <mc:Choice xmlns:v="urn:schemas-microsoft-com:vml" Requires="v">
                <p:oleObj name="Equation" r:id="rId9" imgW="1143000" imgH="431640" progId="Equation.DSMT4">
                  <p:embed/>
                </p:oleObj>
              </mc:Choice>
              <mc:Fallback>
                <p:oleObj name="Equation" r:id="rId9" imgW="1143000" imgH="431640" progId="Equation.DSMT4">
                  <p:embed/>
                  <p:pic>
                    <p:nvPicPr>
                      <p:cNvPr id="8" name="Object 4">
                        <a:extLst>
                          <a:ext uri="{FF2B5EF4-FFF2-40B4-BE49-F238E27FC236}">
                            <a16:creationId xmlns:a16="http://schemas.microsoft.com/office/drawing/2014/main" id="{768A359B-02DF-F545-115D-D03209A1F68A}"/>
                          </a:ext>
                        </a:extLst>
                      </p:cNvPr>
                      <p:cNvPicPr>
                        <a:picLocks noChangeAspect="1" noChangeArrowheads="1"/>
                      </p:cNvPicPr>
                      <p:nvPr/>
                    </p:nvPicPr>
                    <p:blipFill>
                      <a:blip r:embed="rId10"/>
                      <a:srcRect/>
                      <a:stretch>
                        <a:fillRect/>
                      </a:stretch>
                    </p:blipFill>
                    <p:spPr bwMode="auto">
                      <a:xfrm>
                        <a:off x="362287" y="4593660"/>
                        <a:ext cx="2043113" cy="771525"/>
                      </a:xfrm>
                      <a:prstGeom prst="rect">
                        <a:avLst/>
                      </a:prstGeom>
                      <a:noFill/>
                      <a:ln>
                        <a:noFill/>
                      </a:ln>
                      <a:effectLst/>
                    </p:spPr>
                  </p:pic>
                </p:oleObj>
              </mc:Fallback>
            </mc:AlternateContent>
          </a:graphicData>
        </a:graphic>
      </p:graphicFrame>
      <p:graphicFrame>
        <p:nvGraphicFramePr>
          <p:cNvPr id="10" name="Object 4">
            <a:extLst>
              <a:ext uri="{FF2B5EF4-FFF2-40B4-BE49-F238E27FC236}">
                <a16:creationId xmlns:a16="http://schemas.microsoft.com/office/drawing/2014/main" id="{3EF3669B-B9FB-942F-03C1-E27D982582A3}"/>
              </a:ext>
            </a:extLst>
          </p:cNvPr>
          <p:cNvGraphicFramePr>
            <a:graphicFrameLocks noChangeAspect="1"/>
          </p:cNvGraphicFramePr>
          <p:nvPr>
            <p:extLst>
              <p:ext uri="{D42A27DB-BD31-4B8C-83A1-F6EECF244321}">
                <p14:modId xmlns:p14="http://schemas.microsoft.com/office/powerpoint/2010/main" val="4202706248"/>
              </p:ext>
            </p:extLst>
          </p:nvPr>
        </p:nvGraphicFramePr>
        <p:xfrm>
          <a:off x="181970" y="5432772"/>
          <a:ext cx="4019551" cy="409575"/>
        </p:xfrm>
        <a:graphic>
          <a:graphicData uri="http://schemas.openxmlformats.org/presentationml/2006/ole">
            <mc:AlternateContent xmlns:mc="http://schemas.openxmlformats.org/markup-compatibility/2006">
              <mc:Choice xmlns:v="urn:schemas-microsoft-com:vml" Requires="v">
                <p:oleObj name="Equation" r:id="rId11" imgW="2247840" imgH="228600" progId="Equation.DSMT4">
                  <p:embed/>
                </p:oleObj>
              </mc:Choice>
              <mc:Fallback>
                <p:oleObj name="Equation" r:id="rId11" imgW="2247840" imgH="228600" progId="Equation.DSMT4">
                  <p:embed/>
                  <p:pic>
                    <p:nvPicPr>
                      <p:cNvPr id="9" name="Object 4">
                        <a:extLst>
                          <a:ext uri="{FF2B5EF4-FFF2-40B4-BE49-F238E27FC236}">
                            <a16:creationId xmlns:a16="http://schemas.microsoft.com/office/drawing/2014/main" id="{BF313AA4-B1D4-3C1C-C418-FF96A02E5315}"/>
                          </a:ext>
                        </a:extLst>
                      </p:cNvPr>
                      <p:cNvPicPr>
                        <a:picLocks noChangeAspect="1" noChangeArrowheads="1"/>
                      </p:cNvPicPr>
                      <p:nvPr/>
                    </p:nvPicPr>
                    <p:blipFill>
                      <a:blip r:embed="rId12"/>
                      <a:srcRect/>
                      <a:stretch>
                        <a:fillRect/>
                      </a:stretch>
                    </p:blipFill>
                    <p:spPr bwMode="auto">
                      <a:xfrm>
                        <a:off x="181970" y="5432772"/>
                        <a:ext cx="4019551" cy="409575"/>
                      </a:xfrm>
                      <a:prstGeom prst="rect">
                        <a:avLst/>
                      </a:prstGeom>
                      <a:noFill/>
                      <a:ln>
                        <a:noFill/>
                      </a:ln>
                      <a:effectLst/>
                    </p:spPr>
                  </p:pic>
                </p:oleObj>
              </mc:Fallback>
            </mc:AlternateContent>
          </a:graphicData>
        </a:graphic>
      </p:graphicFrame>
      <p:graphicFrame>
        <p:nvGraphicFramePr>
          <p:cNvPr id="11" name="Object 4">
            <a:extLst>
              <a:ext uri="{FF2B5EF4-FFF2-40B4-BE49-F238E27FC236}">
                <a16:creationId xmlns:a16="http://schemas.microsoft.com/office/drawing/2014/main" id="{D932C89A-6E03-893A-E356-262DCAB775D8}"/>
              </a:ext>
            </a:extLst>
          </p:cNvPr>
          <p:cNvGraphicFramePr>
            <a:graphicFrameLocks noChangeAspect="1"/>
          </p:cNvGraphicFramePr>
          <p:nvPr>
            <p:extLst>
              <p:ext uri="{D42A27DB-BD31-4B8C-83A1-F6EECF244321}">
                <p14:modId xmlns:p14="http://schemas.microsoft.com/office/powerpoint/2010/main" val="1454809728"/>
              </p:ext>
            </p:extLst>
          </p:nvPr>
        </p:nvGraphicFramePr>
        <p:xfrm>
          <a:off x="362287" y="5904161"/>
          <a:ext cx="2906713" cy="703263"/>
        </p:xfrm>
        <a:graphic>
          <a:graphicData uri="http://schemas.openxmlformats.org/presentationml/2006/ole">
            <mc:AlternateContent xmlns:mc="http://schemas.openxmlformats.org/markup-compatibility/2006">
              <mc:Choice xmlns:v="urn:schemas-microsoft-com:vml" Requires="v">
                <p:oleObj name="Equation" r:id="rId13" imgW="1625400" imgH="393480" progId="Equation.DSMT4">
                  <p:embed/>
                </p:oleObj>
              </mc:Choice>
              <mc:Fallback>
                <p:oleObj name="Equation" r:id="rId13" imgW="1625400" imgH="393480" progId="Equation.DSMT4">
                  <p:embed/>
                  <p:pic>
                    <p:nvPicPr>
                      <p:cNvPr id="9" name="Object 4">
                        <a:extLst>
                          <a:ext uri="{FF2B5EF4-FFF2-40B4-BE49-F238E27FC236}">
                            <a16:creationId xmlns:a16="http://schemas.microsoft.com/office/drawing/2014/main" id="{BF313AA4-B1D4-3C1C-C418-FF96A02E5315}"/>
                          </a:ext>
                        </a:extLst>
                      </p:cNvPr>
                      <p:cNvPicPr>
                        <a:picLocks noChangeAspect="1" noChangeArrowheads="1"/>
                      </p:cNvPicPr>
                      <p:nvPr/>
                    </p:nvPicPr>
                    <p:blipFill>
                      <a:blip r:embed="rId14"/>
                      <a:srcRect/>
                      <a:stretch>
                        <a:fillRect/>
                      </a:stretch>
                    </p:blipFill>
                    <p:spPr bwMode="auto">
                      <a:xfrm>
                        <a:off x="362287" y="5904161"/>
                        <a:ext cx="2906713" cy="703263"/>
                      </a:xfrm>
                      <a:prstGeom prst="rect">
                        <a:avLst/>
                      </a:prstGeom>
                      <a:noFill/>
                      <a:ln>
                        <a:noFill/>
                      </a:ln>
                      <a:effectLst/>
                    </p:spPr>
                  </p:pic>
                </p:oleObj>
              </mc:Fallback>
            </mc:AlternateContent>
          </a:graphicData>
        </a:graphic>
      </p:graphicFrame>
      <p:cxnSp>
        <p:nvCxnSpPr>
          <p:cNvPr id="12" name="Straight Connector 11">
            <a:extLst>
              <a:ext uri="{FF2B5EF4-FFF2-40B4-BE49-F238E27FC236}">
                <a16:creationId xmlns:a16="http://schemas.microsoft.com/office/drawing/2014/main" id="{D5BDEA84-F0B3-D8AB-7412-FF198E4CCAF8}"/>
              </a:ext>
            </a:extLst>
          </p:cNvPr>
          <p:cNvCxnSpPr/>
          <p:nvPr/>
        </p:nvCxnSpPr>
        <p:spPr>
          <a:xfrm>
            <a:off x="4650633" y="4033933"/>
            <a:ext cx="0" cy="2552984"/>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3" name="Object 4">
            <a:extLst>
              <a:ext uri="{FF2B5EF4-FFF2-40B4-BE49-F238E27FC236}">
                <a16:creationId xmlns:a16="http://schemas.microsoft.com/office/drawing/2014/main" id="{7C0489AD-EACB-948C-C68B-A96705EA9296}"/>
              </a:ext>
            </a:extLst>
          </p:cNvPr>
          <p:cNvGraphicFramePr>
            <a:graphicFrameLocks noChangeAspect="1"/>
          </p:cNvGraphicFramePr>
          <p:nvPr>
            <p:extLst>
              <p:ext uri="{D42A27DB-BD31-4B8C-83A1-F6EECF244321}">
                <p14:modId xmlns:p14="http://schemas.microsoft.com/office/powerpoint/2010/main" val="242635791"/>
              </p:ext>
            </p:extLst>
          </p:nvPr>
        </p:nvGraphicFramePr>
        <p:xfrm>
          <a:off x="4822150" y="4090907"/>
          <a:ext cx="2474912" cy="566737"/>
        </p:xfrm>
        <a:graphic>
          <a:graphicData uri="http://schemas.openxmlformats.org/presentationml/2006/ole">
            <mc:AlternateContent xmlns:mc="http://schemas.openxmlformats.org/markup-compatibility/2006">
              <mc:Choice xmlns:v="urn:schemas-microsoft-com:vml" Requires="v">
                <p:oleObj name="Equation" r:id="rId15" imgW="1384200" imgH="317160" progId="Equation.DSMT4">
                  <p:embed/>
                </p:oleObj>
              </mc:Choice>
              <mc:Fallback>
                <p:oleObj name="Equation" r:id="rId15" imgW="1384200" imgH="317160" progId="Equation.DSMT4">
                  <p:embed/>
                  <p:pic>
                    <p:nvPicPr>
                      <p:cNvPr id="11" name="Object 4">
                        <a:extLst>
                          <a:ext uri="{FF2B5EF4-FFF2-40B4-BE49-F238E27FC236}">
                            <a16:creationId xmlns:a16="http://schemas.microsoft.com/office/drawing/2014/main" id="{D932C89A-6E03-893A-E356-262DCAB775D8}"/>
                          </a:ext>
                        </a:extLst>
                      </p:cNvPr>
                      <p:cNvPicPr>
                        <a:picLocks noChangeAspect="1" noChangeArrowheads="1"/>
                      </p:cNvPicPr>
                      <p:nvPr/>
                    </p:nvPicPr>
                    <p:blipFill>
                      <a:blip r:embed="rId16"/>
                      <a:srcRect/>
                      <a:stretch>
                        <a:fillRect/>
                      </a:stretch>
                    </p:blipFill>
                    <p:spPr bwMode="auto">
                      <a:xfrm>
                        <a:off x="4822150" y="4090907"/>
                        <a:ext cx="2474912" cy="566737"/>
                      </a:xfrm>
                      <a:prstGeom prst="rect">
                        <a:avLst/>
                      </a:prstGeom>
                      <a:noFill/>
                      <a:ln>
                        <a:noFill/>
                      </a:ln>
                      <a:effectLst/>
                    </p:spPr>
                  </p:pic>
                </p:oleObj>
              </mc:Fallback>
            </mc:AlternateContent>
          </a:graphicData>
        </a:graphic>
      </p:graphicFrame>
      <p:pic>
        <p:nvPicPr>
          <p:cNvPr id="15" name="Picture 14">
            <a:extLst>
              <a:ext uri="{FF2B5EF4-FFF2-40B4-BE49-F238E27FC236}">
                <a16:creationId xmlns:a16="http://schemas.microsoft.com/office/drawing/2014/main" id="{1CCAA9F7-B62B-E87E-69CD-560818DAB023}"/>
              </a:ext>
            </a:extLst>
          </p:cNvPr>
          <p:cNvPicPr>
            <a:picLocks noChangeAspect="1"/>
          </p:cNvPicPr>
          <p:nvPr/>
        </p:nvPicPr>
        <p:blipFill>
          <a:blip r:embed="rId17"/>
          <a:stretch>
            <a:fillRect/>
          </a:stretch>
        </p:blipFill>
        <p:spPr>
          <a:xfrm>
            <a:off x="8266809" y="4199138"/>
            <a:ext cx="3105150" cy="2343150"/>
          </a:xfrm>
          <a:prstGeom prst="rect">
            <a:avLst/>
          </a:prstGeom>
        </p:spPr>
      </p:pic>
      <p:pic>
        <p:nvPicPr>
          <p:cNvPr id="19" name="Picture 18">
            <a:extLst>
              <a:ext uri="{FF2B5EF4-FFF2-40B4-BE49-F238E27FC236}">
                <a16:creationId xmlns:a16="http://schemas.microsoft.com/office/drawing/2014/main" id="{9B6DE2D0-A937-2377-5AC7-F748DE530BAC}"/>
              </a:ext>
            </a:extLst>
          </p:cNvPr>
          <p:cNvPicPr>
            <a:picLocks noChangeAspect="1"/>
          </p:cNvPicPr>
          <p:nvPr/>
        </p:nvPicPr>
        <p:blipFill>
          <a:blip r:embed="rId18"/>
          <a:stretch>
            <a:fillRect/>
          </a:stretch>
        </p:blipFill>
        <p:spPr>
          <a:xfrm>
            <a:off x="8263700" y="4193610"/>
            <a:ext cx="3105150" cy="2343150"/>
          </a:xfrm>
          <a:prstGeom prst="rect">
            <a:avLst/>
          </a:prstGeom>
        </p:spPr>
      </p:pic>
      <p:pic>
        <p:nvPicPr>
          <p:cNvPr id="21" name="Picture 20">
            <a:extLst>
              <a:ext uri="{FF2B5EF4-FFF2-40B4-BE49-F238E27FC236}">
                <a16:creationId xmlns:a16="http://schemas.microsoft.com/office/drawing/2014/main" id="{C2E33EAD-2DF9-63D3-3F7D-6E47E6D4EEB8}"/>
              </a:ext>
            </a:extLst>
          </p:cNvPr>
          <p:cNvPicPr>
            <a:picLocks noChangeAspect="1"/>
          </p:cNvPicPr>
          <p:nvPr/>
        </p:nvPicPr>
        <p:blipFill>
          <a:blip r:embed="rId19"/>
          <a:stretch>
            <a:fillRect/>
          </a:stretch>
        </p:blipFill>
        <p:spPr>
          <a:xfrm>
            <a:off x="8263700" y="4200588"/>
            <a:ext cx="3105150" cy="2343150"/>
          </a:xfrm>
          <a:prstGeom prst="rect">
            <a:avLst/>
          </a:prstGeom>
        </p:spPr>
      </p:pic>
      <p:pic>
        <p:nvPicPr>
          <p:cNvPr id="23" name="Picture 22">
            <a:extLst>
              <a:ext uri="{FF2B5EF4-FFF2-40B4-BE49-F238E27FC236}">
                <a16:creationId xmlns:a16="http://schemas.microsoft.com/office/drawing/2014/main" id="{E336AA10-6FF7-88DB-75EB-33F7E3B417CB}"/>
              </a:ext>
            </a:extLst>
          </p:cNvPr>
          <p:cNvPicPr>
            <a:picLocks noChangeAspect="1"/>
          </p:cNvPicPr>
          <p:nvPr/>
        </p:nvPicPr>
        <p:blipFill>
          <a:blip r:embed="rId20"/>
          <a:stretch>
            <a:fillRect/>
          </a:stretch>
        </p:blipFill>
        <p:spPr>
          <a:xfrm>
            <a:off x="8267169" y="4199129"/>
            <a:ext cx="3105150" cy="2343150"/>
          </a:xfrm>
          <a:prstGeom prst="rect">
            <a:avLst/>
          </a:prstGeom>
        </p:spPr>
      </p:pic>
    </p:spTree>
    <p:extLst>
      <p:ext uri="{BB962C8B-B14F-4D97-AF65-F5344CB8AC3E}">
        <p14:creationId xmlns:p14="http://schemas.microsoft.com/office/powerpoint/2010/main" val="2371570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0-#ppt_w/2"/>
                                          </p:val>
                                        </p:tav>
                                        <p:tav tm="100000">
                                          <p:val>
                                            <p:strVal val="#ppt_x"/>
                                          </p:val>
                                        </p:tav>
                                      </p:tavLst>
                                    </p:anim>
                                    <p:anim calcmode="lin" valueType="num">
                                      <p:cBhvr additive="base">
                                        <p:cTn id="3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0-#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0-#ppt_w/2"/>
                                          </p:val>
                                        </p:tav>
                                        <p:tav tm="100000">
                                          <p:val>
                                            <p:strVal val="#ppt_x"/>
                                          </p:val>
                                        </p:tav>
                                      </p:tavLst>
                                    </p:anim>
                                    <p:anim calcmode="lin" valueType="num">
                                      <p:cBhvr additive="base">
                                        <p:cTn id="4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0-#ppt_w/2"/>
                                          </p:val>
                                        </p:tav>
                                        <p:tav tm="100000">
                                          <p:val>
                                            <p:strVal val="#ppt_x"/>
                                          </p:val>
                                        </p:tav>
                                      </p:tavLst>
                                    </p:anim>
                                    <p:anim calcmode="lin" valueType="num">
                                      <p:cBhvr additive="base">
                                        <p:cTn id="5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500" fill="hold"/>
                                        <p:tgtEl>
                                          <p:spTgt spid="13"/>
                                        </p:tgtEl>
                                        <p:attrNameLst>
                                          <p:attrName>ppt_x</p:attrName>
                                        </p:attrNameLst>
                                      </p:cBhvr>
                                      <p:tavLst>
                                        <p:tav tm="0">
                                          <p:val>
                                            <p:strVal val="0-#ppt_w/2"/>
                                          </p:val>
                                        </p:tav>
                                        <p:tav tm="100000">
                                          <p:val>
                                            <p:strVal val="#ppt_x"/>
                                          </p:val>
                                        </p:tav>
                                      </p:tavLst>
                                    </p:anim>
                                    <p:anim calcmode="lin" valueType="num">
                                      <p:cBhvr additive="base">
                                        <p:cTn id="8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55DAE-FB95-AF6B-7562-DA7CFE70DAD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55FC5A8-7A5E-4B17-3CF3-9DC917D17BCF}"/>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4">
            <a:extLst>
              <a:ext uri="{FF2B5EF4-FFF2-40B4-BE49-F238E27FC236}">
                <a16:creationId xmlns:a16="http://schemas.microsoft.com/office/drawing/2014/main" id="{0479BD4F-69F9-9754-DD09-B62CD015EC66}"/>
              </a:ext>
            </a:extLst>
          </p:cNvPr>
          <p:cNvGraphicFramePr>
            <a:graphicFrameLocks noChangeAspect="1"/>
          </p:cNvGraphicFramePr>
          <p:nvPr>
            <p:extLst>
              <p:ext uri="{D42A27DB-BD31-4B8C-83A1-F6EECF244321}">
                <p14:modId xmlns:p14="http://schemas.microsoft.com/office/powerpoint/2010/main" val="3826937216"/>
              </p:ext>
            </p:extLst>
          </p:nvPr>
        </p:nvGraphicFramePr>
        <p:xfrm>
          <a:off x="263039" y="774015"/>
          <a:ext cx="5110162" cy="361950"/>
        </p:xfrm>
        <a:graphic>
          <a:graphicData uri="http://schemas.openxmlformats.org/presentationml/2006/ole">
            <mc:AlternateContent xmlns:mc="http://schemas.openxmlformats.org/markup-compatibility/2006">
              <mc:Choice xmlns:v="urn:schemas-microsoft-com:vml" Requires="v">
                <p:oleObj name="Equation" r:id="rId2" imgW="2857320" imgH="203040" progId="Equation.DSMT4">
                  <p:embed/>
                </p:oleObj>
              </mc:Choice>
              <mc:Fallback>
                <p:oleObj name="Equation" r:id="rId2" imgW="2857320" imgH="203040" progId="Equation.DSMT4">
                  <p:embed/>
                  <p:pic>
                    <p:nvPicPr>
                      <p:cNvPr id="2" name="Object 4">
                        <a:extLst>
                          <a:ext uri="{FF2B5EF4-FFF2-40B4-BE49-F238E27FC236}">
                            <a16:creationId xmlns:a16="http://schemas.microsoft.com/office/drawing/2014/main" id="{F72D80FE-4B85-7BAD-4201-DC8E7336FFDF}"/>
                          </a:ext>
                        </a:extLst>
                      </p:cNvPr>
                      <p:cNvPicPr>
                        <a:picLocks noChangeAspect="1" noChangeArrowheads="1"/>
                      </p:cNvPicPr>
                      <p:nvPr/>
                    </p:nvPicPr>
                    <p:blipFill>
                      <a:blip r:embed="rId3"/>
                      <a:srcRect/>
                      <a:stretch>
                        <a:fillRect/>
                      </a:stretch>
                    </p:blipFill>
                    <p:spPr bwMode="auto">
                      <a:xfrm>
                        <a:off x="263039" y="774015"/>
                        <a:ext cx="5110162" cy="361950"/>
                      </a:xfrm>
                      <a:prstGeom prst="rect">
                        <a:avLst/>
                      </a:prstGeom>
                      <a:noFill/>
                      <a:ln>
                        <a:noFill/>
                      </a:ln>
                      <a:effectLst/>
                    </p:spPr>
                  </p:pic>
                </p:oleObj>
              </mc:Fallback>
            </mc:AlternateContent>
          </a:graphicData>
        </a:graphic>
      </p:graphicFrame>
      <p:sp>
        <p:nvSpPr>
          <p:cNvPr id="5" name="Text Box 9">
            <a:extLst>
              <a:ext uri="{FF2B5EF4-FFF2-40B4-BE49-F238E27FC236}">
                <a16:creationId xmlns:a16="http://schemas.microsoft.com/office/drawing/2014/main" id="{90BDCF4A-4073-BCA9-A867-2948EC5A5C1B}"/>
              </a:ext>
            </a:extLst>
          </p:cNvPr>
          <p:cNvSpPr txBox="1">
            <a:spLocks noChangeArrowheads="1"/>
          </p:cNvSpPr>
          <p:nvPr/>
        </p:nvSpPr>
        <p:spPr bwMode="auto">
          <a:xfrm>
            <a:off x="263039" y="268280"/>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aphicFrame>
        <p:nvGraphicFramePr>
          <p:cNvPr id="14" name="Object 4">
            <a:extLst>
              <a:ext uri="{FF2B5EF4-FFF2-40B4-BE49-F238E27FC236}">
                <a16:creationId xmlns:a16="http://schemas.microsoft.com/office/drawing/2014/main" id="{3E3F929F-4716-A09B-2170-E27C47799AE3}"/>
              </a:ext>
            </a:extLst>
          </p:cNvPr>
          <p:cNvGraphicFramePr>
            <a:graphicFrameLocks noChangeAspect="1"/>
          </p:cNvGraphicFramePr>
          <p:nvPr>
            <p:extLst>
              <p:ext uri="{D42A27DB-BD31-4B8C-83A1-F6EECF244321}">
                <p14:modId xmlns:p14="http://schemas.microsoft.com/office/powerpoint/2010/main" val="2891913774"/>
              </p:ext>
            </p:extLst>
          </p:nvPr>
        </p:nvGraphicFramePr>
        <p:xfrm>
          <a:off x="240746" y="1180577"/>
          <a:ext cx="2589213" cy="407988"/>
        </p:xfrm>
        <a:graphic>
          <a:graphicData uri="http://schemas.openxmlformats.org/presentationml/2006/ole">
            <mc:AlternateContent xmlns:mc="http://schemas.openxmlformats.org/markup-compatibility/2006">
              <mc:Choice xmlns:v="urn:schemas-microsoft-com:vml" Requires="v">
                <p:oleObj name="Equation" r:id="rId4" imgW="1447560" imgH="228600" progId="Equation.DSMT4">
                  <p:embed/>
                </p:oleObj>
              </mc:Choice>
              <mc:Fallback>
                <p:oleObj name="Equation" r:id="rId4" imgW="1447560" imgH="228600" progId="Equation.DSMT4">
                  <p:embed/>
                  <p:pic>
                    <p:nvPicPr>
                      <p:cNvPr id="8" name="Object 4">
                        <a:extLst>
                          <a:ext uri="{FF2B5EF4-FFF2-40B4-BE49-F238E27FC236}">
                            <a16:creationId xmlns:a16="http://schemas.microsoft.com/office/drawing/2014/main" id="{768A359B-02DF-F545-115D-D03209A1F68A}"/>
                          </a:ext>
                        </a:extLst>
                      </p:cNvPr>
                      <p:cNvPicPr>
                        <a:picLocks noChangeAspect="1" noChangeArrowheads="1"/>
                      </p:cNvPicPr>
                      <p:nvPr/>
                    </p:nvPicPr>
                    <p:blipFill>
                      <a:blip r:embed="rId5"/>
                      <a:srcRect/>
                      <a:stretch>
                        <a:fillRect/>
                      </a:stretch>
                    </p:blipFill>
                    <p:spPr bwMode="auto">
                      <a:xfrm>
                        <a:off x="240746" y="1180577"/>
                        <a:ext cx="2589213" cy="407988"/>
                      </a:xfrm>
                      <a:prstGeom prst="rect">
                        <a:avLst/>
                      </a:prstGeom>
                      <a:noFill/>
                      <a:ln>
                        <a:noFill/>
                      </a:ln>
                      <a:effectLst/>
                    </p:spPr>
                  </p:pic>
                </p:oleObj>
              </mc:Fallback>
            </mc:AlternateContent>
          </a:graphicData>
        </a:graphic>
      </p:graphicFrame>
      <p:graphicFrame>
        <p:nvGraphicFramePr>
          <p:cNvPr id="16" name="Object 4">
            <a:extLst>
              <a:ext uri="{FF2B5EF4-FFF2-40B4-BE49-F238E27FC236}">
                <a16:creationId xmlns:a16="http://schemas.microsoft.com/office/drawing/2014/main" id="{04F14C69-907E-CE76-B694-464D99AB80F8}"/>
              </a:ext>
            </a:extLst>
          </p:cNvPr>
          <p:cNvGraphicFramePr>
            <a:graphicFrameLocks noChangeAspect="1"/>
          </p:cNvGraphicFramePr>
          <p:nvPr>
            <p:extLst>
              <p:ext uri="{D42A27DB-BD31-4B8C-83A1-F6EECF244321}">
                <p14:modId xmlns:p14="http://schemas.microsoft.com/office/powerpoint/2010/main" val="816523365"/>
              </p:ext>
            </p:extLst>
          </p:nvPr>
        </p:nvGraphicFramePr>
        <p:xfrm>
          <a:off x="240746" y="1683148"/>
          <a:ext cx="1295400" cy="363538"/>
        </p:xfrm>
        <a:graphic>
          <a:graphicData uri="http://schemas.openxmlformats.org/presentationml/2006/ole">
            <mc:AlternateContent xmlns:mc="http://schemas.openxmlformats.org/markup-compatibility/2006">
              <mc:Choice xmlns:v="urn:schemas-microsoft-com:vml" Requires="v">
                <p:oleObj name="Equation" r:id="rId6" imgW="723600" imgH="203040" progId="Equation.DSMT4">
                  <p:embed/>
                </p:oleObj>
              </mc:Choice>
              <mc:Fallback>
                <p:oleObj name="Equation" r:id="rId6" imgW="723600" imgH="203040" progId="Equation.DSMT4">
                  <p:embed/>
                  <p:pic>
                    <p:nvPicPr>
                      <p:cNvPr id="14" name="Object 4">
                        <a:extLst>
                          <a:ext uri="{FF2B5EF4-FFF2-40B4-BE49-F238E27FC236}">
                            <a16:creationId xmlns:a16="http://schemas.microsoft.com/office/drawing/2014/main" id="{3E3F929F-4716-A09B-2170-E27C47799AE3}"/>
                          </a:ext>
                        </a:extLst>
                      </p:cNvPr>
                      <p:cNvPicPr>
                        <a:picLocks noChangeAspect="1" noChangeArrowheads="1"/>
                      </p:cNvPicPr>
                      <p:nvPr/>
                    </p:nvPicPr>
                    <p:blipFill>
                      <a:blip r:embed="rId7"/>
                      <a:srcRect/>
                      <a:stretch>
                        <a:fillRect/>
                      </a:stretch>
                    </p:blipFill>
                    <p:spPr bwMode="auto">
                      <a:xfrm>
                        <a:off x="240746" y="1683148"/>
                        <a:ext cx="1295400" cy="363538"/>
                      </a:xfrm>
                      <a:prstGeom prst="rect">
                        <a:avLst/>
                      </a:prstGeom>
                      <a:noFill/>
                      <a:ln>
                        <a:noFill/>
                      </a:ln>
                      <a:effectLst/>
                    </p:spPr>
                  </p:pic>
                </p:oleObj>
              </mc:Fallback>
            </mc:AlternateContent>
          </a:graphicData>
        </a:graphic>
      </p:graphicFrame>
      <p:graphicFrame>
        <p:nvGraphicFramePr>
          <p:cNvPr id="17" name="Object 4">
            <a:extLst>
              <a:ext uri="{FF2B5EF4-FFF2-40B4-BE49-F238E27FC236}">
                <a16:creationId xmlns:a16="http://schemas.microsoft.com/office/drawing/2014/main" id="{4ED07959-FAD4-B4DD-7924-0667474AF2FA}"/>
              </a:ext>
            </a:extLst>
          </p:cNvPr>
          <p:cNvGraphicFramePr>
            <a:graphicFrameLocks noChangeAspect="1"/>
          </p:cNvGraphicFramePr>
          <p:nvPr>
            <p:extLst>
              <p:ext uri="{D42A27DB-BD31-4B8C-83A1-F6EECF244321}">
                <p14:modId xmlns:p14="http://schemas.microsoft.com/office/powerpoint/2010/main" val="3644553844"/>
              </p:ext>
            </p:extLst>
          </p:nvPr>
        </p:nvGraphicFramePr>
        <p:xfrm>
          <a:off x="240746" y="2175495"/>
          <a:ext cx="1704975" cy="363538"/>
        </p:xfrm>
        <a:graphic>
          <a:graphicData uri="http://schemas.openxmlformats.org/presentationml/2006/ole">
            <mc:AlternateContent xmlns:mc="http://schemas.openxmlformats.org/markup-compatibility/2006">
              <mc:Choice xmlns:v="urn:schemas-microsoft-com:vml" Requires="v">
                <p:oleObj name="Equation" r:id="rId8" imgW="952200" imgH="203040" progId="Equation.DSMT4">
                  <p:embed/>
                </p:oleObj>
              </mc:Choice>
              <mc:Fallback>
                <p:oleObj name="Equation" r:id="rId8" imgW="952200" imgH="203040" progId="Equation.DSMT4">
                  <p:embed/>
                  <p:pic>
                    <p:nvPicPr>
                      <p:cNvPr id="16" name="Object 4">
                        <a:extLst>
                          <a:ext uri="{FF2B5EF4-FFF2-40B4-BE49-F238E27FC236}">
                            <a16:creationId xmlns:a16="http://schemas.microsoft.com/office/drawing/2014/main" id="{04F14C69-907E-CE76-B694-464D99AB80F8}"/>
                          </a:ext>
                        </a:extLst>
                      </p:cNvPr>
                      <p:cNvPicPr>
                        <a:picLocks noChangeAspect="1" noChangeArrowheads="1"/>
                      </p:cNvPicPr>
                      <p:nvPr/>
                    </p:nvPicPr>
                    <p:blipFill>
                      <a:blip r:embed="rId9"/>
                      <a:srcRect/>
                      <a:stretch>
                        <a:fillRect/>
                      </a:stretch>
                    </p:blipFill>
                    <p:spPr bwMode="auto">
                      <a:xfrm>
                        <a:off x="240746" y="2175495"/>
                        <a:ext cx="1704975" cy="363538"/>
                      </a:xfrm>
                      <a:prstGeom prst="rect">
                        <a:avLst/>
                      </a:prstGeom>
                      <a:noFill/>
                      <a:ln>
                        <a:noFill/>
                      </a:ln>
                      <a:effectLst/>
                    </p:spPr>
                  </p:pic>
                </p:oleObj>
              </mc:Fallback>
            </mc:AlternateContent>
          </a:graphicData>
        </a:graphic>
      </p:graphicFrame>
      <p:graphicFrame>
        <p:nvGraphicFramePr>
          <p:cNvPr id="18" name="Object 4">
            <a:extLst>
              <a:ext uri="{FF2B5EF4-FFF2-40B4-BE49-F238E27FC236}">
                <a16:creationId xmlns:a16="http://schemas.microsoft.com/office/drawing/2014/main" id="{218433F3-B6A3-2A6C-27D8-D181264E61DD}"/>
              </a:ext>
            </a:extLst>
          </p:cNvPr>
          <p:cNvGraphicFramePr>
            <a:graphicFrameLocks noChangeAspect="1"/>
          </p:cNvGraphicFramePr>
          <p:nvPr>
            <p:extLst>
              <p:ext uri="{D42A27DB-BD31-4B8C-83A1-F6EECF244321}">
                <p14:modId xmlns:p14="http://schemas.microsoft.com/office/powerpoint/2010/main" val="4218902850"/>
              </p:ext>
            </p:extLst>
          </p:nvPr>
        </p:nvGraphicFramePr>
        <p:xfrm>
          <a:off x="221438" y="2696387"/>
          <a:ext cx="7631113" cy="363537"/>
        </p:xfrm>
        <a:graphic>
          <a:graphicData uri="http://schemas.openxmlformats.org/presentationml/2006/ole">
            <mc:AlternateContent xmlns:mc="http://schemas.openxmlformats.org/markup-compatibility/2006">
              <mc:Choice xmlns:v="urn:schemas-microsoft-com:vml" Requires="v">
                <p:oleObj name="Equation" r:id="rId10" imgW="4267080" imgH="203040" progId="Equation.DSMT4">
                  <p:embed/>
                </p:oleObj>
              </mc:Choice>
              <mc:Fallback>
                <p:oleObj name="Equation" r:id="rId10" imgW="4267080" imgH="203040" progId="Equation.DSMT4">
                  <p:embed/>
                  <p:pic>
                    <p:nvPicPr>
                      <p:cNvPr id="2" name="Object 4">
                        <a:extLst>
                          <a:ext uri="{FF2B5EF4-FFF2-40B4-BE49-F238E27FC236}">
                            <a16:creationId xmlns:a16="http://schemas.microsoft.com/office/drawing/2014/main" id="{218433F3-B6A3-2A6C-27D8-D181264E61DD}"/>
                          </a:ext>
                        </a:extLst>
                      </p:cNvPr>
                      <p:cNvPicPr>
                        <a:picLocks noChangeAspect="1" noChangeArrowheads="1"/>
                      </p:cNvPicPr>
                      <p:nvPr/>
                    </p:nvPicPr>
                    <p:blipFill>
                      <a:blip r:embed="rId11"/>
                      <a:srcRect/>
                      <a:stretch>
                        <a:fillRect/>
                      </a:stretch>
                    </p:blipFill>
                    <p:spPr bwMode="auto">
                      <a:xfrm>
                        <a:off x="221438" y="2696387"/>
                        <a:ext cx="7631113" cy="363537"/>
                      </a:xfrm>
                      <a:prstGeom prst="rect">
                        <a:avLst/>
                      </a:prstGeom>
                      <a:noFill/>
                      <a:ln>
                        <a:noFill/>
                      </a:ln>
                      <a:effectLst/>
                    </p:spPr>
                  </p:pic>
                </p:oleObj>
              </mc:Fallback>
            </mc:AlternateContent>
          </a:graphicData>
        </a:graphic>
      </p:graphicFrame>
      <p:graphicFrame>
        <p:nvGraphicFramePr>
          <p:cNvPr id="20" name="Object 4">
            <a:extLst>
              <a:ext uri="{FF2B5EF4-FFF2-40B4-BE49-F238E27FC236}">
                <a16:creationId xmlns:a16="http://schemas.microsoft.com/office/drawing/2014/main" id="{5E995C8B-81C4-997F-306D-9F90C74F07F5}"/>
              </a:ext>
            </a:extLst>
          </p:cNvPr>
          <p:cNvGraphicFramePr>
            <a:graphicFrameLocks noChangeAspect="1"/>
          </p:cNvGraphicFramePr>
          <p:nvPr>
            <p:extLst>
              <p:ext uri="{D42A27DB-BD31-4B8C-83A1-F6EECF244321}">
                <p14:modId xmlns:p14="http://schemas.microsoft.com/office/powerpoint/2010/main" val="2460862994"/>
              </p:ext>
            </p:extLst>
          </p:nvPr>
        </p:nvGraphicFramePr>
        <p:xfrm>
          <a:off x="263039" y="5541461"/>
          <a:ext cx="2954338" cy="523875"/>
        </p:xfrm>
        <a:graphic>
          <a:graphicData uri="http://schemas.openxmlformats.org/presentationml/2006/ole">
            <mc:AlternateContent xmlns:mc="http://schemas.openxmlformats.org/markup-compatibility/2006">
              <mc:Choice xmlns:v="urn:schemas-microsoft-com:vml" Requires="v">
                <p:oleObj name="Equation" r:id="rId12" imgW="1650960" imgH="291960" progId="Equation.DSMT4">
                  <p:embed/>
                </p:oleObj>
              </mc:Choice>
              <mc:Fallback>
                <p:oleObj name="Equation" r:id="rId12" imgW="1650960" imgH="291960" progId="Equation.DSMT4">
                  <p:embed/>
                  <p:pic>
                    <p:nvPicPr>
                      <p:cNvPr id="17" name="Object 4">
                        <a:extLst>
                          <a:ext uri="{FF2B5EF4-FFF2-40B4-BE49-F238E27FC236}">
                            <a16:creationId xmlns:a16="http://schemas.microsoft.com/office/drawing/2014/main" id="{4ED07959-FAD4-B4DD-7924-0667474AF2FA}"/>
                          </a:ext>
                        </a:extLst>
                      </p:cNvPr>
                      <p:cNvPicPr>
                        <a:picLocks noChangeAspect="1" noChangeArrowheads="1"/>
                      </p:cNvPicPr>
                      <p:nvPr/>
                    </p:nvPicPr>
                    <p:blipFill>
                      <a:blip r:embed="rId13"/>
                      <a:srcRect/>
                      <a:stretch>
                        <a:fillRect/>
                      </a:stretch>
                    </p:blipFill>
                    <p:spPr bwMode="auto">
                      <a:xfrm>
                        <a:off x="263039" y="5541461"/>
                        <a:ext cx="2954338" cy="523875"/>
                      </a:xfrm>
                      <a:prstGeom prst="rect">
                        <a:avLst/>
                      </a:prstGeom>
                      <a:noFill/>
                      <a:ln>
                        <a:noFill/>
                      </a:ln>
                      <a:effectLst/>
                    </p:spPr>
                  </p:pic>
                </p:oleObj>
              </mc:Fallback>
            </mc:AlternateContent>
          </a:graphicData>
        </a:graphic>
      </p:graphicFrame>
      <p:pic>
        <p:nvPicPr>
          <p:cNvPr id="24" name="Picture 23">
            <a:extLst>
              <a:ext uri="{FF2B5EF4-FFF2-40B4-BE49-F238E27FC236}">
                <a16:creationId xmlns:a16="http://schemas.microsoft.com/office/drawing/2014/main" id="{8A4D6059-FD4E-E21A-3397-F63A0515AFD1}"/>
              </a:ext>
            </a:extLst>
          </p:cNvPr>
          <p:cNvPicPr>
            <a:picLocks noChangeAspect="1"/>
          </p:cNvPicPr>
          <p:nvPr/>
        </p:nvPicPr>
        <p:blipFill>
          <a:blip r:embed="rId14"/>
          <a:stretch>
            <a:fillRect/>
          </a:stretch>
        </p:blipFill>
        <p:spPr>
          <a:xfrm>
            <a:off x="576639" y="3164750"/>
            <a:ext cx="3105150" cy="2343150"/>
          </a:xfrm>
          <a:prstGeom prst="rect">
            <a:avLst/>
          </a:prstGeom>
        </p:spPr>
      </p:pic>
      <p:pic>
        <p:nvPicPr>
          <p:cNvPr id="26" name="Picture 25">
            <a:extLst>
              <a:ext uri="{FF2B5EF4-FFF2-40B4-BE49-F238E27FC236}">
                <a16:creationId xmlns:a16="http://schemas.microsoft.com/office/drawing/2014/main" id="{B03CB23F-E3D9-A5F0-0A95-ACB03DE16822}"/>
              </a:ext>
            </a:extLst>
          </p:cNvPr>
          <p:cNvPicPr>
            <a:picLocks noChangeAspect="1"/>
          </p:cNvPicPr>
          <p:nvPr/>
        </p:nvPicPr>
        <p:blipFill>
          <a:blip r:embed="rId15"/>
          <a:stretch>
            <a:fillRect/>
          </a:stretch>
        </p:blipFill>
        <p:spPr>
          <a:xfrm>
            <a:off x="576639" y="3164750"/>
            <a:ext cx="3105150" cy="2343150"/>
          </a:xfrm>
          <a:prstGeom prst="rect">
            <a:avLst/>
          </a:prstGeom>
        </p:spPr>
      </p:pic>
      <p:pic>
        <p:nvPicPr>
          <p:cNvPr id="28" name="Picture 27">
            <a:extLst>
              <a:ext uri="{FF2B5EF4-FFF2-40B4-BE49-F238E27FC236}">
                <a16:creationId xmlns:a16="http://schemas.microsoft.com/office/drawing/2014/main" id="{C1D2DBEF-C5B9-12FE-037C-EC63540F4228}"/>
              </a:ext>
            </a:extLst>
          </p:cNvPr>
          <p:cNvPicPr>
            <a:picLocks noChangeAspect="1"/>
          </p:cNvPicPr>
          <p:nvPr/>
        </p:nvPicPr>
        <p:blipFill>
          <a:blip r:embed="rId16"/>
          <a:stretch>
            <a:fillRect/>
          </a:stretch>
        </p:blipFill>
        <p:spPr>
          <a:xfrm>
            <a:off x="576639" y="3164750"/>
            <a:ext cx="3105150" cy="2343150"/>
          </a:xfrm>
          <a:prstGeom prst="rect">
            <a:avLst/>
          </a:prstGeom>
        </p:spPr>
      </p:pic>
      <p:graphicFrame>
        <p:nvGraphicFramePr>
          <p:cNvPr id="29" name="Object 4">
            <a:extLst>
              <a:ext uri="{FF2B5EF4-FFF2-40B4-BE49-F238E27FC236}">
                <a16:creationId xmlns:a16="http://schemas.microsoft.com/office/drawing/2014/main" id="{629C9E56-0975-621A-6404-C547E170E96B}"/>
              </a:ext>
            </a:extLst>
          </p:cNvPr>
          <p:cNvGraphicFramePr>
            <a:graphicFrameLocks noChangeAspect="1"/>
          </p:cNvGraphicFramePr>
          <p:nvPr>
            <p:extLst>
              <p:ext uri="{D42A27DB-BD31-4B8C-83A1-F6EECF244321}">
                <p14:modId xmlns:p14="http://schemas.microsoft.com/office/powerpoint/2010/main" val="3221361128"/>
              </p:ext>
            </p:extLst>
          </p:nvPr>
        </p:nvGraphicFramePr>
        <p:xfrm>
          <a:off x="263039" y="6132458"/>
          <a:ext cx="3860800" cy="363538"/>
        </p:xfrm>
        <a:graphic>
          <a:graphicData uri="http://schemas.openxmlformats.org/presentationml/2006/ole">
            <mc:AlternateContent xmlns:mc="http://schemas.openxmlformats.org/markup-compatibility/2006">
              <mc:Choice xmlns:v="urn:schemas-microsoft-com:vml" Requires="v">
                <p:oleObj name="Equation" r:id="rId17" imgW="2158920" imgH="203040" progId="Equation.DSMT4">
                  <p:embed/>
                </p:oleObj>
              </mc:Choice>
              <mc:Fallback>
                <p:oleObj name="Equation" r:id="rId17" imgW="2158920" imgH="203040" progId="Equation.DSMT4">
                  <p:embed/>
                  <p:pic>
                    <p:nvPicPr>
                      <p:cNvPr id="18" name="Object 4">
                        <a:extLst>
                          <a:ext uri="{FF2B5EF4-FFF2-40B4-BE49-F238E27FC236}">
                            <a16:creationId xmlns:a16="http://schemas.microsoft.com/office/drawing/2014/main" id="{218433F3-B6A3-2A6C-27D8-D181264E61DD}"/>
                          </a:ext>
                        </a:extLst>
                      </p:cNvPr>
                      <p:cNvPicPr>
                        <a:picLocks noChangeAspect="1" noChangeArrowheads="1"/>
                      </p:cNvPicPr>
                      <p:nvPr/>
                    </p:nvPicPr>
                    <p:blipFill>
                      <a:blip r:embed="rId18"/>
                      <a:srcRect/>
                      <a:stretch>
                        <a:fillRect/>
                      </a:stretch>
                    </p:blipFill>
                    <p:spPr bwMode="auto">
                      <a:xfrm>
                        <a:off x="263039" y="6132458"/>
                        <a:ext cx="3860800" cy="36353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868131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0-#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0-#ppt_w/2"/>
                                          </p:val>
                                        </p:tav>
                                        <p:tav tm="100000">
                                          <p:val>
                                            <p:strVal val="#ppt_x"/>
                                          </p:val>
                                        </p:tav>
                                      </p:tavLst>
                                    </p:anim>
                                    <p:anim calcmode="lin" valueType="num">
                                      <p:cBhvr additive="base">
                                        <p:cTn id="2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0-#ppt_w/2"/>
                                          </p:val>
                                        </p:tav>
                                        <p:tav tm="100000">
                                          <p:val>
                                            <p:strVal val="#ppt_x"/>
                                          </p:val>
                                        </p:tav>
                                      </p:tavLst>
                                    </p:anim>
                                    <p:anim calcmode="lin" valueType="num">
                                      <p:cBhvr additive="base">
                                        <p:cTn id="37"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0-#ppt_w/2"/>
                                          </p:val>
                                        </p:tav>
                                        <p:tav tm="100000">
                                          <p:val>
                                            <p:strVal val="#ppt_x"/>
                                          </p:val>
                                        </p:tav>
                                      </p:tavLst>
                                    </p:anim>
                                    <p:anim calcmode="lin" valueType="num">
                                      <p:cBhvr additive="base">
                                        <p:cTn id="5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0-#ppt_w/2"/>
                                          </p:val>
                                        </p:tav>
                                        <p:tav tm="100000">
                                          <p:val>
                                            <p:strVal val="#ppt_x"/>
                                          </p:val>
                                        </p:tav>
                                      </p:tavLst>
                                    </p:anim>
                                    <p:anim calcmode="lin" valueType="num">
                                      <p:cBhvr additive="base">
                                        <p:cTn id="64"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E7974-A6D5-B863-BDD3-4E76B7C9E0C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2BDDEA6-4583-75EA-9BDA-0890FA4578E5}"/>
              </a:ext>
            </a:extLst>
          </p:cNvPr>
          <p:cNvSpPr/>
          <p:nvPr/>
        </p:nvSpPr>
        <p:spPr>
          <a:xfrm>
            <a:off x="129346" y="63624"/>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9">
            <a:extLst>
              <a:ext uri="{FF2B5EF4-FFF2-40B4-BE49-F238E27FC236}">
                <a16:creationId xmlns:a16="http://schemas.microsoft.com/office/drawing/2014/main" id="{70082F38-8930-AFA3-C084-700147951895}"/>
              </a:ext>
            </a:extLst>
          </p:cNvPr>
          <p:cNvSpPr txBox="1">
            <a:spLocks noChangeArrowheads="1"/>
          </p:cNvSpPr>
          <p:nvPr/>
        </p:nvSpPr>
        <p:spPr bwMode="auto">
          <a:xfrm>
            <a:off x="181970" y="262298"/>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aphicFrame>
        <p:nvGraphicFramePr>
          <p:cNvPr id="14" name="Object 4">
            <a:extLst>
              <a:ext uri="{FF2B5EF4-FFF2-40B4-BE49-F238E27FC236}">
                <a16:creationId xmlns:a16="http://schemas.microsoft.com/office/drawing/2014/main" id="{7425176C-1486-47CE-2B2D-6F693D836D61}"/>
              </a:ext>
            </a:extLst>
          </p:cNvPr>
          <p:cNvGraphicFramePr>
            <a:graphicFrameLocks noChangeAspect="1"/>
          </p:cNvGraphicFramePr>
          <p:nvPr>
            <p:extLst>
              <p:ext uri="{D42A27DB-BD31-4B8C-83A1-F6EECF244321}">
                <p14:modId xmlns:p14="http://schemas.microsoft.com/office/powerpoint/2010/main" val="1238045013"/>
              </p:ext>
            </p:extLst>
          </p:nvPr>
        </p:nvGraphicFramePr>
        <p:xfrm>
          <a:off x="181970" y="880218"/>
          <a:ext cx="8086725" cy="363537"/>
        </p:xfrm>
        <a:graphic>
          <a:graphicData uri="http://schemas.openxmlformats.org/presentationml/2006/ole">
            <mc:AlternateContent xmlns:mc="http://schemas.openxmlformats.org/markup-compatibility/2006">
              <mc:Choice xmlns:v="urn:schemas-microsoft-com:vml" Requires="v">
                <p:oleObj name="Equation" r:id="rId2" imgW="4520880" imgH="203040" progId="Equation.DSMT4">
                  <p:embed/>
                </p:oleObj>
              </mc:Choice>
              <mc:Fallback>
                <p:oleObj name="Equation" r:id="rId2" imgW="4520880" imgH="203040" progId="Equation.DSMT4">
                  <p:embed/>
                  <p:pic>
                    <p:nvPicPr>
                      <p:cNvPr id="2" name="Object 4">
                        <a:extLst>
                          <a:ext uri="{FF2B5EF4-FFF2-40B4-BE49-F238E27FC236}">
                            <a16:creationId xmlns:a16="http://schemas.microsoft.com/office/drawing/2014/main" id="{7425176C-1486-47CE-2B2D-6F693D836D61}"/>
                          </a:ext>
                        </a:extLst>
                      </p:cNvPr>
                      <p:cNvPicPr>
                        <a:picLocks noChangeAspect="1" noChangeArrowheads="1"/>
                      </p:cNvPicPr>
                      <p:nvPr/>
                    </p:nvPicPr>
                    <p:blipFill>
                      <a:blip r:embed="rId3"/>
                      <a:srcRect/>
                      <a:stretch>
                        <a:fillRect/>
                      </a:stretch>
                    </p:blipFill>
                    <p:spPr bwMode="auto">
                      <a:xfrm>
                        <a:off x="181970" y="880218"/>
                        <a:ext cx="8086725" cy="363537"/>
                      </a:xfrm>
                      <a:prstGeom prst="rect">
                        <a:avLst/>
                      </a:prstGeom>
                      <a:noFill/>
                      <a:ln>
                        <a:noFill/>
                      </a:ln>
                      <a:effectLst/>
                    </p:spPr>
                  </p:pic>
                </p:oleObj>
              </mc:Fallback>
            </mc:AlternateContent>
          </a:graphicData>
        </a:graphic>
      </p:graphicFrame>
      <p:graphicFrame>
        <p:nvGraphicFramePr>
          <p:cNvPr id="16" name="Object 4">
            <a:extLst>
              <a:ext uri="{FF2B5EF4-FFF2-40B4-BE49-F238E27FC236}">
                <a16:creationId xmlns:a16="http://schemas.microsoft.com/office/drawing/2014/main" id="{8BF1F299-C5C0-9F08-D60D-EEDF2D950030}"/>
              </a:ext>
            </a:extLst>
          </p:cNvPr>
          <p:cNvGraphicFramePr>
            <a:graphicFrameLocks noChangeAspect="1"/>
          </p:cNvGraphicFramePr>
          <p:nvPr>
            <p:extLst>
              <p:ext uri="{D42A27DB-BD31-4B8C-83A1-F6EECF244321}">
                <p14:modId xmlns:p14="http://schemas.microsoft.com/office/powerpoint/2010/main" val="2264027853"/>
              </p:ext>
            </p:extLst>
          </p:nvPr>
        </p:nvGraphicFramePr>
        <p:xfrm>
          <a:off x="161806" y="1367172"/>
          <a:ext cx="7312025" cy="361950"/>
        </p:xfrm>
        <a:graphic>
          <a:graphicData uri="http://schemas.openxmlformats.org/presentationml/2006/ole">
            <mc:AlternateContent xmlns:mc="http://schemas.openxmlformats.org/markup-compatibility/2006">
              <mc:Choice xmlns:v="urn:schemas-microsoft-com:vml" Requires="v">
                <p:oleObj name="Equation" r:id="rId4" imgW="4089240" imgH="203040" progId="Equation.DSMT4">
                  <p:embed/>
                </p:oleObj>
              </mc:Choice>
              <mc:Fallback>
                <p:oleObj name="Equation" r:id="rId4" imgW="4089240" imgH="203040" progId="Equation.DSMT4">
                  <p:embed/>
                  <p:pic>
                    <p:nvPicPr>
                      <p:cNvPr id="14" name="Object 4">
                        <a:extLst>
                          <a:ext uri="{FF2B5EF4-FFF2-40B4-BE49-F238E27FC236}">
                            <a16:creationId xmlns:a16="http://schemas.microsoft.com/office/drawing/2014/main" id="{3E3F929F-4716-A09B-2170-E27C47799AE3}"/>
                          </a:ext>
                        </a:extLst>
                      </p:cNvPr>
                      <p:cNvPicPr>
                        <a:picLocks noChangeAspect="1" noChangeArrowheads="1"/>
                      </p:cNvPicPr>
                      <p:nvPr/>
                    </p:nvPicPr>
                    <p:blipFill>
                      <a:blip r:embed="rId5"/>
                      <a:srcRect/>
                      <a:stretch>
                        <a:fillRect/>
                      </a:stretch>
                    </p:blipFill>
                    <p:spPr bwMode="auto">
                      <a:xfrm>
                        <a:off x="161806" y="1367172"/>
                        <a:ext cx="7312025" cy="361950"/>
                      </a:xfrm>
                      <a:prstGeom prst="rect">
                        <a:avLst/>
                      </a:prstGeom>
                      <a:noFill/>
                      <a:ln>
                        <a:noFill/>
                      </a:ln>
                      <a:effectLst/>
                    </p:spPr>
                  </p:pic>
                </p:oleObj>
              </mc:Fallback>
            </mc:AlternateContent>
          </a:graphicData>
        </a:graphic>
      </p:graphicFrame>
      <p:graphicFrame>
        <p:nvGraphicFramePr>
          <p:cNvPr id="17" name="Object 4">
            <a:extLst>
              <a:ext uri="{FF2B5EF4-FFF2-40B4-BE49-F238E27FC236}">
                <a16:creationId xmlns:a16="http://schemas.microsoft.com/office/drawing/2014/main" id="{EC76B265-9AE8-BA50-15E6-FD242067B089}"/>
              </a:ext>
            </a:extLst>
          </p:cNvPr>
          <p:cNvGraphicFramePr>
            <a:graphicFrameLocks noChangeAspect="1"/>
          </p:cNvGraphicFramePr>
          <p:nvPr>
            <p:extLst>
              <p:ext uri="{D42A27DB-BD31-4B8C-83A1-F6EECF244321}">
                <p14:modId xmlns:p14="http://schemas.microsoft.com/office/powerpoint/2010/main" val="2765511453"/>
              </p:ext>
            </p:extLst>
          </p:nvPr>
        </p:nvGraphicFramePr>
        <p:xfrm>
          <a:off x="4799729" y="2507618"/>
          <a:ext cx="1704975" cy="363538"/>
        </p:xfrm>
        <a:graphic>
          <a:graphicData uri="http://schemas.openxmlformats.org/presentationml/2006/ole">
            <mc:AlternateContent xmlns:mc="http://schemas.openxmlformats.org/markup-compatibility/2006">
              <mc:Choice xmlns:v="urn:schemas-microsoft-com:vml" Requires="v">
                <p:oleObj name="Equation" r:id="rId6" imgW="952200" imgH="203040" progId="Equation.DSMT4">
                  <p:embed/>
                </p:oleObj>
              </mc:Choice>
              <mc:Fallback>
                <p:oleObj name="Equation" r:id="rId6" imgW="952200" imgH="203040" progId="Equation.DSMT4">
                  <p:embed/>
                  <p:pic>
                    <p:nvPicPr>
                      <p:cNvPr id="17" name="Object 4">
                        <a:extLst>
                          <a:ext uri="{FF2B5EF4-FFF2-40B4-BE49-F238E27FC236}">
                            <a16:creationId xmlns:a16="http://schemas.microsoft.com/office/drawing/2014/main" id="{4ED07959-FAD4-B4DD-7924-0667474AF2FA}"/>
                          </a:ext>
                        </a:extLst>
                      </p:cNvPr>
                      <p:cNvPicPr>
                        <a:picLocks noChangeAspect="1" noChangeArrowheads="1"/>
                      </p:cNvPicPr>
                      <p:nvPr/>
                    </p:nvPicPr>
                    <p:blipFill>
                      <a:blip r:embed="rId7"/>
                      <a:srcRect/>
                      <a:stretch>
                        <a:fillRect/>
                      </a:stretch>
                    </p:blipFill>
                    <p:spPr bwMode="auto">
                      <a:xfrm>
                        <a:off x="4799729" y="2507618"/>
                        <a:ext cx="1704975" cy="363538"/>
                      </a:xfrm>
                      <a:prstGeom prst="rect">
                        <a:avLst/>
                      </a:prstGeom>
                      <a:noFill/>
                      <a:ln>
                        <a:noFill/>
                      </a:ln>
                      <a:effectLst/>
                    </p:spPr>
                  </p:pic>
                </p:oleObj>
              </mc:Fallback>
            </mc:AlternateContent>
          </a:graphicData>
        </a:graphic>
      </p:graphicFrame>
      <p:graphicFrame>
        <p:nvGraphicFramePr>
          <p:cNvPr id="18" name="Object 4">
            <a:extLst>
              <a:ext uri="{FF2B5EF4-FFF2-40B4-BE49-F238E27FC236}">
                <a16:creationId xmlns:a16="http://schemas.microsoft.com/office/drawing/2014/main" id="{D000408E-EB00-1C61-435E-AEFA2D1CF52C}"/>
              </a:ext>
            </a:extLst>
          </p:cNvPr>
          <p:cNvGraphicFramePr>
            <a:graphicFrameLocks noChangeAspect="1"/>
          </p:cNvGraphicFramePr>
          <p:nvPr>
            <p:extLst>
              <p:ext uri="{D42A27DB-BD31-4B8C-83A1-F6EECF244321}">
                <p14:modId xmlns:p14="http://schemas.microsoft.com/office/powerpoint/2010/main" val="187053256"/>
              </p:ext>
            </p:extLst>
          </p:nvPr>
        </p:nvGraphicFramePr>
        <p:xfrm>
          <a:off x="240746" y="1852539"/>
          <a:ext cx="2589213" cy="407988"/>
        </p:xfrm>
        <a:graphic>
          <a:graphicData uri="http://schemas.openxmlformats.org/presentationml/2006/ole">
            <mc:AlternateContent xmlns:mc="http://schemas.openxmlformats.org/markup-compatibility/2006">
              <mc:Choice xmlns:v="urn:schemas-microsoft-com:vml" Requires="v">
                <p:oleObj name="Equation" r:id="rId8" imgW="1447560" imgH="228600" progId="Equation.DSMT4">
                  <p:embed/>
                </p:oleObj>
              </mc:Choice>
              <mc:Fallback>
                <p:oleObj name="Equation" r:id="rId8" imgW="1447560" imgH="228600" progId="Equation.DSMT4">
                  <p:embed/>
                  <p:pic>
                    <p:nvPicPr>
                      <p:cNvPr id="14" name="Object 4">
                        <a:extLst>
                          <a:ext uri="{FF2B5EF4-FFF2-40B4-BE49-F238E27FC236}">
                            <a16:creationId xmlns:a16="http://schemas.microsoft.com/office/drawing/2014/main" id="{3E3F929F-4716-A09B-2170-E27C47799AE3}"/>
                          </a:ext>
                        </a:extLst>
                      </p:cNvPr>
                      <p:cNvPicPr>
                        <a:picLocks noChangeAspect="1" noChangeArrowheads="1"/>
                      </p:cNvPicPr>
                      <p:nvPr/>
                    </p:nvPicPr>
                    <p:blipFill>
                      <a:blip r:embed="rId9"/>
                      <a:srcRect/>
                      <a:stretch>
                        <a:fillRect/>
                      </a:stretch>
                    </p:blipFill>
                    <p:spPr bwMode="auto">
                      <a:xfrm>
                        <a:off x="240746" y="1852539"/>
                        <a:ext cx="2589213" cy="407988"/>
                      </a:xfrm>
                      <a:prstGeom prst="rect">
                        <a:avLst/>
                      </a:prstGeom>
                      <a:noFill/>
                      <a:ln>
                        <a:noFill/>
                      </a:ln>
                      <a:effectLst/>
                    </p:spPr>
                  </p:pic>
                </p:oleObj>
              </mc:Fallback>
            </mc:AlternateContent>
          </a:graphicData>
        </a:graphic>
      </p:graphicFrame>
      <p:graphicFrame>
        <p:nvGraphicFramePr>
          <p:cNvPr id="20" name="Object 4">
            <a:extLst>
              <a:ext uri="{FF2B5EF4-FFF2-40B4-BE49-F238E27FC236}">
                <a16:creationId xmlns:a16="http://schemas.microsoft.com/office/drawing/2014/main" id="{2637F3C1-71FE-2831-FE61-FB0089385411}"/>
              </a:ext>
            </a:extLst>
          </p:cNvPr>
          <p:cNvGraphicFramePr>
            <a:graphicFrameLocks noChangeAspect="1"/>
          </p:cNvGraphicFramePr>
          <p:nvPr>
            <p:extLst>
              <p:ext uri="{D42A27DB-BD31-4B8C-83A1-F6EECF244321}">
                <p14:modId xmlns:p14="http://schemas.microsoft.com/office/powerpoint/2010/main" val="3888683401"/>
              </p:ext>
            </p:extLst>
          </p:nvPr>
        </p:nvGraphicFramePr>
        <p:xfrm>
          <a:off x="240746" y="2388658"/>
          <a:ext cx="2384425" cy="361950"/>
        </p:xfrm>
        <a:graphic>
          <a:graphicData uri="http://schemas.openxmlformats.org/presentationml/2006/ole">
            <mc:AlternateContent xmlns:mc="http://schemas.openxmlformats.org/markup-compatibility/2006">
              <mc:Choice xmlns:v="urn:schemas-microsoft-com:vml" Requires="v">
                <p:oleObj name="Equation" r:id="rId10" imgW="1333440" imgH="203040" progId="Equation.DSMT4">
                  <p:embed/>
                </p:oleObj>
              </mc:Choice>
              <mc:Fallback>
                <p:oleObj name="Equation" r:id="rId10" imgW="1333440" imgH="203040" progId="Equation.DSMT4">
                  <p:embed/>
                  <p:pic>
                    <p:nvPicPr>
                      <p:cNvPr id="18" name="Object 4">
                        <a:extLst>
                          <a:ext uri="{FF2B5EF4-FFF2-40B4-BE49-F238E27FC236}">
                            <a16:creationId xmlns:a16="http://schemas.microsoft.com/office/drawing/2014/main" id="{D000408E-EB00-1C61-435E-AEFA2D1CF52C}"/>
                          </a:ext>
                        </a:extLst>
                      </p:cNvPr>
                      <p:cNvPicPr>
                        <a:picLocks noChangeAspect="1" noChangeArrowheads="1"/>
                      </p:cNvPicPr>
                      <p:nvPr/>
                    </p:nvPicPr>
                    <p:blipFill>
                      <a:blip r:embed="rId11"/>
                      <a:srcRect/>
                      <a:stretch>
                        <a:fillRect/>
                      </a:stretch>
                    </p:blipFill>
                    <p:spPr bwMode="auto">
                      <a:xfrm>
                        <a:off x="240746" y="2388658"/>
                        <a:ext cx="2384425" cy="361950"/>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0BC9308-66B8-722A-E8FD-936C298B6496}"/>
                  </a:ext>
                </a:extLst>
              </p:cNvPr>
              <p:cNvSpPr txBox="1"/>
              <p:nvPr/>
            </p:nvSpPr>
            <p:spPr>
              <a:xfrm>
                <a:off x="501960" y="2949505"/>
                <a:ext cx="2294603" cy="658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𝑡</m:t>
                      </m:r>
                      <m:r>
                        <a:rPr lang="en-US" sz="2000" i="1" smtClean="0">
                          <a:latin typeface="Cambria Math" panose="02040503050406030204" pitchFamily="18" charset="0"/>
                        </a:rPr>
                        <m:t>=</m:t>
                      </m:r>
                      <m:f>
                        <m:fPr>
                          <m:ctrlPr>
                            <a:rPr lang="en-US" sz="2000" i="1" smtClean="0">
                              <a:latin typeface="Cambria Math" panose="02040503050406030204" pitchFamily="18" charset="0"/>
                            </a:rPr>
                          </m:ctrlPr>
                        </m:fPr>
                        <m:num>
                          <m:r>
                            <a:rPr lang="en-US" sz="2000" i="1" smtClean="0">
                              <a:latin typeface="Cambria Math" panose="02040503050406030204" pitchFamily="18" charset="0"/>
                            </a:rPr>
                            <m:t>−</m:t>
                          </m:r>
                          <m:r>
                            <a:rPr lang="en-US" sz="2000" i="1" smtClean="0">
                              <a:latin typeface="Cambria Math" panose="02040503050406030204" pitchFamily="18" charset="0"/>
                            </a:rPr>
                            <m:t>𝑏</m:t>
                          </m:r>
                          <m:r>
                            <a:rPr lang="en-US" sz="2000" i="1" smtClean="0">
                              <a:latin typeface="Cambria Math" panose="02040503050406030204" pitchFamily="18" charset="0"/>
                            </a:rPr>
                            <m:t>±</m:t>
                          </m:r>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i="1" smtClean="0">
                                      <a:latin typeface="Cambria Math" panose="02040503050406030204" pitchFamily="18" charset="0"/>
                                    </a:rPr>
                                    <m:t>𝑏</m:t>
                                  </m:r>
                                </m:e>
                                <m:sup>
                                  <m:r>
                                    <a:rPr lang="en-US" sz="2000" i="1" smtClean="0">
                                      <a:latin typeface="Cambria Math" panose="02040503050406030204" pitchFamily="18" charset="0"/>
                                    </a:rPr>
                                    <m:t>2</m:t>
                                  </m:r>
                                </m:sup>
                              </m:sSup>
                              <m:r>
                                <a:rPr lang="en-US" sz="2000" i="1" smtClean="0">
                                  <a:latin typeface="Cambria Math" panose="02040503050406030204" pitchFamily="18" charset="0"/>
                                </a:rPr>
                                <m:t>−4</m:t>
                              </m:r>
                              <m:r>
                                <a:rPr lang="en-US" sz="2000" i="1" smtClean="0">
                                  <a:latin typeface="Cambria Math" panose="02040503050406030204" pitchFamily="18" charset="0"/>
                                </a:rPr>
                                <m:t>𝑎𝑐</m:t>
                              </m:r>
                            </m:e>
                          </m:rad>
                        </m:num>
                        <m:den>
                          <m:r>
                            <a:rPr lang="en-US" sz="2000" i="1" smtClean="0">
                              <a:latin typeface="Cambria Math" panose="02040503050406030204" pitchFamily="18" charset="0"/>
                            </a:rPr>
                            <m:t>2</m:t>
                          </m:r>
                          <m:r>
                            <a:rPr lang="en-US" sz="2000" i="1" smtClean="0">
                              <a:latin typeface="Cambria Math" panose="02040503050406030204" pitchFamily="18" charset="0"/>
                            </a:rPr>
                            <m:t>𝑎</m:t>
                          </m:r>
                        </m:den>
                      </m:f>
                    </m:oMath>
                  </m:oMathPara>
                </a14:m>
                <a:endParaRPr lang="en-US" sz="2000" dirty="0"/>
              </a:p>
            </p:txBody>
          </p:sp>
        </mc:Choice>
        <mc:Fallback xmlns="">
          <p:sp>
            <p:nvSpPr>
              <p:cNvPr id="24" name="TextBox 23">
                <a:extLst>
                  <a:ext uri="{FF2B5EF4-FFF2-40B4-BE49-F238E27FC236}">
                    <a16:creationId xmlns:a16="http://schemas.microsoft.com/office/drawing/2014/main" id="{80BC9308-66B8-722A-E8FD-936C298B6496}"/>
                  </a:ext>
                </a:extLst>
              </p:cNvPr>
              <p:cNvSpPr txBox="1">
                <a:spLocks noRot="1" noChangeAspect="1" noMove="1" noResize="1" noEditPoints="1" noAdjustHandles="1" noChangeArrowheads="1" noChangeShapeType="1" noTextEdit="1"/>
              </p:cNvSpPr>
              <p:nvPr/>
            </p:nvSpPr>
            <p:spPr>
              <a:xfrm>
                <a:off x="501960" y="2949505"/>
                <a:ext cx="2294603" cy="658642"/>
              </a:xfrm>
              <a:prstGeom prst="rect">
                <a:avLst/>
              </a:prstGeom>
              <a:blipFill>
                <a:blip r:embed="rId12"/>
                <a:stretch>
                  <a:fillRect/>
                </a:stretch>
              </a:blipFill>
            </p:spPr>
            <p:txBody>
              <a:bodyPr/>
              <a:lstStyle/>
              <a:p>
                <a:r>
                  <a:rPr lang="en-US">
                    <a:noFill/>
                  </a:rPr>
                  <a:t> </a:t>
                </a:r>
              </a:p>
            </p:txBody>
          </p:sp>
        </mc:Fallback>
      </mc:AlternateContent>
      <p:graphicFrame>
        <p:nvGraphicFramePr>
          <p:cNvPr id="25" name="Object 4">
            <a:extLst>
              <a:ext uri="{FF2B5EF4-FFF2-40B4-BE49-F238E27FC236}">
                <a16:creationId xmlns:a16="http://schemas.microsoft.com/office/drawing/2014/main" id="{B96AFD4C-1E38-83C6-EABF-AA6A1B108481}"/>
              </a:ext>
            </a:extLst>
          </p:cNvPr>
          <p:cNvGraphicFramePr>
            <a:graphicFrameLocks noChangeAspect="1"/>
          </p:cNvGraphicFramePr>
          <p:nvPr>
            <p:extLst>
              <p:ext uri="{D42A27DB-BD31-4B8C-83A1-F6EECF244321}">
                <p14:modId xmlns:p14="http://schemas.microsoft.com/office/powerpoint/2010/main" val="525950559"/>
              </p:ext>
            </p:extLst>
          </p:nvPr>
        </p:nvGraphicFramePr>
        <p:xfrm>
          <a:off x="240746" y="3741591"/>
          <a:ext cx="3155950" cy="361950"/>
        </p:xfrm>
        <a:graphic>
          <a:graphicData uri="http://schemas.openxmlformats.org/presentationml/2006/ole">
            <mc:AlternateContent xmlns:mc="http://schemas.openxmlformats.org/markup-compatibility/2006">
              <mc:Choice xmlns:v="urn:schemas-microsoft-com:vml" Requires="v">
                <p:oleObj name="Equation" r:id="rId13" imgW="1765080" imgH="203040" progId="Equation.DSMT4">
                  <p:embed/>
                </p:oleObj>
              </mc:Choice>
              <mc:Fallback>
                <p:oleObj name="Equation" r:id="rId13" imgW="1765080" imgH="203040" progId="Equation.DSMT4">
                  <p:embed/>
                  <p:pic>
                    <p:nvPicPr>
                      <p:cNvPr id="16" name="Object 4">
                        <a:extLst>
                          <a:ext uri="{FF2B5EF4-FFF2-40B4-BE49-F238E27FC236}">
                            <a16:creationId xmlns:a16="http://schemas.microsoft.com/office/drawing/2014/main" id="{8BF1F299-C5C0-9F08-D60D-EEDF2D950030}"/>
                          </a:ext>
                        </a:extLst>
                      </p:cNvPr>
                      <p:cNvPicPr>
                        <a:picLocks noChangeAspect="1" noChangeArrowheads="1"/>
                      </p:cNvPicPr>
                      <p:nvPr/>
                    </p:nvPicPr>
                    <p:blipFill>
                      <a:blip r:embed="rId14"/>
                      <a:srcRect/>
                      <a:stretch>
                        <a:fillRect/>
                      </a:stretch>
                    </p:blipFill>
                    <p:spPr bwMode="auto">
                      <a:xfrm>
                        <a:off x="240746" y="3741591"/>
                        <a:ext cx="3155950" cy="361950"/>
                      </a:xfrm>
                      <a:prstGeom prst="rect">
                        <a:avLst/>
                      </a:prstGeom>
                      <a:noFill/>
                      <a:ln>
                        <a:noFill/>
                      </a:ln>
                      <a:effectLst/>
                    </p:spPr>
                  </p:pic>
                </p:oleObj>
              </mc:Fallback>
            </mc:AlternateContent>
          </a:graphicData>
        </a:graphic>
      </p:graphicFrame>
      <p:pic>
        <p:nvPicPr>
          <p:cNvPr id="27" name="Picture 26">
            <a:extLst>
              <a:ext uri="{FF2B5EF4-FFF2-40B4-BE49-F238E27FC236}">
                <a16:creationId xmlns:a16="http://schemas.microsoft.com/office/drawing/2014/main" id="{4374C24F-2C8F-DFC1-38CC-DCD790AC4FA8}"/>
              </a:ext>
            </a:extLst>
          </p:cNvPr>
          <p:cNvPicPr>
            <a:picLocks noChangeAspect="1"/>
          </p:cNvPicPr>
          <p:nvPr/>
        </p:nvPicPr>
        <p:blipFill>
          <a:blip r:embed="rId15"/>
          <a:stretch>
            <a:fillRect/>
          </a:stretch>
        </p:blipFill>
        <p:spPr>
          <a:xfrm>
            <a:off x="712668" y="4167474"/>
            <a:ext cx="3105150" cy="2343150"/>
          </a:xfrm>
          <a:prstGeom prst="rect">
            <a:avLst/>
          </a:prstGeom>
        </p:spPr>
      </p:pic>
      <p:pic>
        <p:nvPicPr>
          <p:cNvPr id="29" name="Picture 28">
            <a:extLst>
              <a:ext uri="{FF2B5EF4-FFF2-40B4-BE49-F238E27FC236}">
                <a16:creationId xmlns:a16="http://schemas.microsoft.com/office/drawing/2014/main" id="{C3FF3DA8-DDBE-28CD-E33E-18797BC9BC63}"/>
              </a:ext>
            </a:extLst>
          </p:cNvPr>
          <p:cNvPicPr>
            <a:picLocks noChangeAspect="1"/>
          </p:cNvPicPr>
          <p:nvPr/>
        </p:nvPicPr>
        <p:blipFill>
          <a:blip r:embed="rId16"/>
          <a:stretch>
            <a:fillRect/>
          </a:stretch>
        </p:blipFill>
        <p:spPr>
          <a:xfrm>
            <a:off x="707915" y="4174075"/>
            <a:ext cx="3105150" cy="2343150"/>
          </a:xfrm>
          <a:prstGeom prst="rect">
            <a:avLst/>
          </a:prstGeom>
        </p:spPr>
      </p:pic>
      <p:pic>
        <p:nvPicPr>
          <p:cNvPr id="31" name="Picture 30">
            <a:extLst>
              <a:ext uri="{FF2B5EF4-FFF2-40B4-BE49-F238E27FC236}">
                <a16:creationId xmlns:a16="http://schemas.microsoft.com/office/drawing/2014/main" id="{3D086205-A73D-B9F0-BDB8-B8169D39496C}"/>
              </a:ext>
            </a:extLst>
          </p:cNvPr>
          <p:cNvPicPr>
            <a:picLocks noChangeAspect="1"/>
          </p:cNvPicPr>
          <p:nvPr/>
        </p:nvPicPr>
        <p:blipFill>
          <a:blip r:embed="rId17"/>
          <a:stretch>
            <a:fillRect/>
          </a:stretch>
        </p:blipFill>
        <p:spPr>
          <a:xfrm>
            <a:off x="714791" y="4172431"/>
            <a:ext cx="3105150" cy="2343150"/>
          </a:xfrm>
          <a:prstGeom prst="rect">
            <a:avLst/>
          </a:prstGeom>
        </p:spPr>
      </p:pic>
      <p:pic>
        <p:nvPicPr>
          <p:cNvPr id="33" name="Picture 32">
            <a:extLst>
              <a:ext uri="{FF2B5EF4-FFF2-40B4-BE49-F238E27FC236}">
                <a16:creationId xmlns:a16="http://schemas.microsoft.com/office/drawing/2014/main" id="{BE9ECA4A-2C1F-7BBF-CF3B-9EA98331AFA7}"/>
              </a:ext>
            </a:extLst>
          </p:cNvPr>
          <p:cNvPicPr>
            <a:picLocks noChangeAspect="1"/>
          </p:cNvPicPr>
          <p:nvPr/>
        </p:nvPicPr>
        <p:blipFill>
          <a:blip r:embed="rId18"/>
          <a:stretch>
            <a:fillRect/>
          </a:stretch>
        </p:blipFill>
        <p:spPr>
          <a:xfrm>
            <a:off x="714790" y="4172431"/>
            <a:ext cx="3105150" cy="2343150"/>
          </a:xfrm>
          <a:prstGeom prst="rect">
            <a:avLst/>
          </a:prstGeom>
        </p:spPr>
      </p:pic>
      <p:pic>
        <p:nvPicPr>
          <p:cNvPr id="35" name="Picture 34">
            <a:extLst>
              <a:ext uri="{FF2B5EF4-FFF2-40B4-BE49-F238E27FC236}">
                <a16:creationId xmlns:a16="http://schemas.microsoft.com/office/drawing/2014/main" id="{B9713A82-745E-E393-EE45-BCB4F7B859CE}"/>
              </a:ext>
            </a:extLst>
          </p:cNvPr>
          <p:cNvPicPr>
            <a:picLocks noChangeAspect="1"/>
          </p:cNvPicPr>
          <p:nvPr/>
        </p:nvPicPr>
        <p:blipFill>
          <a:blip r:embed="rId19"/>
          <a:stretch>
            <a:fillRect/>
          </a:stretch>
        </p:blipFill>
        <p:spPr>
          <a:xfrm>
            <a:off x="708211" y="4172431"/>
            <a:ext cx="3105150" cy="2343150"/>
          </a:xfrm>
          <a:prstGeom prst="rect">
            <a:avLst/>
          </a:prstGeom>
        </p:spPr>
      </p:pic>
      <p:pic>
        <p:nvPicPr>
          <p:cNvPr id="37" name="Picture 36">
            <a:extLst>
              <a:ext uri="{FF2B5EF4-FFF2-40B4-BE49-F238E27FC236}">
                <a16:creationId xmlns:a16="http://schemas.microsoft.com/office/drawing/2014/main" id="{5DA1897A-9A72-AD51-2E6A-CB64AF576F7D}"/>
              </a:ext>
            </a:extLst>
          </p:cNvPr>
          <p:cNvPicPr>
            <a:picLocks noChangeAspect="1"/>
          </p:cNvPicPr>
          <p:nvPr/>
        </p:nvPicPr>
        <p:blipFill>
          <a:blip r:embed="rId20"/>
          <a:stretch>
            <a:fillRect/>
          </a:stretch>
        </p:blipFill>
        <p:spPr>
          <a:xfrm>
            <a:off x="708212" y="4165290"/>
            <a:ext cx="3105150" cy="2343150"/>
          </a:xfrm>
          <a:prstGeom prst="rect">
            <a:avLst/>
          </a:prstGeom>
        </p:spPr>
      </p:pic>
      <p:cxnSp>
        <p:nvCxnSpPr>
          <p:cNvPr id="38" name="Straight Connector 37">
            <a:extLst>
              <a:ext uri="{FF2B5EF4-FFF2-40B4-BE49-F238E27FC236}">
                <a16:creationId xmlns:a16="http://schemas.microsoft.com/office/drawing/2014/main" id="{E67E6D77-2F9C-7830-2FA4-B97E7D09011F}"/>
              </a:ext>
            </a:extLst>
          </p:cNvPr>
          <p:cNvCxnSpPr/>
          <p:nvPr/>
        </p:nvCxnSpPr>
        <p:spPr>
          <a:xfrm>
            <a:off x="4650633" y="1963606"/>
            <a:ext cx="0" cy="4522766"/>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39" name="Object 4">
            <a:extLst>
              <a:ext uri="{FF2B5EF4-FFF2-40B4-BE49-F238E27FC236}">
                <a16:creationId xmlns:a16="http://schemas.microsoft.com/office/drawing/2014/main" id="{906FC2FD-ABE3-2FC4-A4E7-7D3389BBAB1F}"/>
              </a:ext>
            </a:extLst>
          </p:cNvPr>
          <p:cNvGraphicFramePr>
            <a:graphicFrameLocks noChangeAspect="1"/>
          </p:cNvGraphicFramePr>
          <p:nvPr>
            <p:extLst>
              <p:ext uri="{D42A27DB-BD31-4B8C-83A1-F6EECF244321}">
                <p14:modId xmlns:p14="http://schemas.microsoft.com/office/powerpoint/2010/main" val="2541823651"/>
              </p:ext>
            </p:extLst>
          </p:nvPr>
        </p:nvGraphicFramePr>
        <p:xfrm>
          <a:off x="4748213" y="2055813"/>
          <a:ext cx="7045325" cy="363537"/>
        </p:xfrm>
        <a:graphic>
          <a:graphicData uri="http://schemas.openxmlformats.org/presentationml/2006/ole">
            <mc:AlternateContent xmlns:mc="http://schemas.openxmlformats.org/markup-compatibility/2006">
              <mc:Choice xmlns:v="urn:schemas-microsoft-com:vml" Requires="v">
                <p:oleObj name="Equation" r:id="rId21" imgW="3936960" imgH="203040" progId="Equation.DSMT4">
                  <p:embed/>
                </p:oleObj>
              </mc:Choice>
              <mc:Fallback>
                <p:oleObj name="Equation" r:id="rId21" imgW="3936960" imgH="203040" progId="Equation.DSMT4">
                  <p:embed/>
                  <p:pic>
                    <p:nvPicPr>
                      <p:cNvPr id="17" name="Object 4">
                        <a:extLst>
                          <a:ext uri="{FF2B5EF4-FFF2-40B4-BE49-F238E27FC236}">
                            <a16:creationId xmlns:a16="http://schemas.microsoft.com/office/drawing/2014/main" id="{EC76B265-9AE8-BA50-15E6-FD242067B089}"/>
                          </a:ext>
                        </a:extLst>
                      </p:cNvPr>
                      <p:cNvPicPr>
                        <a:picLocks noChangeAspect="1" noChangeArrowheads="1"/>
                      </p:cNvPicPr>
                      <p:nvPr/>
                    </p:nvPicPr>
                    <p:blipFill>
                      <a:blip r:embed="rId22"/>
                      <a:srcRect/>
                      <a:stretch>
                        <a:fillRect/>
                      </a:stretch>
                    </p:blipFill>
                    <p:spPr bwMode="auto">
                      <a:xfrm>
                        <a:off x="4748213" y="2055813"/>
                        <a:ext cx="7045325" cy="363537"/>
                      </a:xfrm>
                      <a:prstGeom prst="rect">
                        <a:avLst/>
                      </a:prstGeom>
                      <a:noFill/>
                      <a:ln>
                        <a:noFill/>
                      </a:ln>
                      <a:effectLst/>
                    </p:spPr>
                  </p:pic>
                </p:oleObj>
              </mc:Fallback>
            </mc:AlternateContent>
          </a:graphicData>
        </a:graphic>
      </p:graphicFrame>
      <p:graphicFrame>
        <p:nvGraphicFramePr>
          <p:cNvPr id="40" name="Object 4">
            <a:extLst>
              <a:ext uri="{FF2B5EF4-FFF2-40B4-BE49-F238E27FC236}">
                <a16:creationId xmlns:a16="http://schemas.microsoft.com/office/drawing/2014/main" id="{93E5C294-54C4-8704-3250-8FE4A8A27363}"/>
              </a:ext>
            </a:extLst>
          </p:cNvPr>
          <p:cNvGraphicFramePr>
            <a:graphicFrameLocks noChangeAspect="1"/>
          </p:cNvGraphicFramePr>
          <p:nvPr>
            <p:extLst>
              <p:ext uri="{D42A27DB-BD31-4B8C-83A1-F6EECF244321}">
                <p14:modId xmlns:p14="http://schemas.microsoft.com/office/powerpoint/2010/main" val="2937630629"/>
              </p:ext>
            </p:extLst>
          </p:nvPr>
        </p:nvGraphicFramePr>
        <p:xfrm>
          <a:off x="4845708" y="5344006"/>
          <a:ext cx="3251200" cy="522287"/>
        </p:xfrm>
        <a:graphic>
          <a:graphicData uri="http://schemas.openxmlformats.org/presentationml/2006/ole">
            <mc:AlternateContent xmlns:mc="http://schemas.openxmlformats.org/markup-compatibility/2006">
              <mc:Choice xmlns:v="urn:schemas-microsoft-com:vml" Requires="v">
                <p:oleObj name="Equation" r:id="rId23" imgW="1815840" imgH="291960" progId="Equation.DSMT4">
                  <p:embed/>
                </p:oleObj>
              </mc:Choice>
              <mc:Fallback>
                <p:oleObj name="Equation" r:id="rId23" imgW="1815840" imgH="291960" progId="Equation.DSMT4">
                  <p:embed/>
                  <p:pic>
                    <p:nvPicPr>
                      <p:cNvPr id="17" name="Object 4">
                        <a:extLst>
                          <a:ext uri="{FF2B5EF4-FFF2-40B4-BE49-F238E27FC236}">
                            <a16:creationId xmlns:a16="http://schemas.microsoft.com/office/drawing/2014/main" id="{EC76B265-9AE8-BA50-15E6-FD242067B089}"/>
                          </a:ext>
                        </a:extLst>
                      </p:cNvPr>
                      <p:cNvPicPr>
                        <a:picLocks noChangeAspect="1" noChangeArrowheads="1"/>
                      </p:cNvPicPr>
                      <p:nvPr/>
                    </p:nvPicPr>
                    <p:blipFill>
                      <a:blip r:embed="rId24"/>
                      <a:srcRect/>
                      <a:stretch>
                        <a:fillRect/>
                      </a:stretch>
                    </p:blipFill>
                    <p:spPr bwMode="auto">
                      <a:xfrm>
                        <a:off x="4845708" y="5344006"/>
                        <a:ext cx="3251200" cy="522287"/>
                      </a:xfrm>
                      <a:prstGeom prst="rect">
                        <a:avLst/>
                      </a:prstGeom>
                      <a:noFill/>
                      <a:ln>
                        <a:noFill/>
                      </a:ln>
                      <a:effectLst/>
                    </p:spPr>
                  </p:pic>
                </p:oleObj>
              </mc:Fallback>
            </mc:AlternateContent>
          </a:graphicData>
        </a:graphic>
      </p:graphicFrame>
      <p:pic>
        <p:nvPicPr>
          <p:cNvPr id="42" name="Picture 41">
            <a:extLst>
              <a:ext uri="{FF2B5EF4-FFF2-40B4-BE49-F238E27FC236}">
                <a16:creationId xmlns:a16="http://schemas.microsoft.com/office/drawing/2014/main" id="{50775FAC-A830-9BA4-8BB2-1FB8C3AA58AA}"/>
              </a:ext>
            </a:extLst>
          </p:cNvPr>
          <p:cNvPicPr>
            <a:picLocks noChangeAspect="1"/>
          </p:cNvPicPr>
          <p:nvPr/>
        </p:nvPicPr>
        <p:blipFill>
          <a:blip r:embed="rId25"/>
          <a:stretch>
            <a:fillRect/>
          </a:stretch>
        </p:blipFill>
        <p:spPr>
          <a:xfrm>
            <a:off x="4952129" y="2936936"/>
            <a:ext cx="3105150" cy="2343150"/>
          </a:xfrm>
          <a:prstGeom prst="rect">
            <a:avLst/>
          </a:prstGeom>
        </p:spPr>
      </p:pic>
      <p:pic>
        <p:nvPicPr>
          <p:cNvPr id="44" name="Picture 43">
            <a:extLst>
              <a:ext uri="{FF2B5EF4-FFF2-40B4-BE49-F238E27FC236}">
                <a16:creationId xmlns:a16="http://schemas.microsoft.com/office/drawing/2014/main" id="{84C4804E-78E1-4125-8C17-FE95BB854779}"/>
              </a:ext>
            </a:extLst>
          </p:cNvPr>
          <p:cNvPicPr>
            <a:picLocks noChangeAspect="1"/>
          </p:cNvPicPr>
          <p:nvPr/>
        </p:nvPicPr>
        <p:blipFill>
          <a:blip r:embed="rId26"/>
          <a:stretch>
            <a:fillRect/>
          </a:stretch>
        </p:blipFill>
        <p:spPr>
          <a:xfrm>
            <a:off x="4952129" y="2936936"/>
            <a:ext cx="3105150" cy="2343150"/>
          </a:xfrm>
          <a:prstGeom prst="rect">
            <a:avLst/>
          </a:prstGeom>
        </p:spPr>
      </p:pic>
      <p:graphicFrame>
        <p:nvGraphicFramePr>
          <p:cNvPr id="45" name="Object 4">
            <a:extLst>
              <a:ext uri="{FF2B5EF4-FFF2-40B4-BE49-F238E27FC236}">
                <a16:creationId xmlns:a16="http://schemas.microsoft.com/office/drawing/2014/main" id="{DD6438DC-17F0-263E-56DD-FB126F2CFEE2}"/>
              </a:ext>
            </a:extLst>
          </p:cNvPr>
          <p:cNvGraphicFramePr>
            <a:graphicFrameLocks noChangeAspect="1"/>
          </p:cNvGraphicFramePr>
          <p:nvPr>
            <p:extLst>
              <p:ext uri="{D42A27DB-BD31-4B8C-83A1-F6EECF244321}">
                <p14:modId xmlns:p14="http://schemas.microsoft.com/office/powerpoint/2010/main" val="3417481645"/>
              </p:ext>
            </p:extLst>
          </p:nvPr>
        </p:nvGraphicFramePr>
        <p:xfrm>
          <a:off x="4902200" y="6024563"/>
          <a:ext cx="6340475" cy="363537"/>
        </p:xfrm>
        <a:graphic>
          <a:graphicData uri="http://schemas.openxmlformats.org/presentationml/2006/ole">
            <mc:AlternateContent xmlns:mc="http://schemas.openxmlformats.org/markup-compatibility/2006">
              <mc:Choice xmlns:v="urn:schemas-microsoft-com:vml" Requires="v">
                <p:oleObj name="Equation" r:id="rId27" imgW="3543120" imgH="203040" progId="Equation.DSMT4">
                  <p:embed/>
                </p:oleObj>
              </mc:Choice>
              <mc:Fallback>
                <p:oleObj name="Equation" r:id="rId27" imgW="3543120" imgH="203040" progId="Equation.DSMT4">
                  <p:embed/>
                  <p:pic>
                    <p:nvPicPr>
                      <p:cNvPr id="39" name="Object 4">
                        <a:extLst>
                          <a:ext uri="{FF2B5EF4-FFF2-40B4-BE49-F238E27FC236}">
                            <a16:creationId xmlns:a16="http://schemas.microsoft.com/office/drawing/2014/main" id="{906FC2FD-ABE3-2FC4-A4E7-7D3389BBAB1F}"/>
                          </a:ext>
                        </a:extLst>
                      </p:cNvPr>
                      <p:cNvPicPr>
                        <a:picLocks noChangeAspect="1" noChangeArrowheads="1"/>
                      </p:cNvPicPr>
                      <p:nvPr/>
                    </p:nvPicPr>
                    <p:blipFill>
                      <a:blip r:embed="rId28"/>
                      <a:srcRect/>
                      <a:stretch>
                        <a:fillRect/>
                      </a:stretch>
                    </p:blipFill>
                    <p:spPr bwMode="auto">
                      <a:xfrm>
                        <a:off x="4902200" y="6024563"/>
                        <a:ext cx="6340475" cy="36353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92794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0-#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0-#ppt_w/2"/>
                                          </p:val>
                                        </p:tav>
                                        <p:tav tm="100000">
                                          <p:val>
                                            <p:strVal val="#ppt_x"/>
                                          </p:val>
                                        </p:tav>
                                      </p:tavLst>
                                    </p:anim>
                                    <p:anim calcmode="lin" valueType="num">
                                      <p:cBhvr additive="base">
                                        <p:cTn id="25"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0-#ppt_w/2"/>
                                          </p:val>
                                        </p:tav>
                                        <p:tav tm="100000">
                                          <p:val>
                                            <p:strVal val="#ppt_x"/>
                                          </p:val>
                                        </p:tav>
                                      </p:tavLst>
                                    </p:anim>
                                    <p:anim calcmode="lin" valueType="num">
                                      <p:cBhvr additive="base">
                                        <p:cTn id="31"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80">
                                          <p:stCondLst>
                                            <p:cond delay="0"/>
                                          </p:stCondLst>
                                        </p:cTn>
                                        <p:tgtEl>
                                          <p:spTgt spid="24"/>
                                        </p:tgtEl>
                                      </p:cBhvr>
                                    </p:animEffect>
                                    <p:anim calcmode="lin" valueType="num">
                                      <p:cBhvr>
                                        <p:cTn id="37"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42" dur="26">
                                          <p:stCondLst>
                                            <p:cond delay="650"/>
                                          </p:stCondLst>
                                        </p:cTn>
                                        <p:tgtEl>
                                          <p:spTgt spid="24"/>
                                        </p:tgtEl>
                                      </p:cBhvr>
                                      <p:to x="100000" y="60000"/>
                                    </p:animScale>
                                    <p:animScale>
                                      <p:cBhvr>
                                        <p:cTn id="43" dur="166" decel="50000">
                                          <p:stCondLst>
                                            <p:cond delay="676"/>
                                          </p:stCondLst>
                                        </p:cTn>
                                        <p:tgtEl>
                                          <p:spTgt spid="24"/>
                                        </p:tgtEl>
                                      </p:cBhvr>
                                      <p:to x="100000" y="100000"/>
                                    </p:animScale>
                                    <p:animScale>
                                      <p:cBhvr>
                                        <p:cTn id="44" dur="26">
                                          <p:stCondLst>
                                            <p:cond delay="1312"/>
                                          </p:stCondLst>
                                        </p:cTn>
                                        <p:tgtEl>
                                          <p:spTgt spid="24"/>
                                        </p:tgtEl>
                                      </p:cBhvr>
                                      <p:to x="100000" y="80000"/>
                                    </p:animScale>
                                    <p:animScale>
                                      <p:cBhvr>
                                        <p:cTn id="45" dur="166" decel="50000">
                                          <p:stCondLst>
                                            <p:cond delay="1338"/>
                                          </p:stCondLst>
                                        </p:cTn>
                                        <p:tgtEl>
                                          <p:spTgt spid="24"/>
                                        </p:tgtEl>
                                      </p:cBhvr>
                                      <p:to x="100000" y="100000"/>
                                    </p:animScale>
                                    <p:animScale>
                                      <p:cBhvr>
                                        <p:cTn id="46" dur="26">
                                          <p:stCondLst>
                                            <p:cond delay="1642"/>
                                          </p:stCondLst>
                                        </p:cTn>
                                        <p:tgtEl>
                                          <p:spTgt spid="24"/>
                                        </p:tgtEl>
                                      </p:cBhvr>
                                      <p:to x="100000" y="90000"/>
                                    </p:animScale>
                                    <p:animScale>
                                      <p:cBhvr>
                                        <p:cTn id="47" dur="166" decel="50000">
                                          <p:stCondLst>
                                            <p:cond delay="1668"/>
                                          </p:stCondLst>
                                        </p:cTn>
                                        <p:tgtEl>
                                          <p:spTgt spid="24"/>
                                        </p:tgtEl>
                                      </p:cBhvr>
                                      <p:to x="100000" y="100000"/>
                                    </p:animScale>
                                    <p:animScale>
                                      <p:cBhvr>
                                        <p:cTn id="48" dur="26">
                                          <p:stCondLst>
                                            <p:cond delay="1808"/>
                                          </p:stCondLst>
                                        </p:cTn>
                                        <p:tgtEl>
                                          <p:spTgt spid="24"/>
                                        </p:tgtEl>
                                      </p:cBhvr>
                                      <p:to x="100000" y="95000"/>
                                    </p:animScale>
                                    <p:animScale>
                                      <p:cBhvr>
                                        <p:cTn id="49" dur="166" decel="50000">
                                          <p:stCondLst>
                                            <p:cond delay="1834"/>
                                          </p:stCondLst>
                                        </p:cTn>
                                        <p:tgtEl>
                                          <p:spTgt spid="24"/>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0-#ppt_w/2"/>
                                          </p:val>
                                        </p:tav>
                                        <p:tav tm="100000">
                                          <p:val>
                                            <p:strVal val="#ppt_x"/>
                                          </p:val>
                                        </p:tav>
                                      </p:tavLst>
                                    </p:anim>
                                    <p:anim calcmode="lin" valueType="num">
                                      <p:cBhvr additive="base">
                                        <p:cTn id="55"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500"/>
                                        <p:tgtEl>
                                          <p:spTgt spid="3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1000"/>
                                        <p:tgtEl>
                                          <p:spTgt spid="38"/>
                                        </p:tgtEl>
                                      </p:cBhvr>
                                    </p:animEffect>
                                    <p:anim calcmode="lin" valueType="num">
                                      <p:cBhvr>
                                        <p:cTn id="91" dur="1000" fill="hold"/>
                                        <p:tgtEl>
                                          <p:spTgt spid="38"/>
                                        </p:tgtEl>
                                        <p:attrNameLst>
                                          <p:attrName>ppt_x</p:attrName>
                                        </p:attrNameLst>
                                      </p:cBhvr>
                                      <p:tavLst>
                                        <p:tav tm="0">
                                          <p:val>
                                            <p:strVal val="#ppt_x"/>
                                          </p:val>
                                        </p:tav>
                                        <p:tav tm="100000">
                                          <p:val>
                                            <p:strVal val="#ppt_x"/>
                                          </p:val>
                                        </p:tav>
                                      </p:tavLst>
                                    </p:anim>
                                    <p:anim calcmode="lin" valueType="num">
                                      <p:cBhvr>
                                        <p:cTn id="9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39"/>
                                        </p:tgtEl>
                                        <p:attrNameLst>
                                          <p:attrName>style.visibility</p:attrName>
                                        </p:attrNameLst>
                                      </p:cBhvr>
                                      <p:to>
                                        <p:strVal val="visible"/>
                                      </p:to>
                                    </p:set>
                                    <p:anim calcmode="lin" valueType="num">
                                      <p:cBhvr additive="base">
                                        <p:cTn id="97" dur="500" fill="hold"/>
                                        <p:tgtEl>
                                          <p:spTgt spid="39"/>
                                        </p:tgtEl>
                                        <p:attrNameLst>
                                          <p:attrName>ppt_x</p:attrName>
                                        </p:attrNameLst>
                                      </p:cBhvr>
                                      <p:tavLst>
                                        <p:tav tm="0">
                                          <p:val>
                                            <p:strVal val="0-#ppt_w/2"/>
                                          </p:val>
                                        </p:tav>
                                        <p:tav tm="100000">
                                          <p:val>
                                            <p:strVal val="#ppt_x"/>
                                          </p:val>
                                        </p:tav>
                                      </p:tavLst>
                                    </p:anim>
                                    <p:anim calcmode="lin" valueType="num">
                                      <p:cBhvr additive="base">
                                        <p:cTn id="98"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17"/>
                                        </p:tgtEl>
                                        <p:attrNameLst>
                                          <p:attrName>style.visibility</p:attrName>
                                        </p:attrNameLst>
                                      </p:cBhvr>
                                      <p:to>
                                        <p:strVal val="visible"/>
                                      </p:to>
                                    </p:set>
                                    <p:anim calcmode="lin" valueType="num">
                                      <p:cBhvr additive="base">
                                        <p:cTn id="103" dur="500" fill="hold"/>
                                        <p:tgtEl>
                                          <p:spTgt spid="17"/>
                                        </p:tgtEl>
                                        <p:attrNameLst>
                                          <p:attrName>ppt_x</p:attrName>
                                        </p:attrNameLst>
                                      </p:cBhvr>
                                      <p:tavLst>
                                        <p:tav tm="0">
                                          <p:val>
                                            <p:strVal val="0-#ppt_w/2"/>
                                          </p:val>
                                        </p:tav>
                                        <p:tav tm="100000">
                                          <p:val>
                                            <p:strVal val="#ppt_x"/>
                                          </p:val>
                                        </p:tav>
                                      </p:tavLst>
                                    </p:anim>
                                    <p:anim calcmode="lin" valueType="num">
                                      <p:cBhvr additive="base">
                                        <p:cTn id="10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fade">
                                      <p:cBhvr>
                                        <p:cTn id="109" dur="500"/>
                                        <p:tgtEl>
                                          <p:spTgt spid="42"/>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44"/>
                                        </p:tgtEl>
                                        <p:attrNameLst>
                                          <p:attrName>style.visibility</p:attrName>
                                        </p:attrNameLst>
                                      </p:cBhvr>
                                      <p:to>
                                        <p:strVal val="visible"/>
                                      </p:to>
                                    </p:set>
                                    <p:animEffect transition="in" filter="fade">
                                      <p:cBhvr>
                                        <p:cTn id="114" dur="500"/>
                                        <p:tgtEl>
                                          <p:spTgt spid="44"/>
                                        </p:tgtEl>
                                      </p:cBhvr>
                                    </p:animEffect>
                                  </p:childTnLst>
                                </p:cTn>
                              </p:par>
                            </p:childTnLst>
                          </p:cTn>
                        </p:par>
                      </p:childTnLst>
                    </p:cTn>
                  </p:par>
                  <p:par>
                    <p:cTn id="115" fill="hold">
                      <p:stCondLst>
                        <p:cond delay="indefinite"/>
                      </p:stCondLst>
                      <p:childTnLst>
                        <p:par>
                          <p:cTn id="116" fill="hold">
                            <p:stCondLst>
                              <p:cond delay="0"/>
                            </p:stCondLst>
                            <p:childTnLst>
                              <p:par>
                                <p:cTn id="117" presetID="2" presetClass="entr" presetSubtype="8" fill="hold" nodeType="clickEffect">
                                  <p:stCondLst>
                                    <p:cond delay="0"/>
                                  </p:stCondLst>
                                  <p:childTnLst>
                                    <p:set>
                                      <p:cBhvr>
                                        <p:cTn id="118" dur="1" fill="hold">
                                          <p:stCondLst>
                                            <p:cond delay="0"/>
                                          </p:stCondLst>
                                        </p:cTn>
                                        <p:tgtEl>
                                          <p:spTgt spid="40"/>
                                        </p:tgtEl>
                                        <p:attrNameLst>
                                          <p:attrName>style.visibility</p:attrName>
                                        </p:attrNameLst>
                                      </p:cBhvr>
                                      <p:to>
                                        <p:strVal val="visible"/>
                                      </p:to>
                                    </p:set>
                                    <p:anim calcmode="lin" valueType="num">
                                      <p:cBhvr additive="base">
                                        <p:cTn id="119" dur="500" fill="hold"/>
                                        <p:tgtEl>
                                          <p:spTgt spid="40"/>
                                        </p:tgtEl>
                                        <p:attrNameLst>
                                          <p:attrName>ppt_x</p:attrName>
                                        </p:attrNameLst>
                                      </p:cBhvr>
                                      <p:tavLst>
                                        <p:tav tm="0">
                                          <p:val>
                                            <p:strVal val="0-#ppt_w/2"/>
                                          </p:val>
                                        </p:tav>
                                        <p:tav tm="100000">
                                          <p:val>
                                            <p:strVal val="#ppt_x"/>
                                          </p:val>
                                        </p:tav>
                                      </p:tavLst>
                                    </p:anim>
                                    <p:anim calcmode="lin" valueType="num">
                                      <p:cBhvr additive="base">
                                        <p:cTn id="120"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8" fill="hold" nodeType="clickEffect">
                                  <p:stCondLst>
                                    <p:cond delay="0"/>
                                  </p:stCondLst>
                                  <p:childTnLst>
                                    <p:set>
                                      <p:cBhvr>
                                        <p:cTn id="124" dur="1" fill="hold">
                                          <p:stCondLst>
                                            <p:cond delay="0"/>
                                          </p:stCondLst>
                                        </p:cTn>
                                        <p:tgtEl>
                                          <p:spTgt spid="45"/>
                                        </p:tgtEl>
                                        <p:attrNameLst>
                                          <p:attrName>style.visibility</p:attrName>
                                        </p:attrNameLst>
                                      </p:cBhvr>
                                      <p:to>
                                        <p:strVal val="visible"/>
                                      </p:to>
                                    </p:set>
                                    <p:anim calcmode="lin" valueType="num">
                                      <p:cBhvr additive="base">
                                        <p:cTn id="125" dur="500" fill="hold"/>
                                        <p:tgtEl>
                                          <p:spTgt spid="45"/>
                                        </p:tgtEl>
                                        <p:attrNameLst>
                                          <p:attrName>ppt_x</p:attrName>
                                        </p:attrNameLst>
                                      </p:cBhvr>
                                      <p:tavLst>
                                        <p:tav tm="0">
                                          <p:val>
                                            <p:strVal val="0-#ppt_w/2"/>
                                          </p:val>
                                        </p:tav>
                                        <p:tav tm="100000">
                                          <p:val>
                                            <p:strVal val="#ppt_x"/>
                                          </p:val>
                                        </p:tav>
                                      </p:tavLst>
                                    </p:anim>
                                    <p:anim calcmode="lin" valueType="num">
                                      <p:cBhvr additive="base">
                                        <p:cTn id="126"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7957C-C758-EBD5-C388-ACC0CD072E5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873877D-48F1-A768-AB97-51DE50576C06}"/>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a:extLst>
              <a:ext uri="{FF2B5EF4-FFF2-40B4-BE49-F238E27FC236}">
                <a16:creationId xmlns:a16="http://schemas.microsoft.com/office/drawing/2014/main" id="{3B88CCE6-A669-BE6D-D7DD-025F47DCDE0C}"/>
              </a:ext>
            </a:extLst>
          </p:cNvPr>
          <p:cNvGraphicFramePr>
            <a:graphicFrameLocks noChangeAspect="1"/>
          </p:cNvGraphicFramePr>
          <p:nvPr>
            <p:extLst>
              <p:ext uri="{D42A27DB-BD31-4B8C-83A1-F6EECF244321}">
                <p14:modId xmlns:p14="http://schemas.microsoft.com/office/powerpoint/2010/main" val="2613621729"/>
              </p:ext>
            </p:extLst>
          </p:nvPr>
        </p:nvGraphicFramePr>
        <p:xfrm>
          <a:off x="1713192" y="126483"/>
          <a:ext cx="9878579" cy="1915102"/>
        </p:xfrm>
        <a:graphic>
          <a:graphicData uri="http://schemas.openxmlformats.org/presentationml/2006/ole">
            <mc:AlternateContent xmlns:mc="http://schemas.openxmlformats.org/markup-compatibility/2006">
              <mc:Choice xmlns:v="urn:schemas-microsoft-com:vml" Requires="v">
                <p:oleObj name="Equation" r:id="rId2" imgW="5638680" imgH="1091880" progId="Equation.DSMT4">
                  <p:embed/>
                </p:oleObj>
              </mc:Choice>
              <mc:Fallback>
                <p:oleObj name="Equation" r:id="rId2" imgW="5638680" imgH="1091880" progId="Equation.DSMT4">
                  <p:embed/>
                  <p:pic>
                    <p:nvPicPr>
                      <p:cNvPr id="5" name="Object 4"/>
                      <p:cNvPicPr>
                        <a:picLocks noChangeAspect="1" noChangeArrowheads="1"/>
                      </p:cNvPicPr>
                      <p:nvPr/>
                    </p:nvPicPr>
                    <p:blipFill>
                      <a:blip r:embed="rId3"/>
                      <a:srcRect/>
                      <a:stretch>
                        <a:fillRect/>
                      </a:stretch>
                    </p:blipFill>
                    <p:spPr bwMode="auto">
                      <a:xfrm>
                        <a:off x="1713192" y="126483"/>
                        <a:ext cx="9878579" cy="1915102"/>
                      </a:xfrm>
                      <a:prstGeom prst="rect">
                        <a:avLst/>
                      </a:prstGeom>
                      <a:noFill/>
                      <a:ln>
                        <a:noFill/>
                      </a:ln>
                    </p:spPr>
                  </p:pic>
                </p:oleObj>
              </mc:Fallback>
            </mc:AlternateContent>
          </a:graphicData>
        </a:graphic>
      </p:graphicFrame>
      <p:sp>
        <p:nvSpPr>
          <p:cNvPr id="3" name="TextBox 2">
            <a:extLst>
              <a:ext uri="{FF2B5EF4-FFF2-40B4-BE49-F238E27FC236}">
                <a16:creationId xmlns:a16="http://schemas.microsoft.com/office/drawing/2014/main" id="{0C1000CB-9283-0955-ADAF-09FCE3045543}"/>
              </a:ext>
            </a:extLst>
          </p:cNvPr>
          <p:cNvSpPr txBox="1"/>
          <p:nvPr/>
        </p:nvSpPr>
        <p:spPr>
          <a:xfrm>
            <a:off x="273032"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5" name="Text Box 9">
            <a:extLst>
              <a:ext uri="{FF2B5EF4-FFF2-40B4-BE49-F238E27FC236}">
                <a16:creationId xmlns:a16="http://schemas.microsoft.com/office/drawing/2014/main" id="{53E46C37-B770-1DA1-A0F1-BAE13D0D8750}"/>
              </a:ext>
            </a:extLst>
          </p:cNvPr>
          <p:cNvSpPr txBox="1">
            <a:spLocks noChangeArrowheads="1"/>
          </p:cNvSpPr>
          <p:nvPr/>
        </p:nvSpPr>
        <p:spPr bwMode="auto">
          <a:xfrm>
            <a:off x="273032" y="2083925"/>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pic>
        <p:nvPicPr>
          <p:cNvPr id="6" name="Picture 5">
            <a:extLst>
              <a:ext uri="{FF2B5EF4-FFF2-40B4-BE49-F238E27FC236}">
                <a16:creationId xmlns:a16="http://schemas.microsoft.com/office/drawing/2014/main" id="{3C1CB719-ACF8-C81C-9BCD-8A8A0B720ED3}"/>
              </a:ext>
            </a:extLst>
          </p:cNvPr>
          <p:cNvPicPr>
            <a:picLocks noChangeAspect="1"/>
          </p:cNvPicPr>
          <p:nvPr/>
        </p:nvPicPr>
        <p:blipFill>
          <a:blip r:embed="rId4"/>
          <a:stretch>
            <a:fillRect/>
          </a:stretch>
        </p:blipFill>
        <p:spPr>
          <a:xfrm>
            <a:off x="604019" y="913807"/>
            <a:ext cx="614336" cy="463579"/>
          </a:xfrm>
          <a:prstGeom prst="rect">
            <a:avLst/>
          </a:prstGeom>
        </p:spPr>
      </p:pic>
      <p:graphicFrame>
        <p:nvGraphicFramePr>
          <p:cNvPr id="7" name="Object 6">
            <a:extLst>
              <a:ext uri="{FF2B5EF4-FFF2-40B4-BE49-F238E27FC236}">
                <a16:creationId xmlns:a16="http://schemas.microsoft.com/office/drawing/2014/main" id="{4793DB83-1A00-BA6A-E402-2EC09ED6FC83}"/>
              </a:ext>
            </a:extLst>
          </p:cNvPr>
          <p:cNvGraphicFramePr>
            <a:graphicFrameLocks noChangeAspect="1"/>
          </p:cNvGraphicFramePr>
          <p:nvPr>
            <p:extLst>
              <p:ext uri="{D42A27DB-BD31-4B8C-83A1-F6EECF244321}">
                <p14:modId xmlns:p14="http://schemas.microsoft.com/office/powerpoint/2010/main" val="3151580346"/>
              </p:ext>
            </p:extLst>
          </p:nvPr>
        </p:nvGraphicFramePr>
        <p:xfrm>
          <a:off x="340719" y="2626362"/>
          <a:ext cx="1535112" cy="355600"/>
        </p:xfrm>
        <a:graphic>
          <a:graphicData uri="http://schemas.openxmlformats.org/presentationml/2006/ole">
            <mc:AlternateContent xmlns:mc="http://schemas.openxmlformats.org/markup-compatibility/2006">
              <mc:Choice xmlns:v="urn:schemas-microsoft-com:vml" Requires="v">
                <p:oleObj name="Equation" r:id="rId5" imgW="876240" imgH="203040" progId="Equation.DSMT4">
                  <p:embed/>
                </p:oleObj>
              </mc:Choice>
              <mc:Fallback>
                <p:oleObj name="Equation" r:id="rId5" imgW="876240" imgH="203040" progId="Equation.DSMT4">
                  <p:embed/>
                  <p:pic>
                    <p:nvPicPr>
                      <p:cNvPr id="2" name="Object 1">
                        <a:extLst>
                          <a:ext uri="{FF2B5EF4-FFF2-40B4-BE49-F238E27FC236}">
                            <a16:creationId xmlns:a16="http://schemas.microsoft.com/office/drawing/2014/main" id="{3B88CCE6-A669-BE6D-D7DD-025F47DCDE0C}"/>
                          </a:ext>
                        </a:extLst>
                      </p:cNvPr>
                      <p:cNvPicPr>
                        <a:picLocks noChangeAspect="1" noChangeArrowheads="1"/>
                      </p:cNvPicPr>
                      <p:nvPr/>
                    </p:nvPicPr>
                    <p:blipFill>
                      <a:blip r:embed="rId6"/>
                      <a:srcRect/>
                      <a:stretch>
                        <a:fillRect/>
                      </a:stretch>
                    </p:blipFill>
                    <p:spPr bwMode="auto">
                      <a:xfrm>
                        <a:off x="340719" y="2626362"/>
                        <a:ext cx="1535112" cy="355600"/>
                      </a:xfrm>
                      <a:prstGeom prst="rect">
                        <a:avLst/>
                      </a:prstGeom>
                      <a:noFill/>
                      <a:ln>
                        <a:noFill/>
                      </a:ln>
                    </p:spPr>
                  </p:pic>
                </p:oleObj>
              </mc:Fallback>
            </mc:AlternateContent>
          </a:graphicData>
        </a:graphic>
      </p:graphicFrame>
      <p:grpSp>
        <p:nvGrpSpPr>
          <p:cNvPr id="8" name="Group 7">
            <a:extLst>
              <a:ext uri="{FF2B5EF4-FFF2-40B4-BE49-F238E27FC236}">
                <a16:creationId xmlns:a16="http://schemas.microsoft.com/office/drawing/2014/main" id="{D5DD2F6B-AFF6-A70A-9E47-A26EAE045FB3}"/>
              </a:ext>
            </a:extLst>
          </p:cNvPr>
          <p:cNvGrpSpPr/>
          <p:nvPr/>
        </p:nvGrpSpPr>
        <p:grpSpPr>
          <a:xfrm>
            <a:off x="337905" y="2953362"/>
            <a:ext cx="2235814" cy="1305690"/>
            <a:chOff x="7915378" y="216930"/>
            <a:chExt cx="2235814" cy="1305690"/>
          </a:xfrm>
        </p:grpSpPr>
        <p:pic>
          <p:nvPicPr>
            <p:cNvPr id="9" name="Picture 8">
              <a:extLst>
                <a:ext uri="{FF2B5EF4-FFF2-40B4-BE49-F238E27FC236}">
                  <a16:creationId xmlns:a16="http://schemas.microsoft.com/office/drawing/2014/main" id="{80F8564E-9959-2688-C4BE-279C09803530}"/>
                </a:ext>
              </a:extLst>
            </p:cNvPr>
            <p:cNvPicPr>
              <a:picLocks noChangeAspect="1"/>
            </p:cNvPicPr>
            <p:nvPr/>
          </p:nvPicPr>
          <p:blipFill>
            <a:blip r:embed="rId7"/>
            <a:stretch>
              <a:fillRect/>
            </a:stretch>
          </p:blipFill>
          <p:spPr>
            <a:xfrm>
              <a:off x="7915378" y="672381"/>
              <a:ext cx="2235814" cy="850239"/>
            </a:xfrm>
            <a:prstGeom prst="rect">
              <a:avLst/>
            </a:prstGeom>
          </p:spPr>
        </p:pic>
        <p:sp>
          <p:nvSpPr>
            <p:cNvPr id="10" name="TextBox 9">
              <a:extLst>
                <a:ext uri="{FF2B5EF4-FFF2-40B4-BE49-F238E27FC236}">
                  <a16:creationId xmlns:a16="http://schemas.microsoft.com/office/drawing/2014/main" id="{960EAB0C-FBAB-1D29-3012-E45D9367FD6A}"/>
                </a:ext>
              </a:extLst>
            </p:cNvPr>
            <p:cNvSpPr txBox="1"/>
            <p:nvPr/>
          </p:nvSpPr>
          <p:spPr>
            <a:xfrm>
              <a:off x="8254747" y="216930"/>
              <a:ext cx="1848454" cy="400110"/>
            </a:xfrm>
            <a:prstGeom prst="rect">
              <a:avLst/>
            </a:prstGeom>
            <a:noFill/>
          </p:spPr>
          <p:txBody>
            <a:bodyPr wrap="square">
              <a:spAutoFit/>
            </a:bodyPr>
            <a:lstStyle/>
            <a:p>
              <a:r>
                <a:rPr lang="en-US" sz="2000" b="1" u="sng" dirty="0">
                  <a:solidFill>
                    <a:srgbClr val="FF0000"/>
                  </a:solidFill>
                  <a:latin typeface="TimesLTStd-Roman"/>
                </a:rPr>
                <a:t>Quotient Rule</a:t>
              </a:r>
              <a:endParaRPr lang="en-US" sz="2000" b="1" u="sng" dirty="0">
                <a:solidFill>
                  <a:srgbClr val="FF0000"/>
                </a:solidFill>
              </a:endParaRPr>
            </a:p>
          </p:txBody>
        </p:sp>
      </p:grpSp>
      <p:graphicFrame>
        <p:nvGraphicFramePr>
          <p:cNvPr id="11" name="Object 4">
            <a:extLst>
              <a:ext uri="{FF2B5EF4-FFF2-40B4-BE49-F238E27FC236}">
                <a16:creationId xmlns:a16="http://schemas.microsoft.com/office/drawing/2014/main" id="{44578D91-3DA3-93CC-FEDF-42CE38F747DE}"/>
              </a:ext>
            </a:extLst>
          </p:cNvPr>
          <p:cNvGraphicFramePr>
            <a:graphicFrameLocks noChangeAspect="1"/>
          </p:cNvGraphicFramePr>
          <p:nvPr>
            <p:extLst>
              <p:ext uri="{D42A27DB-BD31-4B8C-83A1-F6EECF244321}">
                <p14:modId xmlns:p14="http://schemas.microsoft.com/office/powerpoint/2010/main" val="1512815618"/>
              </p:ext>
            </p:extLst>
          </p:nvPr>
        </p:nvGraphicFramePr>
        <p:xfrm>
          <a:off x="338887" y="4364142"/>
          <a:ext cx="3155950" cy="361950"/>
        </p:xfrm>
        <a:graphic>
          <a:graphicData uri="http://schemas.openxmlformats.org/presentationml/2006/ole">
            <mc:AlternateContent xmlns:mc="http://schemas.openxmlformats.org/markup-compatibility/2006">
              <mc:Choice xmlns:v="urn:schemas-microsoft-com:vml" Requires="v">
                <p:oleObj name="Equation" r:id="rId8" imgW="1765080" imgH="203040" progId="Equation.DSMT4">
                  <p:embed/>
                </p:oleObj>
              </mc:Choice>
              <mc:Fallback>
                <p:oleObj name="Equation" r:id="rId8" imgW="1765080" imgH="203040" progId="Equation.DSMT4">
                  <p:embed/>
                  <p:pic>
                    <p:nvPicPr>
                      <p:cNvPr id="25" name="Object 4">
                        <a:extLst>
                          <a:ext uri="{FF2B5EF4-FFF2-40B4-BE49-F238E27FC236}">
                            <a16:creationId xmlns:a16="http://schemas.microsoft.com/office/drawing/2014/main" id="{B96AFD4C-1E38-83C6-EABF-AA6A1B108481}"/>
                          </a:ext>
                        </a:extLst>
                      </p:cNvPr>
                      <p:cNvPicPr>
                        <a:picLocks noChangeAspect="1" noChangeArrowheads="1"/>
                      </p:cNvPicPr>
                      <p:nvPr/>
                    </p:nvPicPr>
                    <p:blipFill>
                      <a:blip r:embed="rId9"/>
                      <a:srcRect/>
                      <a:stretch>
                        <a:fillRect/>
                      </a:stretch>
                    </p:blipFill>
                    <p:spPr bwMode="auto">
                      <a:xfrm>
                        <a:off x="338887" y="4364142"/>
                        <a:ext cx="3155950" cy="361950"/>
                      </a:xfrm>
                      <a:prstGeom prst="rect">
                        <a:avLst/>
                      </a:prstGeom>
                      <a:noFill/>
                      <a:ln>
                        <a:noFill/>
                      </a:ln>
                      <a:effectLst/>
                    </p:spPr>
                  </p:pic>
                </p:oleObj>
              </mc:Fallback>
            </mc:AlternateContent>
          </a:graphicData>
        </a:graphic>
      </p:graphicFrame>
      <p:pic>
        <p:nvPicPr>
          <p:cNvPr id="15" name="Picture 14">
            <a:extLst>
              <a:ext uri="{FF2B5EF4-FFF2-40B4-BE49-F238E27FC236}">
                <a16:creationId xmlns:a16="http://schemas.microsoft.com/office/drawing/2014/main" id="{5E47AEDB-A424-505E-67A3-F63020AA01C3}"/>
              </a:ext>
            </a:extLst>
          </p:cNvPr>
          <p:cNvPicPr>
            <a:picLocks noChangeAspect="1"/>
          </p:cNvPicPr>
          <p:nvPr/>
        </p:nvPicPr>
        <p:blipFill>
          <a:blip r:embed="rId10"/>
          <a:stretch>
            <a:fillRect/>
          </a:stretch>
        </p:blipFill>
        <p:spPr>
          <a:xfrm>
            <a:off x="3934476" y="2621178"/>
            <a:ext cx="3105150" cy="2343150"/>
          </a:xfrm>
          <a:prstGeom prst="rect">
            <a:avLst/>
          </a:prstGeom>
        </p:spPr>
      </p:pic>
      <p:pic>
        <p:nvPicPr>
          <p:cNvPr id="17" name="Picture 16">
            <a:extLst>
              <a:ext uri="{FF2B5EF4-FFF2-40B4-BE49-F238E27FC236}">
                <a16:creationId xmlns:a16="http://schemas.microsoft.com/office/drawing/2014/main" id="{C6F40F39-990B-416D-5E5E-AA7E3F818918}"/>
              </a:ext>
            </a:extLst>
          </p:cNvPr>
          <p:cNvPicPr>
            <a:picLocks noChangeAspect="1"/>
          </p:cNvPicPr>
          <p:nvPr/>
        </p:nvPicPr>
        <p:blipFill>
          <a:blip r:embed="rId11"/>
          <a:stretch>
            <a:fillRect/>
          </a:stretch>
        </p:blipFill>
        <p:spPr>
          <a:xfrm>
            <a:off x="3934476" y="2154888"/>
            <a:ext cx="731583" cy="358171"/>
          </a:xfrm>
          <a:prstGeom prst="rect">
            <a:avLst/>
          </a:prstGeom>
        </p:spPr>
      </p:pic>
      <p:pic>
        <p:nvPicPr>
          <p:cNvPr id="18" name="Picture 17">
            <a:extLst>
              <a:ext uri="{FF2B5EF4-FFF2-40B4-BE49-F238E27FC236}">
                <a16:creationId xmlns:a16="http://schemas.microsoft.com/office/drawing/2014/main" id="{DC62AF70-41FA-2A84-0D9E-D1FC513F075A}"/>
              </a:ext>
            </a:extLst>
          </p:cNvPr>
          <p:cNvPicPr>
            <a:picLocks noChangeAspect="1"/>
          </p:cNvPicPr>
          <p:nvPr/>
        </p:nvPicPr>
        <p:blipFill>
          <a:blip r:embed="rId12"/>
          <a:stretch>
            <a:fillRect/>
          </a:stretch>
        </p:blipFill>
        <p:spPr>
          <a:xfrm>
            <a:off x="3934476" y="2621178"/>
            <a:ext cx="3105150" cy="2343150"/>
          </a:xfrm>
          <a:prstGeom prst="rect">
            <a:avLst/>
          </a:prstGeom>
        </p:spPr>
      </p:pic>
      <p:pic>
        <p:nvPicPr>
          <p:cNvPr id="20" name="Picture 19">
            <a:extLst>
              <a:ext uri="{FF2B5EF4-FFF2-40B4-BE49-F238E27FC236}">
                <a16:creationId xmlns:a16="http://schemas.microsoft.com/office/drawing/2014/main" id="{A91F390C-908E-1F13-0539-834C5D04F3CF}"/>
              </a:ext>
            </a:extLst>
          </p:cNvPr>
          <p:cNvPicPr>
            <a:picLocks noChangeAspect="1"/>
          </p:cNvPicPr>
          <p:nvPr/>
        </p:nvPicPr>
        <p:blipFill>
          <a:blip r:embed="rId13"/>
          <a:stretch>
            <a:fillRect/>
          </a:stretch>
        </p:blipFill>
        <p:spPr>
          <a:xfrm>
            <a:off x="3934476" y="2621178"/>
            <a:ext cx="3105150" cy="2343150"/>
          </a:xfrm>
          <a:prstGeom prst="rect">
            <a:avLst/>
          </a:prstGeom>
        </p:spPr>
      </p:pic>
      <p:pic>
        <p:nvPicPr>
          <p:cNvPr id="22" name="Picture 21">
            <a:extLst>
              <a:ext uri="{FF2B5EF4-FFF2-40B4-BE49-F238E27FC236}">
                <a16:creationId xmlns:a16="http://schemas.microsoft.com/office/drawing/2014/main" id="{8310EE95-6400-FC5E-89B9-C146BF7B014F}"/>
              </a:ext>
            </a:extLst>
          </p:cNvPr>
          <p:cNvPicPr>
            <a:picLocks noChangeAspect="1"/>
          </p:cNvPicPr>
          <p:nvPr/>
        </p:nvPicPr>
        <p:blipFill>
          <a:blip r:embed="rId14"/>
          <a:stretch>
            <a:fillRect/>
          </a:stretch>
        </p:blipFill>
        <p:spPr>
          <a:xfrm>
            <a:off x="3934476" y="2621178"/>
            <a:ext cx="3105150" cy="2343150"/>
          </a:xfrm>
          <a:prstGeom prst="rect">
            <a:avLst/>
          </a:prstGeom>
        </p:spPr>
      </p:pic>
      <p:pic>
        <p:nvPicPr>
          <p:cNvPr id="24" name="Picture 23">
            <a:extLst>
              <a:ext uri="{FF2B5EF4-FFF2-40B4-BE49-F238E27FC236}">
                <a16:creationId xmlns:a16="http://schemas.microsoft.com/office/drawing/2014/main" id="{8106F3CB-759E-DF06-1A8A-89D8BF2176C3}"/>
              </a:ext>
            </a:extLst>
          </p:cNvPr>
          <p:cNvPicPr>
            <a:picLocks noChangeAspect="1"/>
          </p:cNvPicPr>
          <p:nvPr/>
        </p:nvPicPr>
        <p:blipFill>
          <a:blip r:embed="rId15"/>
          <a:stretch>
            <a:fillRect/>
          </a:stretch>
        </p:blipFill>
        <p:spPr>
          <a:xfrm>
            <a:off x="3934476" y="2619659"/>
            <a:ext cx="3105150" cy="2343150"/>
          </a:xfrm>
          <a:prstGeom prst="rect">
            <a:avLst/>
          </a:prstGeom>
        </p:spPr>
      </p:pic>
      <p:pic>
        <p:nvPicPr>
          <p:cNvPr id="26" name="Picture 25">
            <a:extLst>
              <a:ext uri="{FF2B5EF4-FFF2-40B4-BE49-F238E27FC236}">
                <a16:creationId xmlns:a16="http://schemas.microsoft.com/office/drawing/2014/main" id="{C2270CFE-5914-4641-ACA8-4498FB96122E}"/>
              </a:ext>
            </a:extLst>
          </p:cNvPr>
          <p:cNvPicPr>
            <a:picLocks noChangeAspect="1"/>
          </p:cNvPicPr>
          <p:nvPr/>
        </p:nvPicPr>
        <p:blipFill>
          <a:blip r:embed="rId16"/>
          <a:stretch>
            <a:fillRect/>
          </a:stretch>
        </p:blipFill>
        <p:spPr>
          <a:xfrm>
            <a:off x="3934476" y="2618140"/>
            <a:ext cx="3105150" cy="2343150"/>
          </a:xfrm>
          <a:prstGeom prst="rect">
            <a:avLst/>
          </a:prstGeom>
        </p:spPr>
      </p:pic>
      <p:pic>
        <p:nvPicPr>
          <p:cNvPr id="28" name="Picture 27">
            <a:extLst>
              <a:ext uri="{FF2B5EF4-FFF2-40B4-BE49-F238E27FC236}">
                <a16:creationId xmlns:a16="http://schemas.microsoft.com/office/drawing/2014/main" id="{EE011A5D-3F97-63D7-83A8-91096EE6188D}"/>
              </a:ext>
            </a:extLst>
          </p:cNvPr>
          <p:cNvPicPr>
            <a:picLocks noChangeAspect="1"/>
          </p:cNvPicPr>
          <p:nvPr/>
        </p:nvPicPr>
        <p:blipFill>
          <a:blip r:embed="rId17"/>
          <a:stretch>
            <a:fillRect/>
          </a:stretch>
        </p:blipFill>
        <p:spPr>
          <a:xfrm>
            <a:off x="3936421" y="2619784"/>
            <a:ext cx="3105150" cy="2343150"/>
          </a:xfrm>
          <a:prstGeom prst="rect">
            <a:avLst/>
          </a:prstGeom>
        </p:spPr>
      </p:pic>
      <p:pic>
        <p:nvPicPr>
          <p:cNvPr id="30" name="Picture 29">
            <a:extLst>
              <a:ext uri="{FF2B5EF4-FFF2-40B4-BE49-F238E27FC236}">
                <a16:creationId xmlns:a16="http://schemas.microsoft.com/office/drawing/2014/main" id="{FA01B37A-E9F0-02A4-A8E7-15CED0C422D2}"/>
              </a:ext>
            </a:extLst>
          </p:cNvPr>
          <p:cNvPicPr>
            <a:picLocks noChangeAspect="1"/>
          </p:cNvPicPr>
          <p:nvPr/>
        </p:nvPicPr>
        <p:blipFill>
          <a:blip r:embed="rId18"/>
          <a:stretch>
            <a:fillRect/>
          </a:stretch>
        </p:blipFill>
        <p:spPr>
          <a:xfrm>
            <a:off x="3925953" y="2616621"/>
            <a:ext cx="3105150" cy="2343150"/>
          </a:xfrm>
          <a:prstGeom prst="rect">
            <a:avLst/>
          </a:prstGeom>
        </p:spPr>
      </p:pic>
      <p:pic>
        <p:nvPicPr>
          <p:cNvPr id="32" name="Picture 31">
            <a:extLst>
              <a:ext uri="{FF2B5EF4-FFF2-40B4-BE49-F238E27FC236}">
                <a16:creationId xmlns:a16="http://schemas.microsoft.com/office/drawing/2014/main" id="{AA5615EA-2FAD-401B-A396-9ABA5A6B7B8E}"/>
              </a:ext>
            </a:extLst>
          </p:cNvPr>
          <p:cNvPicPr>
            <a:picLocks noChangeAspect="1"/>
          </p:cNvPicPr>
          <p:nvPr/>
        </p:nvPicPr>
        <p:blipFill>
          <a:blip r:embed="rId19"/>
          <a:stretch>
            <a:fillRect/>
          </a:stretch>
        </p:blipFill>
        <p:spPr>
          <a:xfrm>
            <a:off x="3924008" y="2626362"/>
            <a:ext cx="3105150" cy="2343150"/>
          </a:xfrm>
          <a:prstGeom prst="rect">
            <a:avLst/>
          </a:prstGeom>
        </p:spPr>
      </p:pic>
      <p:pic>
        <p:nvPicPr>
          <p:cNvPr id="34" name="Picture 33">
            <a:extLst>
              <a:ext uri="{FF2B5EF4-FFF2-40B4-BE49-F238E27FC236}">
                <a16:creationId xmlns:a16="http://schemas.microsoft.com/office/drawing/2014/main" id="{D73E3F5B-A27E-A8B9-8B65-85D4DAFBDFAE}"/>
              </a:ext>
            </a:extLst>
          </p:cNvPr>
          <p:cNvPicPr>
            <a:picLocks noChangeAspect="1"/>
          </p:cNvPicPr>
          <p:nvPr/>
        </p:nvPicPr>
        <p:blipFill>
          <a:blip r:embed="rId20"/>
          <a:stretch>
            <a:fillRect/>
          </a:stretch>
        </p:blipFill>
        <p:spPr>
          <a:xfrm>
            <a:off x="3930344" y="2621178"/>
            <a:ext cx="3105150" cy="2343150"/>
          </a:xfrm>
          <a:prstGeom prst="rect">
            <a:avLst/>
          </a:prstGeom>
        </p:spPr>
      </p:pic>
      <p:graphicFrame>
        <p:nvGraphicFramePr>
          <p:cNvPr id="35" name="Object 34">
            <a:extLst>
              <a:ext uri="{FF2B5EF4-FFF2-40B4-BE49-F238E27FC236}">
                <a16:creationId xmlns:a16="http://schemas.microsoft.com/office/drawing/2014/main" id="{D967E860-94D9-9014-D2F7-F41410EA9DD2}"/>
              </a:ext>
            </a:extLst>
          </p:cNvPr>
          <p:cNvGraphicFramePr>
            <a:graphicFrameLocks noChangeAspect="1"/>
          </p:cNvGraphicFramePr>
          <p:nvPr>
            <p:extLst>
              <p:ext uri="{D42A27DB-BD31-4B8C-83A1-F6EECF244321}">
                <p14:modId xmlns:p14="http://schemas.microsoft.com/office/powerpoint/2010/main" val="3914431976"/>
              </p:ext>
            </p:extLst>
          </p:nvPr>
        </p:nvGraphicFramePr>
        <p:xfrm>
          <a:off x="334496" y="4730348"/>
          <a:ext cx="2693987" cy="511175"/>
        </p:xfrm>
        <a:graphic>
          <a:graphicData uri="http://schemas.openxmlformats.org/presentationml/2006/ole">
            <mc:AlternateContent xmlns:mc="http://schemas.openxmlformats.org/markup-compatibility/2006">
              <mc:Choice xmlns:v="urn:schemas-microsoft-com:vml" Requires="v">
                <p:oleObj name="Equation" r:id="rId21" imgW="1536480" imgH="291960" progId="Equation.DSMT4">
                  <p:embed/>
                </p:oleObj>
              </mc:Choice>
              <mc:Fallback>
                <p:oleObj name="Equation" r:id="rId21" imgW="1536480" imgH="291960" progId="Equation.DSMT4">
                  <p:embed/>
                  <p:pic>
                    <p:nvPicPr>
                      <p:cNvPr id="7" name="Object 6">
                        <a:extLst>
                          <a:ext uri="{FF2B5EF4-FFF2-40B4-BE49-F238E27FC236}">
                            <a16:creationId xmlns:a16="http://schemas.microsoft.com/office/drawing/2014/main" id="{4793DB83-1A00-BA6A-E402-2EC09ED6FC83}"/>
                          </a:ext>
                        </a:extLst>
                      </p:cNvPr>
                      <p:cNvPicPr>
                        <a:picLocks noChangeAspect="1" noChangeArrowheads="1"/>
                      </p:cNvPicPr>
                      <p:nvPr/>
                    </p:nvPicPr>
                    <p:blipFill>
                      <a:blip r:embed="rId22"/>
                      <a:srcRect/>
                      <a:stretch>
                        <a:fillRect/>
                      </a:stretch>
                    </p:blipFill>
                    <p:spPr bwMode="auto">
                      <a:xfrm>
                        <a:off x="334496" y="4730348"/>
                        <a:ext cx="2693987" cy="511175"/>
                      </a:xfrm>
                      <a:prstGeom prst="rect">
                        <a:avLst/>
                      </a:prstGeom>
                      <a:noFill/>
                      <a:ln>
                        <a:noFill/>
                      </a:ln>
                    </p:spPr>
                  </p:pic>
                </p:oleObj>
              </mc:Fallback>
            </mc:AlternateContent>
          </a:graphicData>
        </a:graphic>
      </p:graphicFrame>
      <p:graphicFrame>
        <p:nvGraphicFramePr>
          <p:cNvPr id="36" name="Object 35">
            <a:extLst>
              <a:ext uri="{FF2B5EF4-FFF2-40B4-BE49-F238E27FC236}">
                <a16:creationId xmlns:a16="http://schemas.microsoft.com/office/drawing/2014/main" id="{8A8EF246-B57D-E993-EA32-D1E05CA9C314}"/>
              </a:ext>
            </a:extLst>
          </p:cNvPr>
          <p:cNvGraphicFramePr>
            <a:graphicFrameLocks noChangeAspect="1"/>
          </p:cNvGraphicFramePr>
          <p:nvPr>
            <p:extLst>
              <p:ext uri="{D42A27DB-BD31-4B8C-83A1-F6EECF244321}">
                <p14:modId xmlns:p14="http://schemas.microsoft.com/office/powerpoint/2010/main" val="3660361230"/>
              </p:ext>
            </p:extLst>
          </p:nvPr>
        </p:nvGraphicFramePr>
        <p:xfrm>
          <a:off x="343617" y="5357219"/>
          <a:ext cx="2071687" cy="711200"/>
        </p:xfrm>
        <a:graphic>
          <a:graphicData uri="http://schemas.openxmlformats.org/presentationml/2006/ole">
            <mc:AlternateContent xmlns:mc="http://schemas.openxmlformats.org/markup-compatibility/2006">
              <mc:Choice xmlns:v="urn:schemas-microsoft-com:vml" Requires="v">
                <p:oleObj name="Equation" r:id="rId23" imgW="1180800" imgH="406080" progId="Equation.DSMT4">
                  <p:embed/>
                </p:oleObj>
              </mc:Choice>
              <mc:Fallback>
                <p:oleObj name="Equation" r:id="rId23" imgW="1180800" imgH="406080" progId="Equation.DSMT4">
                  <p:embed/>
                  <p:pic>
                    <p:nvPicPr>
                      <p:cNvPr id="35" name="Object 34">
                        <a:extLst>
                          <a:ext uri="{FF2B5EF4-FFF2-40B4-BE49-F238E27FC236}">
                            <a16:creationId xmlns:a16="http://schemas.microsoft.com/office/drawing/2014/main" id="{D967E860-94D9-9014-D2F7-F41410EA9DD2}"/>
                          </a:ext>
                        </a:extLst>
                      </p:cNvPr>
                      <p:cNvPicPr>
                        <a:picLocks noChangeAspect="1" noChangeArrowheads="1"/>
                      </p:cNvPicPr>
                      <p:nvPr/>
                    </p:nvPicPr>
                    <p:blipFill>
                      <a:blip r:embed="rId24"/>
                      <a:srcRect/>
                      <a:stretch>
                        <a:fillRect/>
                      </a:stretch>
                    </p:blipFill>
                    <p:spPr bwMode="auto">
                      <a:xfrm>
                        <a:off x="343617" y="5357219"/>
                        <a:ext cx="2071687" cy="7112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73833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000"/>
                                        <p:tgtEl>
                                          <p:spTgt spid="8"/>
                                        </p:tgtEl>
                                      </p:cBhvr>
                                    </p:animEffect>
                                    <p:anim calcmode="lin" valueType="num">
                                      <p:cBhvr>
                                        <p:cTn id="35" dur="2000" fill="hold"/>
                                        <p:tgtEl>
                                          <p:spTgt spid="8"/>
                                        </p:tgtEl>
                                        <p:attrNameLst>
                                          <p:attrName>ppt_w</p:attrName>
                                        </p:attrNameLst>
                                      </p:cBhvr>
                                      <p:tavLst>
                                        <p:tav tm="0" fmla="#ppt_w*sin(2.5*pi*$)">
                                          <p:val>
                                            <p:fltVal val="0"/>
                                          </p:val>
                                        </p:tav>
                                        <p:tav tm="100000">
                                          <p:val>
                                            <p:fltVal val="1"/>
                                          </p:val>
                                        </p:tav>
                                      </p:tavLst>
                                    </p:anim>
                                    <p:anim calcmode="lin" valueType="num">
                                      <p:cBhvr>
                                        <p:cTn id="36"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000"/>
                                        <p:tgtEl>
                                          <p:spTgt spid="17"/>
                                        </p:tgtEl>
                                      </p:cBhvr>
                                    </p:animEffect>
                                    <p:anim calcmode="lin" valueType="num">
                                      <p:cBhvr>
                                        <p:cTn id="48" dur="2000" fill="hold"/>
                                        <p:tgtEl>
                                          <p:spTgt spid="17"/>
                                        </p:tgtEl>
                                        <p:attrNameLst>
                                          <p:attrName>ppt_w</p:attrName>
                                        </p:attrNameLst>
                                      </p:cBhvr>
                                      <p:tavLst>
                                        <p:tav tm="0" fmla="#ppt_w*sin(2.5*pi*$)">
                                          <p:val>
                                            <p:fltVal val="0"/>
                                          </p:val>
                                        </p:tav>
                                        <p:tav tm="100000">
                                          <p:val>
                                            <p:fltVal val="1"/>
                                          </p:val>
                                        </p:tav>
                                      </p:tavLst>
                                    </p:anim>
                                    <p:anim calcmode="lin" valueType="num">
                                      <p:cBhvr>
                                        <p:cTn id="49"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fade">
                                      <p:cBhvr>
                                        <p:cTn id="94" dur="500"/>
                                        <p:tgtEl>
                                          <p:spTgt spid="32"/>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500"/>
                                        <p:tgtEl>
                                          <p:spTgt spid="34"/>
                                        </p:tgtEl>
                                      </p:cBhvr>
                                    </p:animEffect>
                                  </p:childTnLst>
                                </p:cTn>
                              </p:par>
                            </p:childTnLst>
                          </p:cTn>
                        </p:par>
                      </p:childTnLst>
                    </p:cTn>
                  </p:par>
                  <p:par>
                    <p:cTn id="100" fill="hold">
                      <p:stCondLst>
                        <p:cond delay="indefinite"/>
                      </p:stCondLst>
                      <p:childTnLst>
                        <p:par>
                          <p:cTn id="101" fill="hold">
                            <p:stCondLst>
                              <p:cond delay="0"/>
                            </p:stCondLst>
                            <p:childTnLst>
                              <p:par>
                                <p:cTn id="102" presetID="2" presetClass="entr" presetSubtype="8" fill="hold" nodeType="clickEffect">
                                  <p:stCondLst>
                                    <p:cond delay="0"/>
                                  </p:stCondLst>
                                  <p:childTnLst>
                                    <p:set>
                                      <p:cBhvr>
                                        <p:cTn id="103" dur="1" fill="hold">
                                          <p:stCondLst>
                                            <p:cond delay="0"/>
                                          </p:stCondLst>
                                        </p:cTn>
                                        <p:tgtEl>
                                          <p:spTgt spid="35"/>
                                        </p:tgtEl>
                                        <p:attrNameLst>
                                          <p:attrName>style.visibility</p:attrName>
                                        </p:attrNameLst>
                                      </p:cBhvr>
                                      <p:to>
                                        <p:strVal val="visible"/>
                                      </p:to>
                                    </p:set>
                                    <p:anim calcmode="lin" valueType="num">
                                      <p:cBhvr additive="base">
                                        <p:cTn id="104" dur="500" fill="hold"/>
                                        <p:tgtEl>
                                          <p:spTgt spid="35"/>
                                        </p:tgtEl>
                                        <p:attrNameLst>
                                          <p:attrName>ppt_x</p:attrName>
                                        </p:attrNameLst>
                                      </p:cBhvr>
                                      <p:tavLst>
                                        <p:tav tm="0">
                                          <p:val>
                                            <p:strVal val="0-#ppt_w/2"/>
                                          </p:val>
                                        </p:tav>
                                        <p:tav tm="100000">
                                          <p:val>
                                            <p:strVal val="#ppt_x"/>
                                          </p:val>
                                        </p:tav>
                                      </p:tavLst>
                                    </p:anim>
                                    <p:anim calcmode="lin" valueType="num">
                                      <p:cBhvr additive="base">
                                        <p:cTn id="10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8" fill="hold" nodeType="click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additive="base">
                                        <p:cTn id="110" dur="500" fill="hold"/>
                                        <p:tgtEl>
                                          <p:spTgt spid="36"/>
                                        </p:tgtEl>
                                        <p:attrNameLst>
                                          <p:attrName>ppt_x</p:attrName>
                                        </p:attrNameLst>
                                      </p:cBhvr>
                                      <p:tavLst>
                                        <p:tav tm="0">
                                          <p:val>
                                            <p:strVal val="0-#ppt_w/2"/>
                                          </p:val>
                                        </p:tav>
                                        <p:tav tm="100000">
                                          <p:val>
                                            <p:strVal val="#ppt_x"/>
                                          </p:val>
                                        </p:tav>
                                      </p:tavLst>
                                    </p:anim>
                                    <p:anim calcmode="lin" valueType="num">
                                      <p:cBhvr additive="base">
                                        <p:cTn id="111"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A40A6-DE08-D416-9A2B-5234B27180A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16870E4-55E6-2894-C0EA-0CC75A56DFAD}"/>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4" name="Object 13">
            <a:extLst>
              <a:ext uri="{FF2B5EF4-FFF2-40B4-BE49-F238E27FC236}">
                <a16:creationId xmlns:a16="http://schemas.microsoft.com/office/drawing/2014/main" id="{CE98A0DF-6FF0-A222-CC98-6204EA74EBCA}"/>
              </a:ext>
            </a:extLst>
          </p:cNvPr>
          <p:cNvGraphicFramePr>
            <a:graphicFrameLocks noChangeAspect="1"/>
          </p:cNvGraphicFramePr>
          <p:nvPr>
            <p:extLst>
              <p:ext uri="{D42A27DB-BD31-4B8C-83A1-F6EECF244321}">
                <p14:modId xmlns:p14="http://schemas.microsoft.com/office/powerpoint/2010/main" val="3324176369"/>
              </p:ext>
            </p:extLst>
          </p:nvPr>
        </p:nvGraphicFramePr>
        <p:xfrm>
          <a:off x="243042" y="904408"/>
          <a:ext cx="8588375" cy="355600"/>
        </p:xfrm>
        <a:graphic>
          <a:graphicData uri="http://schemas.openxmlformats.org/presentationml/2006/ole">
            <mc:AlternateContent xmlns:mc="http://schemas.openxmlformats.org/markup-compatibility/2006">
              <mc:Choice xmlns:v="urn:schemas-microsoft-com:vml" Requires="v">
                <p:oleObj name="Equation" r:id="rId2" imgW="4902120" imgH="203040" progId="Equation.DSMT4">
                  <p:embed/>
                </p:oleObj>
              </mc:Choice>
              <mc:Fallback>
                <p:oleObj name="Equation" r:id="rId2" imgW="4902120" imgH="203040" progId="Equation.DSMT4">
                  <p:embed/>
                  <p:pic>
                    <p:nvPicPr>
                      <p:cNvPr id="2" name="Object 1">
                        <a:extLst>
                          <a:ext uri="{FF2B5EF4-FFF2-40B4-BE49-F238E27FC236}">
                            <a16:creationId xmlns:a16="http://schemas.microsoft.com/office/drawing/2014/main" id="{3B88CCE6-A669-BE6D-D7DD-025F47DCDE0C}"/>
                          </a:ext>
                        </a:extLst>
                      </p:cNvPr>
                      <p:cNvPicPr>
                        <a:picLocks noChangeAspect="1" noChangeArrowheads="1"/>
                      </p:cNvPicPr>
                      <p:nvPr/>
                    </p:nvPicPr>
                    <p:blipFill>
                      <a:blip r:embed="rId3"/>
                      <a:srcRect/>
                      <a:stretch>
                        <a:fillRect/>
                      </a:stretch>
                    </p:blipFill>
                    <p:spPr bwMode="auto">
                      <a:xfrm>
                        <a:off x="243042" y="904408"/>
                        <a:ext cx="8588375" cy="355600"/>
                      </a:xfrm>
                      <a:prstGeom prst="rect">
                        <a:avLst/>
                      </a:prstGeom>
                      <a:noFill/>
                      <a:ln>
                        <a:noFill/>
                      </a:ln>
                    </p:spPr>
                  </p:pic>
                </p:oleObj>
              </mc:Fallback>
            </mc:AlternateContent>
          </a:graphicData>
        </a:graphic>
      </p:graphicFrame>
      <p:sp>
        <p:nvSpPr>
          <p:cNvPr id="16" name="Text Box 9">
            <a:extLst>
              <a:ext uri="{FF2B5EF4-FFF2-40B4-BE49-F238E27FC236}">
                <a16:creationId xmlns:a16="http://schemas.microsoft.com/office/drawing/2014/main" id="{B4F481B3-01D8-5F54-F75D-11A6FD0B343B}"/>
              </a:ext>
            </a:extLst>
          </p:cNvPr>
          <p:cNvSpPr txBox="1">
            <a:spLocks noChangeArrowheads="1"/>
          </p:cNvSpPr>
          <p:nvPr/>
        </p:nvSpPr>
        <p:spPr bwMode="auto">
          <a:xfrm>
            <a:off x="243042" y="301174"/>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aphicFrame>
        <p:nvGraphicFramePr>
          <p:cNvPr id="17" name="Object 16">
            <a:extLst>
              <a:ext uri="{FF2B5EF4-FFF2-40B4-BE49-F238E27FC236}">
                <a16:creationId xmlns:a16="http://schemas.microsoft.com/office/drawing/2014/main" id="{6CBA25EF-6243-7DFE-104C-59ABBDBD290B}"/>
              </a:ext>
            </a:extLst>
          </p:cNvPr>
          <p:cNvGraphicFramePr>
            <a:graphicFrameLocks noChangeAspect="1"/>
          </p:cNvGraphicFramePr>
          <p:nvPr>
            <p:extLst>
              <p:ext uri="{D42A27DB-BD31-4B8C-83A1-F6EECF244321}">
                <p14:modId xmlns:p14="http://schemas.microsoft.com/office/powerpoint/2010/main" val="459177055"/>
              </p:ext>
            </p:extLst>
          </p:nvPr>
        </p:nvGraphicFramePr>
        <p:xfrm>
          <a:off x="243042" y="1468380"/>
          <a:ext cx="1470025" cy="355600"/>
        </p:xfrm>
        <a:graphic>
          <a:graphicData uri="http://schemas.openxmlformats.org/presentationml/2006/ole">
            <mc:AlternateContent xmlns:mc="http://schemas.openxmlformats.org/markup-compatibility/2006">
              <mc:Choice xmlns:v="urn:schemas-microsoft-com:vml" Requires="v">
                <p:oleObj name="Equation" r:id="rId4" imgW="838080" imgH="203040" progId="Equation.DSMT4">
                  <p:embed/>
                </p:oleObj>
              </mc:Choice>
              <mc:Fallback>
                <p:oleObj name="Equation" r:id="rId4" imgW="838080" imgH="203040" progId="Equation.DSMT4">
                  <p:embed/>
                  <p:pic>
                    <p:nvPicPr>
                      <p:cNvPr id="36" name="Object 35">
                        <a:extLst>
                          <a:ext uri="{FF2B5EF4-FFF2-40B4-BE49-F238E27FC236}">
                            <a16:creationId xmlns:a16="http://schemas.microsoft.com/office/drawing/2014/main" id="{8A8EF246-B57D-E993-EA32-D1E05CA9C314}"/>
                          </a:ext>
                        </a:extLst>
                      </p:cNvPr>
                      <p:cNvPicPr>
                        <a:picLocks noChangeAspect="1" noChangeArrowheads="1"/>
                      </p:cNvPicPr>
                      <p:nvPr/>
                    </p:nvPicPr>
                    <p:blipFill>
                      <a:blip r:embed="rId5"/>
                      <a:srcRect/>
                      <a:stretch>
                        <a:fillRect/>
                      </a:stretch>
                    </p:blipFill>
                    <p:spPr bwMode="auto">
                      <a:xfrm>
                        <a:off x="243042" y="1468380"/>
                        <a:ext cx="1470025" cy="355600"/>
                      </a:xfrm>
                      <a:prstGeom prst="rect">
                        <a:avLst/>
                      </a:prstGeom>
                      <a:noFill/>
                      <a:ln>
                        <a:noFill/>
                      </a:ln>
                    </p:spPr>
                  </p:pic>
                </p:oleObj>
              </mc:Fallback>
            </mc:AlternateContent>
          </a:graphicData>
        </a:graphic>
      </p:graphicFrame>
      <p:graphicFrame>
        <p:nvGraphicFramePr>
          <p:cNvPr id="18" name="Object 17">
            <a:extLst>
              <a:ext uri="{FF2B5EF4-FFF2-40B4-BE49-F238E27FC236}">
                <a16:creationId xmlns:a16="http://schemas.microsoft.com/office/drawing/2014/main" id="{66FA2954-F31C-9EB2-4653-DFDBDE0B3277}"/>
              </a:ext>
            </a:extLst>
          </p:cNvPr>
          <p:cNvGraphicFramePr>
            <a:graphicFrameLocks noChangeAspect="1"/>
          </p:cNvGraphicFramePr>
          <p:nvPr>
            <p:extLst>
              <p:ext uri="{D42A27DB-BD31-4B8C-83A1-F6EECF244321}">
                <p14:modId xmlns:p14="http://schemas.microsoft.com/office/powerpoint/2010/main" val="311595068"/>
              </p:ext>
            </p:extLst>
          </p:nvPr>
        </p:nvGraphicFramePr>
        <p:xfrm>
          <a:off x="545415" y="1899736"/>
          <a:ext cx="1625600" cy="711200"/>
        </p:xfrm>
        <a:graphic>
          <a:graphicData uri="http://schemas.openxmlformats.org/presentationml/2006/ole">
            <mc:AlternateContent xmlns:mc="http://schemas.openxmlformats.org/markup-compatibility/2006">
              <mc:Choice xmlns:v="urn:schemas-microsoft-com:vml" Requires="v">
                <p:oleObj name="Equation" r:id="rId6" imgW="927000" imgH="406080" progId="Equation.DSMT4">
                  <p:embed/>
                </p:oleObj>
              </mc:Choice>
              <mc:Fallback>
                <p:oleObj name="Equation" r:id="rId6" imgW="927000" imgH="406080" progId="Equation.DSMT4">
                  <p:embed/>
                  <p:pic>
                    <p:nvPicPr>
                      <p:cNvPr id="36" name="Object 35">
                        <a:extLst>
                          <a:ext uri="{FF2B5EF4-FFF2-40B4-BE49-F238E27FC236}">
                            <a16:creationId xmlns:a16="http://schemas.microsoft.com/office/drawing/2014/main" id="{8A8EF246-B57D-E993-EA32-D1E05CA9C314}"/>
                          </a:ext>
                        </a:extLst>
                      </p:cNvPr>
                      <p:cNvPicPr>
                        <a:picLocks noChangeAspect="1" noChangeArrowheads="1"/>
                      </p:cNvPicPr>
                      <p:nvPr/>
                    </p:nvPicPr>
                    <p:blipFill>
                      <a:blip r:embed="rId7"/>
                      <a:srcRect/>
                      <a:stretch>
                        <a:fillRect/>
                      </a:stretch>
                    </p:blipFill>
                    <p:spPr bwMode="auto">
                      <a:xfrm>
                        <a:off x="545415" y="1899736"/>
                        <a:ext cx="1625600" cy="711200"/>
                      </a:xfrm>
                      <a:prstGeom prst="rect">
                        <a:avLst/>
                      </a:prstGeom>
                      <a:noFill/>
                      <a:ln>
                        <a:noFill/>
                      </a:ln>
                    </p:spPr>
                  </p:pic>
                </p:oleObj>
              </mc:Fallback>
            </mc:AlternateContent>
          </a:graphicData>
        </a:graphic>
      </p:graphicFrame>
      <p:graphicFrame>
        <p:nvGraphicFramePr>
          <p:cNvPr id="20" name="Object 19">
            <a:extLst>
              <a:ext uri="{FF2B5EF4-FFF2-40B4-BE49-F238E27FC236}">
                <a16:creationId xmlns:a16="http://schemas.microsoft.com/office/drawing/2014/main" id="{2F2E80E9-2C66-59A3-5163-F53C73F07C7E}"/>
              </a:ext>
            </a:extLst>
          </p:cNvPr>
          <p:cNvGraphicFramePr>
            <a:graphicFrameLocks noChangeAspect="1"/>
          </p:cNvGraphicFramePr>
          <p:nvPr>
            <p:extLst>
              <p:ext uri="{D42A27DB-BD31-4B8C-83A1-F6EECF244321}">
                <p14:modId xmlns:p14="http://schemas.microsoft.com/office/powerpoint/2010/main" val="2604912554"/>
              </p:ext>
            </p:extLst>
          </p:nvPr>
        </p:nvGraphicFramePr>
        <p:xfrm>
          <a:off x="589865" y="2613389"/>
          <a:ext cx="1581150" cy="355600"/>
        </p:xfrm>
        <a:graphic>
          <a:graphicData uri="http://schemas.openxmlformats.org/presentationml/2006/ole">
            <mc:AlternateContent xmlns:mc="http://schemas.openxmlformats.org/markup-compatibility/2006">
              <mc:Choice xmlns:v="urn:schemas-microsoft-com:vml" Requires="v">
                <p:oleObj name="Equation" r:id="rId8" imgW="901440" imgH="203040" progId="Equation.DSMT4">
                  <p:embed/>
                </p:oleObj>
              </mc:Choice>
              <mc:Fallback>
                <p:oleObj name="Equation" r:id="rId8" imgW="901440" imgH="203040" progId="Equation.DSMT4">
                  <p:embed/>
                  <p:pic>
                    <p:nvPicPr>
                      <p:cNvPr id="18" name="Object 17">
                        <a:extLst>
                          <a:ext uri="{FF2B5EF4-FFF2-40B4-BE49-F238E27FC236}">
                            <a16:creationId xmlns:a16="http://schemas.microsoft.com/office/drawing/2014/main" id="{66FA2954-F31C-9EB2-4653-DFDBDE0B3277}"/>
                          </a:ext>
                        </a:extLst>
                      </p:cNvPr>
                      <p:cNvPicPr>
                        <a:picLocks noChangeAspect="1" noChangeArrowheads="1"/>
                      </p:cNvPicPr>
                      <p:nvPr/>
                    </p:nvPicPr>
                    <p:blipFill>
                      <a:blip r:embed="rId9"/>
                      <a:srcRect/>
                      <a:stretch>
                        <a:fillRect/>
                      </a:stretch>
                    </p:blipFill>
                    <p:spPr bwMode="auto">
                      <a:xfrm>
                        <a:off x="589865" y="2613389"/>
                        <a:ext cx="1581150" cy="355600"/>
                      </a:xfrm>
                      <a:prstGeom prst="rect">
                        <a:avLst/>
                      </a:prstGeom>
                      <a:noFill/>
                      <a:ln>
                        <a:noFill/>
                      </a:ln>
                    </p:spPr>
                  </p:pic>
                </p:oleObj>
              </mc:Fallback>
            </mc:AlternateContent>
          </a:graphicData>
        </a:graphic>
      </p:graphicFrame>
      <p:graphicFrame>
        <p:nvGraphicFramePr>
          <p:cNvPr id="22" name="Object 21">
            <a:extLst>
              <a:ext uri="{FF2B5EF4-FFF2-40B4-BE49-F238E27FC236}">
                <a16:creationId xmlns:a16="http://schemas.microsoft.com/office/drawing/2014/main" id="{3F0E3328-3309-D24B-74EF-C41B37008351}"/>
              </a:ext>
            </a:extLst>
          </p:cNvPr>
          <p:cNvGraphicFramePr>
            <a:graphicFrameLocks noChangeAspect="1"/>
          </p:cNvGraphicFramePr>
          <p:nvPr>
            <p:extLst>
              <p:ext uri="{D42A27DB-BD31-4B8C-83A1-F6EECF244321}">
                <p14:modId xmlns:p14="http://schemas.microsoft.com/office/powerpoint/2010/main" val="2139099618"/>
              </p:ext>
            </p:extLst>
          </p:nvPr>
        </p:nvGraphicFramePr>
        <p:xfrm>
          <a:off x="372705" y="3228916"/>
          <a:ext cx="1804988" cy="355600"/>
        </p:xfrm>
        <a:graphic>
          <a:graphicData uri="http://schemas.openxmlformats.org/presentationml/2006/ole">
            <mc:AlternateContent xmlns:mc="http://schemas.openxmlformats.org/markup-compatibility/2006">
              <mc:Choice xmlns:v="urn:schemas-microsoft-com:vml" Requires="v">
                <p:oleObj name="Equation" r:id="rId10" imgW="1028520" imgH="203040" progId="Equation.DSMT4">
                  <p:embed/>
                </p:oleObj>
              </mc:Choice>
              <mc:Fallback>
                <p:oleObj name="Equation" r:id="rId10" imgW="1028520" imgH="203040" progId="Equation.DSMT4">
                  <p:embed/>
                  <p:pic>
                    <p:nvPicPr>
                      <p:cNvPr id="20" name="Object 19">
                        <a:extLst>
                          <a:ext uri="{FF2B5EF4-FFF2-40B4-BE49-F238E27FC236}">
                            <a16:creationId xmlns:a16="http://schemas.microsoft.com/office/drawing/2014/main" id="{2F2E80E9-2C66-59A3-5163-F53C73F07C7E}"/>
                          </a:ext>
                        </a:extLst>
                      </p:cNvPr>
                      <p:cNvPicPr>
                        <a:picLocks noChangeAspect="1" noChangeArrowheads="1"/>
                      </p:cNvPicPr>
                      <p:nvPr/>
                    </p:nvPicPr>
                    <p:blipFill>
                      <a:blip r:embed="rId11"/>
                      <a:srcRect/>
                      <a:stretch>
                        <a:fillRect/>
                      </a:stretch>
                    </p:blipFill>
                    <p:spPr bwMode="auto">
                      <a:xfrm>
                        <a:off x="372705" y="3228916"/>
                        <a:ext cx="1804988" cy="355600"/>
                      </a:xfrm>
                      <a:prstGeom prst="rect">
                        <a:avLst/>
                      </a:prstGeom>
                      <a:noFill/>
                      <a:ln>
                        <a:noFill/>
                      </a:ln>
                    </p:spPr>
                  </p:pic>
                </p:oleObj>
              </mc:Fallback>
            </mc:AlternateContent>
          </a:graphicData>
        </a:graphic>
      </p:graphicFrame>
      <p:pic>
        <p:nvPicPr>
          <p:cNvPr id="25" name="Picture 24">
            <a:extLst>
              <a:ext uri="{FF2B5EF4-FFF2-40B4-BE49-F238E27FC236}">
                <a16:creationId xmlns:a16="http://schemas.microsoft.com/office/drawing/2014/main" id="{F39218C4-FA8F-1345-9149-1031D39F62FD}"/>
              </a:ext>
            </a:extLst>
          </p:cNvPr>
          <p:cNvPicPr>
            <a:picLocks noChangeAspect="1"/>
          </p:cNvPicPr>
          <p:nvPr/>
        </p:nvPicPr>
        <p:blipFill>
          <a:blip r:embed="rId12"/>
          <a:stretch>
            <a:fillRect/>
          </a:stretch>
        </p:blipFill>
        <p:spPr>
          <a:xfrm>
            <a:off x="2997528" y="1346410"/>
            <a:ext cx="3105150" cy="2343150"/>
          </a:xfrm>
          <a:prstGeom prst="rect">
            <a:avLst/>
          </a:prstGeom>
        </p:spPr>
      </p:pic>
      <p:pic>
        <p:nvPicPr>
          <p:cNvPr id="27" name="Picture 26">
            <a:extLst>
              <a:ext uri="{FF2B5EF4-FFF2-40B4-BE49-F238E27FC236}">
                <a16:creationId xmlns:a16="http://schemas.microsoft.com/office/drawing/2014/main" id="{05C99E7F-5D18-B921-BEE5-1A8764BD9D8A}"/>
              </a:ext>
            </a:extLst>
          </p:cNvPr>
          <p:cNvPicPr>
            <a:picLocks noChangeAspect="1"/>
          </p:cNvPicPr>
          <p:nvPr/>
        </p:nvPicPr>
        <p:blipFill>
          <a:blip r:embed="rId13"/>
          <a:stretch>
            <a:fillRect/>
          </a:stretch>
        </p:blipFill>
        <p:spPr>
          <a:xfrm>
            <a:off x="2997528" y="1347215"/>
            <a:ext cx="3105150" cy="2343150"/>
          </a:xfrm>
          <a:prstGeom prst="rect">
            <a:avLst/>
          </a:prstGeom>
        </p:spPr>
      </p:pic>
      <p:pic>
        <p:nvPicPr>
          <p:cNvPr id="29" name="Picture 28">
            <a:extLst>
              <a:ext uri="{FF2B5EF4-FFF2-40B4-BE49-F238E27FC236}">
                <a16:creationId xmlns:a16="http://schemas.microsoft.com/office/drawing/2014/main" id="{E09D537E-C279-7BB2-BB47-81F5611BF7FA}"/>
              </a:ext>
            </a:extLst>
          </p:cNvPr>
          <p:cNvPicPr>
            <a:picLocks noChangeAspect="1"/>
          </p:cNvPicPr>
          <p:nvPr/>
        </p:nvPicPr>
        <p:blipFill>
          <a:blip r:embed="rId14"/>
          <a:stretch>
            <a:fillRect/>
          </a:stretch>
        </p:blipFill>
        <p:spPr>
          <a:xfrm>
            <a:off x="3002792" y="1346410"/>
            <a:ext cx="3105150" cy="2343150"/>
          </a:xfrm>
          <a:prstGeom prst="rect">
            <a:avLst/>
          </a:prstGeom>
        </p:spPr>
      </p:pic>
      <p:pic>
        <p:nvPicPr>
          <p:cNvPr id="31" name="Picture 30">
            <a:extLst>
              <a:ext uri="{FF2B5EF4-FFF2-40B4-BE49-F238E27FC236}">
                <a16:creationId xmlns:a16="http://schemas.microsoft.com/office/drawing/2014/main" id="{5EFBDF36-90FC-897A-7B19-7BF189B1B8E0}"/>
              </a:ext>
            </a:extLst>
          </p:cNvPr>
          <p:cNvPicPr>
            <a:picLocks noChangeAspect="1"/>
          </p:cNvPicPr>
          <p:nvPr/>
        </p:nvPicPr>
        <p:blipFill>
          <a:blip r:embed="rId15"/>
          <a:stretch>
            <a:fillRect/>
          </a:stretch>
        </p:blipFill>
        <p:spPr>
          <a:xfrm>
            <a:off x="3002792" y="1346411"/>
            <a:ext cx="3105150" cy="2343150"/>
          </a:xfrm>
          <a:prstGeom prst="rect">
            <a:avLst/>
          </a:prstGeom>
        </p:spPr>
      </p:pic>
      <p:pic>
        <p:nvPicPr>
          <p:cNvPr id="33" name="Picture 32">
            <a:extLst>
              <a:ext uri="{FF2B5EF4-FFF2-40B4-BE49-F238E27FC236}">
                <a16:creationId xmlns:a16="http://schemas.microsoft.com/office/drawing/2014/main" id="{3980CE6F-54D1-7EC9-AC60-CBE8A8CDFF23}"/>
              </a:ext>
            </a:extLst>
          </p:cNvPr>
          <p:cNvPicPr>
            <a:picLocks noChangeAspect="1"/>
          </p:cNvPicPr>
          <p:nvPr/>
        </p:nvPicPr>
        <p:blipFill>
          <a:blip r:embed="rId16"/>
          <a:stretch>
            <a:fillRect/>
          </a:stretch>
        </p:blipFill>
        <p:spPr>
          <a:xfrm>
            <a:off x="2990850" y="1346410"/>
            <a:ext cx="3105150" cy="2343150"/>
          </a:xfrm>
          <a:prstGeom prst="rect">
            <a:avLst/>
          </a:prstGeom>
        </p:spPr>
      </p:pic>
      <p:graphicFrame>
        <p:nvGraphicFramePr>
          <p:cNvPr id="34" name="Object 33">
            <a:extLst>
              <a:ext uri="{FF2B5EF4-FFF2-40B4-BE49-F238E27FC236}">
                <a16:creationId xmlns:a16="http://schemas.microsoft.com/office/drawing/2014/main" id="{D1D65F43-F4CE-9133-708D-B4DB91FCA479}"/>
              </a:ext>
            </a:extLst>
          </p:cNvPr>
          <p:cNvGraphicFramePr>
            <a:graphicFrameLocks noChangeAspect="1"/>
          </p:cNvGraphicFramePr>
          <p:nvPr>
            <p:extLst>
              <p:ext uri="{D42A27DB-BD31-4B8C-83A1-F6EECF244321}">
                <p14:modId xmlns:p14="http://schemas.microsoft.com/office/powerpoint/2010/main" val="2232124587"/>
              </p:ext>
            </p:extLst>
          </p:nvPr>
        </p:nvGraphicFramePr>
        <p:xfrm>
          <a:off x="377054" y="3776206"/>
          <a:ext cx="9917113" cy="355600"/>
        </p:xfrm>
        <a:graphic>
          <a:graphicData uri="http://schemas.openxmlformats.org/presentationml/2006/ole">
            <mc:AlternateContent xmlns:mc="http://schemas.openxmlformats.org/markup-compatibility/2006">
              <mc:Choice xmlns:v="urn:schemas-microsoft-com:vml" Requires="v">
                <p:oleObj name="Equation" r:id="rId17" imgW="5651280" imgH="203040" progId="Equation.DSMT4">
                  <p:embed/>
                </p:oleObj>
              </mc:Choice>
              <mc:Fallback>
                <p:oleObj name="Equation" r:id="rId17" imgW="5651280" imgH="203040" progId="Equation.DSMT4">
                  <p:embed/>
                  <p:pic>
                    <p:nvPicPr>
                      <p:cNvPr id="22" name="Object 21">
                        <a:extLst>
                          <a:ext uri="{FF2B5EF4-FFF2-40B4-BE49-F238E27FC236}">
                            <a16:creationId xmlns:a16="http://schemas.microsoft.com/office/drawing/2014/main" id="{3F0E3328-3309-D24B-74EF-C41B37008351}"/>
                          </a:ext>
                        </a:extLst>
                      </p:cNvPr>
                      <p:cNvPicPr>
                        <a:picLocks noChangeAspect="1" noChangeArrowheads="1"/>
                      </p:cNvPicPr>
                      <p:nvPr/>
                    </p:nvPicPr>
                    <p:blipFill>
                      <a:blip r:embed="rId18"/>
                      <a:srcRect/>
                      <a:stretch>
                        <a:fillRect/>
                      </a:stretch>
                    </p:blipFill>
                    <p:spPr bwMode="auto">
                      <a:xfrm>
                        <a:off x="377054" y="3776206"/>
                        <a:ext cx="9917113" cy="355600"/>
                      </a:xfrm>
                      <a:prstGeom prst="rect">
                        <a:avLst/>
                      </a:prstGeom>
                      <a:noFill/>
                      <a:ln>
                        <a:noFill/>
                      </a:ln>
                    </p:spPr>
                  </p:pic>
                </p:oleObj>
              </mc:Fallback>
            </mc:AlternateContent>
          </a:graphicData>
        </a:graphic>
      </p:graphicFrame>
      <p:graphicFrame>
        <p:nvGraphicFramePr>
          <p:cNvPr id="2" name="Object 1">
            <a:extLst>
              <a:ext uri="{FF2B5EF4-FFF2-40B4-BE49-F238E27FC236}">
                <a16:creationId xmlns:a16="http://schemas.microsoft.com/office/drawing/2014/main" id="{43BC8211-D5E9-1DD1-1632-919A5E75AC3A}"/>
              </a:ext>
            </a:extLst>
          </p:cNvPr>
          <p:cNvGraphicFramePr>
            <a:graphicFrameLocks noChangeAspect="1"/>
          </p:cNvGraphicFramePr>
          <p:nvPr>
            <p:extLst>
              <p:ext uri="{D42A27DB-BD31-4B8C-83A1-F6EECF244321}">
                <p14:modId xmlns:p14="http://schemas.microsoft.com/office/powerpoint/2010/main" val="808026199"/>
              </p:ext>
            </p:extLst>
          </p:nvPr>
        </p:nvGraphicFramePr>
        <p:xfrm>
          <a:off x="243042" y="4205155"/>
          <a:ext cx="9677400" cy="355600"/>
        </p:xfrm>
        <a:graphic>
          <a:graphicData uri="http://schemas.openxmlformats.org/presentationml/2006/ole">
            <mc:AlternateContent xmlns:mc="http://schemas.openxmlformats.org/markup-compatibility/2006">
              <mc:Choice xmlns:v="urn:schemas-microsoft-com:vml" Requires="v">
                <p:oleObj name="Equation" r:id="rId19" imgW="5524200" imgH="203040" progId="Equation.DSMT4">
                  <p:embed/>
                </p:oleObj>
              </mc:Choice>
              <mc:Fallback>
                <p:oleObj name="Equation" r:id="rId19" imgW="5524200" imgH="203040" progId="Equation.DSMT4">
                  <p:embed/>
                  <p:pic>
                    <p:nvPicPr>
                      <p:cNvPr id="2" name="Object 1">
                        <a:extLst>
                          <a:ext uri="{FF2B5EF4-FFF2-40B4-BE49-F238E27FC236}">
                            <a16:creationId xmlns:a16="http://schemas.microsoft.com/office/drawing/2014/main" id="{3B88CCE6-A669-BE6D-D7DD-025F47DCDE0C}"/>
                          </a:ext>
                        </a:extLst>
                      </p:cNvPr>
                      <p:cNvPicPr>
                        <a:picLocks noChangeAspect="1" noChangeArrowheads="1"/>
                      </p:cNvPicPr>
                      <p:nvPr/>
                    </p:nvPicPr>
                    <p:blipFill>
                      <a:blip r:embed="rId20"/>
                      <a:srcRect/>
                      <a:stretch>
                        <a:fillRect/>
                      </a:stretch>
                    </p:blipFill>
                    <p:spPr bwMode="auto">
                      <a:xfrm>
                        <a:off x="243042" y="4205155"/>
                        <a:ext cx="9677400" cy="355600"/>
                      </a:xfrm>
                      <a:prstGeom prst="rect">
                        <a:avLst/>
                      </a:prstGeom>
                      <a:noFill/>
                      <a:ln>
                        <a:noFill/>
                      </a:ln>
                    </p:spPr>
                  </p:pic>
                </p:oleObj>
              </mc:Fallback>
            </mc:AlternateContent>
          </a:graphicData>
        </a:graphic>
      </p:graphicFrame>
      <p:graphicFrame>
        <p:nvGraphicFramePr>
          <p:cNvPr id="3" name="Object 2">
            <a:extLst>
              <a:ext uri="{FF2B5EF4-FFF2-40B4-BE49-F238E27FC236}">
                <a16:creationId xmlns:a16="http://schemas.microsoft.com/office/drawing/2014/main" id="{C947845C-3EE2-A185-8E49-771EF90807FE}"/>
              </a:ext>
            </a:extLst>
          </p:cNvPr>
          <p:cNvGraphicFramePr>
            <a:graphicFrameLocks noChangeAspect="1"/>
          </p:cNvGraphicFramePr>
          <p:nvPr>
            <p:extLst>
              <p:ext uri="{D42A27DB-BD31-4B8C-83A1-F6EECF244321}">
                <p14:modId xmlns:p14="http://schemas.microsoft.com/office/powerpoint/2010/main" val="1464258112"/>
              </p:ext>
            </p:extLst>
          </p:nvPr>
        </p:nvGraphicFramePr>
        <p:xfrm>
          <a:off x="255742" y="4642830"/>
          <a:ext cx="2914650" cy="355600"/>
        </p:xfrm>
        <a:graphic>
          <a:graphicData uri="http://schemas.openxmlformats.org/presentationml/2006/ole">
            <mc:AlternateContent xmlns:mc="http://schemas.openxmlformats.org/markup-compatibility/2006">
              <mc:Choice xmlns:v="urn:schemas-microsoft-com:vml" Requires="v">
                <p:oleObj name="Equation" r:id="rId21" imgW="1663560" imgH="203040" progId="Equation.DSMT4">
                  <p:embed/>
                </p:oleObj>
              </mc:Choice>
              <mc:Fallback>
                <p:oleObj name="Equation" r:id="rId21" imgW="1663560" imgH="203040" progId="Equation.DSMT4">
                  <p:embed/>
                  <p:pic>
                    <p:nvPicPr>
                      <p:cNvPr id="2" name="Object 1">
                        <a:extLst>
                          <a:ext uri="{FF2B5EF4-FFF2-40B4-BE49-F238E27FC236}">
                            <a16:creationId xmlns:a16="http://schemas.microsoft.com/office/drawing/2014/main" id="{43BC8211-D5E9-1DD1-1632-919A5E75AC3A}"/>
                          </a:ext>
                        </a:extLst>
                      </p:cNvPr>
                      <p:cNvPicPr>
                        <a:picLocks noChangeAspect="1" noChangeArrowheads="1"/>
                      </p:cNvPicPr>
                      <p:nvPr/>
                    </p:nvPicPr>
                    <p:blipFill>
                      <a:blip r:embed="rId22"/>
                      <a:srcRect/>
                      <a:stretch>
                        <a:fillRect/>
                      </a:stretch>
                    </p:blipFill>
                    <p:spPr bwMode="auto">
                      <a:xfrm>
                        <a:off x="255742" y="4642830"/>
                        <a:ext cx="2914650" cy="355600"/>
                      </a:xfrm>
                      <a:prstGeom prst="rect">
                        <a:avLst/>
                      </a:prstGeom>
                      <a:noFill/>
                      <a:ln>
                        <a:noFill/>
                      </a:ln>
                    </p:spPr>
                  </p:pic>
                </p:oleObj>
              </mc:Fallback>
            </mc:AlternateContent>
          </a:graphicData>
        </a:graphic>
      </p:graphicFrame>
      <p:graphicFrame>
        <p:nvGraphicFramePr>
          <p:cNvPr id="5" name="Object 4">
            <a:extLst>
              <a:ext uri="{FF2B5EF4-FFF2-40B4-BE49-F238E27FC236}">
                <a16:creationId xmlns:a16="http://schemas.microsoft.com/office/drawing/2014/main" id="{2C5152F1-7B88-3FD7-3F4F-4CDC45EB802A}"/>
              </a:ext>
            </a:extLst>
          </p:cNvPr>
          <p:cNvGraphicFramePr>
            <a:graphicFrameLocks noChangeAspect="1"/>
          </p:cNvGraphicFramePr>
          <p:nvPr>
            <p:extLst>
              <p:ext uri="{D42A27DB-BD31-4B8C-83A1-F6EECF244321}">
                <p14:modId xmlns:p14="http://schemas.microsoft.com/office/powerpoint/2010/main" val="929314298"/>
              </p:ext>
            </p:extLst>
          </p:nvPr>
        </p:nvGraphicFramePr>
        <p:xfrm>
          <a:off x="394111" y="5038811"/>
          <a:ext cx="2786063" cy="355600"/>
        </p:xfrm>
        <a:graphic>
          <a:graphicData uri="http://schemas.openxmlformats.org/presentationml/2006/ole">
            <mc:AlternateContent xmlns:mc="http://schemas.openxmlformats.org/markup-compatibility/2006">
              <mc:Choice xmlns:v="urn:schemas-microsoft-com:vml" Requires="v">
                <p:oleObj name="Equation" r:id="rId23" imgW="1587240" imgH="203040" progId="Equation.DSMT4">
                  <p:embed/>
                </p:oleObj>
              </mc:Choice>
              <mc:Fallback>
                <p:oleObj name="Equation" r:id="rId23" imgW="1587240" imgH="203040" progId="Equation.DSMT4">
                  <p:embed/>
                  <p:pic>
                    <p:nvPicPr>
                      <p:cNvPr id="34" name="Object 33">
                        <a:extLst>
                          <a:ext uri="{FF2B5EF4-FFF2-40B4-BE49-F238E27FC236}">
                            <a16:creationId xmlns:a16="http://schemas.microsoft.com/office/drawing/2014/main" id="{D1D65F43-F4CE-9133-708D-B4DB91FCA479}"/>
                          </a:ext>
                        </a:extLst>
                      </p:cNvPr>
                      <p:cNvPicPr>
                        <a:picLocks noChangeAspect="1" noChangeArrowheads="1"/>
                      </p:cNvPicPr>
                      <p:nvPr/>
                    </p:nvPicPr>
                    <p:blipFill>
                      <a:blip r:embed="rId24"/>
                      <a:srcRect/>
                      <a:stretch>
                        <a:fillRect/>
                      </a:stretch>
                    </p:blipFill>
                    <p:spPr bwMode="auto">
                      <a:xfrm>
                        <a:off x="394111" y="5038811"/>
                        <a:ext cx="2786063" cy="355600"/>
                      </a:xfrm>
                      <a:prstGeom prst="rect">
                        <a:avLst/>
                      </a:prstGeom>
                      <a:noFill/>
                      <a:ln>
                        <a:noFill/>
                      </a:ln>
                    </p:spPr>
                  </p:pic>
                </p:oleObj>
              </mc:Fallback>
            </mc:AlternateContent>
          </a:graphicData>
        </a:graphic>
      </p:graphicFrame>
      <p:pic>
        <p:nvPicPr>
          <p:cNvPr id="7" name="Picture 6">
            <a:extLst>
              <a:ext uri="{FF2B5EF4-FFF2-40B4-BE49-F238E27FC236}">
                <a16:creationId xmlns:a16="http://schemas.microsoft.com/office/drawing/2014/main" id="{D7241677-96B6-7A44-DBA9-4755EFE7924B}"/>
              </a:ext>
            </a:extLst>
          </p:cNvPr>
          <p:cNvPicPr>
            <a:picLocks noChangeAspect="1"/>
          </p:cNvPicPr>
          <p:nvPr/>
        </p:nvPicPr>
        <p:blipFill>
          <a:blip r:embed="rId25"/>
          <a:stretch>
            <a:fillRect/>
          </a:stretch>
        </p:blipFill>
        <p:spPr>
          <a:xfrm>
            <a:off x="7162939" y="1347215"/>
            <a:ext cx="3105150" cy="2343150"/>
          </a:xfrm>
          <a:prstGeom prst="rect">
            <a:avLst/>
          </a:prstGeom>
        </p:spPr>
      </p:pic>
      <p:pic>
        <p:nvPicPr>
          <p:cNvPr id="9" name="Picture 8">
            <a:extLst>
              <a:ext uri="{FF2B5EF4-FFF2-40B4-BE49-F238E27FC236}">
                <a16:creationId xmlns:a16="http://schemas.microsoft.com/office/drawing/2014/main" id="{0E7C8E9A-4DD7-8267-D4CE-65E59F58C747}"/>
              </a:ext>
            </a:extLst>
          </p:cNvPr>
          <p:cNvPicPr>
            <a:picLocks noChangeAspect="1"/>
          </p:cNvPicPr>
          <p:nvPr/>
        </p:nvPicPr>
        <p:blipFill>
          <a:blip r:embed="rId26"/>
          <a:stretch>
            <a:fillRect/>
          </a:stretch>
        </p:blipFill>
        <p:spPr>
          <a:xfrm>
            <a:off x="7171512" y="1355363"/>
            <a:ext cx="3105150" cy="2343150"/>
          </a:xfrm>
          <a:prstGeom prst="rect">
            <a:avLst/>
          </a:prstGeom>
        </p:spPr>
      </p:pic>
      <p:pic>
        <p:nvPicPr>
          <p:cNvPr id="11" name="Picture 10">
            <a:extLst>
              <a:ext uri="{FF2B5EF4-FFF2-40B4-BE49-F238E27FC236}">
                <a16:creationId xmlns:a16="http://schemas.microsoft.com/office/drawing/2014/main" id="{434ED3D9-7EB1-68CB-1A53-6DE2E7B14ACF}"/>
              </a:ext>
            </a:extLst>
          </p:cNvPr>
          <p:cNvPicPr>
            <a:picLocks noChangeAspect="1"/>
          </p:cNvPicPr>
          <p:nvPr/>
        </p:nvPicPr>
        <p:blipFill>
          <a:blip r:embed="rId27"/>
          <a:stretch>
            <a:fillRect/>
          </a:stretch>
        </p:blipFill>
        <p:spPr>
          <a:xfrm>
            <a:off x="7167423" y="1356933"/>
            <a:ext cx="3105150" cy="2343150"/>
          </a:xfrm>
          <a:prstGeom prst="rect">
            <a:avLst/>
          </a:prstGeom>
        </p:spPr>
      </p:pic>
      <p:pic>
        <p:nvPicPr>
          <p:cNvPr id="13" name="Picture 12">
            <a:extLst>
              <a:ext uri="{FF2B5EF4-FFF2-40B4-BE49-F238E27FC236}">
                <a16:creationId xmlns:a16="http://schemas.microsoft.com/office/drawing/2014/main" id="{EB739CC5-1841-EA5F-591D-A19E162B60CC}"/>
              </a:ext>
            </a:extLst>
          </p:cNvPr>
          <p:cNvPicPr>
            <a:picLocks noChangeAspect="1"/>
          </p:cNvPicPr>
          <p:nvPr/>
        </p:nvPicPr>
        <p:blipFill>
          <a:blip r:embed="rId28"/>
          <a:stretch>
            <a:fillRect/>
          </a:stretch>
        </p:blipFill>
        <p:spPr>
          <a:xfrm>
            <a:off x="7164153" y="1353793"/>
            <a:ext cx="3105150" cy="2343150"/>
          </a:xfrm>
          <a:prstGeom prst="rect">
            <a:avLst/>
          </a:prstGeom>
        </p:spPr>
      </p:pic>
      <p:graphicFrame>
        <p:nvGraphicFramePr>
          <p:cNvPr id="15" name="Object 14">
            <a:extLst>
              <a:ext uri="{FF2B5EF4-FFF2-40B4-BE49-F238E27FC236}">
                <a16:creationId xmlns:a16="http://schemas.microsoft.com/office/drawing/2014/main" id="{097FD671-60DF-AB57-8910-867D9A604E6E}"/>
              </a:ext>
            </a:extLst>
          </p:cNvPr>
          <p:cNvGraphicFramePr>
            <a:graphicFrameLocks noChangeAspect="1"/>
          </p:cNvGraphicFramePr>
          <p:nvPr>
            <p:extLst>
              <p:ext uri="{D42A27DB-BD31-4B8C-83A1-F6EECF244321}">
                <p14:modId xmlns:p14="http://schemas.microsoft.com/office/powerpoint/2010/main" val="3312411790"/>
              </p:ext>
            </p:extLst>
          </p:nvPr>
        </p:nvGraphicFramePr>
        <p:xfrm>
          <a:off x="666795" y="5445248"/>
          <a:ext cx="2608263" cy="400050"/>
        </p:xfrm>
        <a:graphic>
          <a:graphicData uri="http://schemas.openxmlformats.org/presentationml/2006/ole">
            <mc:AlternateContent xmlns:mc="http://schemas.openxmlformats.org/markup-compatibility/2006">
              <mc:Choice xmlns:v="urn:schemas-microsoft-com:vml" Requires="v">
                <p:oleObj name="Equation" r:id="rId29" imgW="1485720" imgH="228600" progId="Equation.DSMT4">
                  <p:embed/>
                </p:oleObj>
              </mc:Choice>
              <mc:Fallback>
                <p:oleObj name="Equation" r:id="rId29" imgW="1485720" imgH="228600" progId="Equation.DSMT4">
                  <p:embed/>
                  <p:pic>
                    <p:nvPicPr>
                      <p:cNvPr id="5" name="Object 4">
                        <a:extLst>
                          <a:ext uri="{FF2B5EF4-FFF2-40B4-BE49-F238E27FC236}">
                            <a16:creationId xmlns:a16="http://schemas.microsoft.com/office/drawing/2014/main" id="{2C5152F1-7B88-3FD7-3F4F-4CDC45EB802A}"/>
                          </a:ext>
                        </a:extLst>
                      </p:cNvPr>
                      <p:cNvPicPr>
                        <a:picLocks noChangeAspect="1" noChangeArrowheads="1"/>
                      </p:cNvPicPr>
                      <p:nvPr/>
                    </p:nvPicPr>
                    <p:blipFill>
                      <a:blip r:embed="rId30"/>
                      <a:srcRect/>
                      <a:stretch>
                        <a:fillRect/>
                      </a:stretch>
                    </p:blipFill>
                    <p:spPr bwMode="auto">
                      <a:xfrm>
                        <a:off x="666795" y="5445248"/>
                        <a:ext cx="2608263" cy="400050"/>
                      </a:xfrm>
                      <a:prstGeom prst="rect">
                        <a:avLst/>
                      </a:prstGeom>
                      <a:noFill/>
                      <a:ln>
                        <a:noFill/>
                      </a:ln>
                    </p:spPr>
                  </p:pic>
                </p:oleObj>
              </mc:Fallback>
            </mc:AlternateContent>
          </a:graphicData>
        </a:graphic>
      </p:graphicFrame>
      <p:graphicFrame>
        <p:nvGraphicFramePr>
          <p:cNvPr id="23" name="Object 22">
            <a:extLst>
              <a:ext uri="{FF2B5EF4-FFF2-40B4-BE49-F238E27FC236}">
                <a16:creationId xmlns:a16="http://schemas.microsoft.com/office/drawing/2014/main" id="{AFA664D7-008A-DEB0-060E-AA071CFF437F}"/>
              </a:ext>
            </a:extLst>
          </p:cNvPr>
          <p:cNvGraphicFramePr>
            <a:graphicFrameLocks noChangeAspect="1"/>
          </p:cNvGraphicFramePr>
          <p:nvPr>
            <p:extLst>
              <p:ext uri="{D42A27DB-BD31-4B8C-83A1-F6EECF244321}">
                <p14:modId xmlns:p14="http://schemas.microsoft.com/office/powerpoint/2010/main" val="3981714657"/>
              </p:ext>
            </p:extLst>
          </p:nvPr>
        </p:nvGraphicFramePr>
        <p:xfrm>
          <a:off x="275102" y="5851525"/>
          <a:ext cx="4649788" cy="400050"/>
        </p:xfrm>
        <a:graphic>
          <a:graphicData uri="http://schemas.openxmlformats.org/presentationml/2006/ole">
            <mc:AlternateContent xmlns:mc="http://schemas.openxmlformats.org/markup-compatibility/2006">
              <mc:Choice xmlns:v="urn:schemas-microsoft-com:vml" Requires="v">
                <p:oleObj name="Equation" r:id="rId31" imgW="2654280" imgH="228600" progId="Equation.DSMT4">
                  <p:embed/>
                </p:oleObj>
              </mc:Choice>
              <mc:Fallback>
                <p:oleObj name="Equation" r:id="rId31" imgW="2654280" imgH="228600" progId="Equation.DSMT4">
                  <p:embed/>
                  <p:pic>
                    <p:nvPicPr>
                      <p:cNvPr id="2" name="Object 1">
                        <a:extLst>
                          <a:ext uri="{FF2B5EF4-FFF2-40B4-BE49-F238E27FC236}">
                            <a16:creationId xmlns:a16="http://schemas.microsoft.com/office/drawing/2014/main" id="{43BC8211-D5E9-1DD1-1632-919A5E75AC3A}"/>
                          </a:ext>
                        </a:extLst>
                      </p:cNvPr>
                      <p:cNvPicPr>
                        <a:picLocks noChangeAspect="1" noChangeArrowheads="1"/>
                      </p:cNvPicPr>
                      <p:nvPr/>
                    </p:nvPicPr>
                    <p:blipFill>
                      <a:blip r:embed="rId32"/>
                      <a:srcRect/>
                      <a:stretch>
                        <a:fillRect/>
                      </a:stretch>
                    </p:blipFill>
                    <p:spPr bwMode="auto">
                      <a:xfrm>
                        <a:off x="275102" y="5851525"/>
                        <a:ext cx="4649788" cy="400050"/>
                      </a:xfrm>
                      <a:prstGeom prst="rect">
                        <a:avLst/>
                      </a:prstGeom>
                      <a:noFill/>
                      <a:ln>
                        <a:noFill/>
                      </a:ln>
                    </p:spPr>
                  </p:pic>
                </p:oleObj>
              </mc:Fallback>
            </mc:AlternateContent>
          </a:graphicData>
        </a:graphic>
      </p:graphicFrame>
      <p:graphicFrame>
        <p:nvGraphicFramePr>
          <p:cNvPr id="24" name="Object 23">
            <a:extLst>
              <a:ext uri="{FF2B5EF4-FFF2-40B4-BE49-F238E27FC236}">
                <a16:creationId xmlns:a16="http://schemas.microsoft.com/office/drawing/2014/main" id="{C654F34C-550F-A8A4-D8B8-BB30CF1C8CE6}"/>
              </a:ext>
            </a:extLst>
          </p:cNvPr>
          <p:cNvGraphicFramePr>
            <a:graphicFrameLocks noChangeAspect="1"/>
          </p:cNvGraphicFramePr>
          <p:nvPr>
            <p:extLst>
              <p:ext uri="{D42A27DB-BD31-4B8C-83A1-F6EECF244321}">
                <p14:modId xmlns:p14="http://schemas.microsoft.com/office/powerpoint/2010/main" val="1270738081"/>
              </p:ext>
            </p:extLst>
          </p:nvPr>
        </p:nvGraphicFramePr>
        <p:xfrm>
          <a:off x="300639" y="6247877"/>
          <a:ext cx="4203700" cy="311150"/>
        </p:xfrm>
        <a:graphic>
          <a:graphicData uri="http://schemas.openxmlformats.org/presentationml/2006/ole">
            <mc:AlternateContent xmlns:mc="http://schemas.openxmlformats.org/markup-compatibility/2006">
              <mc:Choice xmlns:v="urn:schemas-microsoft-com:vml" Requires="v">
                <p:oleObj name="Equation" r:id="rId33" imgW="2400120" imgH="177480" progId="Equation.DSMT4">
                  <p:embed/>
                </p:oleObj>
              </mc:Choice>
              <mc:Fallback>
                <p:oleObj name="Equation" r:id="rId33" imgW="2400120" imgH="177480" progId="Equation.DSMT4">
                  <p:embed/>
                  <p:pic>
                    <p:nvPicPr>
                      <p:cNvPr id="2" name="Object 1">
                        <a:extLst>
                          <a:ext uri="{FF2B5EF4-FFF2-40B4-BE49-F238E27FC236}">
                            <a16:creationId xmlns:a16="http://schemas.microsoft.com/office/drawing/2014/main" id="{43BC8211-D5E9-1DD1-1632-919A5E75AC3A}"/>
                          </a:ext>
                        </a:extLst>
                      </p:cNvPr>
                      <p:cNvPicPr>
                        <a:picLocks noChangeAspect="1" noChangeArrowheads="1"/>
                      </p:cNvPicPr>
                      <p:nvPr/>
                    </p:nvPicPr>
                    <p:blipFill>
                      <a:blip r:embed="rId34"/>
                      <a:srcRect/>
                      <a:stretch>
                        <a:fillRect/>
                      </a:stretch>
                    </p:blipFill>
                    <p:spPr bwMode="auto">
                      <a:xfrm>
                        <a:off x="300639" y="6247877"/>
                        <a:ext cx="4203700" cy="311150"/>
                      </a:xfrm>
                      <a:prstGeom prst="rect">
                        <a:avLst/>
                      </a:prstGeom>
                      <a:noFill/>
                      <a:ln>
                        <a:noFill/>
                      </a:ln>
                    </p:spPr>
                  </p:pic>
                </p:oleObj>
              </mc:Fallback>
            </mc:AlternateContent>
          </a:graphicData>
        </a:graphic>
      </p:graphicFrame>
      <p:graphicFrame>
        <p:nvGraphicFramePr>
          <p:cNvPr id="6" name="Object 5">
            <a:extLst>
              <a:ext uri="{FF2B5EF4-FFF2-40B4-BE49-F238E27FC236}">
                <a16:creationId xmlns:a16="http://schemas.microsoft.com/office/drawing/2014/main" id="{D6917F06-CA58-C278-03C0-A16DF0AC2BF2}"/>
              </a:ext>
            </a:extLst>
          </p:cNvPr>
          <p:cNvGraphicFramePr>
            <a:graphicFrameLocks noChangeAspect="1"/>
          </p:cNvGraphicFramePr>
          <p:nvPr>
            <p:extLst>
              <p:ext uri="{D42A27DB-BD31-4B8C-83A1-F6EECF244321}">
                <p14:modId xmlns:p14="http://schemas.microsoft.com/office/powerpoint/2010/main" val="1592712944"/>
              </p:ext>
            </p:extLst>
          </p:nvPr>
        </p:nvGraphicFramePr>
        <p:xfrm>
          <a:off x="3656960" y="4832873"/>
          <a:ext cx="2849563" cy="711200"/>
        </p:xfrm>
        <a:graphic>
          <a:graphicData uri="http://schemas.openxmlformats.org/presentationml/2006/ole">
            <mc:AlternateContent xmlns:mc="http://schemas.openxmlformats.org/markup-compatibility/2006">
              <mc:Choice xmlns:v="urn:schemas-microsoft-com:vml" Requires="v">
                <p:oleObj name="Equation" r:id="rId35" imgW="1625400" imgH="406080" progId="Equation.DSMT4">
                  <p:embed/>
                </p:oleObj>
              </mc:Choice>
              <mc:Fallback>
                <p:oleObj name="Equation" r:id="rId35" imgW="1625400" imgH="406080" progId="Equation.DSMT4">
                  <p:embed/>
                  <p:pic>
                    <p:nvPicPr>
                      <p:cNvPr id="2" name="Object 1">
                        <a:extLst>
                          <a:ext uri="{FF2B5EF4-FFF2-40B4-BE49-F238E27FC236}">
                            <a16:creationId xmlns:a16="http://schemas.microsoft.com/office/drawing/2014/main" id="{3B88CCE6-A669-BE6D-D7DD-025F47DCDE0C}"/>
                          </a:ext>
                        </a:extLst>
                      </p:cNvPr>
                      <p:cNvPicPr>
                        <a:picLocks noChangeAspect="1" noChangeArrowheads="1"/>
                      </p:cNvPicPr>
                      <p:nvPr/>
                    </p:nvPicPr>
                    <p:blipFill>
                      <a:blip r:embed="rId36"/>
                      <a:srcRect/>
                      <a:stretch>
                        <a:fillRect/>
                      </a:stretch>
                    </p:blipFill>
                    <p:spPr bwMode="auto">
                      <a:xfrm>
                        <a:off x="3656960" y="4832873"/>
                        <a:ext cx="2849563" cy="7112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81252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0-#ppt_w/2"/>
                                          </p:val>
                                        </p:tav>
                                        <p:tav tm="100000">
                                          <p:val>
                                            <p:strVal val="#ppt_x"/>
                                          </p:val>
                                        </p:tav>
                                      </p:tavLst>
                                    </p:anim>
                                    <p:anim calcmode="lin" valueType="num">
                                      <p:cBhvr additive="base">
                                        <p:cTn id="25"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0-#ppt_w/2"/>
                                          </p:val>
                                        </p:tav>
                                        <p:tav tm="100000">
                                          <p:val>
                                            <p:strVal val="#ppt_x"/>
                                          </p:val>
                                        </p:tav>
                                      </p:tavLst>
                                    </p:anim>
                                    <p:anim calcmode="lin" valueType="num">
                                      <p:cBhvr additive="base">
                                        <p:cTn id="31"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0-#ppt_w/2"/>
                                          </p:val>
                                        </p:tav>
                                        <p:tav tm="100000">
                                          <p:val>
                                            <p:strVal val="#ppt_x"/>
                                          </p:val>
                                        </p:tav>
                                      </p:tavLst>
                                    </p:anim>
                                    <p:anim calcmode="lin" valueType="num">
                                      <p:cBhvr additive="base">
                                        <p:cTn id="37"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0-#ppt_w/2"/>
                                          </p:val>
                                        </p:tav>
                                        <p:tav tm="100000">
                                          <p:val>
                                            <p:strVal val="#ppt_x"/>
                                          </p:val>
                                        </p:tav>
                                      </p:tavLst>
                                    </p:anim>
                                    <p:anim calcmode="lin" valueType="num">
                                      <p:cBhvr additive="base">
                                        <p:cTn id="6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0-#ppt_w/2"/>
                                          </p:val>
                                        </p:tav>
                                        <p:tav tm="100000">
                                          <p:val>
                                            <p:strVal val="#ppt_x"/>
                                          </p:val>
                                        </p:tav>
                                      </p:tavLst>
                                    </p:anim>
                                    <p:anim calcmode="lin" valueType="num">
                                      <p:cBhvr additive="base">
                                        <p:cTn id="7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3"/>
                                        </p:tgtEl>
                                        <p:attrNameLst>
                                          <p:attrName>style.visibility</p:attrName>
                                        </p:attrNameLst>
                                      </p:cBhvr>
                                      <p:to>
                                        <p:strVal val="visible"/>
                                      </p:to>
                                    </p:set>
                                    <p:anim calcmode="lin" valueType="num">
                                      <p:cBhvr additive="base">
                                        <p:cTn id="79" dur="500" fill="hold"/>
                                        <p:tgtEl>
                                          <p:spTgt spid="3"/>
                                        </p:tgtEl>
                                        <p:attrNameLst>
                                          <p:attrName>ppt_x</p:attrName>
                                        </p:attrNameLst>
                                      </p:cBhvr>
                                      <p:tavLst>
                                        <p:tav tm="0">
                                          <p:val>
                                            <p:strVal val="0-#ppt_w/2"/>
                                          </p:val>
                                        </p:tav>
                                        <p:tav tm="100000">
                                          <p:val>
                                            <p:strVal val="#ppt_x"/>
                                          </p:val>
                                        </p:tav>
                                      </p:tavLst>
                                    </p:anim>
                                    <p:anim calcmode="lin" valueType="num">
                                      <p:cBhvr additive="base">
                                        <p:cTn id="8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5"/>
                                        </p:tgtEl>
                                        <p:attrNameLst>
                                          <p:attrName>style.visibility</p:attrName>
                                        </p:attrNameLst>
                                      </p:cBhvr>
                                      <p:to>
                                        <p:strVal val="visible"/>
                                      </p:to>
                                    </p:set>
                                    <p:anim calcmode="lin" valueType="num">
                                      <p:cBhvr additive="base">
                                        <p:cTn id="85" dur="500" fill="hold"/>
                                        <p:tgtEl>
                                          <p:spTgt spid="5"/>
                                        </p:tgtEl>
                                        <p:attrNameLst>
                                          <p:attrName>ppt_x</p:attrName>
                                        </p:attrNameLst>
                                      </p:cBhvr>
                                      <p:tavLst>
                                        <p:tav tm="0">
                                          <p:val>
                                            <p:strVal val="0-#ppt_w/2"/>
                                          </p:val>
                                        </p:tav>
                                        <p:tav tm="100000">
                                          <p:val>
                                            <p:strVal val="#ppt_x"/>
                                          </p:val>
                                        </p:tav>
                                      </p:tavLst>
                                    </p:anim>
                                    <p:anim calcmode="lin" valueType="num">
                                      <p:cBhvr additive="base">
                                        <p:cTn id="8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6"/>
                                        </p:tgtEl>
                                        <p:attrNameLst>
                                          <p:attrName>style.visibility</p:attrName>
                                        </p:attrNameLst>
                                      </p:cBhvr>
                                      <p:to>
                                        <p:strVal val="visible"/>
                                      </p:to>
                                    </p:set>
                                    <p:anim calcmode="lin" valueType="num">
                                      <p:cBhvr additive="base">
                                        <p:cTn id="91" dur="500" fill="hold"/>
                                        <p:tgtEl>
                                          <p:spTgt spid="6"/>
                                        </p:tgtEl>
                                        <p:attrNameLst>
                                          <p:attrName>ppt_x</p:attrName>
                                        </p:attrNameLst>
                                      </p:cBhvr>
                                      <p:tavLst>
                                        <p:tav tm="0">
                                          <p:val>
                                            <p:strVal val="0-#ppt_w/2"/>
                                          </p:val>
                                        </p:tav>
                                        <p:tav tm="100000">
                                          <p:val>
                                            <p:strVal val="#ppt_x"/>
                                          </p:val>
                                        </p:tav>
                                      </p:tavLst>
                                    </p:anim>
                                    <p:anim calcmode="lin" valueType="num">
                                      <p:cBhvr additive="base">
                                        <p:cTn id="9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fade">
                                      <p:cBhvr>
                                        <p:cTn id="97" dur="500"/>
                                        <p:tgtEl>
                                          <p:spTgt spid="7"/>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9"/>
                                        </p:tgtEl>
                                        <p:attrNameLst>
                                          <p:attrName>style.visibility</p:attrName>
                                        </p:attrNameLst>
                                      </p:cBhvr>
                                      <p:to>
                                        <p:strVal val="visible"/>
                                      </p:to>
                                    </p:set>
                                    <p:animEffect transition="in" filter="fade">
                                      <p:cBhvr>
                                        <p:cTn id="102" dur="500"/>
                                        <p:tgtEl>
                                          <p:spTgt spid="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fade">
                                      <p:cBhvr>
                                        <p:cTn id="107" dur="500"/>
                                        <p:tgtEl>
                                          <p:spTgt spid="1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13"/>
                                        </p:tgtEl>
                                        <p:attrNameLst>
                                          <p:attrName>style.visibility</p:attrName>
                                        </p:attrNameLst>
                                      </p:cBhvr>
                                      <p:to>
                                        <p:strVal val="visible"/>
                                      </p:to>
                                    </p:set>
                                    <p:animEffect transition="in" filter="fade">
                                      <p:cBhvr>
                                        <p:cTn id="112" dur="500"/>
                                        <p:tgtEl>
                                          <p:spTgt spid="13"/>
                                        </p:tgtEl>
                                      </p:cBhvr>
                                    </p:animEffect>
                                  </p:childTnLst>
                                </p:cTn>
                              </p:par>
                            </p:childTnLst>
                          </p:cTn>
                        </p:par>
                      </p:childTnLst>
                    </p:cTn>
                  </p:par>
                  <p:par>
                    <p:cTn id="113" fill="hold">
                      <p:stCondLst>
                        <p:cond delay="indefinite"/>
                      </p:stCondLst>
                      <p:childTnLst>
                        <p:par>
                          <p:cTn id="114" fill="hold">
                            <p:stCondLst>
                              <p:cond delay="0"/>
                            </p:stCondLst>
                            <p:childTnLst>
                              <p:par>
                                <p:cTn id="115" presetID="2" presetClass="entr" presetSubtype="8" fill="hold" nodeType="clickEffect">
                                  <p:stCondLst>
                                    <p:cond delay="0"/>
                                  </p:stCondLst>
                                  <p:childTnLst>
                                    <p:set>
                                      <p:cBhvr>
                                        <p:cTn id="116" dur="1" fill="hold">
                                          <p:stCondLst>
                                            <p:cond delay="0"/>
                                          </p:stCondLst>
                                        </p:cTn>
                                        <p:tgtEl>
                                          <p:spTgt spid="15"/>
                                        </p:tgtEl>
                                        <p:attrNameLst>
                                          <p:attrName>style.visibility</p:attrName>
                                        </p:attrNameLst>
                                      </p:cBhvr>
                                      <p:to>
                                        <p:strVal val="visible"/>
                                      </p:to>
                                    </p:set>
                                    <p:anim calcmode="lin" valueType="num">
                                      <p:cBhvr additive="base">
                                        <p:cTn id="117" dur="500" fill="hold"/>
                                        <p:tgtEl>
                                          <p:spTgt spid="15"/>
                                        </p:tgtEl>
                                        <p:attrNameLst>
                                          <p:attrName>ppt_x</p:attrName>
                                        </p:attrNameLst>
                                      </p:cBhvr>
                                      <p:tavLst>
                                        <p:tav tm="0">
                                          <p:val>
                                            <p:strVal val="0-#ppt_w/2"/>
                                          </p:val>
                                        </p:tav>
                                        <p:tav tm="100000">
                                          <p:val>
                                            <p:strVal val="#ppt_x"/>
                                          </p:val>
                                        </p:tav>
                                      </p:tavLst>
                                    </p:anim>
                                    <p:anim calcmode="lin" valueType="num">
                                      <p:cBhvr additive="base">
                                        <p:cTn id="11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8" fill="hold" nodeType="clickEffect">
                                  <p:stCondLst>
                                    <p:cond delay="0"/>
                                  </p:stCondLst>
                                  <p:childTnLst>
                                    <p:set>
                                      <p:cBhvr>
                                        <p:cTn id="122" dur="1" fill="hold">
                                          <p:stCondLst>
                                            <p:cond delay="0"/>
                                          </p:stCondLst>
                                        </p:cTn>
                                        <p:tgtEl>
                                          <p:spTgt spid="23"/>
                                        </p:tgtEl>
                                        <p:attrNameLst>
                                          <p:attrName>style.visibility</p:attrName>
                                        </p:attrNameLst>
                                      </p:cBhvr>
                                      <p:to>
                                        <p:strVal val="visible"/>
                                      </p:to>
                                    </p:set>
                                    <p:anim calcmode="lin" valueType="num">
                                      <p:cBhvr additive="base">
                                        <p:cTn id="123" dur="500" fill="hold"/>
                                        <p:tgtEl>
                                          <p:spTgt spid="23"/>
                                        </p:tgtEl>
                                        <p:attrNameLst>
                                          <p:attrName>ppt_x</p:attrName>
                                        </p:attrNameLst>
                                      </p:cBhvr>
                                      <p:tavLst>
                                        <p:tav tm="0">
                                          <p:val>
                                            <p:strVal val="0-#ppt_w/2"/>
                                          </p:val>
                                        </p:tav>
                                        <p:tav tm="100000">
                                          <p:val>
                                            <p:strVal val="#ppt_x"/>
                                          </p:val>
                                        </p:tav>
                                      </p:tavLst>
                                    </p:anim>
                                    <p:anim calcmode="lin" valueType="num">
                                      <p:cBhvr additive="base">
                                        <p:cTn id="12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8" fill="hold" nodeType="clickEffect">
                                  <p:stCondLst>
                                    <p:cond delay="0"/>
                                  </p:stCondLst>
                                  <p:childTnLst>
                                    <p:set>
                                      <p:cBhvr>
                                        <p:cTn id="128" dur="1" fill="hold">
                                          <p:stCondLst>
                                            <p:cond delay="0"/>
                                          </p:stCondLst>
                                        </p:cTn>
                                        <p:tgtEl>
                                          <p:spTgt spid="24"/>
                                        </p:tgtEl>
                                        <p:attrNameLst>
                                          <p:attrName>style.visibility</p:attrName>
                                        </p:attrNameLst>
                                      </p:cBhvr>
                                      <p:to>
                                        <p:strVal val="visible"/>
                                      </p:to>
                                    </p:set>
                                    <p:anim calcmode="lin" valueType="num">
                                      <p:cBhvr additive="base">
                                        <p:cTn id="129" dur="500" fill="hold"/>
                                        <p:tgtEl>
                                          <p:spTgt spid="24"/>
                                        </p:tgtEl>
                                        <p:attrNameLst>
                                          <p:attrName>ppt_x</p:attrName>
                                        </p:attrNameLst>
                                      </p:cBhvr>
                                      <p:tavLst>
                                        <p:tav tm="0">
                                          <p:val>
                                            <p:strVal val="0-#ppt_w/2"/>
                                          </p:val>
                                        </p:tav>
                                        <p:tav tm="100000">
                                          <p:val>
                                            <p:strVal val="#ppt_x"/>
                                          </p:val>
                                        </p:tav>
                                      </p:tavLst>
                                    </p:anim>
                                    <p:anim calcmode="lin" valueType="num">
                                      <p:cBhvr additive="base">
                                        <p:cTn id="13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a:extLst>
              <a:ext uri="{FF2B5EF4-FFF2-40B4-BE49-F238E27FC236}">
                <a16:creationId xmlns:a16="http://schemas.microsoft.com/office/drawing/2014/main" id="{42530077-CDFF-2EED-817F-12CB85D1A4F0}"/>
              </a:ext>
            </a:extLst>
          </p:cNvPr>
          <p:cNvSpPr txBox="1">
            <a:spLocks noChangeArrowheads="1"/>
          </p:cNvSpPr>
          <p:nvPr/>
        </p:nvSpPr>
        <p:spPr bwMode="auto">
          <a:xfrm>
            <a:off x="527713" y="341563"/>
            <a:ext cx="11160107" cy="83099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If the derivative of a function is its slope, then for a constant function, the derivative must be zero.</a:t>
            </a:r>
          </a:p>
        </p:txBody>
      </p:sp>
      <p:grpSp>
        <p:nvGrpSpPr>
          <p:cNvPr id="3" name="Group 6">
            <a:extLst>
              <a:ext uri="{FF2B5EF4-FFF2-40B4-BE49-F238E27FC236}">
                <a16:creationId xmlns:a16="http://schemas.microsoft.com/office/drawing/2014/main" id="{F7A2AAD5-1BAB-565E-6F80-9D4B04F6B6A8}"/>
              </a:ext>
            </a:extLst>
          </p:cNvPr>
          <p:cNvGrpSpPr>
            <a:grpSpLocks/>
          </p:cNvGrpSpPr>
          <p:nvPr/>
        </p:nvGrpSpPr>
        <p:grpSpPr bwMode="auto">
          <a:xfrm>
            <a:off x="1726369" y="2165516"/>
            <a:ext cx="1676400" cy="1066800"/>
            <a:chOff x="912" y="1200"/>
            <a:chExt cx="1056" cy="672"/>
          </a:xfrm>
        </p:grpSpPr>
        <p:sp>
          <p:nvSpPr>
            <p:cNvPr id="5" name="Rectangle 4">
              <a:extLst>
                <a:ext uri="{FF2B5EF4-FFF2-40B4-BE49-F238E27FC236}">
                  <a16:creationId xmlns:a16="http://schemas.microsoft.com/office/drawing/2014/main" id="{DA78EACF-340A-05FE-4252-B45706986ACD}"/>
                </a:ext>
              </a:extLst>
            </p:cNvPr>
            <p:cNvSpPr>
              <a:spLocks noChangeArrowheads="1"/>
            </p:cNvSpPr>
            <p:nvPr/>
          </p:nvSpPr>
          <p:spPr bwMode="auto">
            <a:xfrm>
              <a:off x="912" y="1200"/>
              <a:ext cx="1056" cy="672"/>
            </a:xfrm>
            <a:prstGeom prst="rect">
              <a:avLst/>
            </a:prstGeom>
            <a:solidFill>
              <a:srgbClr val="FFFF99"/>
            </a:solidFill>
            <a:ln w="12700">
              <a:solidFill>
                <a:srgbClr val="FF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aphicFrame>
          <p:nvGraphicFramePr>
            <p:cNvPr id="6" name="Object 4">
              <a:extLst>
                <a:ext uri="{FF2B5EF4-FFF2-40B4-BE49-F238E27FC236}">
                  <a16:creationId xmlns:a16="http://schemas.microsoft.com/office/drawing/2014/main" id="{4AFF23CF-07FB-F642-6CD3-FD435A47A666}"/>
                </a:ext>
              </a:extLst>
            </p:cNvPr>
            <p:cNvGraphicFramePr>
              <a:graphicFrameLocks noChangeAspect="1"/>
            </p:cNvGraphicFramePr>
            <p:nvPr/>
          </p:nvGraphicFramePr>
          <p:xfrm>
            <a:off x="960" y="1248"/>
            <a:ext cx="912" cy="554"/>
          </p:xfrm>
          <a:graphic>
            <a:graphicData uri="http://schemas.openxmlformats.org/presentationml/2006/ole">
              <mc:AlternateContent xmlns:mc="http://schemas.openxmlformats.org/markup-compatibility/2006">
                <mc:Choice xmlns:v="urn:schemas-microsoft-com:vml" Requires="v">
                  <p:oleObj name="Equation" r:id="rId2" imgW="647419" imgH="393529" progId="Equation.DSMT4">
                    <p:embed/>
                  </p:oleObj>
                </mc:Choice>
                <mc:Fallback>
                  <p:oleObj name="Equation" r:id="rId2" imgW="647419" imgH="393529" progId="Equation.DSMT4">
                    <p:embed/>
                    <p:pic>
                      <p:nvPicPr>
                        <p:cNvPr id="7" name="Object 4">
                          <a:extLst>
                            <a:ext uri="{FF2B5EF4-FFF2-40B4-BE49-F238E27FC236}">
                              <a16:creationId xmlns:a16="http://schemas.microsoft.com/office/drawing/2014/main" id="{D0FD987B-F26F-4EB6-BD3C-1F7F370D05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 y="1248"/>
                          <a:ext cx="912" cy="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8" name="Object 7">
            <a:extLst>
              <a:ext uri="{FF2B5EF4-FFF2-40B4-BE49-F238E27FC236}">
                <a16:creationId xmlns:a16="http://schemas.microsoft.com/office/drawing/2014/main" id="{1B915ACC-94ED-4612-B5D7-748A64477721}"/>
              </a:ext>
            </a:extLst>
          </p:cNvPr>
          <p:cNvGraphicFramePr>
            <a:graphicFrameLocks noChangeAspect="1"/>
          </p:cNvGraphicFramePr>
          <p:nvPr>
            <p:extLst>
              <p:ext uri="{D42A27DB-BD31-4B8C-83A1-F6EECF244321}">
                <p14:modId xmlns:p14="http://schemas.microsoft.com/office/powerpoint/2010/main" val="2442920964"/>
              </p:ext>
            </p:extLst>
          </p:nvPr>
        </p:nvGraphicFramePr>
        <p:xfrm>
          <a:off x="2312157" y="5529337"/>
          <a:ext cx="914400" cy="523875"/>
        </p:xfrm>
        <a:graphic>
          <a:graphicData uri="http://schemas.openxmlformats.org/presentationml/2006/ole">
            <mc:AlternateContent xmlns:mc="http://schemas.openxmlformats.org/markup-compatibility/2006">
              <mc:Choice xmlns:v="urn:schemas-microsoft-com:vml" Requires="v">
                <p:oleObj name="Equation" r:id="rId4" imgW="355292" imgH="203024" progId="Equation.DSMT4">
                  <p:embed/>
                </p:oleObj>
              </mc:Choice>
              <mc:Fallback>
                <p:oleObj name="Equation" r:id="rId4" imgW="355292" imgH="203024" progId="Equation.DSMT4">
                  <p:embed/>
                  <p:pic>
                    <p:nvPicPr>
                      <p:cNvPr id="9" name="Object 8">
                        <a:extLst>
                          <a:ext uri="{FF2B5EF4-FFF2-40B4-BE49-F238E27FC236}">
                            <a16:creationId xmlns:a16="http://schemas.microsoft.com/office/drawing/2014/main" id="{654A8204-A57C-4976-B9FE-019EB559E5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2157" y="5529337"/>
                        <a:ext cx="9144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8">
            <a:extLst>
              <a:ext uri="{FF2B5EF4-FFF2-40B4-BE49-F238E27FC236}">
                <a16:creationId xmlns:a16="http://schemas.microsoft.com/office/drawing/2014/main" id="{F872B480-4534-482D-90F9-3C530ED11846}"/>
              </a:ext>
            </a:extLst>
          </p:cNvPr>
          <p:cNvGraphicFramePr>
            <a:graphicFrameLocks noChangeAspect="1"/>
          </p:cNvGraphicFramePr>
          <p:nvPr>
            <p:extLst>
              <p:ext uri="{D42A27DB-BD31-4B8C-83A1-F6EECF244321}">
                <p14:modId xmlns:p14="http://schemas.microsoft.com/office/powerpoint/2010/main" val="2496033296"/>
              </p:ext>
            </p:extLst>
          </p:nvPr>
        </p:nvGraphicFramePr>
        <p:xfrm>
          <a:off x="2235957" y="6138937"/>
          <a:ext cx="1011238" cy="523875"/>
        </p:xfrm>
        <a:graphic>
          <a:graphicData uri="http://schemas.openxmlformats.org/presentationml/2006/ole">
            <mc:AlternateContent xmlns:mc="http://schemas.openxmlformats.org/markup-compatibility/2006">
              <mc:Choice xmlns:v="urn:schemas-microsoft-com:vml" Requires="v">
                <p:oleObj name="Equation" r:id="rId6" imgW="393529" imgH="203112" progId="Equation.DSMT4">
                  <p:embed/>
                </p:oleObj>
              </mc:Choice>
              <mc:Fallback>
                <p:oleObj name="Equation" r:id="rId6" imgW="393529" imgH="203112" progId="Equation.DSMT4">
                  <p:embed/>
                  <p:pic>
                    <p:nvPicPr>
                      <p:cNvPr id="10" name="Object 9">
                        <a:extLst>
                          <a:ext uri="{FF2B5EF4-FFF2-40B4-BE49-F238E27FC236}">
                            <a16:creationId xmlns:a16="http://schemas.microsoft.com/office/drawing/2014/main" id="{64F166C6-9C19-4E03-9D14-7ABB85DA12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5957" y="6138937"/>
                        <a:ext cx="1011238"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 name="Group 12">
            <a:extLst>
              <a:ext uri="{FF2B5EF4-FFF2-40B4-BE49-F238E27FC236}">
                <a16:creationId xmlns:a16="http://schemas.microsoft.com/office/drawing/2014/main" id="{BA2F53E2-D230-FB86-30E3-608DDC30B6DB}"/>
              </a:ext>
            </a:extLst>
          </p:cNvPr>
          <p:cNvGrpSpPr>
            <a:grpSpLocks/>
          </p:cNvGrpSpPr>
          <p:nvPr/>
        </p:nvGrpSpPr>
        <p:grpSpPr bwMode="auto">
          <a:xfrm>
            <a:off x="292857" y="3692660"/>
            <a:ext cx="4543425" cy="458788"/>
            <a:chOff x="1296" y="2112"/>
            <a:chExt cx="2862" cy="289"/>
          </a:xfrm>
        </p:grpSpPr>
        <p:sp>
          <p:nvSpPr>
            <p:cNvPr id="11" name="Rectangle 10">
              <a:extLst>
                <a:ext uri="{FF2B5EF4-FFF2-40B4-BE49-F238E27FC236}">
                  <a16:creationId xmlns:a16="http://schemas.microsoft.com/office/drawing/2014/main" id="{9CF64CBA-8BE9-728D-FCF6-6822B94665B7}"/>
                </a:ext>
              </a:extLst>
            </p:cNvPr>
            <p:cNvSpPr>
              <a:spLocks noChangeArrowheads="1"/>
            </p:cNvSpPr>
            <p:nvPr/>
          </p:nvSpPr>
          <p:spPr bwMode="auto">
            <a:xfrm>
              <a:off x="1296" y="2112"/>
              <a:ext cx="2862" cy="28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2" name="Text Box 10">
              <a:extLst>
                <a:ext uri="{FF2B5EF4-FFF2-40B4-BE49-F238E27FC236}">
                  <a16:creationId xmlns:a16="http://schemas.microsoft.com/office/drawing/2014/main" id="{7FC3801A-6E2B-5158-0004-F7141174A66F}"/>
                </a:ext>
              </a:extLst>
            </p:cNvPr>
            <p:cNvSpPr txBox="1">
              <a:spLocks noChangeArrowheads="1"/>
            </p:cNvSpPr>
            <p:nvPr/>
          </p:nvSpPr>
          <p:spPr bwMode="auto">
            <a:xfrm>
              <a:off x="1296" y="2113"/>
              <a:ext cx="28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The derivative of a constant is zero.</a:t>
              </a:r>
            </a:p>
          </p:txBody>
        </p:sp>
      </p:grpSp>
      <p:pic>
        <p:nvPicPr>
          <p:cNvPr id="13" name="Picture 12">
            <a:extLst>
              <a:ext uri="{FF2B5EF4-FFF2-40B4-BE49-F238E27FC236}">
                <a16:creationId xmlns:a16="http://schemas.microsoft.com/office/drawing/2014/main" id="{4E043107-F910-B8D6-A4B4-4FBD1496A21C}"/>
              </a:ext>
            </a:extLst>
          </p:cNvPr>
          <p:cNvPicPr>
            <a:picLocks noChangeAspect="1"/>
          </p:cNvPicPr>
          <p:nvPr/>
        </p:nvPicPr>
        <p:blipFill>
          <a:blip r:embed="rId8"/>
          <a:stretch>
            <a:fillRect/>
          </a:stretch>
        </p:blipFill>
        <p:spPr>
          <a:xfrm>
            <a:off x="5411841" y="1463676"/>
            <a:ext cx="3542857" cy="2761905"/>
          </a:xfrm>
          <a:prstGeom prst="rect">
            <a:avLst/>
          </a:prstGeom>
          <a:ln w="19050">
            <a:solidFill>
              <a:schemeClr val="accent1"/>
            </a:solidFill>
          </a:ln>
          <a:effectLst>
            <a:outerShdw blurRad="50800" dist="101600" dir="2700000" algn="tl" rotWithShape="0">
              <a:schemeClr val="accent1">
                <a:alpha val="40000"/>
              </a:schemeClr>
            </a:outerShdw>
          </a:effectLst>
        </p:spPr>
      </p:pic>
      <p:sp>
        <p:nvSpPr>
          <p:cNvPr id="14" name="TextBox 13">
            <a:extLst>
              <a:ext uri="{FF2B5EF4-FFF2-40B4-BE49-F238E27FC236}">
                <a16:creationId xmlns:a16="http://schemas.microsoft.com/office/drawing/2014/main" id="{E7308C81-BF76-2252-08D9-ACA3D538A1F0}"/>
              </a:ext>
            </a:extLst>
          </p:cNvPr>
          <p:cNvSpPr txBox="1"/>
          <p:nvPr/>
        </p:nvSpPr>
        <p:spPr>
          <a:xfrm>
            <a:off x="292857" y="485176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15" name="TextBox 14">
            <a:extLst>
              <a:ext uri="{FF2B5EF4-FFF2-40B4-BE49-F238E27FC236}">
                <a16:creationId xmlns:a16="http://schemas.microsoft.com/office/drawing/2014/main" id="{76B83812-F21D-F9E6-0CF2-0CC9B7DFC2DA}"/>
              </a:ext>
            </a:extLst>
          </p:cNvPr>
          <p:cNvSpPr txBox="1"/>
          <p:nvPr/>
        </p:nvSpPr>
        <p:spPr>
          <a:xfrm>
            <a:off x="1659985" y="4867749"/>
            <a:ext cx="1788830" cy="430887"/>
          </a:xfrm>
          <a:prstGeom prst="rect">
            <a:avLst/>
          </a:prstGeom>
          <a:noFill/>
        </p:spPr>
        <p:txBody>
          <a:bodyPr wrap="square">
            <a:spAutoFit/>
          </a:bodyPr>
          <a:lstStyle/>
          <a:p>
            <a:r>
              <a:rPr lang="en-US" sz="2200" b="0" i="0" u="none" strike="noStrike" baseline="0" dirty="0">
                <a:latin typeface="TimesLTStd-Roman"/>
              </a:rPr>
              <a:t>Differentiate:</a:t>
            </a:r>
            <a:endParaRPr lang="en-US" sz="2200" dirty="0"/>
          </a:p>
        </p:txBody>
      </p:sp>
    </p:spTree>
    <p:extLst>
      <p:ext uri="{BB962C8B-B14F-4D97-AF65-F5344CB8AC3E}">
        <p14:creationId xmlns:p14="http://schemas.microsoft.com/office/powerpoint/2010/main" val="3014754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DD9B2-2B26-B3E0-195B-270322274B9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E3DC73F-C725-EE05-FAE1-A4F7EAF0CB69}"/>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aph of a function&#10;&#10;Description automatically generated">
            <a:extLst>
              <a:ext uri="{FF2B5EF4-FFF2-40B4-BE49-F238E27FC236}">
                <a16:creationId xmlns:a16="http://schemas.microsoft.com/office/drawing/2014/main" id="{350A0908-F336-858D-9968-0E63F72D0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554" y="1211341"/>
            <a:ext cx="4279260" cy="4279260"/>
          </a:xfrm>
          <a:prstGeom prst="rect">
            <a:avLst/>
          </a:prstGeom>
        </p:spPr>
      </p:pic>
      <p:pic>
        <p:nvPicPr>
          <p:cNvPr id="6" name="Picture 5" descr="A graph of a function&#10;&#10;Description automatically generated">
            <a:extLst>
              <a:ext uri="{FF2B5EF4-FFF2-40B4-BE49-F238E27FC236}">
                <a16:creationId xmlns:a16="http://schemas.microsoft.com/office/drawing/2014/main" id="{F1D96154-6B79-E781-AD6B-A5D003681C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7167" y="1177537"/>
            <a:ext cx="4214024" cy="4214024"/>
          </a:xfrm>
          <a:prstGeom prst="rect">
            <a:avLst/>
          </a:prstGeom>
        </p:spPr>
      </p:pic>
      <p:graphicFrame>
        <p:nvGraphicFramePr>
          <p:cNvPr id="7" name="Object 6">
            <a:extLst>
              <a:ext uri="{FF2B5EF4-FFF2-40B4-BE49-F238E27FC236}">
                <a16:creationId xmlns:a16="http://schemas.microsoft.com/office/drawing/2014/main" id="{85992667-AD14-83E4-B9CA-80ADEEC35879}"/>
              </a:ext>
            </a:extLst>
          </p:cNvPr>
          <p:cNvGraphicFramePr>
            <a:graphicFrameLocks noChangeAspect="1"/>
          </p:cNvGraphicFramePr>
          <p:nvPr>
            <p:extLst>
              <p:ext uri="{D42A27DB-BD31-4B8C-83A1-F6EECF244321}">
                <p14:modId xmlns:p14="http://schemas.microsoft.com/office/powerpoint/2010/main" val="1021793530"/>
              </p:ext>
            </p:extLst>
          </p:nvPr>
        </p:nvGraphicFramePr>
        <p:xfrm>
          <a:off x="3146771" y="3597533"/>
          <a:ext cx="1802665" cy="589081"/>
        </p:xfrm>
        <a:graphic>
          <a:graphicData uri="http://schemas.openxmlformats.org/presentationml/2006/ole">
            <mc:AlternateContent xmlns:mc="http://schemas.openxmlformats.org/markup-compatibility/2006">
              <mc:Choice xmlns:v="urn:schemas-microsoft-com:vml" Requires="v">
                <p:oleObj name="Equation" r:id="rId4" imgW="1244520" imgH="406080" progId="Equation.DSMT4">
                  <p:embed/>
                </p:oleObj>
              </mc:Choice>
              <mc:Fallback>
                <p:oleObj name="Equation" r:id="rId4" imgW="1244520" imgH="406080" progId="Equation.DSMT4">
                  <p:embed/>
                  <p:pic>
                    <p:nvPicPr>
                      <p:cNvPr id="2" name="Object 1">
                        <a:extLst>
                          <a:ext uri="{FF2B5EF4-FFF2-40B4-BE49-F238E27FC236}">
                            <a16:creationId xmlns:a16="http://schemas.microsoft.com/office/drawing/2014/main" id="{3B88CCE6-A669-BE6D-D7DD-025F47DCDE0C}"/>
                          </a:ext>
                        </a:extLst>
                      </p:cNvPr>
                      <p:cNvPicPr>
                        <a:picLocks noChangeAspect="1" noChangeArrowheads="1"/>
                      </p:cNvPicPr>
                      <p:nvPr/>
                    </p:nvPicPr>
                    <p:blipFill>
                      <a:blip r:embed="rId5"/>
                      <a:srcRect/>
                      <a:stretch>
                        <a:fillRect/>
                      </a:stretch>
                    </p:blipFill>
                    <p:spPr bwMode="auto">
                      <a:xfrm>
                        <a:off x="3146771" y="3597533"/>
                        <a:ext cx="1802665" cy="589081"/>
                      </a:xfrm>
                      <a:prstGeom prst="rect">
                        <a:avLst/>
                      </a:prstGeom>
                      <a:noFill/>
                      <a:ln>
                        <a:noFill/>
                      </a:ln>
                    </p:spPr>
                  </p:pic>
                </p:oleObj>
              </mc:Fallback>
            </mc:AlternateContent>
          </a:graphicData>
        </a:graphic>
      </p:graphicFrame>
      <p:graphicFrame>
        <p:nvGraphicFramePr>
          <p:cNvPr id="8" name="Object 7">
            <a:extLst>
              <a:ext uri="{FF2B5EF4-FFF2-40B4-BE49-F238E27FC236}">
                <a16:creationId xmlns:a16="http://schemas.microsoft.com/office/drawing/2014/main" id="{49F527C4-488D-3662-3349-323BAF5471C7}"/>
              </a:ext>
            </a:extLst>
          </p:cNvPr>
          <p:cNvGraphicFramePr>
            <a:graphicFrameLocks noChangeAspect="1"/>
          </p:cNvGraphicFramePr>
          <p:nvPr>
            <p:extLst>
              <p:ext uri="{D42A27DB-BD31-4B8C-83A1-F6EECF244321}">
                <p14:modId xmlns:p14="http://schemas.microsoft.com/office/powerpoint/2010/main" val="4085397973"/>
              </p:ext>
            </p:extLst>
          </p:nvPr>
        </p:nvGraphicFramePr>
        <p:xfrm>
          <a:off x="4357289" y="4645039"/>
          <a:ext cx="881653" cy="330620"/>
        </p:xfrm>
        <a:graphic>
          <a:graphicData uri="http://schemas.openxmlformats.org/presentationml/2006/ole">
            <mc:AlternateContent xmlns:mc="http://schemas.openxmlformats.org/markup-compatibility/2006">
              <mc:Choice xmlns:v="urn:schemas-microsoft-com:vml" Requires="v">
                <p:oleObj name="Equation" r:id="rId6" imgW="609480" imgH="228600" progId="Equation.DSMT4">
                  <p:embed/>
                </p:oleObj>
              </mc:Choice>
              <mc:Fallback>
                <p:oleObj name="Equation" r:id="rId6" imgW="609480" imgH="228600" progId="Equation.DSMT4">
                  <p:embed/>
                  <p:pic>
                    <p:nvPicPr>
                      <p:cNvPr id="23" name="Object 22">
                        <a:extLst>
                          <a:ext uri="{FF2B5EF4-FFF2-40B4-BE49-F238E27FC236}">
                            <a16:creationId xmlns:a16="http://schemas.microsoft.com/office/drawing/2014/main" id="{AFA664D7-008A-DEB0-060E-AA071CFF437F}"/>
                          </a:ext>
                        </a:extLst>
                      </p:cNvPr>
                      <p:cNvPicPr>
                        <a:picLocks noChangeAspect="1" noChangeArrowheads="1"/>
                      </p:cNvPicPr>
                      <p:nvPr/>
                    </p:nvPicPr>
                    <p:blipFill>
                      <a:blip r:embed="rId7"/>
                      <a:srcRect/>
                      <a:stretch>
                        <a:fillRect/>
                      </a:stretch>
                    </p:blipFill>
                    <p:spPr bwMode="auto">
                      <a:xfrm>
                        <a:off x="4357289" y="4645039"/>
                        <a:ext cx="881653" cy="330620"/>
                      </a:xfrm>
                      <a:prstGeom prst="rect">
                        <a:avLst/>
                      </a:prstGeom>
                      <a:noFill/>
                      <a:ln>
                        <a:noFill/>
                      </a:ln>
                    </p:spPr>
                  </p:pic>
                </p:oleObj>
              </mc:Fallback>
            </mc:AlternateContent>
          </a:graphicData>
        </a:graphic>
      </p:graphicFrame>
      <p:graphicFrame>
        <p:nvGraphicFramePr>
          <p:cNvPr id="9" name="Object 8">
            <a:extLst>
              <a:ext uri="{FF2B5EF4-FFF2-40B4-BE49-F238E27FC236}">
                <a16:creationId xmlns:a16="http://schemas.microsoft.com/office/drawing/2014/main" id="{6DA422CF-8306-FCCF-37A9-8575BB26D048}"/>
              </a:ext>
            </a:extLst>
          </p:cNvPr>
          <p:cNvGraphicFramePr>
            <a:graphicFrameLocks noChangeAspect="1"/>
          </p:cNvGraphicFramePr>
          <p:nvPr>
            <p:extLst>
              <p:ext uri="{D42A27DB-BD31-4B8C-83A1-F6EECF244321}">
                <p14:modId xmlns:p14="http://schemas.microsoft.com/office/powerpoint/2010/main" val="1199600235"/>
              </p:ext>
            </p:extLst>
          </p:nvPr>
        </p:nvGraphicFramePr>
        <p:xfrm>
          <a:off x="2203961" y="5243915"/>
          <a:ext cx="525318" cy="282864"/>
        </p:xfrm>
        <a:graphic>
          <a:graphicData uri="http://schemas.openxmlformats.org/presentationml/2006/ole">
            <mc:AlternateContent xmlns:mc="http://schemas.openxmlformats.org/markup-compatibility/2006">
              <mc:Choice xmlns:v="urn:schemas-microsoft-com:vml" Requires="v">
                <p:oleObj name="Equation" r:id="rId8" imgW="330120" imgH="177480" progId="Equation.DSMT4">
                  <p:embed/>
                </p:oleObj>
              </mc:Choice>
              <mc:Fallback>
                <p:oleObj name="Equation" r:id="rId8" imgW="330120" imgH="177480" progId="Equation.DSMT4">
                  <p:embed/>
                  <p:pic>
                    <p:nvPicPr>
                      <p:cNvPr id="24" name="Object 23">
                        <a:extLst>
                          <a:ext uri="{FF2B5EF4-FFF2-40B4-BE49-F238E27FC236}">
                            <a16:creationId xmlns:a16="http://schemas.microsoft.com/office/drawing/2014/main" id="{C654F34C-550F-A8A4-D8B8-BB30CF1C8CE6}"/>
                          </a:ext>
                        </a:extLst>
                      </p:cNvPr>
                      <p:cNvPicPr>
                        <a:picLocks noChangeAspect="1" noChangeArrowheads="1"/>
                      </p:cNvPicPr>
                      <p:nvPr/>
                    </p:nvPicPr>
                    <p:blipFill>
                      <a:blip r:embed="rId9"/>
                      <a:srcRect/>
                      <a:stretch>
                        <a:fillRect/>
                      </a:stretch>
                    </p:blipFill>
                    <p:spPr bwMode="auto">
                      <a:xfrm>
                        <a:off x="2203961" y="5243915"/>
                        <a:ext cx="525318" cy="282864"/>
                      </a:xfrm>
                      <a:prstGeom prst="rect">
                        <a:avLst/>
                      </a:prstGeom>
                      <a:noFill/>
                      <a:ln>
                        <a:noFill/>
                      </a:ln>
                    </p:spPr>
                  </p:pic>
                </p:oleObj>
              </mc:Fallback>
            </mc:AlternateContent>
          </a:graphicData>
        </a:graphic>
      </p:graphicFrame>
      <p:graphicFrame>
        <p:nvGraphicFramePr>
          <p:cNvPr id="10" name="Object 9">
            <a:extLst>
              <a:ext uri="{FF2B5EF4-FFF2-40B4-BE49-F238E27FC236}">
                <a16:creationId xmlns:a16="http://schemas.microsoft.com/office/drawing/2014/main" id="{2B8D4958-2451-3CB2-C44A-9CC7BD043509}"/>
              </a:ext>
            </a:extLst>
          </p:cNvPr>
          <p:cNvGraphicFramePr>
            <a:graphicFrameLocks noChangeAspect="1"/>
          </p:cNvGraphicFramePr>
          <p:nvPr>
            <p:extLst>
              <p:ext uri="{D42A27DB-BD31-4B8C-83A1-F6EECF244321}">
                <p14:modId xmlns:p14="http://schemas.microsoft.com/office/powerpoint/2010/main" val="1458829555"/>
              </p:ext>
            </p:extLst>
          </p:nvPr>
        </p:nvGraphicFramePr>
        <p:xfrm>
          <a:off x="6830251" y="4186614"/>
          <a:ext cx="1802665" cy="589081"/>
        </p:xfrm>
        <a:graphic>
          <a:graphicData uri="http://schemas.openxmlformats.org/presentationml/2006/ole">
            <mc:AlternateContent xmlns:mc="http://schemas.openxmlformats.org/markup-compatibility/2006">
              <mc:Choice xmlns:v="urn:schemas-microsoft-com:vml" Requires="v">
                <p:oleObj name="Equation" r:id="rId10" imgW="1244520" imgH="406080" progId="Equation.DSMT4">
                  <p:embed/>
                </p:oleObj>
              </mc:Choice>
              <mc:Fallback>
                <p:oleObj name="Equation" r:id="rId10" imgW="1244520" imgH="406080" progId="Equation.DSMT4">
                  <p:embed/>
                  <p:pic>
                    <p:nvPicPr>
                      <p:cNvPr id="7" name="Object 6">
                        <a:extLst>
                          <a:ext uri="{FF2B5EF4-FFF2-40B4-BE49-F238E27FC236}">
                            <a16:creationId xmlns:a16="http://schemas.microsoft.com/office/drawing/2014/main" id="{85992667-AD14-83E4-B9CA-80ADEEC35879}"/>
                          </a:ext>
                        </a:extLst>
                      </p:cNvPr>
                      <p:cNvPicPr>
                        <a:picLocks noChangeAspect="1" noChangeArrowheads="1"/>
                      </p:cNvPicPr>
                      <p:nvPr/>
                    </p:nvPicPr>
                    <p:blipFill>
                      <a:blip r:embed="rId5"/>
                      <a:srcRect/>
                      <a:stretch>
                        <a:fillRect/>
                      </a:stretch>
                    </p:blipFill>
                    <p:spPr bwMode="auto">
                      <a:xfrm>
                        <a:off x="6830251" y="4186614"/>
                        <a:ext cx="1802665" cy="589081"/>
                      </a:xfrm>
                      <a:prstGeom prst="rect">
                        <a:avLst/>
                      </a:prstGeom>
                      <a:noFill/>
                      <a:ln>
                        <a:noFill/>
                      </a:ln>
                    </p:spPr>
                  </p:pic>
                </p:oleObj>
              </mc:Fallback>
            </mc:AlternateContent>
          </a:graphicData>
        </a:graphic>
      </p:graphicFrame>
      <p:graphicFrame>
        <p:nvGraphicFramePr>
          <p:cNvPr id="11" name="Object 10">
            <a:extLst>
              <a:ext uri="{FF2B5EF4-FFF2-40B4-BE49-F238E27FC236}">
                <a16:creationId xmlns:a16="http://schemas.microsoft.com/office/drawing/2014/main" id="{8ED34A2D-2843-2FDC-F656-6FFF89328FB7}"/>
              </a:ext>
            </a:extLst>
          </p:cNvPr>
          <p:cNvGraphicFramePr>
            <a:graphicFrameLocks noChangeAspect="1"/>
          </p:cNvGraphicFramePr>
          <p:nvPr>
            <p:extLst>
              <p:ext uri="{D42A27DB-BD31-4B8C-83A1-F6EECF244321}">
                <p14:modId xmlns:p14="http://schemas.microsoft.com/office/powerpoint/2010/main" val="839105151"/>
              </p:ext>
            </p:extLst>
          </p:nvPr>
        </p:nvGraphicFramePr>
        <p:xfrm>
          <a:off x="7050690" y="1609199"/>
          <a:ext cx="747568" cy="363682"/>
        </p:xfrm>
        <a:graphic>
          <a:graphicData uri="http://schemas.openxmlformats.org/presentationml/2006/ole">
            <mc:AlternateContent xmlns:mc="http://schemas.openxmlformats.org/markup-compatibility/2006">
              <mc:Choice xmlns:v="urn:schemas-microsoft-com:vml" Requires="v">
                <p:oleObj name="Equation" r:id="rId11" imgW="469800" imgH="228600" progId="Equation.DSMT4">
                  <p:embed/>
                </p:oleObj>
              </mc:Choice>
              <mc:Fallback>
                <p:oleObj name="Equation" r:id="rId11" imgW="469800" imgH="228600" progId="Equation.DSMT4">
                  <p:embed/>
                  <p:pic>
                    <p:nvPicPr>
                      <p:cNvPr id="8" name="Object 7">
                        <a:extLst>
                          <a:ext uri="{FF2B5EF4-FFF2-40B4-BE49-F238E27FC236}">
                            <a16:creationId xmlns:a16="http://schemas.microsoft.com/office/drawing/2014/main" id="{49F527C4-488D-3662-3349-323BAF5471C7}"/>
                          </a:ext>
                        </a:extLst>
                      </p:cNvPr>
                      <p:cNvPicPr>
                        <a:picLocks noChangeAspect="1" noChangeArrowheads="1"/>
                      </p:cNvPicPr>
                      <p:nvPr/>
                    </p:nvPicPr>
                    <p:blipFill>
                      <a:blip r:embed="rId12"/>
                      <a:srcRect/>
                      <a:stretch>
                        <a:fillRect/>
                      </a:stretch>
                    </p:blipFill>
                    <p:spPr bwMode="auto">
                      <a:xfrm>
                        <a:off x="7050690" y="1609199"/>
                        <a:ext cx="747568" cy="363682"/>
                      </a:xfrm>
                      <a:prstGeom prst="rect">
                        <a:avLst/>
                      </a:prstGeom>
                      <a:noFill/>
                      <a:ln>
                        <a:noFill/>
                      </a:ln>
                    </p:spPr>
                  </p:pic>
                </p:oleObj>
              </mc:Fallback>
            </mc:AlternateContent>
          </a:graphicData>
        </a:graphic>
      </p:graphicFrame>
      <p:graphicFrame>
        <p:nvGraphicFramePr>
          <p:cNvPr id="12" name="Object 11">
            <a:extLst>
              <a:ext uri="{FF2B5EF4-FFF2-40B4-BE49-F238E27FC236}">
                <a16:creationId xmlns:a16="http://schemas.microsoft.com/office/drawing/2014/main" id="{F1171AAE-5DE8-F566-AE61-6F4C0EDF82F7}"/>
              </a:ext>
            </a:extLst>
          </p:cNvPr>
          <p:cNvGraphicFramePr>
            <a:graphicFrameLocks noChangeAspect="1"/>
          </p:cNvGraphicFramePr>
          <p:nvPr>
            <p:extLst>
              <p:ext uri="{D42A27DB-BD31-4B8C-83A1-F6EECF244321}">
                <p14:modId xmlns:p14="http://schemas.microsoft.com/office/powerpoint/2010/main" val="2544274649"/>
              </p:ext>
            </p:extLst>
          </p:nvPr>
        </p:nvGraphicFramePr>
        <p:xfrm>
          <a:off x="8289438" y="1117353"/>
          <a:ext cx="686955" cy="282864"/>
        </p:xfrm>
        <a:graphic>
          <a:graphicData uri="http://schemas.openxmlformats.org/presentationml/2006/ole">
            <mc:AlternateContent xmlns:mc="http://schemas.openxmlformats.org/markup-compatibility/2006">
              <mc:Choice xmlns:v="urn:schemas-microsoft-com:vml" Requires="v">
                <p:oleObj name="Equation" r:id="rId13" imgW="431640" imgH="177480" progId="Equation.DSMT4">
                  <p:embed/>
                </p:oleObj>
              </mc:Choice>
              <mc:Fallback>
                <p:oleObj name="Equation" r:id="rId13" imgW="431640" imgH="177480" progId="Equation.DSMT4">
                  <p:embed/>
                  <p:pic>
                    <p:nvPicPr>
                      <p:cNvPr id="9" name="Object 8">
                        <a:extLst>
                          <a:ext uri="{FF2B5EF4-FFF2-40B4-BE49-F238E27FC236}">
                            <a16:creationId xmlns:a16="http://schemas.microsoft.com/office/drawing/2014/main" id="{6DA422CF-8306-FCCF-37A9-8575BB26D048}"/>
                          </a:ext>
                        </a:extLst>
                      </p:cNvPr>
                      <p:cNvPicPr>
                        <a:picLocks noChangeAspect="1" noChangeArrowheads="1"/>
                      </p:cNvPicPr>
                      <p:nvPr/>
                    </p:nvPicPr>
                    <p:blipFill>
                      <a:blip r:embed="rId14"/>
                      <a:srcRect/>
                      <a:stretch>
                        <a:fillRect/>
                      </a:stretch>
                    </p:blipFill>
                    <p:spPr bwMode="auto">
                      <a:xfrm>
                        <a:off x="8289438" y="1117353"/>
                        <a:ext cx="686955" cy="282864"/>
                      </a:xfrm>
                      <a:prstGeom prst="rect">
                        <a:avLst/>
                      </a:prstGeom>
                      <a:noFill/>
                      <a:ln>
                        <a:noFill/>
                      </a:ln>
                    </p:spPr>
                  </p:pic>
                </p:oleObj>
              </mc:Fallback>
            </mc:AlternateContent>
          </a:graphicData>
        </a:graphic>
      </p:graphicFrame>
      <p:graphicFrame>
        <p:nvGraphicFramePr>
          <p:cNvPr id="13" name="Object 12">
            <a:extLst>
              <a:ext uri="{FF2B5EF4-FFF2-40B4-BE49-F238E27FC236}">
                <a16:creationId xmlns:a16="http://schemas.microsoft.com/office/drawing/2014/main" id="{B85EBBBB-F9E0-32A2-5A33-F50D613C6BEA}"/>
              </a:ext>
            </a:extLst>
          </p:cNvPr>
          <p:cNvGraphicFramePr>
            <a:graphicFrameLocks noChangeAspect="1"/>
          </p:cNvGraphicFramePr>
          <p:nvPr>
            <p:extLst>
              <p:ext uri="{D42A27DB-BD31-4B8C-83A1-F6EECF244321}">
                <p14:modId xmlns:p14="http://schemas.microsoft.com/office/powerpoint/2010/main" val="2696287539"/>
              </p:ext>
            </p:extLst>
          </p:nvPr>
        </p:nvGraphicFramePr>
        <p:xfrm>
          <a:off x="2167074" y="4666609"/>
          <a:ext cx="847541" cy="330620"/>
        </p:xfrm>
        <a:graphic>
          <a:graphicData uri="http://schemas.openxmlformats.org/presentationml/2006/ole">
            <mc:AlternateContent xmlns:mc="http://schemas.openxmlformats.org/markup-compatibility/2006">
              <mc:Choice xmlns:v="urn:schemas-microsoft-com:vml" Requires="v">
                <p:oleObj name="Equation" r:id="rId15" imgW="583920" imgH="228600" progId="Equation.DSMT4">
                  <p:embed/>
                </p:oleObj>
              </mc:Choice>
              <mc:Fallback>
                <p:oleObj name="Equation" r:id="rId15" imgW="583920" imgH="228600" progId="Equation.DSMT4">
                  <p:embed/>
                  <p:pic>
                    <p:nvPicPr>
                      <p:cNvPr id="15" name="Object 14">
                        <a:extLst>
                          <a:ext uri="{FF2B5EF4-FFF2-40B4-BE49-F238E27FC236}">
                            <a16:creationId xmlns:a16="http://schemas.microsoft.com/office/drawing/2014/main" id="{097FD671-60DF-AB57-8910-867D9A604E6E}"/>
                          </a:ext>
                        </a:extLst>
                      </p:cNvPr>
                      <p:cNvPicPr>
                        <a:picLocks noChangeAspect="1" noChangeArrowheads="1"/>
                      </p:cNvPicPr>
                      <p:nvPr/>
                    </p:nvPicPr>
                    <p:blipFill>
                      <a:blip r:embed="rId16"/>
                      <a:srcRect/>
                      <a:stretch>
                        <a:fillRect/>
                      </a:stretch>
                    </p:blipFill>
                    <p:spPr bwMode="auto">
                      <a:xfrm>
                        <a:off x="2167074" y="4666609"/>
                        <a:ext cx="847541" cy="330620"/>
                      </a:xfrm>
                      <a:prstGeom prst="rect">
                        <a:avLst/>
                      </a:prstGeom>
                      <a:noFill/>
                      <a:ln>
                        <a:noFill/>
                      </a:ln>
                    </p:spPr>
                  </p:pic>
                </p:oleObj>
              </mc:Fallback>
            </mc:AlternateContent>
          </a:graphicData>
        </a:graphic>
      </p:graphicFrame>
      <p:graphicFrame>
        <p:nvGraphicFramePr>
          <p:cNvPr id="14" name="Object 13">
            <a:extLst>
              <a:ext uri="{FF2B5EF4-FFF2-40B4-BE49-F238E27FC236}">
                <a16:creationId xmlns:a16="http://schemas.microsoft.com/office/drawing/2014/main" id="{67CA82E6-4EAB-0F38-5704-7AC2B352BE5B}"/>
              </a:ext>
            </a:extLst>
          </p:cNvPr>
          <p:cNvGraphicFramePr>
            <a:graphicFrameLocks noChangeAspect="1"/>
          </p:cNvGraphicFramePr>
          <p:nvPr>
            <p:extLst>
              <p:ext uri="{D42A27DB-BD31-4B8C-83A1-F6EECF244321}">
                <p14:modId xmlns:p14="http://schemas.microsoft.com/office/powerpoint/2010/main" val="1223194913"/>
              </p:ext>
            </p:extLst>
          </p:nvPr>
        </p:nvGraphicFramePr>
        <p:xfrm>
          <a:off x="9155024" y="1648902"/>
          <a:ext cx="829174" cy="330620"/>
        </p:xfrm>
        <a:graphic>
          <a:graphicData uri="http://schemas.openxmlformats.org/presentationml/2006/ole">
            <mc:AlternateContent xmlns:mc="http://schemas.openxmlformats.org/markup-compatibility/2006">
              <mc:Choice xmlns:v="urn:schemas-microsoft-com:vml" Requires="v">
                <p:oleObj name="Equation" r:id="rId17" imgW="571320" imgH="228600" progId="Equation.DSMT4">
                  <p:embed/>
                </p:oleObj>
              </mc:Choice>
              <mc:Fallback>
                <p:oleObj name="Equation" r:id="rId17" imgW="571320" imgH="228600" progId="Equation.DSMT4">
                  <p:embed/>
                  <p:pic>
                    <p:nvPicPr>
                      <p:cNvPr id="13" name="Object 12">
                        <a:extLst>
                          <a:ext uri="{FF2B5EF4-FFF2-40B4-BE49-F238E27FC236}">
                            <a16:creationId xmlns:a16="http://schemas.microsoft.com/office/drawing/2014/main" id="{B85EBBBB-F9E0-32A2-5A33-F50D613C6BEA}"/>
                          </a:ext>
                        </a:extLst>
                      </p:cNvPr>
                      <p:cNvPicPr>
                        <a:picLocks noChangeAspect="1" noChangeArrowheads="1"/>
                      </p:cNvPicPr>
                      <p:nvPr/>
                    </p:nvPicPr>
                    <p:blipFill>
                      <a:blip r:embed="rId18"/>
                      <a:srcRect/>
                      <a:stretch>
                        <a:fillRect/>
                      </a:stretch>
                    </p:blipFill>
                    <p:spPr bwMode="auto">
                      <a:xfrm>
                        <a:off x="9155024" y="1648902"/>
                        <a:ext cx="829174" cy="33062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56844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0-#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2000"/>
                                        <p:tgtEl>
                                          <p:spTgt spid="6"/>
                                        </p:tgtEl>
                                      </p:cBhvr>
                                    </p:animEffect>
                                    <p:anim calcmode="lin" valueType="num">
                                      <p:cBhvr>
                                        <p:cTn id="39" dur="2000" fill="hold"/>
                                        <p:tgtEl>
                                          <p:spTgt spid="6"/>
                                        </p:tgtEl>
                                        <p:attrNameLst>
                                          <p:attrName>ppt_w</p:attrName>
                                        </p:attrNameLst>
                                      </p:cBhvr>
                                      <p:tavLst>
                                        <p:tav tm="0" fmla="#ppt_w*sin(2.5*pi*$)">
                                          <p:val>
                                            <p:fltVal val="0"/>
                                          </p:val>
                                        </p:tav>
                                        <p:tav tm="100000">
                                          <p:val>
                                            <p:fltVal val="1"/>
                                          </p:val>
                                        </p:tav>
                                      </p:tavLst>
                                    </p:anim>
                                    <p:anim calcmode="lin" valueType="num">
                                      <p:cBhvr>
                                        <p:cTn id="40"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0-#ppt_w/2"/>
                                          </p:val>
                                        </p:tav>
                                        <p:tav tm="100000">
                                          <p:val>
                                            <p:strVal val="#ppt_x"/>
                                          </p:val>
                                        </p:tav>
                                      </p:tavLst>
                                    </p:anim>
                                    <p:anim calcmode="lin" valueType="num">
                                      <p:cBhvr additive="base">
                                        <p:cTn id="4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0-#ppt_w/2"/>
                                          </p:val>
                                        </p:tav>
                                        <p:tav tm="100000">
                                          <p:val>
                                            <p:strVal val="#ppt_x"/>
                                          </p:val>
                                        </p:tav>
                                      </p:tavLst>
                                    </p:anim>
                                    <p:anim calcmode="lin" valueType="num">
                                      <p:cBhvr additive="base">
                                        <p:cTn id="5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0-#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0-#ppt_w/2"/>
                                          </p:val>
                                        </p:tav>
                                        <p:tav tm="100000">
                                          <p:val>
                                            <p:strVal val="#ppt_x"/>
                                          </p:val>
                                        </p:tav>
                                      </p:tavLst>
                                    </p:anim>
                                    <p:anim calcmode="lin" valueType="num">
                                      <p:cBhvr additive="base">
                                        <p:cTn id="6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5">
            <a:extLst>
              <a:ext uri="{FF2B5EF4-FFF2-40B4-BE49-F238E27FC236}">
                <a16:creationId xmlns:a16="http://schemas.microsoft.com/office/drawing/2014/main" id="{CAF9E56A-96DA-7657-25F1-841BE86B9C3F}"/>
              </a:ext>
            </a:extLst>
          </p:cNvPr>
          <p:cNvGrpSpPr>
            <a:grpSpLocks/>
          </p:cNvGrpSpPr>
          <p:nvPr/>
        </p:nvGrpSpPr>
        <p:grpSpPr bwMode="auto">
          <a:xfrm>
            <a:off x="198656" y="228600"/>
            <a:ext cx="4851400" cy="519113"/>
            <a:chOff x="326" y="282"/>
            <a:chExt cx="3056" cy="327"/>
          </a:xfrm>
        </p:grpSpPr>
        <p:sp>
          <p:nvSpPr>
            <p:cNvPr id="3" name="Text Box 2">
              <a:extLst>
                <a:ext uri="{FF2B5EF4-FFF2-40B4-BE49-F238E27FC236}">
                  <a16:creationId xmlns:a16="http://schemas.microsoft.com/office/drawing/2014/main" id="{18063CC5-FD1C-7F41-A036-E121EBA4E18E}"/>
                </a:ext>
              </a:extLst>
            </p:cNvPr>
            <p:cNvSpPr txBox="1">
              <a:spLocks noChangeArrowheads="1"/>
            </p:cNvSpPr>
            <p:nvPr/>
          </p:nvSpPr>
          <p:spPr bwMode="auto">
            <a:xfrm>
              <a:off x="326" y="314"/>
              <a:ext cx="305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We saw that if</a:t>
              </a:r>
              <a:r>
                <a:rPr lang="en-US" altLang="en-US" sz="2400" dirty="0">
                  <a:latin typeface="Arial" panose="020B0604020202020204" pitchFamily="34" charset="0"/>
                </a:rPr>
                <a:t>            </a:t>
              </a:r>
              <a:r>
                <a:rPr lang="en-US" altLang="en-US" sz="2400" dirty="0">
                  <a:cs typeface="Times New Roman" panose="02020603050405020304" pitchFamily="18" charset="0"/>
                </a:rPr>
                <a:t>, then</a:t>
              </a:r>
              <a:r>
                <a:rPr lang="en-US" altLang="en-US" sz="2400" dirty="0">
                  <a:latin typeface="Arial" panose="020B0604020202020204" pitchFamily="34" charset="0"/>
                </a:rPr>
                <a:t>             .</a:t>
              </a:r>
            </a:p>
          </p:txBody>
        </p:sp>
        <p:graphicFrame>
          <p:nvGraphicFramePr>
            <p:cNvPr id="5" name="Object 3">
              <a:extLst>
                <a:ext uri="{FF2B5EF4-FFF2-40B4-BE49-F238E27FC236}">
                  <a16:creationId xmlns:a16="http://schemas.microsoft.com/office/drawing/2014/main" id="{D95153B1-8399-9D5D-0398-FB5220132EC9}"/>
                </a:ext>
              </a:extLst>
            </p:cNvPr>
            <p:cNvGraphicFramePr>
              <a:graphicFrameLocks noChangeAspect="1"/>
            </p:cNvGraphicFramePr>
            <p:nvPr>
              <p:extLst>
                <p:ext uri="{D42A27DB-BD31-4B8C-83A1-F6EECF244321}">
                  <p14:modId xmlns:p14="http://schemas.microsoft.com/office/powerpoint/2010/main" val="2862696977"/>
                </p:ext>
              </p:extLst>
            </p:nvPr>
          </p:nvGraphicFramePr>
          <p:xfrm>
            <a:off x="1547" y="282"/>
            <a:ext cx="596" cy="326"/>
          </p:xfrm>
          <a:graphic>
            <a:graphicData uri="http://schemas.openxmlformats.org/presentationml/2006/ole">
              <mc:AlternateContent xmlns:mc="http://schemas.openxmlformats.org/markup-compatibility/2006">
                <mc:Choice xmlns:v="urn:schemas-microsoft-com:vml" Requires="v">
                  <p:oleObj name="Equation" r:id="rId2" imgW="419100" imgH="228600" progId="Equation.DSMT4">
                    <p:embed/>
                  </p:oleObj>
                </mc:Choice>
                <mc:Fallback>
                  <p:oleObj name="Equation" r:id="rId2" imgW="419100" imgH="228600" progId="Equation.DSMT4">
                    <p:embed/>
                    <p:pic>
                      <p:nvPicPr>
                        <p:cNvPr id="6" name="Object 3">
                          <a:extLst>
                            <a:ext uri="{FF2B5EF4-FFF2-40B4-BE49-F238E27FC236}">
                              <a16:creationId xmlns:a16="http://schemas.microsoft.com/office/drawing/2014/main" id="{28DF8123-54BE-4D55-9924-89F7E7187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 y="282"/>
                          <a:ext cx="596" cy="326"/>
                        </a:xfrm>
                        <a:prstGeom prst="rect">
                          <a:avLst/>
                        </a:prstGeom>
                        <a:noFill/>
                        <a:ln>
                          <a:noFill/>
                        </a:ln>
                        <a:effectLst/>
                      </p:spPr>
                    </p:pic>
                  </p:oleObj>
                </mc:Fallback>
              </mc:AlternateContent>
            </a:graphicData>
          </a:graphic>
        </p:graphicFrame>
        <p:graphicFrame>
          <p:nvGraphicFramePr>
            <p:cNvPr id="6" name="Object 4">
              <a:extLst>
                <a:ext uri="{FF2B5EF4-FFF2-40B4-BE49-F238E27FC236}">
                  <a16:creationId xmlns:a16="http://schemas.microsoft.com/office/drawing/2014/main" id="{6B0A235F-0262-AAF7-4EA1-B623F579BB58}"/>
                </a:ext>
              </a:extLst>
            </p:cNvPr>
            <p:cNvGraphicFramePr>
              <a:graphicFrameLocks noChangeAspect="1"/>
            </p:cNvGraphicFramePr>
            <p:nvPr>
              <p:extLst>
                <p:ext uri="{D42A27DB-BD31-4B8C-83A1-F6EECF244321}">
                  <p14:modId xmlns:p14="http://schemas.microsoft.com/office/powerpoint/2010/main" val="3761935897"/>
                </p:ext>
              </p:extLst>
            </p:nvPr>
          </p:nvGraphicFramePr>
          <p:xfrm>
            <a:off x="2604" y="326"/>
            <a:ext cx="671" cy="283"/>
          </p:xfrm>
          <a:graphic>
            <a:graphicData uri="http://schemas.openxmlformats.org/presentationml/2006/ole">
              <mc:AlternateContent xmlns:mc="http://schemas.openxmlformats.org/markup-compatibility/2006">
                <mc:Choice xmlns:v="urn:schemas-microsoft-com:vml" Requires="v">
                  <p:oleObj name="Equation" r:id="rId4" imgW="482391" imgH="203112" progId="Equation.DSMT4">
                    <p:embed/>
                  </p:oleObj>
                </mc:Choice>
                <mc:Fallback>
                  <p:oleObj name="Equation" r:id="rId4" imgW="482391" imgH="203112" progId="Equation.DSMT4">
                    <p:embed/>
                    <p:pic>
                      <p:nvPicPr>
                        <p:cNvPr id="7" name="Object 4">
                          <a:extLst>
                            <a:ext uri="{FF2B5EF4-FFF2-40B4-BE49-F238E27FC236}">
                              <a16:creationId xmlns:a16="http://schemas.microsoft.com/office/drawing/2014/main" id="{3202E446-5319-4876-897E-2594A0CF4E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4" y="326"/>
                          <a:ext cx="671" cy="283"/>
                        </a:xfrm>
                        <a:prstGeom prst="rect">
                          <a:avLst/>
                        </a:prstGeom>
                        <a:noFill/>
                        <a:ln>
                          <a:noFill/>
                        </a:ln>
                        <a:effectLst/>
                      </p:spPr>
                    </p:pic>
                  </p:oleObj>
                </mc:Fallback>
              </mc:AlternateContent>
            </a:graphicData>
          </a:graphic>
        </p:graphicFrame>
      </p:grpSp>
      <p:sp>
        <p:nvSpPr>
          <p:cNvPr id="7" name="Text Box 6">
            <a:extLst>
              <a:ext uri="{FF2B5EF4-FFF2-40B4-BE49-F238E27FC236}">
                <a16:creationId xmlns:a16="http://schemas.microsoft.com/office/drawing/2014/main" id="{2AC0FF89-29BF-6D30-7B6B-A309D0C438DE}"/>
              </a:ext>
            </a:extLst>
          </p:cNvPr>
          <p:cNvSpPr txBox="1">
            <a:spLocks noChangeArrowheads="1"/>
          </p:cNvSpPr>
          <p:nvPr/>
        </p:nvSpPr>
        <p:spPr bwMode="auto">
          <a:xfrm>
            <a:off x="181970" y="882551"/>
            <a:ext cx="309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This is part of a pattern.</a:t>
            </a:r>
          </a:p>
        </p:txBody>
      </p:sp>
      <p:grpSp>
        <p:nvGrpSpPr>
          <p:cNvPr id="8" name="Group 21">
            <a:extLst>
              <a:ext uri="{FF2B5EF4-FFF2-40B4-BE49-F238E27FC236}">
                <a16:creationId xmlns:a16="http://schemas.microsoft.com/office/drawing/2014/main" id="{156410D9-58AA-159F-9204-097A8151381B}"/>
              </a:ext>
            </a:extLst>
          </p:cNvPr>
          <p:cNvGrpSpPr>
            <a:grpSpLocks/>
          </p:cNvGrpSpPr>
          <p:nvPr/>
        </p:nvGrpSpPr>
        <p:grpSpPr bwMode="auto">
          <a:xfrm>
            <a:off x="4479907" y="1496806"/>
            <a:ext cx="2438400" cy="1143000"/>
            <a:chOff x="480" y="1584"/>
            <a:chExt cx="1536" cy="720"/>
          </a:xfrm>
        </p:grpSpPr>
        <p:sp>
          <p:nvSpPr>
            <p:cNvPr id="9" name="Rectangle 8">
              <a:extLst>
                <a:ext uri="{FF2B5EF4-FFF2-40B4-BE49-F238E27FC236}">
                  <a16:creationId xmlns:a16="http://schemas.microsoft.com/office/drawing/2014/main" id="{394C28B0-F8D4-9F08-9CDA-A2685A05D3B6}"/>
                </a:ext>
              </a:extLst>
            </p:cNvPr>
            <p:cNvSpPr>
              <a:spLocks noChangeArrowheads="1"/>
            </p:cNvSpPr>
            <p:nvPr/>
          </p:nvSpPr>
          <p:spPr bwMode="auto">
            <a:xfrm>
              <a:off x="480" y="1584"/>
              <a:ext cx="1536" cy="720"/>
            </a:xfrm>
            <a:prstGeom prst="rect">
              <a:avLst/>
            </a:prstGeom>
            <a:solidFill>
              <a:srgbClr val="FFFF99"/>
            </a:solidFill>
            <a:ln w="12700">
              <a:solidFill>
                <a:srgbClr val="FF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aphicFrame>
          <p:nvGraphicFramePr>
            <p:cNvPr id="10" name="Object 7">
              <a:extLst>
                <a:ext uri="{FF2B5EF4-FFF2-40B4-BE49-F238E27FC236}">
                  <a16:creationId xmlns:a16="http://schemas.microsoft.com/office/drawing/2014/main" id="{725A3129-A88E-2BB7-59B0-8230951599B3}"/>
                </a:ext>
              </a:extLst>
            </p:cNvPr>
            <p:cNvGraphicFramePr>
              <a:graphicFrameLocks noChangeAspect="1"/>
            </p:cNvGraphicFramePr>
            <p:nvPr>
              <p:extLst>
                <p:ext uri="{D42A27DB-BD31-4B8C-83A1-F6EECF244321}">
                  <p14:modId xmlns:p14="http://schemas.microsoft.com/office/powerpoint/2010/main" val="3158073872"/>
                </p:ext>
              </p:extLst>
            </p:nvPr>
          </p:nvGraphicFramePr>
          <p:xfrm>
            <a:off x="613" y="1638"/>
            <a:ext cx="1344" cy="563"/>
          </p:xfrm>
          <a:graphic>
            <a:graphicData uri="http://schemas.openxmlformats.org/presentationml/2006/ole">
              <mc:AlternateContent xmlns:mc="http://schemas.openxmlformats.org/markup-compatibility/2006">
                <mc:Choice xmlns:v="urn:schemas-microsoft-com:vml" Requires="v">
                  <p:oleObj name="Equation" r:id="rId6" imgW="939392" imgH="393529" progId="Equation.DSMT4">
                    <p:embed/>
                  </p:oleObj>
                </mc:Choice>
                <mc:Fallback>
                  <p:oleObj name="Equation" r:id="rId6" imgW="939392" imgH="393529" progId="Equation.DSMT4">
                    <p:embed/>
                    <p:pic>
                      <p:nvPicPr>
                        <p:cNvPr id="11" name="Object 7">
                          <a:extLst>
                            <a:ext uri="{FF2B5EF4-FFF2-40B4-BE49-F238E27FC236}">
                              <a16:creationId xmlns:a16="http://schemas.microsoft.com/office/drawing/2014/main" id="{D249EF0C-0980-4916-B985-29A1EBC241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 y="1638"/>
                          <a:ext cx="1344" cy="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2" name="Object 10">
            <a:extLst>
              <a:ext uri="{FF2B5EF4-FFF2-40B4-BE49-F238E27FC236}">
                <a16:creationId xmlns:a16="http://schemas.microsoft.com/office/drawing/2014/main" id="{9C5BA0AB-D003-0A32-1507-86295FAF1308}"/>
              </a:ext>
            </a:extLst>
          </p:cNvPr>
          <p:cNvGraphicFramePr>
            <a:graphicFrameLocks noChangeAspect="1"/>
          </p:cNvGraphicFramePr>
          <p:nvPr>
            <p:extLst>
              <p:ext uri="{D42A27DB-BD31-4B8C-83A1-F6EECF244321}">
                <p14:modId xmlns:p14="http://schemas.microsoft.com/office/powerpoint/2010/main" val="2398755709"/>
              </p:ext>
            </p:extLst>
          </p:nvPr>
        </p:nvGraphicFramePr>
        <p:xfrm>
          <a:off x="428625" y="3512831"/>
          <a:ext cx="2016125" cy="568325"/>
        </p:xfrm>
        <a:graphic>
          <a:graphicData uri="http://schemas.openxmlformats.org/presentationml/2006/ole">
            <mc:AlternateContent xmlns:mc="http://schemas.openxmlformats.org/markup-compatibility/2006">
              <mc:Choice xmlns:v="urn:schemas-microsoft-com:vml" Requires="v">
                <p:oleObj name="Equation" r:id="rId8" imgW="901440" imgH="253800" progId="Equation.DSMT4">
                  <p:embed/>
                </p:oleObj>
              </mc:Choice>
              <mc:Fallback>
                <p:oleObj name="Equation" r:id="rId8" imgW="901440" imgH="253800" progId="Equation.DSMT4">
                  <p:embed/>
                  <p:pic>
                    <p:nvPicPr>
                      <p:cNvPr id="13" name="Object 10">
                        <a:extLst>
                          <a:ext uri="{FF2B5EF4-FFF2-40B4-BE49-F238E27FC236}">
                            <a16:creationId xmlns:a16="http://schemas.microsoft.com/office/drawing/2014/main" id="{54354A43-CFA2-4EB0-9E37-0C02829F10DA}"/>
                          </a:ext>
                        </a:extLst>
                      </p:cNvPr>
                      <p:cNvPicPr>
                        <a:picLocks noChangeAspect="1" noChangeArrowheads="1"/>
                      </p:cNvPicPr>
                      <p:nvPr/>
                    </p:nvPicPr>
                    <p:blipFill>
                      <a:blip r:embed="rId9"/>
                      <a:srcRect/>
                      <a:stretch>
                        <a:fillRect/>
                      </a:stretch>
                    </p:blipFill>
                    <p:spPr bwMode="auto">
                      <a:xfrm>
                        <a:off x="428625" y="3512831"/>
                        <a:ext cx="2016125" cy="56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1">
            <a:extLst>
              <a:ext uri="{FF2B5EF4-FFF2-40B4-BE49-F238E27FC236}">
                <a16:creationId xmlns:a16="http://schemas.microsoft.com/office/drawing/2014/main" id="{81451E63-72E7-3579-6799-DFEFA210289F}"/>
              </a:ext>
            </a:extLst>
          </p:cNvPr>
          <p:cNvGraphicFramePr>
            <a:graphicFrameLocks noChangeAspect="1"/>
          </p:cNvGraphicFramePr>
          <p:nvPr>
            <p:extLst>
              <p:ext uri="{D42A27DB-BD31-4B8C-83A1-F6EECF244321}">
                <p14:modId xmlns:p14="http://schemas.microsoft.com/office/powerpoint/2010/main" val="3163168177"/>
              </p:ext>
            </p:extLst>
          </p:nvPr>
        </p:nvGraphicFramePr>
        <p:xfrm>
          <a:off x="325438" y="4921250"/>
          <a:ext cx="2355850" cy="568325"/>
        </p:xfrm>
        <a:graphic>
          <a:graphicData uri="http://schemas.openxmlformats.org/presentationml/2006/ole">
            <mc:AlternateContent xmlns:mc="http://schemas.openxmlformats.org/markup-compatibility/2006">
              <mc:Choice xmlns:v="urn:schemas-microsoft-com:vml" Requires="v">
                <p:oleObj name="Equation" r:id="rId10" imgW="1054080" imgH="253800" progId="Equation.DSMT4">
                  <p:embed/>
                </p:oleObj>
              </mc:Choice>
              <mc:Fallback>
                <p:oleObj name="Equation" r:id="rId10" imgW="1054080" imgH="253800" progId="Equation.DSMT4">
                  <p:embed/>
                  <p:pic>
                    <p:nvPicPr>
                      <p:cNvPr id="14" name="Object 11">
                        <a:extLst>
                          <a:ext uri="{FF2B5EF4-FFF2-40B4-BE49-F238E27FC236}">
                            <a16:creationId xmlns:a16="http://schemas.microsoft.com/office/drawing/2014/main" id="{0D442D54-8A12-45D2-B4CF-566C89DC26C1}"/>
                          </a:ext>
                        </a:extLst>
                      </p:cNvPr>
                      <p:cNvPicPr>
                        <a:picLocks noChangeAspect="1" noChangeArrowheads="1"/>
                      </p:cNvPicPr>
                      <p:nvPr/>
                    </p:nvPicPr>
                    <p:blipFill>
                      <a:blip r:embed="rId11"/>
                      <a:srcRect/>
                      <a:stretch>
                        <a:fillRect/>
                      </a:stretch>
                    </p:blipFill>
                    <p:spPr bwMode="auto">
                      <a:xfrm>
                        <a:off x="325438" y="4921250"/>
                        <a:ext cx="2355850" cy="56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2">
            <a:extLst>
              <a:ext uri="{FF2B5EF4-FFF2-40B4-BE49-F238E27FC236}">
                <a16:creationId xmlns:a16="http://schemas.microsoft.com/office/drawing/2014/main" id="{8CB467B9-2C36-58DB-FECF-56AAD6A41BF7}"/>
              </a:ext>
            </a:extLst>
          </p:cNvPr>
          <p:cNvGraphicFramePr>
            <a:graphicFrameLocks noChangeAspect="1"/>
          </p:cNvGraphicFramePr>
          <p:nvPr>
            <p:extLst>
              <p:ext uri="{D42A27DB-BD31-4B8C-83A1-F6EECF244321}">
                <p14:modId xmlns:p14="http://schemas.microsoft.com/office/powerpoint/2010/main" val="578044502"/>
              </p:ext>
            </p:extLst>
          </p:nvPr>
        </p:nvGraphicFramePr>
        <p:xfrm>
          <a:off x="2992656" y="3512831"/>
          <a:ext cx="1644650" cy="511175"/>
        </p:xfrm>
        <a:graphic>
          <a:graphicData uri="http://schemas.openxmlformats.org/presentationml/2006/ole">
            <mc:AlternateContent xmlns:mc="http://schemas.openxmlformats.org/markup-compatibility/2006">
              <mc:Choice xmlns:v="urn:schemas-microsoft-com:vml" Requires="v">
                <p:oleObj name="Equation" r:id="rId12" imgW="736560" imgH="228600" progId="Equation.DSMT4">
                  <p:embed/>
                </p:oleObj>
              </mc:Choice>
              <mc:Fallback>
                <p:oleObj name="Equation" r:id="rId12" imgW="736560" imgH="228600" progId="Equation.DSMT4">
                  <p:embed/>
                  <p:pic>
                    <p:nvPicPr>
                      <p:cNvPr id="15" name="Object 12">
                        <a:extLst>
                          <a:ext uri="{FF2B5EF4-FFF2-40B4-BE49-F238E27FC236}">
                            <a16:creationId xmlns:a16="http://schemas.microsoft.com/office/drawing/2014/main" id="{F258F600-7C55-40D1-858E-7096C7CD194D}"/>
                          </a:ext>
                        </a:extLst>
                      </p:cNvPr>
                      <p:cNvPicPr>
                        <a:picLocks noChangeAspect="1" noChangeArrowheads="1"/>
                      </p:cNvPicPr>
                      <p:nvPr/>
                    </p:nvPicPr>
                    <p:blipFill>
                      <a:blip r:embed="rId13"/>
                      <a:srcRect/>
                      <a:stretch>
                        <a:fillRect/>
                      </a:stretch>
                    </p:blipFill>
                    <p:spPr bwMode="auto">
                      <a:xfrm>
                        <a:off x="2992656" y="3512831"/>
                        <a:ext cx="1644650"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3">
            <a:extLst>
              <a:ext uri="{FF2B5EF4-FFF2-40B4-BE49-F238E27FC236}">
                <a16:creationId xmlns:a16="http://schemas.microsoft.com/office/drawing/2014/main" id="{B26E77F1-16CC-0021-4B55-A85C764FD283}"/>
              </a:ext>
            </a:extLst>
          </p:cNvPr>
          <p:cNvGraphicFramePr>
            <a:graphicFrameLocks noChangeAspect="1"/>
          </p:cNvGraphicFramePr>
          <p:nvPr>
            <p:extLst>
              <p:ext uri="{D42A27DB-BD31-4B8C-83A1-F6EECF244321}">
                <p14:modId xmlns:p14="http://schemas.microsoft.com/office/powerpoint/2010/main" val="3412262726"/>
              </p:ext>
            </p:extLst>
          </p:nvPr>
        </p:nvGraphicFramePr>
        <p:xfrm>
          <a:off x="5209920" y="4642303"/>
          <a:ext cx="1646238" cy="879475"/>
        </p:xfrm>
        <a:graphic>
          <a:graphicData uri="http://schemas.openxmlformats.org/presentationml/2006/ole">
            <mc:AlternateContent xmlns:mc="http://schemas.openxmlformats.org/markup-compatibility/2006">
              <mc:Choice xmlns:v="urn:schemas-microsoft-com:vml" Requires="v">
                <p:oleObj name="Equation" r:id="rId14" imgW="736560" imgH="393480" progId="Equation.DSMT4">
                  <p:embed/>
                </p:oleObj>
              </mc:Choice>
              <mc:Fallback>
                <p:oleObj name="Equation" r:id="rId14" imgW="736560" imgH="393480" progId="Equation.DSMT4">
                  <p:embed/>
                  <p:pic>
                    <p:nvPicPr>
                      <p:cNvPr id="16" name="Object 13">
                        <a:extLst>
                          <a:ext uri="{FF2B5EF4-FFF2-40B4-BE49-F238E27FC236}">
                            <a16:creationId xmlns:a16="http://schemas.microsoft.com/office/drawing/2014/main" id="{FA48E327-4359-4148-A450-ADA2BBDA4B54}"/>
                          </a:ext>
                        </a:extLst>
                      </p:cNvPr>
                      <p:cNvPicPr>
                        <a:picLocks noChangeAspect="1" noChangeArrowheads="1"/>
                      </p:cNvPicPr>
                      <p:nvPr/>
                    </p:nvPicPr>
                    <p:blipFill>
                      <a:blip r:embed="rId15"/>
                      <a:srcRect/>
                      <a:stretch>
                        <a:fillRect/>
                      </a:stretch>
                    </p:blipFill>
                    <p:spPr bwMode="auto">
                      <a:xfrm>
                        <a:off x="5209920" y="4642303"/>
                        <a:ext cx="1646238"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 name="Group 20">
            <a:extLst>
              <a:ext uri="{FF2B5EF4-FFF2-40B4-BE49-F238E27FC236}">
                <a16:creationId xmlns:a16="http://schemas.microsoft.com/office/drawing/2014/main" id="{40394C9F-2545-237B-8B5B-425BB6320D71}"/>
              </a:ext>
            </a:extLst>
          </p:cNvPr>
          <p:cNvGrpSpPr>
            <a:grpSpLocks/>
          </p:cNvGrpSpPr>
          <p:nvPr/>
        </p:nvGrpSpPr>
        <p:grpSpPr bwMode="auto">
          <a:xfrm>
            <a:off x="7148494" y="1806215"/>
            <a:ext cx="2608263" cy="457200"/>
            <a:chOff x="109" y="2976"/>
            <a:chExt cx="1643" cy="288"/>
          </a:xfrm>
        </p:grpSpPr>
        <p:sp>
          <p:nvSpPr>
            <p:cNvPr id="17" name="Text Box 18">
              <a:extLst>
                <a:ext uri="{FF2B5EF4-FFF2-40B4-BE49-F238E27FC236}">
                  <a16:creationId xmlns:a16="http://schemas.microsoft.com/office/drawing/2014/main" id="{D178B49A-7D2A-2E63-EFE7-2B1683B58104}"/>
                </a:ext>
              </a:extLst>
            </p:cNvPr>
            <p:cNvSpPr txBox="1">
              <a:spLocks noChangeArrowheads="1"/>
            </p:cNvSpPr>
            <p:nvPr/>
          </p:nvSpPr>
          <p:spPr bwMode="auto">
            <a:xfrm>
              <a:off x="682" y="2976"/>
              <a:ext cx="10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dirty="0">
                  <a:solidFill>
                    <a:srgbClr val="FF3300"/>
                  </a:solidFill>
                </a:rPr>
                <a:t>Power Rule</a:t>
              </a:r>
            </a:p>
          </p:txBody>
        </p:sp>
        <p:sp>
          <p:nvSpPr>
            <p:cNvPr id="18" name="Line 19">
              <a:extLst>
                <a:ext uri="{FF2B5EF4-FFF2-40B4-BE49-F238E27FC236}">
                  <a16:creationId xmlns:a16="http://schemas.microsoft.com/office/drawing/2014/main" id="{475AF33F-2A4A-1C41-2F1B-CBF3DD7F8D52}"/>
                </a:ext>
              </a:extLst>
            </p:cNvPr>
            <p:cNvSpPr>
              <a:spLocks noChangeShapeType="1"/>
            </p:cNvSpPr>
            <p:nvPr/>
          </p:nvSpPr>
          <p:spPr bwMode="auto">
            <a:xfrm flipH="1">
              <a:off x="109" y="3120"/>
              <a:ext cx="477" cy="4"/>
            </a:xfrm>
            <a:prstGeom prst="line">
              <a:avLst/>
            </a:prstGeom>
            <a:noFill/>
            <a:ln w="444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cxnSp>
        <p:nvCxnSpPr>
          <p:cNvPr id="19" name="Straight Connector 18">
            <a:extLst>
              <a:ext uri="{FF2B5EF4-FFF2-40B4-BE49-F238E27FC236}">
                <a16:creationId xmlns:a16="http://schemas.microsoft.com/office/drawing/2014/main" id="{EB0C0E58-23A0-CC15-9E4B-0FDD8E1BCA3E}"/>
              </a:ext>
            </a:extLst>
          </p:cNvPr>
          <p:cNvCxnSpPr>
            <a:cxnSpLocks/>
          </p:cNvCxnSpPr>
          <p:nvPr/>
        </p:nvCxnSpPr>
        <p:spPr bwMode="auto">
          <a:xfrm>
            <a:off x="4176672" y="4256253"/>
            <a:ext cx="0" cy="2304095"/>
          </a:xfrm>
          <a:prstGeom prst="line">
            <a:avLst/>
          </a:prstGeom>
          <a:solidFill>
            <a:srgbClr val="CCECFF"/>
          </a:solidFill>
          <a:ln w="19050" cap="flat" cmpd="sng" algn="ctr">
            <a:solidFill>
              <a:schemeClr val="accent1"/>
            </a:solidFill>
            <a:prstDash val="solid"/>
            <a:round/>
            <a:headEnd type="none" w="med" len="med"/>
            <a:tailEnd type="none" w="med" len="med"/>
          </a:ln>
          <a:effectLst/>
        </p:spPr>
      </p:cxnSp>
      <p:graphicFrame>
        <p:nvGraphicFramePr>
          <p:cNvPr id="20" name="Object 13">
            <a:extLst>
              <a:ext uri="{FF2B5EF4-FFF2-40B4-BE49-F238E27FC236}">
                <a16:creationId xmlns:a16="http://schemas.microsoft.com/office/drawing/2014/main" id="{1FA2E10D-4CAB-630C-F37A-E1EAF9C39B3B}"/>
              </a:ext>
            </a:extLst>
          </p:cNvPr>
          <p:cNvGraphicFramePr>
            <a:graphicFrameLocks noChangeAspect="1"/>
          </p:cNvGraphicFramePr>
          <p:nvPr>
            <p:extLst>
              <p:ext uri="{D42A27DB-BD31-4B8C-83A1-F6EECF244321}">
                <p14:modId xmlns:p14="http://schemas.microsoft.com/office/powerpoint/2010/main" val="1376228602"/>
              </p:ext>
            </p:extLst>
          </p:nvPr>
        </p:nvGraphicFramePr>
        <p:xfrm>
          <a:off x="5209920" y="5610567"/>
          <a:ext cx="1503363" cy="879475"/>
        </p:xfrm>
        <a:graphic>
          <a:graphicData uri="http://schemas.openxmlformats.org/presentationml/2006/ole">
            <mc:AlternateContent xmlns:mc="http://schemas.openxmlformats.org/markup-compatibility/2006">
              <mc:Choice xmlns:v="urn:schemas-microsoft-com:vml" Requires="v">
                <p:oleObj name="Equation" r:id="rId16" imgW="672840" imgH="393480" progId="Equation.DSMT4">
                  <p:embed/>
                </p:oleObj>
              </mc:Choice>
              <mc:Fallback>
                <p:oleObj name="Equation" r:id="rId16" imgW="672840" imgH="393480" progId="Equation.DSMT4">
                  <p:embed/>
                  <p:pic>
                    <p:nvPicPr>
                      <p:cNvPr id="21" name="Object 13">
                        <a:extLst>
                          <a:ext uri="{FF2B5EF4-FFF2-40B4-BE49-F238E27FC236}">
                            <a16:creationId xmlns:a16="http://schemas.microsoft.com/office/drawing/2014/main" id="{387E5B89-1EC4-4402-B675-80A55C51DEC6}"/>
                          </a:ext>
                        </a:extLst>
                      </p:cNvPr>
                      <p:cNvPicPr>
                        <a:picLocks noChangeAspect="1" noChangeArrowheads="1"/>
                      </p:cNvPicPr>
                      <p:nvPr/>
                    </p:nvPicPr>
                    <p:blipFill>
                      <a:blip r:embed="rId17"/>
                      <a:srcRect/>
                      <a:stretch>
                        <a:fillRect/>
                      </a:stretch>
                    </p:blipFill>
                    <p:spPr bwMode="auto">
                      <a:xfrm>
                        <a:off x="5209920" y="5610567"/>
                        <a:ext cx="1503363"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TextBox 20">
            <a:extLst>
              <a:ext uri="{FF2B5EF4-FFF2-40B4-BE49-F238E27FC236}">
                <a16:creationId xmlns:a16="http://schemas.microsoft.com/office/drawing/2014/main" id="{C3EC4BA9-1005-096F-81A6-B42E08D208E1}"/>
              </a:ext>
            </a:extLst>
          </p:cNvPr>
          <p:cNvSpPr txBox="1"/>
          <p:nvPr/>
        </p:nvSpPr>
        <p:spPr>
          <a:xfrm>
            <a:off x="347662" y="2865218"/>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22" name="Text Box 9">
            <a:extLst>
              <a:ext uri="{FF2B5EF4-FFF2-40B4-BE49-F238E27FC236}">
                <a16:creationId xmlns:a16="http://schemas.microsoft.com/office/drawing/2014/main" id="{E018CDAC-7629-42B6-2C22-018984A70CC1}"/>
              </a:ext>
            </a:extLst>
          </p:cNvPr>
          <p:cNvSpPr txBox="1">
            <a:spLocks noChangeArrowheads="1"/>
          </p:cNvSpPr>
          <p:nvPr/>
        </p:nvSpPr>
        <p:spPr bwMode="auto">
          <a:xfrm>
            <a:off x="428625" y="4228138"/>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aphicFrame>
        <p:nvGraphicFramePr>
          <p:cNvPr id="25" name="Object 13">
            <a:extLst>
              <a:ext uri="{FF2B5EF4-FFF2-40B4-BE49-F238E27FC236}">
                <a16:creationId xmlns:a16="http://schemas.microsoft.com/office/drawing/2014/main" id="{A0D2A108-7832-6E9C-86B9-8DC3A9DF6F1E}"/>
              </a:ext>
            </a:extLst>
          </p:cNvPr>
          <p:cNvGraphicFramePr>
            <a:graphicFrameLocks noChangeAspect="1"/>
          </p:cNvGraphicFramePr>
          <p:nvPr>
            <p:extLst>
              <p:ext uri="{D42A27DB-BD31-4B8C-83A1-F6EECF244321}">
                <p14:modId xmlns:p14="http://schemas.microsoft.com/office/powerpoint/2010/main" val="2312444968"/>
              </p:ext>
            </p:extLst>
          </p:nvPr>
        </p:nvGraphicFramePr>
        <p:xfrm>
          <a:off x="6663544" y="5623723"/>
          <a:ext cx="1020762" cy="936625"/>
        </p:xfrm>
        <a:graphic>
          <a:graphicData uri="http://schemas.openxmlformats.org/presentationml/2006/ole">
            <mc:AlternateContent xmlns:mc="http://schemas.openxmlformats.org/markup-compatibility/2006">
              <mc:Choice xmlns:v="urn:schemas-microsoft-com:vml" Requires="v">
                <p:oleObj name="Equation" r:id="rId18" imgW="457200" imgH="419040" progId="Equation.DSMT4">
                  <p:embed/>
                </p:oleObj>
              </mc:Choice>
              <mc:Fallback>
                <p:oleObj name="Equation" r:id="rId18" imgW="457200" imgH="419040" progId="Equation.DSMT4">
                  <p:embed/>
                  <p:pic>
                    <p:nvPicPr>
                      <p:cNvPr id="20" name="Object 13">
                        <a:extLst>
                          <a:ext uri="{FF2B5EF4-FFF2-40B4-BE49-F238E27FC236}">
                            <a16:creationId xmlns:a16="http://schemas.microsoft.com/office/drawing/2014/main" id="{1FA2E10D-4CAB-630C-F37A-E1EAF9C39B3B}"/>
                          </a:ext>
                        </a:extLst>
                      </p:cNvPr>
                      <p:cNvPicPr>
                        <a:picLocks noChangeAspect="1" noChangeArrowheads="1"/>
                      </p:cNvPicPr>
                      <p:nvPr/>
                    </p:nvPicPr>
                    <p:blipFill>
                      <a:blip r:embed="rId19"/>
                      <a:srcRect/>
                      <a:stretch>
                        <a:fillRect/>
                      </a:stretch>
                    </p:blipFill>
                    <p:spPr bwMode="auto">
                      <a:xfrm>
                        <a:off x="6663544" y="5623723"/>
                        <a:ext cx="1020762"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Box 10">
            <a:extLst>
              <a:ext uri="{FF2B5EF4-FFF2-40B4-BE49-F238E27FC236}">
                <a16:creationId xmlns:a16="http://schemas.microsoft.com/office/drawing/2014/main" id="{B132541B-61F0-DEFA-5347-09E5979A0AE4}"/>
              </a:ext>
            </a:extLst>
          </p:cNvPr>
          <p:cNvSpPr txBox="1"/>
          <p:nvPr/>
        </p:nvSpPr>
        <p:spPr>
          <a:xfrm>
            <a:off x="1748544" y="2904699"/>
            <a:ext cx="1788830" cy="430887"/>
          </a:xfrm>
          <a:prstGeom prst="rect">
            <a:avLst/>
          </a:prstGeom>
          <a:noFill/>
        </p:spPr>
        <p:txBody>
          <a:bodyPr wrap="square">
            <a:spAutoFit/>
          </a:bodyPr>
          <a:lstStyle/>
          <a:p>
            <a:r>
              <a:rPr lang="en-US" sz="2200" b="0" i="0" u="none" strike="noStrike" baseline="0" dirty="0">
                <a:latin typeface="TimesLTStd-Roman"/>
              </a:rPr>
              <a:t>Differentiate:</a:t>
            </a:r>
            <a:endParaRPr lang="en-US" sz="2200" dirty="0"/>
          </a:p>
        </p:txBody>
      </p:sp>
      <p:graphicFrame>
        <p:nvGraphicFramePr>
          <p:cNvPr id="26" name="Object 12">
            <a:extLst>
              <a:ext uri="{FF2B5EF4-FFF2-40B4-BE49-F238E27FC236}">
                <a16:creationId xmlns:a16="http://schemas.microsoft.com/office/drawing/2014/main" id="{55B6B635-9748-7454-F33C-86CCAA7DBC93}"/>
              </a:ext>
            </a:extLst>
          </p:cNvPr>
          <p:cNvGraphicFramePr>
            <a:graphicFrameLocks noChangeAspect="1"/>
          </p:cNvGraphicFramePr>
          <p:nvPr>
            <p:extLst>
              <p:ext uri="{D42A27DB-BD31-4B8C-83A1-F6EECF244321}">
                <p14:modId xmlns:p14="http://schemas.microsoft.com/office/powerpoint/2010/main" val="4004122317"/>
              </p:ext>
            </p:extLst>
          </p:nvPr>
        </p:nvGraphicFramePr>
        <p:xfrm>
          <a:off x="4716778" y="4086733"/>
          <a:ext cx="1644650" cy="511175"/>
        </p:xfrm>
        <a:graphic>
          <a:graphicData uri="http://schemas.openxmlformats.org/presentationml/2006/ole">
            <mc:AlternateContent xmlns:mc="http://schemas.openxmlformats.org/markup-compatibility/2006">
              <mc:Choice xmlns:v="urn:schemas-microsoft-com:vml" Requires="v">
                <p:oleObj name="Equation" r:id="rId12" imgW="736560" imgH="228600" progId="Equation.DSMT4">
                  <p:embed/>
                </p:oleObj>
              </mc:Choice>
              <mc:Fallback>
                <p:oleObj name="Equation" r:id="rId12" imgW="736560" imgH="228600" progId="Equation.DSMT4">
                  <p:embed/>
                  <p:pic>
                    <p:nvPicPr>
                      <p:cNvPr id="14" name="Object 12">
                        <a:extLst>
                          <a:ext uri="{FF2B5EF4-FFF2-40B4-BE49-F238E27FC236}">
                            <a16:creationId xmlns:a16="http://schemas.microsoft.com/office/drawing/2014/main" id="{8CB467B9-2C36-58DB-FECF-56AAD6A41BF7}"/>
                          </a:ext>
                        </a:extLst>
                      </p:cNvPr>
                      <p:cNvPicPr>
                        <a:picLocks noChangeAspect="1" noChangeArrowheads="1"/>
                      </p:cNvPicPr>
                      <p:nvPr/>
                    </p:nvPicPr>
                    <p:blipFill>
                      <a:blip r:embed="rId13"/>
                      <a:srcRect/>
                      <a:stretch>
                        <a:fillRect/>
                      </a:stretch>
                    </p:blipFill>
                    <p:spPr bwMode="auto">
                      <a:xfrm>
                        <a:off x="4716778" y="4086733"/>
                        <a:ext cx="1644650"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11">
            <a:extLst>
              <a:ext uri="{FF2B5EF4-FFF2-40B4-BE49-F238E27FC236}">
                <a16:creationId xmlns:a16="http://schemas.microsoft.com/office/drawing/2014/main" id="{28EDF555-CA84-9716-283B-6E93813E5466}"/>
              </a:ext>
            </a:extLst>
          </p:cNvPr>
          <p:cNvGraphicFramePr>
            <a:graphicFrameLocks noChangeAspect="1"/>
          </p:cNvGraphicFramePr>
          <p:nvPr>
            <p:extLst>
              <p:ext uri="{D42A27DB-BD31-4B8C-83A1-F6EECF244321}">
                <p14:modId xmlns:p14="http://schemas.microsoft.com/office/powerpoint/2010/main" val="2323793894"/>
              </p:ext>
            </p:extLst>
          </p:nvPr>
        </p:nvGraphicFramePr>
        <p:xfrm>
          <a:off x="1675656" y="5521778"/>
          <a:ext cx="823913" cy="455613"/>
        </p:xfrm>
        <a:graphic>
          <a:graphicData uri="http://schemas.openxmlformats.org/presentationml/2006/ole">
            <mc:AlternateContent xmlns:mc="http://schemas.openxmlformats.org/markup-compatibility/2006">
              <mc:Choice xmlns:v="urn:schemas-microsoft-com:vml" Requires="v">
                <p:oleObj name="Equation" r:id="rId20" imgW="368280" imgH="203040" progId="Equation.DSMT4">
                  <p:embed/>
                </p:oleObj>
              </mc:Choice>
              <mc:Fallback>
                <p:oleObj name="Equation" r:id="rId20" imgW="368280" imgH="203040" progId="Equation.DSMT4">
                  <p:embed/>
                  <p:pic>
                    <p:nvPicPr>
                      <p:cNvPr id="13" name="Object 11">
                        <a:extLst>
                          <a:ext uri="{FF2B5EF4-FFF2-40B4-BE49-F238E27FC236}">
                            <a16:creationId xmlns:a16="http://schemas.microsoft.com/office/drawing/2014/main" id="{81451E63-72E7-3579-6799-DFEFA210289F}"/>
                          </a:ext>
                        </a:extLst>
                      </p:cNvPr>
                      <p:cNvPicPr>
                        <a:picLocks noChangeAspect="1" noChangeArrowheads="1"/>
                      </p:cNvPicPr>
                      <p:nvPr/>
                    </p:nvPicPr>
                    <p:blipFill>
                      <a:blip r:embed="rId21"/>
                      <a:srcRect/>
                      <a:stretch>
                        <a:fillRect/>
                      </a:stretch>
                    </p:blipFill>
                    <p:spPr bwMode="auto">
                      <a:xfrm>
                        <a:off x="1675656" y="5521778"/>
                        <a:ext cx="8239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12">
            <a:extLst>
              <a:ext uri="{FF2B5EF4-FFF2-40B4-BE49-F238E27FC236}">
                <a16:creationId xmlns:a16="http://schemas.microsoft.com/office/drawing/2014/main" id="{3CC018DB-F649-CEE8-F70C-4801580B1270}"/>
              </a:ext>
            </a:extLst>
          </p:cNvPr>
          <p:cNvGraphicFramePr>
            <a:graphicFrameLocks noChangeAspect="1"/>
          </p:cNvGraphicFramePr>
          <p:nvPr>
            <p:extLst>
              <p:ext uri="{D42A27DB-BD31-4B8C-83A1-F6EECF244321}">
                <p14:modId xmlns:p14="http://schemas.microsoft.com/office/powerpoint/2010/main" val="1493427022"/>
              </p:ext>
            </p:extLst>
          </p:nvPr>
        </p:nvGraphicFramePr>
        <p:xfrm>
          <a:off x="6096000" y="2904424"/>
          <a:ext cx="5015714" cy="422459"/>
        </p:xfrm>
        <a:graphic>
          <a:graphicData uri="http://schemas.openxmlformats.org/presentationml/2006/ole">
            <mc:AlternateContent xmlns:mc="http://schemas.openxmlformats.org/markup-compatibility/2006">
              <mc:Choice xmlns:v="urn:schemas-microsoft-com:vml" Requires="v">
                <p:oleObj name="Equation" r:id="rId22" imgW="2717640" imgH="228600" progId="Equation.DSMT4">
                  <p:embed/>
                </p:oleObj>
              </mc:Choice>
              <mc:Fallback>
                <p:oleObj name="Equation" r:id="rId22" imgW="2717640" imgH="228600" progId="Equation.DSMT4">
                  <p:embed/>
                  <p:pic>
                    <p:nvPicPr>
                      <p:cNvPr id="26" name="Object 12">
                        <a:extLst>
                          <a:ext uri="{FF2B5EF4-FFF2-40B4-BE49-F238E27FC236}">
                            <a16:creationId xmlns:a16="http://schemas.microsoft.com/office/drawing/2014/main" id="{55B6B635-9748-7454-F33C-86CCAA7DBC93}"/>
                          </a:ext>
                        </a:extLst>
                      </p:cNvPr>
                      <p:cNvPicPr>
                        <a:picLocks noChangeAspect="1" noChangeArrowheads="1"/>
                      </p:cNvPicPr>
                      <p:nvPr/>
                    </p:nvPicPr>
                    <p:blipFill>
                      <a:blip r:embed="rId23"/>
                      <a:srcRect/>
                      <a:stretch>
                        <a:fillRect/>
                      </a:stretch>
                    </p:blipFill>
                    <p:spPr bwMode="auto">
                      <a:xfrm>
                        <a:off x="6096000" y="2904424"/>
                        <a:ext cx="5015714" cy="422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0533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dissolv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left)">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5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left)">
                                      <p:cBhvr>
                                        <p:cTn id="80" dur="500"/>
                                        <p:tgtEl>
                                          <p:spTgt spid="25"/>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wipe(left)">
                                      <p:cBhvr>
                                        <p:cTn id="9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21" grpId="0" animBg="1"/>
      <p:bldP spid="22"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2">
            <a:extLst>
              <a:ext uri="{FF2B5EF4-FFF2-40B4-BE49-F238E27FC236}">
                <a16:creationId xmlns:a16="http://schemas.microsoft.com/office/drawing/2014/main" id="{02B6439C-DE47-C11D-E22B-DC40B3809F4F}"/>
              </a:ext>
            </a:extLst>
          </p:cNvPr>
          <p:cNvSpPr>
            <a:spLocks noChangeArrowheads="1"/>
          </p:cNvSpPr>
          <p:nvPr/>
        </p:nvSpPr>
        <p:spPr bwMode="auto">
          <a:xfrm>
            <a:off x="4263853" y="749033"/>
            <a:ext cx="2438400" cy="1143000"/>
          </a:xfrm>
          <a:prstGeom prst="rect">
            <a:avLst/>
          </a:prstGeom>
          <a:solidFill>
            <a:srgbClr val="FFFF99"/>
          </a:solidFill>
          <a:ln w="12700">
            <a:solidFill>
              <a:srgbClr val="FF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aphicFrame>
        <p:nvGraphicFramePr>
          <p:cNvPr id="3" name="Object 13">
            <a:extLst>
              <a:ext uri="{FF2B5EF4-FFF2-40B4-BE49-F238E27FC236}">
                <a16:creationId xmlns:a16="http://schemas.microsoft.com/office/drawing/2014/main" id="{3C7FCAA7-28CA-C863-78C9-3163C32DCE22}"/>
              </a:ext>
            </a:extLst>
          </p:cNvPr>
          <p:cNvGraphicFramePr>
            <a:graphicFrameLocks noChangeAspect="1"/>
          </p:cNvGraphicFramePr>
          <p:nvPr>
            <p:extLst>
              <p:ext uri="{D42A27DB-BD31-4B8C-83A1-F6EECF244321}">
                <p14:modId xmlns:p14="http://schemas.microsoft.com/office/powerpoint/2010/main" val="2039551518"/>
              </p:ext>
            </p:extLst>
          </p:nvPr>
        </p:nvGraphicFramePr>
        <p:xfrm>
          <a:off x="4257504" y="825234"/>
          <a:ext cx="2451100" cy="893762"/>
        </p:xfrm>
        <a:graphic>
          <a:graphicData uri="http://schemas.openxmlformats.org/presentationml/2006/ole">
            <mc:AlternateContent xmlns:mc="http://schemas.openxmlformats.org/markup-compatibility/2006">
              <mc:Choice xmlns:v="urn:schemas-microsoft-com:vml" Requires="v">
                <p:oleObj name="Equation" r:id="rId2" imgW="1079280" imgH="393480" progId="Equation.DSMT4">
                  <p:embed/>
                </p:oleObj>
              </mc:Choice>
              <mc:Fallback>
                <p:oleObj name="Equation" r:id="rId2" imgW="1079280" imgH="393480" progId="Equation.DSMT4">
                  <p:embed/>
                  <p:pic>
                    <p:nvPicPr>
                      <p:cNvPr id="5" name="Object 13">
                        <a:extLst>
                          <a:ext uri="{FF2B5EF4-FFF2-40B4-BE49-F238E27FC236}">
                            <a16:creationId xmlns:a16="http://schemas.microsoft.com/office/drawing/2014/main" id="{8DA6582D-38CC-46CA-94B8-A05C81590B9F}"/>
                          </a:ext>
                        </a:extLst>
                      </p:cNvPr>
                      <p:cNvPicPr>
                        <a:picLocks noChangeAspect="1" noChangeArrowheads="1"/>
                      </p:cNvPicPr>
                      <p:nvPr/>
                    </p:nvPicPr>
                    <p:blipFill>
                      <a:blip r:embed="rId3"/>
                      <a:srcRect/>
                      <a:stretch>
                        <a:fillRect/>
                      </a:stretch>
                    </p:blipFill>
                    <p:spPr bwMode="auto">
                      <a:xfrm>
                        <a:off x="4257504" y="825234"/>
                        <a:ext cx="2451100" cy="893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 Box 22">
            <a:extLst>
              <a:ext uri="{FF2B5EF4-FFF2-40B4-BE49-F238E27FC236}">
                <a16:creationId xmlns:a16="http://schemas.microsoft.com/office/drawing/2014/main" id="{F0BD8C6A-E583-B5A5-BAFA-599E0B077483}"/>
              </a:ext>
            </a:extLst>
          </p:cNvPr>
          <p:cNvSpPr txBox="1">
            <a:spLocks noChangeArrowheads="1"/>
          </p:cNvSpPr>
          <p:nvPr/>
        </p:nvSpPr>
        <p:spPr bwMode="auto">
          <a:xfrm>
            <a:off x="235178" y="196804"/>
            <a:ext cx="3351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dirty="0">
                <a:solidFill>
                  <a:srgbClr val="FF3300"/>
                </a:solidFill>
              </a:rPr>
              <a:t>Constant Multiple Rule</a:t>
            </a:r>
          </a:p>
        </p:txBody>
      </p:sp>
      <p:sp>
        <p:nvSpPr>
          <p:cNvPr id="7" name="Text Box 28">
            <a:extLst>
              <a:ext uri="{FF2B5EF4-FFF2-40B4-BE49-F238E27FC236}">
                <a16:creationId xmlns:a16="http://schemas.microsoft.com/office/drawing/2014/main" id="{E1C9B3FE-88A6-6907-E8C0-68B888FCA1AF}"/>
              </a:ext>
            </a:extLst>
          </p:cNvPr>
          <p:cNvSpPr txBox="1">
            <a:spLocks noChangeArrowheads="1"/>
          </p:cNvSpPr>
          <p:nvPr/>
        </p:nvSpPr>
        <p:spPr bwMode="auto">
          <a:xfrm>
            <a:off x="145765" y="2161336"/>
            <a:ext cx="117414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The derivative of a constant times a function is the constant time the derivative of the function.</a:t>
            </a:r>
          </a:p>
        </p:txBody>
      </p:sp>
      <p:graphicFrame>
        <p:nvGraphicFramePr>
          <p:cNvPr id="8" name="Object 15">
            <a:extLst>
              <a:ext uri="{FF2B5EF4-FFF2-40B4-BE49-F238E27FC236}">
                <a16:creationId xmlns:a16="http://schemas.microsoft.com/office/drawing/2014/main" id="{6B37E043-D1B3-51DC-1252-C8F3F014E63F}"/>
              </a:ext>
            </a:extLst>
          </p:cNvPr>
          <p:cNvGraphicFramePr>
            <a:graphicFrameLocks noChangeAspect="1"/>
          </p:cNvGraphicFramePr>
          <p:nvPr>
            <p:extLst>
              <p:ext uri="{D42A27DB-BD31-4B8C-83A1-F6EECF244321}">
                <p14:modId xmlns:p14="http://schemas.microsoft.com/office/powerpoint/2010/main" val="3920144824"/>
              </p:ext>
            </p:extLst>
          </p:nvPr>
        </p:nvGraphicFramePr>
        <p:xfrm>
          <a:off x="278086" y="3449070"/>
          <a:ext cx="4114800" cy="879475"/>
        </p:xfrm>
        <a:graphic>
          <a:graphicData uri="http://schemas.openxmlformats.org/presentationml/2006/ole">
            <mc:AlternateContent xmlns:mc="http://schemas.openxmlformats.org/markup-compatibility/2006">
              <mc:Choice xmlns:v="urn:schemas-microsoft-com:vml" Requires="v">
                <p:oleObj name="Equation" r:id="rId4" imgW="1841400" imgH="393480" progId="Equation.DSMT4">
                  <p:embed/>
                </p:oleObj>
              </mc:Choice>
              <mc:Fallback>
                <p:oleObj name="Equation" r:id="rId4" imgW="1841400" imgH="393480" progId="Equation.DSMT4">
                  <p:embed/>
                  <p:pic>
                    <p:nvPicPr>
                      <p:cNvPr id="9" name="Object 15">
                        <a:extLst>
                          <a:ext uri="{FF2B5EF4-FFF2-40B4-BE49-F238E27FC236}">
                            <a16:creationId xmlns:a16="http://schemas.microsoft.com/office/drawing/2014/main" id="{47811207-4702-4F5C-BD5A-333D9A68EA71}"/>
                          </a:ext>
                        </a:extLst>
                      </p:cNvPr>
                      <p:cNvPicPr>
                        <a:picLocks noChangeAspect="1" noChangeArrowheads="1"/>
                      </p:cNvPicPr>
                      <p:nvPr/>
                    </p:nvPicPr>
                    <p:blipFill>
                      <a:blip r:embed="rId5"/>
                      <a:srcRect/>
                      <a:stretch>
                        <a:fillRect/>
                      </a:stretch>
                    </p:blipFill>
                    <p:spPr bwMode="auto">
                      <a:xfrm>
                        <a:off x="278086" y="3449070"/>
                        <a:ext cx="4114800"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25">
            <a:extLst>
              <a:ext uri="{FF2B5EF4-FFF2-40B4-BE49-F238E27FC236}">
                <a16:creationId xmlns:a16="http://schemas.microsoft.com/office/drawing/2014/main" id="{831F57A3-5DB1-2B5C-3382-7249B418D281}"/>
              </a:ext>
            </a:extLst>
          </p:cNvPr>
          <p:cNvGraphicFramePr>
            <a:graphicFrameLocks noChangeAspect="1"/>
          </p:cNvGraphicFramePr>
          <p:nvPr>
            <p:extLst>
              <p:ext uri="{D42A27DB-BD31-4B8C-83A1-F6EECF244321}">
                <p14:modId xmlns:p14="http://schemas.microsoft.com/office/powerpoint/2010/main" val="3559964673"/>
              </p:ext>
            </p:extLst>
          </p:nvPr>
        </p:nvGraphicFramePr>
        <p:xfrm>
          <a:off x="280517" y="5175018"/>
          <a:ext cx="5251450" cy="879475"/>
        </p:xfrm>
        <a:graphic>
          <a:graphicData uri="http://schemas.openxmlformats.org/presentationml/2006/ole">
            <mc:AlternateContent xmlns:mc="http://schemas.openxmlformats.org/markup-compatibility/2006">
              <mc:Choice xmlns:v="urn:schemas-microsoft-com:vml" Requires="v">
                <p:oleObj name="Equation" r:id="rId6" imgW="2349360" imgH="393480" progId="Equation.DSMT4">
                  <p:embed/>
                </p:oleObj>
              </mc:Choice>
              <mc:Fallback>
                <p:oleObj name="Equation" r:id="rId6" imgW="2349360" imgH="393480" progId="Equation.DSMT4">
                  <p:embed/>
                  <p:pic>
                    <p:nvPicPr>
                      <p:cNvPr id="10" name="Object 25">
                        <a:extLst>
                          <a:ext uri="{FF2B5EF4-FFF2-40B4-BE49-F238E27FC236}">
                            <a16:creationId xmlns:a16="http://schemas.microsoft.com/office/drawing/2014/main" id="{AA80B542-5943-4251-84C5-E90FDB272D41}"/>
                          </a:ext>
                        </a:extLst>
                      </p:cNvPr>
                      <p:cNvPicPr>
                        <a:picLocks noChangeAspect="1" noChangeArrowheads="1"/>
                      </p:cNvPicPr>
                      <p:nvPr/>
                    </p:nvPicPr>
                    <p:blipFill>
                      <a:blip r:embed="rId7"/>
                      <a:srcRect/>
                      <a:stretch>
                        <a:fillRect/>
                      </a:stretch>
                    </p:blipFill>
                    <p:spPr bwMode="auto">
                      <a:xfrm>
                        <a:off x="280517" y="5175018"/>
                        <a:ext cx="5251450"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21">
            <a:extLst>
              <a:ext uri="{FF2B5EF4-FFF2-40B4-BE49-F238E27FC236}">
                <a16:creationId xmlns:a16="http://schemas.microsoft.com/office/drawing/2014/main" id="{78A8FF12-8FB5-7565-C7C2-79F16ABA7E44}"/>
              </a:ext>
            </a:extLst>
          </p:cNvPr>
          <p:cNvGraphicFramePr>
            <a:graphicFrameLocks noChangeAspect="1"/>
          </p:cNvGraphicFramePr>
          <p:nvPr>
            <p:extLst>
              <p:ext uri="{D42A27DB-BD31-4B8C-83A1-F6EECF244321}">
                <p14:modId xmlns:p14="http://schemas.microsoft.com/office/powerpoint/2010/main" val="1762572964"/>
              </p:ext>
            </p:extLst>
          </p:nvPr>
        </p:nvGraphicFramePr>
        <p:xfrm>
          <a:off x="7148941" y="3826826"/>
          <a:ext cx="2133600" cy="869950"/>
        </p:xfrm>
        <a:graphic>
          <a:graphicData uri="http://schemas.openxmlformats.org/presentationml/2006/ole">
            <mc:AlternateContent xmlns:mc="http://schemas.openxmlformats.org/markup-compatibility/2006">
              <mc:Choice xmlns:v="urn:schemas-microsoft-com:vml" Requires="v">
                <p:oleObj name="Equation" r:id="rId8" imgW="965160" imgH="393480" progId="Equation.DSMT4">
                  <p:embed/>
                </p:oleObj>
              </mc:Choice>
              <mc:Fallback>
                <p:oleObj name="Equation" r:id="rId8" imgW="965160" imgH="393480" progId="Equation.DSMT4">
                  <p:embed/>
                  <p:pic>
                    <p:nvPicPr>
                      <p:cNvPr id="16" name="Object 21">
                        <a:extLst>
                          <a:ext uri="{FF2B5EF4-FFF2-40B4-BE49-F238E27FC236}">
                            <a16:creationId xmlns:a16="http://schemas.microsoft.com/office/drawing/2014/main" id="{CDA6B584-0F41-4DFE-8D61-D69935D3AD1D}"/>
                          </a:ext>
                        </a:extLst>
                      </p:cNvPr>
                      <p:cNvPicPr>
                        <a:picLocks noChangeAspect="1" noChangeArrowheads="1"/>
                      </p:cNvPicPr>
                      <p:nvPr/>
                    </p:nvPicPr>
                    <p:blipFill>
                      <a:blip r:embed="rId9"/>
                      <a:srcRect/>
                      <a:stretch>
                        <a:fillRect/>
                      </a:stretch>
                    </p:blipFill>
                    <p:spPr bwMode="auto">
                      <a:xfrm>
                        <a:off x="7148941" y="3826826"/>
                        <a:ext cx="2133600" cy="869950"/>
                      </a:xfrm>
                      <a:prstGeom prst="rect">
                        <a:avLst/>
                      </a:prstGeom>
                      <a:noFill/>
                      <a:ln>
                        <a:noFill/>
                      </a:ln>
                      <a:effectLst/>
                    </p:spPr>
                  </p:pic>
                </p:oleObj>
              </mc:Fallback>
            </mc:AlternateContent>
          </a:graphicData>
        </a:graphic>
      </p:graphicFrame>
      <p:graphicFrame>
        <p:nvGraphicFramePr>
          <p:cNvPr id="11" name="Object 22">
            <a:extLst>
              <a:ext uri="{FF2B5EF4-FFF2-40B4-BE49-F238E27FC236}">
                <a16:creationId xmlns:a16="http://schemas.microsoft.com/office/drawing/2014/main" id="{29C3F8A6-0769-F109-F682-AA6965E79829}"/>
              </a:ext>
            </a:extLst>
          </p:cNvPr>
          <p:cNvGraphicFramePr>
            <a:graphicFrameLocks noChangeAspect="1"/>
          </p:cNvGraphicFramePr>
          <p:nvPr>
            <p:extLst>
              <p:ext uri="{D42A27DB-BD31-4B8C-83A1-F6EECF244321}">
                <p14:modId xmlns:p14="http://schemas.microsoft.com/office/powerpoint/2010/main" val="2381143241"/>
              </p:ext>
            </p:extLst>
          </p:nvPr>
        </p:nvGraphicFramePr>
        <p:xfrm>
          <a:off x="7145076" y="5124870"/>
          <a:ext cx="2565400" cy="487362"/>
        </p:xfrm>
        <a:graphic>
          <a:graphicData uri="http://schemas.openxmlformats.org/presentationml/2006/ole">
            <mc:AlternateContent xmlns:mc="http://schemas.openxmlformats.org/markup-compatibility/2006">
              <mc:Choice xmlns:v="urn:schemas-microsoft-com:vml" Requires="v">
                <p:oleObj name="Equation" r:id="rId10" imgW="1206360" imgH="228600" progId="Equation.DSMT4">
                  <p:embed/>
                </p:oleObj>
              </mc:Choice>
              <mc:Fallback>
                <p:oleObj name="Equation" r:id="rId10" imgW="1206360" imgH="228600" progId="Equation.DSMT4">
                  <p:embed/>
                  <p:pic>
                    <p:nvPicPr>
                      <p:cNvPr id="17" name="Object 22">
                        <a:extLst>
                          <a:ext uri="{FF2B5EF4-FFF2-40B4-BE49-F238E27FC236}">
                            <a16:creationId xmlns:a16="http://schemas.microsoft.com/office/drawing/2014/main" id="{D0C8FF1B-ECD8-4592-A58F-56B4D97BF532}"/>
                          </a:ext>
                        </a:extLst>
                      </p:cNvPr>
                      <p:cNvPicPr>
                        <a:picLocks noChangeAspect="1" noChangeArrowheads="1"/>
                      </p:cNvPicPr>
                      <p:nvPr/>
                    </p:nvPicPr>
                    <p:blipFill>
                      <a:blip r:embed="rId11"/>
                      <a:srcRect/>
                      <a:stretch>
                        <a:fillRect/>
                      </a:stretch>
                    </p:blipFill>
                    <p:spPr bwMode="auto">
                      <a:xfrm>
                        <a:off x="7145076" y="5124870"/>
                        <a:ext cx="2565400" cy="487362"/>
                      </a:xfrm>
                      <a:prstGeom prst="rect">
                        <a:avLst/>
                      </a:prstGeom>
                      <a:noFill/>
                      <a:ln>
                        <a:noFill/>
                      </a:ln>
                      <a:effectLst/>
                    </p:spPr>
                  </p:pic>
                </p:oleObj>
              </mc:Fallback>
            </mc:AlternateContent>
          </a:graphicData>
        </a:graphic>
      </p:graphicFrame>
      <p:graphicFrame>
        <p:nvGraphicFramePr>
          <p:cNvPr id="12" name="Object 23">
            <a:extLst>
              <a:ext uri="{FF2B5EF4-FFF2-40B4-BE49-F238E27FC236}">
                <a16:creationId xmlns:a16="http://schemas.microsoft.com/office/drawing/2014/main" id="{F6079F10-D76C-E3F2-8C15-61A0D6CCCF89}"/>
              </a:ext>
            </a:extLst>
          </p:cNvPr>
          <p:cNvGraphicFramePr>
            <a:graphicFrameLocks noChangeAspect="1"/>
          </p:cNvGraphicFramePr>
          <p:nvPr>
            <p:extLst>
              <p:ext uri="{D42A27DB-BD31-4B8C-83A1-F6EECF244321}">
                <p14:modId xmlns:p14="http://schemas.microsoft.com/office/powerpoint/2010/main" val="3032328683"/>
              </p:ext>
            </p:extLst>
          </p:nvPr>
        </p:nvGraphicFramePr>
        <p:xfrm>
          <a:off x="9219372" y="3981759"/>
          <a:ext cx="1350921" cy="470340"/>
        </p:xfrm>
        <a:graphic>
          <a:graphicData uri="http://schemas.openxmlformats.org/presentationml/2006/ole">
            <mc:AlternateContent xmlns:mc="http://schemas.openxmlformats.org/markup-compatibility/2006">
              <mc:Choice xmlns:v="urn:schemas-microsoft-com:vml" Requires="v">
                <p:oleObj name="Equation" r:id="rId12" imgW="583947" imgH="203112" progId="Equation.DSMT4">
                  <p:embed/>
                </p:oleObj>
              </mc:Choice>
              <mc:Fallback>
                <p:oleObj name="Equation" r:id="rId12" imgW="583947" imgH="203112" progId="Equation.DSMT4">
                  <p:embed/>
                  <p:pic>
                    <p:nvPicPr>
                      <p:cNvPr id="18" name="Object 23">
                        <a:extLst>
                          <a:ext uri="{FF2B5EF4-FFF2-40B4-BE49-F238E27FC236}">
                            <a16:creationId xmlns:a16="http://schemas.microsoft.com/office/drawing/2014/main" id="{0E798CAB-CDC5-45FA-A2D8-9DD924C92C8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19372" y="3981759"/>
                        <a:ext cx="1350921" cy="470340"/>
                      </a:xfrm>
                      <a:prstGeom prst="rect">
                        <a:avLst/>
                      </a:prstGeom>
                      <a:noFill/>
                      <a:ln>
                        <a:noFill/>
                      </a:ln>
                      <a:effectLst/>
                    </p:spPr>
                  </p:pic>
                </p:oleObj>
              </mc:Fallback>
            </mc:AlternateContent>
          </a:graphicData>
        </a:graphic>
      </p:graphicFrame>
      <p:graphicFrame>
        <p:nvGraphicFramePr>
          <p:cNvPr id="13" name="Object 24">
            <a:extLst>
              <a:ext uri="{FF2B5EF4-FFF2-40B4-BE49-F238E27FC236}">
                <a16:creationId xmlns:a16="http://schemas.microsoft.com/office/drawing/2014/main" id="{FBE05777-AED2-FD9D-A82E-37CF4A04073D}"/>
              </a:ext>
            </a:extLst>
          </p:cNvPr>
          <p:cNvGraphicFramePr>
            <a:graphicFrameLocks noChangeAspect="1"/>
          </p:cNvGraphicFramePr>
          <p:nvPr>
            <p:extLst>
              <p:ext uri="{D42A27DB-BD31-4B8C-83A1-F6EECF244321}">
                <p14:modId xmlns:p14="http://schemas.microsoft.com/office/powerpoint/2010/main" val="2208532877"/>
              </p:ext>
            </p:extLst>
          </p:nvPr>
        </p:nvGraphicFramePr>
        <p:xfrm>
          <a:off x="10660009" y="4988660"/>
          <a:ext cx="748338" cy="859477"/>
        </p:xfrm>
        <a:graphic>
          <a:graphicData uri="http://schemas.openxmlformats.org/presentationml/2006/ole">
            <mc:AlternateContent xmlns:mc="http://schemas.openxmlformats.org/markup-compatibility/2006">
              <mc:Choice xmlns:v="urn:schemas-microsoft-com:vml" Requires="v">
                <p:oleObj name="Equation" r:id="rId14" imgW="342751" imgH="393529" progId="Equation.DSMT4">
                  <p:embed/>
                </p:oleObj>
              </mc:Choice>
              <mc:Fallback>
                <p:oleObj name="Equation" r:id="rId14" imgW="342751" imgH="393529" progId="Equation.DSMT4">
                  <p:embed/>
                  <p:pic>
                    <p:nvPicPr>
                      <p:cNvPr id="19" name="Object 24">
                        <a:extLst>
                          <a:ext uri="{FF2B5EF4-FFF2-40B4-BE49-F238E27FC236}">
                            <a16:creationId xmlns:a16="http://schemas.microsoft.com/office/drawing/2014/main" id="{ACC8E14A-739C-4EA3-82F6-3DF9FDCD213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60009" y="4988660"/>
                        <a:ext cx="748338" cy="859477"/>
                      </a:xfrm>
                      <a:prstGeom prst="rect">
                        <a:avLst/>
                      </a:prstGeom>
                      <a:noFill/>
                      <a:ln>
                        <a:noFill/>
                      </a:ln>
                      <a:effectLst/>
                    </p:spPr>
                  </p:pic>
                </p:oleObj>
              </mc:Fallback>
            </mc:AlternateContent>
          </a:graphicData>
        </a:graphic>
      </p:graphicFrame>
      <p:cxnSp>
        <p:nvCxnSpPr>
          <p:cNvPr id="14" name="Straight Connector 13">
            <a:extLst>
              <a:ext uri="{FF2B5EF4-FFF2-40B4-BE49-F238E27FC236}">
                <a16:creationId xmlns:a16="http://schemas.microsoft.com/office/drawing/2014/main" id="{F5683650-0798-363C-9778-EB1CF57C3425}"/>
              </a:ext>
            </a:extLst>
          </p:cNvPr>
          <p:cNvCxnSpPr/>
          <p:nvPr/>
        </p:nvCxnSpPr>
        <p:spPr bwMode="auto">
          <a:xfrm>
            <a:off x="6543392" y="3833947"/>
            <a:ext cx="0" cy="2667000"/>
          </a:xfrm>
          <a:prstGeom prst="line">
            <a:avLst/>
          </a:prstGeom>
          <a:solidFill>
            <a:srgbClr val="CCECFF"/>
          </a:solidFill>
          <a:ln w="19050" cap="flat" cmpd="sng" algn="ctr">
            <a:solidFill>
              <a:schemeClr val="accent1"/>
            </a:solidFill>
            <a:prstDash val="solid"/>
            <a:round/>
            <a:headEnd type="none" w="med" len="med"/>
            <a:tailEnd type="none" w="med" len="med"/>
          </a:ln>
          <a:effectLst/>
        </p:spPr>
      </p:cxnSp>
      <p:pic>
        <p:nvPicPr>
          <p:cNvPr id="15" name="Picture 14">
            <a:extLst>
              <a:ext uri="{FF2B5EF4-FFF2-40B4-BE49-F238E27FC236}">
                <a16:creationId xmlns:a16="http://schemas.microsoft.com/office/drawing/2014/main" id="{8BD2BF83-E968-B726-0ADF-FCC3C2937A5E}"/>
              </a:ext>
            </a:extLst>
          </p:cNvPr>
          <p:cNvPicPr>
            <a:picLocks noChangeAspect="1"/>
          </p:cNvPicPr>
          <p:nvPr/>
        </p:nvPicPr>
        <p:blipFill>
          <a:blip r:embed="rId16"/>
          <a:stretch>
            <a:fillRect/>
          </a:stretch>
        </p:blipFill>
        <p:spPr>
          <a:xfrm>
            <a:off x="1786465" y="3310207"/>
            <a:ext cx="1470025" cy="1051651"/>
          </a:xfrm>
          <a:prstGeom prst="rect">
            <a:avLst/>
          </a:prstGeom>
        </p:spPr>
      </p:pic>
      <p:pic>
        <p:nvPicPr>
          <p:cNvPr id="16" name="Picture 15">
            <a:extLst>
              <a:ext uri="{FF2B5EF4-FFF2-40B4-BE49-F238E27FC236}">
                <a16:creationId xmlns:a16="http://schemas.microsoft.com/office/drawing/2014/main" id="{013DDB5F-7845-E56C-9D2E-944D5A6E13D8}"/>
              </a:ext>
            </a:extLst>
          </p:cNvPr>
          <p:cNvPicPr>
            <a:picLocks noChangeAspect="1"/>
          </p:cNvPicPr>
          <p:nvPr/>
        </p:nvPicPr>
        <p:blipFill>
          <a:blip r:embed="rId16"/>
          <a:stretch>
            <a:fillRect/>
          </a:stretch>
        </p:blipFill>
        <p:spPr>
          <a:xfrm>
            <a:off x="3227919" y="3449070"/>
            <a:ext cx="1470025" cy="1051651"/>
          </a:xfrm>
          <a:prstGeom prst="rect">
            <a:avLst/>
          </a:prstGeom>
        </p:spPr>
      </p:pic>
      <p:pic>
        <p:nvPicPr>
          <p:cNvPr id="17" name="Picture 16">
            <a:extLst>
              <a:ext uri="{FF2B5EF4-FFF2-40B4-BE49-F238E27FC236}">
                <a16:creationId xmlns:a16="http://schemas.microsoft.com/office/drawing/2014/main" id="{D55AD151-A27B-C20C-C727-6C0A2C314937}"/>
              </a:ext>
            </a:extLst>
          </p:cNvPr>
          <p:cNvPicPr>
            <a:picLocks noChangeAspect="1"/>
          </p:cNvPicPr>
          <p:nvPr/>
        </p:nvPicPr>
        <p:blipFill>
          <a:blip r:embed="rId16"/>
          <a:stretch>
            <a:fillRect/>
          </a:stretch>
        </p:blipFill>
        <p:spPr>
          <a:xfrm>
            <a:off x="2000784" y="5245483"/>
            <a:ext cx="1622462" cy="787283"/>
          </a:xfrm>
          <a:prstGeom prst="rect">
            <a:avLst/>
          </a:prstGeom>
        </p:spPr>
      </p:pic>
      <p:pic>
        <p:nvPicPr>
          <p:cNvPr id="18" name="Picture 17">
            <a:extLst>
              <a:ext uri="{FF2B5EF4-FFF2-40B4-BE49-F238E27FC236}">
                <a16:creationId xmlns:a16="http://schemas.microsoft.com/office/drawing/2014/main" id="{D84B975F-3856-6FAE-A7D4-728BED710800}"/>
              </a:ext>
            </a:extLst>
          </p:cNvPr>
          <p:cNvPicPr>
            <a:picLocks noChangeAspect="1"/>
          </p:cNvPicPr>
          <p:nvPr/>
        </p:nvPicPr>
        <p:blipFill>
          <a:blip r:embed="rId16"/>
          <a:stretch>
            <a:fillRect/>
          </a:stretch>
        </p:blipFill>
        <p:spPr>
          <a:xfrm>
            <a:off x="3595288" y="5256213"/>
            <a:ext cx="1018558" cy="787283"/>
          </a:xfrm>
          <a:prstGeom prst="rect">
            <a:avLst/>
          </a:prstGeom>
        </p:spPr>
      </p:pic>
      <p:pic>
        <p:nvPicPr>
          <p:cNvPr id="19" name="Picture 18">
            <a:extLst>
              <a:ext uri="{FF2B5EF4-FFF2-40B4-BE49-F238E27FC236}">
                <a16:creationId xmlns:a16="http://schemas.microsoft.com/office/drawing/2014/main" id="{2556D3D9-3C05-3E4C-3745-BD7F1FE21899}"/>
              </a:ext>
            </a:extLst>
          </p:cNvPr>
          <p:cNvPicPr>
            <a:picLocks noChangeAspect="1"/>
          </p:cNvPicPr>
          <p:nvPr/>
        </p:nvPicPr>
        <p:blipFill>
          <a:blip r:embed="rId16"/>
          <a:stretch>
            <a:fillRect/>
          </a:stretch>
        </p:blipFill>
        <p:spPr>
          <a:xfrm>
            <a:off x="4662088" y="5233189"/>
            <a:ext cx="1018558" cy="787283"/>
          </a:xfrm>
          <a:prstGeom prst="rect">
            <a:avLst/>
          </a:prstGeom>
        </p:spPr>
      </p:pic>
      <p:sp>
        <p:nvSpPr>
          <p:cNvPr id="20" name="TextBox 19">
            <a:extLst>
              <a:ext uri="{FF2B5EF4-FFF2-40B4-BE49-F238E27FC236}">
                <a16:creationId xmlns:a16="http://schemas.microsoft.com/office/drawing/2014/main" id="{67F75137-67F1-69B9-E627-3D0A0795B0CC}"/>
              </a:ext>
            </a:extLst>
          </p:cNvPr>
          <p:cNvSpPr txBox="1"/>
          <p:nvPr/>
        </p:nvSpPr>
        <p:spPr>
          <a:xfrm>
            <a:off x="235178" y="2767347"/>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23" name="TextBox 22">
            <a:extLst>
              <a:ext uri="{FF2B5EF4-FFF2-40B4-BE49-F238E27FC236}">
                <a16:creationId xmlns:a16="http://schemas.microsoft.com/office/drawing/2014/main" id="{0345A89A-7319-620C-7BA3-DD9F9343EECB}"/>
              </a:ext>
            </a:extLst>
          </p:cNvPr>
          <p:cNvSpPr txBox="1"/>
          <p:nvPr/>
        </p:nvSpPr>
        <p:spPr>
          <a:xfrm>
            <a:off x="1013638" y="4557773"/>
            <a:ext cx="4304255" cy="430887"/>
          </a:xfrm>
          <a:prstGeom prst="rect">
            <a:avLst/>
          </a:prstGeom>
          <a:noFill/>
        </p:spPr>
        <p:txBody>
          <a:bodyPr wrap="square">
            <a:spAutoFit/>
          </a:bodyPr>
          <a:lstStyle/>
          <a:p>
            <a:r>
              <a:rPr lang="en-US" sz="2200" b="1" i="0" u="none" strike="noStrike" baseline="0" dirty="0">
                <a:solidFill>
                  <a:srgbClr val="FF0D00"/>
                </a:solidFill>
                <a:latin typeface="Times New Roman" panose="02020603050405020304" pitchFamily="18" charset="0"/>
                <a:cs typeface="Times New Roman" panose="02020603050405020304" pitchFamily="18" charset="0"/>
              </a:rPr>
              <a:t>The Power Rule (General Version)</a:t>
            </a:r>
            <a:endParaRPr lang="en-US" sz="2200" dirty="0">
              <a:latin typeface="Times New Roman" panose="02020603050405020304" pitchFamily="18" charset="0"/>
              <a:cs typeface="Times New Roman" panose="02020603050405020304" pitchFamily="18" charset="0"/>
            </a:endParaRPr>
          </a:p>
        </p:txBody>
      </p:sp>
      <p:graphicFrame>
        <p:nvGraphicFramePr>
          <p:cNvPr id="24" name="Object 22">
            <a:extLst>
              <a:ext uri="{FF2B5EF4-FFF2-40B4-BE49-F238E27FC236}">
                <a16:creationId xmlns:a16="http://schemas.microsoft.com/office/drawing/2014/main" id="{9246B2BE-F3D8-B3D3-B59A-399EC27B03CC}"/>
              </a:ext>
            </a:extLst>
          </p:cNvPr>
          <p:cNvGraphicFramePr>
            <a:graphicFrameLocks noChangeAspect="1"/>
          </p:cNvGraphicFramePr>
          <p:nvPr>
            <p:extLst>
              <p:ext uri="{D42A27DB-BD31-4B8C-83A1-F6EECF244321}">
                <p14:modId xmlns:p14="http://schemas.microsoft.com/office/powerpoint/2010/main" val="26710867"/>
              </p:ext>
            </p:extLst>
          </p:nvPr>
        </p:nvGraphicFramePr>
        <p:xfrm>
          <a:off x="9620653" y="5152650"/>
          <a:ext cx="1052512" cy="431800"/>
        </p:xfrm>
        <a:graphic>
          <a:graphicData uri="http://schemas.openxmlformats.org/presentationml/2006/ole">
            <mc:AlternateContent xmlns:mc="http://schemas.openxmlformats.org/markup-compatibility/2006">
              <mc:Choice xmlns:v="urn:schemas-microsoft-com:vml" Requires="v">
                <p:oleObj name="Equation" r:id="rId17" imgW="495000" imgH="203040" progId="Equation.DSMT4">
                  <p:embed/>
                </p:oleObj>
              </mc:Choice>
              <mc:Fallback>
                <p:oleObj name="Equation" r:id="rId17" imgW="495000" imgH="203040" progId="Equation.DSMT4">
                  <p:embed/>
                  <p:pic>
                    <p:nvPicPr>
                      <p:cNvPr id="11" name="Object 22">
                        <a:extLst>
                          <a:ext uri="{FF2B5EF4-FFF2-40B4-BE49-F238E27FC236}">
                            <a16:creationId xmlns:a16="http://schemas.microsoft.com/office/drawing/2014/main" id="{29C3F8A6-0769-F109-F682-AA6965E79829}"/>
                          </a:ext>
                        </a:extLst>
                      </p:cNvPr>
                      <p:cNvPicPr>
                        <a:picLocks noChangeAspect="1" noChangeArrowheads="1"/>
                      </p:cNvPicPr>
                      <p:nvPr/>
                    </p:nvPicPr>
                    <p:blipFill>
                      <a:blip r:embed="rId18"/>
                      <a:srcRect/>
                      <a:stretch>
                        <a:fillRect/>
                      </a:stretch>
                    </p:blipFill>
                    <p:spPr bwMode="auto">
                      <a:xfrm>
                        <a:off x="9620653" y="5152650"/>
                        <a:ext cx="1052512" cy="431800"/>
                      </a:xfrm>
                      <a:prstGeom prst="rect">
                        <a:avLst/>
                      </a:prstGeom>
                      <a:noFill/>
                      <a:ln>
                        <a:noFill/>
                      </a:ln>
                      <a:effectLst/>
                    </p:spPr>
                  </p:pic>
                </p:oleObj>
              </mc:Fallback>
            </mc:AlternateContent>
          </a:graphicData>
        </a:graphic>
      </p:graphicFrame>
      <p:sp>
        <p:nvSpPr>
          <p:cNvPr id="25" name="TextBox 24">
            <a:extLst>
              <a:ext uri="{FF2B5EF4-FFF2-40B4-BE49-F238E27FC236}">
                <a16:creationId xmlns:a16="http://schemas.microsoft.com/office/drawing/2014/main" id="{B486F615-843F-07A8-8098-9D1951F4917A}"/>
              </a:ext>
            </a:extLst>
          </p:cNvPr>
          <p:cNvSpPr txBox="1"/>
          <p:nvPr/>
        </p:nvSpPr>
        <p:spPr>
          <a:xfrm>
            <a:off x="1727263" y="2795956"/>
            <a:ext cx="1788830" cy="430887"/>
          </a:xfrm>
          <a:prstGeom prst="rect">
            <a:avLst/>
          </a:prstGeom>
          <a:noFill/>
        </p:spPr>
        <p:txBody>
          <a:bodyPr wrap="square">
            <a:spAutoFit/>
          </a:bodyPr>
          <a:lstStyle/>
          <a:p>
            <a:r>
              <a:rPr lang="en-US" sz="2200" b="0" i="0" u="none" strike="noStrike" baseline="0" dirty="0">
                <a:latin typeface="TimesLTStd-Roman"/>
              </a:rPr>
              <a:t>Differentiate:</a:t>
            </a:r>
            <a:endParaRPr lang="en-US" sz="2200" dirty="0"/>
          </a:p>
        </p:txBody>
      </p:sp>
    </p:spTree>
    <p:extLst>
      <p:ext uri="{BB962C8B-B14F-4D97-AF65-F5344CB8AC3E}">
        <p14:creationId xmlns:p14="http://schemas.microsoft.com/office/powerpoint/2010/main" val="3594387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2000"/>
                                        <p:tgtEl>
                                          <p:spTgt spid="23"/>
                                        </p:tgtEl>
                                      </p:cBhvr>
                                    </p:animEffect>
                                    <p:anim calcmode="lin" valueType="num">
                                      <p:cBhvr>
                                        <p:cTn id="51" dur="2000" fill="hold"/>
                                        <p:tgtEl>
                                          <p:spTgt spid="23"/>
                                        </p:tgtEl>
                                        <p:attrNameLst>
                                          <p:attrName>ppt_w</p:attrName>
                                        </p:attrNameLst>
                                      </p:cBhvr>
                                      <p:tavLst>
                                        <p:tav tm="0" fmla="#ppt_w*sin(2.5*pi*$)">
                                          <p:val>
                                            <p:fltVal val="0"/>
                                          </p:val>
                                        </p:tav>
                                        <p:tav tm="100000">
                                          <p:val>
                                            <p:fltVal val="1"/>
                                          </p:val>
                                        </p:tav>
                                      </p:tavLst>
                                    </p:anim>
                                    <p:anim calcmode="lin" valueType="num">
                                      <p:cBhvr>
                                        <p:cTn id="52"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7"/>
                                        </p:tgtEl>
                                      </p:cBhvr>
                                    </p:animEffect>
                                    <p:set>
                                      <p:cBhvr>
                                        <p:cTn id="62" dur="1" fill="hold">
                                          <p:stCondLst>
                                            <p:cond delay="499"/>
                                          </p:stCondLst>
                                        </p:cTn>
                                        <p:tgtEl>
                                          <p:spTgt spid="1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8"/>
                                        </p:tgtEl>
                                      </p:cBhvr>
                                    </p:animEffect>
                                    <p:set>
                                      <p:cBhvr>
                                        <p:cTn id="67" dur="1" fill="hold">
                                          <p:stCondLst>
                                            <p:cond delay="499"/>
                                          </p:stCondLst>
                                        </p:cTn>
                                        <p:tgtEl>
                                          <p:spTgt spid="1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9"/>
                                        </p:tgtEl>
                                      </p:cBhvr>
                                    </p:animEffect>
                                    <p:set>
                                      <p:cBhvr>
                                        <p:cTn id="72" dur="1" fill="hold">
                                          <p:stCondLst>
                                            <p:cond delay="499"/>
                                          </p:stCondLst>
                                        </p:cTn>
                                        <p:tgtEl>
                                          <p:spTgt spid="1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1000"/>
                                        <p:tgtEl>
                                          <p:spTgt spid="14"/>
                                        </p:tgtEl>
                                      </p:cBhvr>
                                    </p:animEffect>
                                    <p:anim calcmode="lin" valueType="num">
                                      <p:cBhvr>
                                        <p:cTn id="78" dur="1000" fill="hold"/>
                                        <p:tgtEl>
                                          <p:spTgt spid="14"/>
                                        </p:tgtEl>
                                        <p:attrNameLst>
                                          <p:attrName>ppt_x</p:attrName>
                                        </p:attrNameLst>
                                      </p:cBhvr>
                                      <p:tavLst>
                                        <p:tav tm="0">
                                          <p:val>
                                            <p:strVal val="#ppt_x"/>
                                          </p:val>
                                        </p:tav>
                                        <p:tav tm="100000">
                                          <p:val>
                                            <p:strVal val="#ppt_x"/>
                                          </p:val>
                                        </p:tav>
                                      </p:tavLst>
                                    </p:anim>
                                    <p:anim calcmode="lin" valueType="num">
                                      <p:cBhvr>
                                        <p:cTn id="7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500"/>
                                        <p:tgtEl>
                                          <p:spTgt spid="10"/>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fade">
                                      <p:cBhvr>
                                        <p:cTn id="89" dur="500"/>
                                        <p:tgtEl>
                                          <p:spTgt spid="1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fade">
                                      <p:cBhvr>
                                        <p:cTn id="94" dur="500"/>
                                        <p:tgtEl>
                                          <p:spTgt spid="11"/>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500"/>
                                        <p:tgtEl>
                                          <p:spTgt spid="24"/>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13"/>
                                        </p:tgtEl>
                                        <p:attrNameLst>
                                          <p:attrName>style.visibility</p:attrName>
                                        </p:attrNameLst>
                                      </p:cBhvr>
                                      <p:to>
                                        <p:strVal val="visible"/>
                                      </p:to>
                                    </p:set>
                                    <p:animEffect transition="in" filter="fade">
                                      <p:cBhvr>
                                        <p:cTn id="10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20" grpId="0" animBg="1"/>
      <p:bldP spid="23"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8">
            <a:extLst>
              <a:ext uri="{FF2B5EF4-FFF2-40B4-BE49-F238E27FC236}">
                <a16:creationId xmlns:a16="http://schemas.microsoft.com/office/drawing/2014/main" id="{18694EED-3173-D925-C5C7-0DFBC8C20AB6}"/>
              </a:ext>
            </a:extLst>
          </p:cNvPr>
          <p:cNvGrpSpPr>
            <a:grpSpLocks/>
          </p:cNvGrpSpPr>
          <p:nvPr/>
        </p:nvGrpSpPr>
        <p:grpSpPr bwMode="auto">
          <a:xfrm>
            <a:off x="1465571" y="726083"/>
            <a:ext cx="5035550" cy="985954"/>
            <a:chOff x="-194" y="528"/>
            <a:chExt cx="3460" cy="720"/>
          </a:xfrm>
        </p:grpSpPr>
        <p:sp>
          <p:nvSpPr>
            <p:cNvPr id="3" name="Rectangle 15">
              <a:extLst>
                <a:ext uri="{FF2B5EF4-FFF2-40B4-BE49-F238E27FC236}">
                  <a16:creationId xmlns:a16="http://schemas.microsoft.com/office/drawing/2014/main" id="{C33C1377-0DFE-0CFD-11CE-51E088004C2F}"/>
                </a:ext>
              </a:extLst>
            </p:cNvPr>
            <p:cNvSpPr>
              <a:spLocks noChangeArrowheads="1"/>
            </p:cNvSpPr>
            <p:nvPr/>
          </p:nvSpPr>
          <p:spPr bwMode="auto">
            <a:xfrm>
              <a:off x="-192" y="528"/>
              <a:ext cx="3456" cy="720"/>
            </a:xfrm>
            <a:prstGeom prst="rect">
              <a:avLst/>
            </a:prstGeom>
            <a:solidFill>
              <a:srgbClr val="FFFF99"/>
            </a:solidFill>
            <a:ln w="9525">
              <a:solidFill>
                <a:srgbClr val="FF33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aphicFrame>
          <p:nvGraphicFramePr>
            <p:cNvPr id="5" name="Object 25">
              <a:extLst>
                <a:ext uri="{FF2B5EF4-FFF2-40B4-BE49-F238E27FC236}">
                  <a16:creationId xmlns:a16="http://schemas.microsoft.com/office/drawing/2014/main" id="{18CCEBD1-6F99-CA6C-AEBD-83EA4EB82606}"/>
                </a:ext>
              </a:extLst>
            </p:cNvPr>
            <p:cNvGraphicFramePr>
              <a:graphicFrameLocks noChangeAspect="1"/>
            </p:cNvGraphicFramePr>
            <p:nvPr/>
          </p:nvGraphicFramePr>
          <p:xfrm>
            <a:off x="-194" y="576"/>
            <a:ext cx="3460" cy="589"/>
          </p:xfrm>
          <a:graphic>
            <a:graphicData uri="http://schemas.openxmlformats.org/presentationml/2006/ole">
              <mc:AlternateContent xmlns:mc="http://schemas.openxmlformats.org/markup-compatibility/2006">
                <mc:Choice xmlns:v="urn:schemas-microsoft-com:vml" Requires="v">
                  <p:oleObj name="Equation" r:id="rId2" imgW="2311400" imgH="393700" progId="Equation.DSMT4">
                    <p:embed/>
                  </p:oleObj>
                </mc:Choice>
                <mc:Fallback>
                  <p:oleObj name="Equation" r:id="rId2" imgW="2311400" imgH="393700" progId="Equation.DSMT4">
                    <p:embed/>
                    <p:pic>
                      <p:nvPicPr>
                        <p:cNvPr id="7" name="Object 25">
                          <a:extLst>
                            <a:ext uri="{FF2B5EF4-FFF2-40B4-BE49-F238E27FC236}">
                              <a16:creationId xmlns:a16="http://schemas.microsoft.com/office/drawing/2014/main" id="{941C88BC-5137-404D-84CB-F4F519077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 y="576"/>
                          <a:ext cx="3460" cy="5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6" name="Group 27">
            <a:extLst>
              <a:ext uri="{FF2B5EF4-FFF2-40B4-BE49-F238E27FC236}">
                <a16:creationId xmlns:a16="http://schemas.microsoft.com/office/drawing/2014/main" id="{D5834D33-A0F4-79FB-2899-37E336C020B3}"/>
              </a:ext>
            </a:extLst>
          </p:cNvPr>
          <p:cNvGrpSpPr>
            <a:grpSpLocks/>
          </p:cNvGrpSpPr>
          <p:nvPr/>
        </p:nvGrpSpPr>
        <p:grpSpPr bwMode="auto">
          <a:xfrm>
            <a:off x="7186921" y="721437"/>
            <a:ext cx="2590800" cy="1066800"/>
            <a:chOff x="7467600" y="685800"/>
            <a:chExt cx="2819400" cy="1143000"/>
          </a:xfrm>
        </p:grpSpPr>
        <p:sp>
          <p:nvSpPr>
            <p:cNvPr id="7" name="Rectangle 15">
              <a:extLst>
                <a:ext uri="{FF2B5EF4-FFF2-40B4-BE49-F238E27FC236}">
                  <a16:creationId xmlns:a16="http://schemas.microsoft.com/office/drawing/2014/main" id="{D7AEDF5F-256B-A161-EC04-E3ED5E283939}"/>
                </a:ext>
              </a:extLst>
            </p:cNvPr>
            <p:cNvSpPr>
              <a:spLocks noChangeArrowheads="1"/>
            </p:cNvSpPr>
            <p:nvPr/>
          </p:nvSpPr>
          <p:spPr bwMode="auto">
            <a:xfrm>
              <a:off x="7467600" y="685800"/>
              <a:ext cx="2819400" cy="1143000"/>
            </a:xfrm>
            <a:prstGeom prst="rect">
              <a:avLst/>
            </a:prstGeom>
            <a:solidFill>
              <a:srgbClr val="FFFF99"/>
            </a:solidFill>
            <a:ln w="9525">
              <a:solidFill>
                <a:srgbClr val="FF33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aphicFrame>
          <p:nvGraphicFramePr>
            <p:cNvPr id="8" name="Object 26">
              <a:extLst>
                <a:ext uri="{FF2B5EF4-FFF2-40B4-BE49-F238E27FC236}">
                  <a16:creationId xmlns:a16="http://schemas.microsoft.com/office/drawing/2014/main" id="{EDA61B23-920F-65D2-F154-35129D15A13E}"/>
                </a:ext>
              </a:extLst>
            </p:cNvPr>
            <p:cNvGraphicFramePr>
              <a:graphicFrameLocks noChangeAspect="1"/>
            </p:cNvGraphicFramePr>
            <p:nvPr/>
          </p:nvGraphicFramePr>
          <p:xfrm>
            <a:off x="7589838" y="852488"/>
            <a:ext cx="2655888" cy="754063"/>
          </p:xfrm>
          <a:graphic>
            <a:graphicData uri="http://schemas.openxmlformats.org/presentationml/2006/ole">
              <mc:AlternateContent xmlns:mc="http://schemas.openxmlformats.org/markup-compatibility/2006">
                <mc:Choice xmlns:v="urn:schemas-microsoft-com:vml" Requires="v">
                  <p:oleObj name="Equation" r:id="rId4" imgW="1117115" imgH="317362" progId="Equation.DSMT4">
                    <p:embed/>
                  </p:oleObj>
                </mc:Choice>
                <mc:Fallback>
                  <p:oleObj name="Equation" r:id="rId4" imgW="1117115" imgH="317362" progId="Equation.DSMT4">
                    <p:embed/>
                    <p:pic>
                      <p:nvPicPr>
                        <p:cNvPr id="18" name="Object 26">
                          <a:extLst>
                            <a:ext uri="{FF2B5EF4-FFF2-40B4-BE49-F238E27FC236}">
                              <a16:creationId xmlns:a16="http://schemas.microsoft.com/office/drawing/2014/main" id="{BD808705-F240-41C5-B9FA-48C6F7D1FD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9838" y="852488"/>
                          <a:ext cx="2655888"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9" name="Text Box 11">
            <a:extLst>
              <a:ext uri="{FF2B5EF4-FFF2-40B4-BE49-F238E27FC236}">
                <a16:creationId xmlns:a16="http://schemas.microsoft.com/office/drawing/2014/main" id="{CA0D86AB-BCF5-DF46-01EC-77060B4F3BB2}"/>
              </a:ext>
            </a:extLst>
          </p:cNvPr>
          <p:cNvSpPr txBox="1">
            <a:spLocks noChangeArrowheads="1"/>
          </p:cNvSpPr>
          <p:nvPr/>
        </p:nvSpPr>
        <p:spPr bwMode="auto">
          <a:xfrm>
            <a:off x="228600" y="152400"/>
            <a:ext cx="367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dirty="0">
                <a:solidFill>
                  <a:srgbClr val="FF3300"/>
                </a:solidFill>
              </a:rPr>
              <a:t>Sum and Difference Rules</a:t>
            </a:r>
          </a:p>
        </p:txBody>
      </p:sp>
      <p:sp>
        <p:nvSpPr>
          <p:cNvPr id="10" name="TextBox 9">
            <a:extLst>
              <a:ext uri="{FF2B5EF4-FFF2-40B4-BE49-F238E27FC236}">
                <a16:creationId xmlns:a16="http://schemas.microsoft.com/office/drawing/2014/main" id="{C32B864D-63FF-1CA3-067A-BEFAE110597D}"/>
              </a:ext>
            </a:extLst>
          </p:cNvPr>
          <p:cNvSpPr txBox="1"/>
          <p:nvPr/>
        </p:nvSpPr>
        <p:spPr>
          <a:xfrm>
            <a:off x="1624329" y="1963568"/>
            <a:ext cx="1788830" cy="430887"/>
          </a:xfrm>
          <a:prstGeom prst="rect">
            <a:avLst/>
          </a:prstGeom>
          <a:noFill/>
        </p:spPr>
        <p:txBody>
          <a:bodyPr wrap="square">
            <a:spAutoFit/>
          </a:bodyPr>
          <a:lstStyle/>
          <a:p>
            <a:r>
              <a:rPr lang="en-US" sz="2200" b="0" i="0" u="none" strike="noStrike" baseline="0" dirty="0">
                <a:latin typeface="TimesLTStd-Roman"/>
              </a:rPr>
              <a:t>Differentiate:</a:t>
            </a:r>
            <a:endParaRPr lang="en-US" sz="2200" dirty="0"/>
          </a:p>
        </p:txBody>
      </p:sp>
      <p:sp>
        <p:nvSpPr>
          <p:cNvPr id="11" name="TextBox 10">
            <a:extLst>
              <a:ext uri="{FF2B5EF4-FFF2-40B4-BE49-F238E27FC236}">
                <a16:creationId xmlns:a16="http://schemas.microsoft.com/office/drawing/2014/main" id="{B1913257-DB76-73B9-94F9-7FDFBCE24FDE}"/>
              </a:ext>
            </a:extLst>
          </p:cNvPr>
          <p:cNvSpPr txBox="1"/>
          <p:nvPr/>
        </p:nvSpPr>
        <p:spPr>
          <a:xfrm>
            <a:off x="228600" y="1937256"/>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graphicFrame>
        <p:nvGraphicFramePr>
          <p:cNvPr id="12" name="Object 14">
            <a:extLst>
              <a:ext uri="{FF2B5EF4-FFF2-40B4-BE49-F238E27FC236}">
                <a16:creationId xmlns:a16="http://schemas.microsoft.com/office/drawing/2014/main" id="{E98E777B-F156-2BC7-927E-F7C4A96B6093}"/>
              </a:ext>
            </a:extLst>
          </p:cNvPr>
          <p:cNvGraphicFramePr>
            <a:graphicFrameLocks noChangeAspect="1"/>
          </p:cNvGraphicFramePr>
          <p:nvPr>
            <p:extLst>
              <p:ext uri="{D42A27DB-BD31-4B8C-83A1-F6EECF244321}">
                <p14:modId xmlns:p14="http://schemas.microsoft.com/office/powerpoint/2010/main" val="227162334"/>
              </p:ext>
            </p:extLst>
          </p:nvPr>
        </p:nvGraphicFramePr>
        <p:xfrm>
          <a:off x="298450" y="2565400"/>
          <a:ext cx="2112963" cy="474663"/>
        </p:xfrm>
        <a:graphic>
          <a:graphicData uri="http://schemas.openxmlformats.org/presentationml/2006/ole">
            <mc:AlternateContent xmlns:mc="http://schemas.openxmlformats.org/markup-compatibility/2006">
              <mc:Choice xmlns:v="urn:schemas-microsoft-com:vml" Requires="v">
                <p:oleObj name="Equation" r:id="rId6" imgW="1015920" imgH="228600" progId="Equation.DSMT4">
                  <p:embed/>
                </p:oleObj>
              </mc:Choice>
              <mc:Fallback>
                <p:oleObj name="Equation" r:id="rId6" imgW="1015920" imgH="228600" progId="Equation.DSMT4">
                  <p:embed/>
                  <p:pic>
                    <p:nvPicPr>
                      <p:cNvPr id="8" name="Object 14">
                        <a:extLst>
                          <a:ext uri="{FF2B5EF4-FFF2-40B4-BE49-F238E27FC236}">
                            <a16:creationId xmlns:a16="http://schemas.microsoft.com/office/drawing/2014/main" id="{F03D84EE-E424-402C-BFFC-11210006A9E5}"/>
                          </a:ext>
                        </a:extLst>
                      </p:cNvPr>
                      <p:cNvPicPr>
                        <a:picLocks noChangeAspect="1" noChangeArrowheads="1"/>
                      </p:cNvPicPr>
                      <p:nvPr/>
                    </p:nvPicPr>
                    <p:blipFill>
                      <a:blip r:embed="rId7"/>
                      <a:srcRect/>
                      <a:stretch>
                        <a:fillRect/>
                      </a:stretch>
                    </p:blipFill>
                    <p:spPr bwMode="auto">
                      <a:xfrm>
                        <a:off x="298450" y="2565400"/>
                        <a:ext cx="2112963" cy="474663"/>
                      </a:xfrm>
                      <a:prstGeom prst="rect">
                        <a:avLst/>
                      </a:prstGeom>
                      <a:noFill/>
                      <a:ln>
                        <a:noFill/>
                      </a:ln>
                      <a:effectLst/>
                    </p:spPr>
                  </p:pic>
                </p:oleObj>
              </mc:Fallback>
            </mc:AlternateContent>
          </a:graphicData>
        </a:graphic>
      </p:graphicFrame>
      <p:graphicFrame>
        <p:nvGraphicFramePr>
          <p:cNvPr id="13" name="Object 16">
            <a:extLst>
              <a:ext uri="{FF2B5EF4-FFF2-40B4-BE49-F238E27FC236}">
                <a16:creationId xmlns:a16="http://schemas.microsoft.com/office/drawing/2014/main" id="{5F41980D-3774-E6A4-2B69-78D1AC807AC1}"/>
              </a:ext>
            </a:extLst>
          </p:cNvPr>
          <p:cNvGraphicFramePr>
            <a:graphicFrameLocks noChangeAspect="1"/>
          </p:cNvGraphicFramePr>
          <p:nvPr>
            <p:extLst>
              <p:ext uri="{D42A27DB-BD31-4B8C-83A1-F6EECF244321}">
                <p14:modId xmlns:p14="http://schemas.microsoft.com/office/powerpoint/2010/main" val="346951397"/>
              </p:ext>
            </p:extLst>
          </p:nvPr>
        </p:nvGraphicFramePr>
        <p:xfrm>
          <a:off x="2775601" y="2565400"/>
          <a:ext cx="2693987" cy="452437"/>
        </p:xfrm>
        <a:graphic>
          <a:graphicData uri="http://schemas.openxmlformats.org/presentationml/2006/ole">
            <mc:AlternateContent xmlns:mc="http://schemas.openxmlformats.org/markup-compatibility/2006">
              <mc:Choice xmlns:v="urn:schemas-microsoft-com:vml" Requires="v">
                <p:oleObj name="Equation" r:id="rId8" imgW="1358640" imgH="228600" progId="Equation.DSMT4">
                  <p:embed/>
                </p:oleObj>
              </mc:Choice>
              <mc:Fallback>
                <p:oleObj name="Equation" r:id="rId8" imgW="1358640" imgH="228600" progId="Equation.DSMT4">
                  <p:embed/>
                  <p:pic>
                    <p:nvPicPr>
                      <p:cNvPr id="10" name="Object 16">
                        <a:extLst>
                          <a:ext uri="{FF2B5EF4-FFF2-40B4-BE49-F238E27FC236}">
                            <a16:creationId xmlns:a16="http://schemas.microsoft.com/office/drawing/2014/main" id="{32644A6D-DD23-4EF4-91ED-D22EB7231754}"/>
                          </a:ext>
                        </a:extLst>
                      </p:cNvPr>
                      <p:cNvPicPr>
                        <a:picLocks noChangeAspect="1" noChangeArrowheads="1"/>
                      </p:cNvPicPr>
                      <p:nvPr/>
                    </p:nvPicPr>
                    <p:blipFill>
                      <a:blip r:embed="rId9"/>
                      <a:srcRect/>
                      <a:stretch>
                        <a:fillRect/>
                      </a:stretch>
                    </p:blipFill>
                    <p:spPr bwMode="auto">
                      <a:xfrm>
                        <a:off x="2775601" y="2565400"/>
                        <a:ext cx="2693987" cy="452437"/>
                      </a:xfrm>
                      <a:prstGeom prst="rect">
                        <a:avLst/>
                      </a:prstGeom>
                      <a:noFill/>
                      <a:ln>
                        <a:noFill/>
                      </a:ln>
                      <a:effectLst/>
                    </p:spPr>
                  </p:pic>
                </p:oleObj>
              </mc:Fallback>
            </mc:AlternateContent>
          </a:graphicData>
        </a:graphic>
      </p:graphicFrame>
      <p:graphicFrame>
        <p:nvGraphicFramePr>
          <p:cNvPr id="14" name="Object 19">
            <a:extLst>
              <a:ext uri="{FF2B5EF4-FFF2-40B4-BE49-F238E27FC236}">
                <a16:creationId xmlns:a16="http://schemas.microsoft.com/office/drawing/2014/main" id="{3B78EC6F-50A7-2D23-5473-BE94DE52DC3A}"/>
              </a:ext>
            </a:extLst>
          </p:cNvPr>
          <p:cNvGraphicFramePr>
            <a:graphicFrameLocks noChangeAspect="1"/>
          </p:cNvGraphicFramePr>
          <p:nvPr>
            <p:extLst>
              <p:ext uri="{D42A27DB-BD31-4B8C-83A1-F6EECF244321}">
                <p14:modId xmlns:p14="http://schemas.microsoft.com/office/powerpoint/2010/main" val="757588813"/>
              </p:ext>
            </p:extLst>
          </p:nvPr>
        </p:nvGraphicFramePr>
        <p:xfrm>
          <a:off x="5879893" y="2376488"/>
          <a:ext cx="3616325" cy="784225"/>
        </p:xfrm>
        <a:graphic>
          <a:graphicData uri="http://schemas.openxmlformats.org/presentationml/2006/ole">
            <mc:AlternateContent xmlns:mc="http://schemas.openxmlformats.org/markup-compatibility/2006">
              <mc:Choice xmlns:v="urn:schemas-microsoft-com:vml" Requires="v">
                <p:oleObj name="Equation" r:id="rId10" imgW="1815840" imgH="393480" progId="Equation.DSMT4">
                  <p:embed/>
                </p:oleObj>
              </mc:Choice>
              <mc:Fallback>
                <p:oleObj name="Equation" r:id="rId10" imgW="1815840" imgH="393480" progId="Equation.DSMT4">
                  <p:embed/>
                  <p:pic>
                    <p:nvPicPr>
                      <p:cNvPr id="13" name="Object 19">
                        <a:extLst>
                          <a:ext uri="{FF2B5EF4-FFF2-40B4-BE49-F238E27FC236}">
                            <a16:creationId xmlns:a16="http://schemas.microsoft.com/office/drawing/2014/main" id="{649F244A-AFFE-4726-81F8-AB15EEE4092D}"/>
                          </a:ext>
                        </a:extLst>
                      </p:cNvPr>
                      <p:cNvPicPr>
                        <a:picLocks noChangeAspect="1" noChangeArrowheads="1"/>
                      </p:cNvPicPr>
                      <p:nvPr/>
                    </p:nvPicPr>
                    <p:blipFill>
                      <a:blip r:embed="rId11"/>
                      <a:srcRect/>
                      <a:stretch>
                        <a:fillRect/>
                      </a:stretch>
                    </p:blipFill>
                    <p:spPr bwMode="auto">
                      <a:xfrm>
                        <a:off x="5879893" y="2376488"/>
                        <a:ext cx="3616325" cy="784225"/>
                      </a:xfrm>
                      <a:prstGeom prst="rect">
                        <a:avLst/>
                      </a:prstGeom>
                      <a:noFill/>
                      <a:ln>
                        <a:noFill/>
                      </a:ln>
                      <a:effectLst/>
                    </p:spPr>
                  </p:pic>
                </p:oleObj>
              </mc:Fallback>
            </mc:AlternateContent>
          </a:graphicData>
        </a:graphic>
      </p:graphicFrame>
      <p:sp>
        <p:nvSpPr>
          <p:cNvPr id="15" name="Text Box 9">
            <a:extLst>
              <a:ext uri="{FF2B5EF4-FFF2-40B4-BE49-F238E27FC236}">
                <a16:creationId xmlns:a16="http://schemas.microsoft.com/office/drawing/2014/main" id="{8EE2C048-D59E-4F9C-6965-F188029EDFE4}"/>
              </a:ext>
            </a:extLst>
          </p:cNvPr>
          <p:cNvSpPr txBox="1">
            <a:spLocks noChangeArrowheads="1"/>
          </p:cNvSpPr>
          <p:nvPr/>
        </p:nvSpPr>
        <p:spPr bwMode="auto">
          <a:xfrm>
            <a:off x="228600" y="3160713"/>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aphicFrame>
        <p:nvGraphicFramePr>
          <p:cNvPr id="16" name="Object 14">
            <a:extLst>
              <a:ext uri="{FF2B5EF4-FFF2-40B4-BE49-F238E27FC236}">
                <a16:creationId xmlns:a16="http://schemas.microsoft.com/office/drawing/2014/main" id="{3F0F41D9-F9D7-BBA7-5183-20A124D5A558}"/>
              </a:ext>
            </a:extLst>
          </p:cNvPr>
          <p:cNvGraphicFramePr>
            <a:graphicFrameLocks noChangeAspect="1"/>
          </p:cNvGraphicFramePr>
          <p:nvPr>
            <p:extLst>
              <p:ext uri="{D42A27DB-BD31-4B8C-83A1-F6EECF244321}">
                <p14:modId xmlns:p14="http://schemas.microsoft.com/office/powerpoint/2010/main" val="4131504614"/>
              </p:ext>
            </p:extLst>
          </p:nvPr>
        </p:nvGraphicFramePr>
        <p:xfrm>
          <a:off x="223838" y="3802063"/>
          <a:ext cx="2114550" cy="474662"/>
        </p:xfrm>
        <a:graphic>
          <a:graphicData uri="http://schemas.openxmlformats.org/presentationml/2006/ole">
            <mc:AlternateContent xmlns:mc="http://schemas.openxmlformats.org/markup-compatibility/2006">
              <mc:Choice xmlns:v="urn:schemas-microsoft-com:vml" Requires="v">
                <p:oleObj name="Equation" r:id="rId12" imgW="1015920" imgH="228600" progId="Equation.DSMT4">
                  <p:embed/>
                </p:oleObj>
              </mc:Choice>
              <mc:Fallback>
                <p:oleObj name="Equation" r:id="rId12" imgW="1015920" imgH="228600" progId="Equation.DSMT4">
                  <p:embed/>
                  <p:pic>
                    <p:nvPicPr>
                      <p:cNvPr id="8" name="Object 14">
                        <a:extLst>
                          <a:ext uri="{FF2B5EF4-FFF2-40B4-BE49-F238E27FC236}">
                            <a16:creationId xmlns:a16="http://schemas.microsoft.com/office/drawing/2014/main" id="{F03D84EE-E424-402C-BFFC-11210006A9E5}"/>
                          </a:ext>
                        </a:extLst>
                      </p:cNvPr>
                      <p:cNvPicPr>
                        <a:picLocks noChangeAspect="1" noChangeArrowheads="1"/>
                      </p:cNvPicPr>
                      <p:nvPr/>
                    </p:nvPicPr>
                    <p:blipFill>
                      <a:blip r:embed="rId13"/>
                      <a:srcRect/>
                      <a:stretch>
                        <a:fillRect/>
                      </a:stretch>
                    </p:blipFill>
                    <p:spPr bwMode="auto">
                      <a:xfrm>
                        <a:off x="223838" y="3802063"/>
                        <a:ext cx="2114550" cy="474662"/>
                      </a:xfrm>
                      <a:prstGeom prst="rect">
                        <a:avLst/>
                      </a:prstGeom>
                      <a:noFill/>
                      <a:ln>
                        <a:noFill/>
                      </a:ln>
                      <a:effectLst/>
                    </p:spPr>
                  </p:pic>
                </p:oleObj>
              </mc:Fallback>
            </mc:AlternateContent>
          </a:graphicData>
        </a:graphic>
      </p:graphicFrame>
      <p:graphicFrame>
        <p:nvGraphicFramePr>
          <p:cNvPr id="17" name="Object 15">
            <a:extLst>
              <a:ext uri="{FF2B5EF4-FFF2-40B4-BE49-F238E27FC236}">
                <a16:creationId xmlns:a16="http://schemas.microsoft.com/office/drawing/2014/main" id="{66FD963C-9DC4-92A8-9AA0-ACFD0A9BC67B}"/>
              </a:ext>
            </a:extLst>
          </p:cNvPr>
          <p:cNvGraphicFramePr>
            <a:graphicFrameLocks noChangeAspect="1"/>
          </p:cNvGraphicFramePr>
          <p:nvPr>
            <p:extLst>
              <p:ext uri="{D42A27DB-BD31-4B8C-83A1-F6EECF244321}">
                <p14:modId xmlns:p14="http://schemas.microsoft.com/office/powerpoint/2010/main" val="990507009"/>
              </p:ext>
            </p:extLst>
          </p:nvPr>
        </p:nvGraphicFramePr>
        <p:xfrm>
          <a:off x="601629" y="4378213"/>
          <a:ext cx="1727883" cy="477562"/>
        </p:xfrm>
        <a:graphic>
          <a:graphicData uri="http://schemas.openxmlformats.org/presentationml/2006/ole">
            <mc:AlternateContent xmlns:mc="http://schemas.openxmlformats.org/markup-compatibility/2006">
              <mc:Choice xmlns:v="urn:schemas-microsoft-com:vml" Requires="v">
                <p:oleObj name="Equation" r:id="rId14" imgW="825480" imgH="228600" progId="Equation.DSMT4">
                  <p:embed/>
                </p:oleObj>
              </mc:Choice>
              <mc:Fallback>
                <p:oleObj name="Equation" r:id="rId14" imgW="825480" imgH="228600" progId="Equation.DSMT4">
                  <p:embed/>
                  <p:pic>
                    <p:nvPicPr>
                      <p:cNvPr id="9" name="Object 15">
                        <a:extLst>
                          <a:ext uri="{FF2B5EF4-FFF2-40B4-BE49-F238E27FC236}">
                            <a16:creationId xmlns:a16="http://schemas.microsoft.com/office/drawing/2014/main" id="{7B9D6BA4-F987-4776-8019-8D90E73F947D}"/>
                          </a:ext>
                        </a:extLst>
                      </p:cNvPr>
                      <p:cNvPicPr>
                        <a:picLocks noChangeAspect="1" noChangeArrowheads="1"/>
                      </p:cNvPicPr>
                      <p:nvPr/>
                    </p:nvPicPr>
                    <p:blipFill>
                      <a:blip r:embed="rId15"/>
                      <a:srcRect/>
                      <a:stretch>
                        <a:fillRect/>
                      </a:stretch>
                    </p:blipFill>
                    <p:spPr bwMode="auto">
                      <a:xfrm>
                        <a:off x="601629" y="4378213"/>
                        <a:ext cx="1727883" cy="477562"/>
                      </a:xfrm>
                      <a:prstGeom prst="rect">
                        <a:avLst/>
                      </a:prstGeom>
                      <a:noFill/>
                      <a:ln>
                        <a:noFill/>
                      </a:ln>
                      <a:effectLst/>
                    </p:spPr>
                  </p:pic>
                </p:oleObj>
              </mc:Fallback>
            </mc:AlternateContent>
          </a:graphicData>
        </a:graphic>
      </p:graphicFrame>
      <p:graphicFrame>
        <p:nvGraphicFramePr>
          <p:cNvPr id="18" name="Object 15">
            <a:extLst>
              <a:ext uri="{FF2B5EF4-FFF2-40B4-BE49-F238E27FC236}">
                <a16:creationId xmlns:a16="http://schemas.microsoft.com/office/drawing/2014/main" id="{F43115A8-B1DC-DCFA-D1E1-3971FFABDD41}"/>
              </a:ext>
            </a:extLst>
          </p:cNvPr>
          <p:cNvGraphicFramePr>
            <a:graphicFrameLocks noChangeAspect="1"/>
          </p:cNvGraphicFramePr>
          <p:nvPr>
            <p:extLst>
              <p:ext uri="{D42A27DB-BD31-4B8C-83A1-F6EECF244321}">
                <p14:modId xmlns:p14="http://schemas.microsoft.com/office/powerpoint/2010/main" val="2809559896"/>
              </p:ext>
            </p:extLst>
          </p:nvPr>
        </p:nvGraphicFramePr>
        <p:xfrm>
          <a:off x="575389" y="4911613"/>
          <a:ext cx="1780362" cy="477562"/>
        </p:xfrm>
        <a:graphic>
          <a:graphicData uri="http://schemas.openxmlformats.org/presentationml/2006/ole">
            <mc:AlternateContent xmlns:mc="http://schemas.openxmlformats.org/markup-compatibility/2006">
              <mc:Choice xmlns:v="urn:schemas-microsoft-com:vml" Requires="v">
                <p:oleObj name="Equation" r:id="rId16" imgW="850680" imgH="228600" progId="Equation.DSMT4">
                  <p:embed/>
                </p:oleObj>
              </mc:Choice>
              <mc:Fallback>
                <p:oleObj name="Equation" r:id="rId16" imgW="850680" imgH="228600" progId="Equation.DSMT4">
                  <p:embed/>
                  <p:pic>
                    <p:nvPicPr>
                      <p:cNvPr id="20" name="Object 15">
                        <a:extLst>
                          <a:ext uri="{FF2B5EF4-FFF2-40B4-BE49-F238E27FC236}">
                            <a16:creationId xmlns:a16="http://schemas.microsoft.com/office/drawing/2014/main" id="{DDAFC69D-5174-4567-AD44-1B146CFCDC22}"/>
                          </a:ext>
                        </a:extLst>
                      </p:cNvPr>
                      <p:cNvPicPr>
                        <a:picLocks noChangeAspect="1" noChangeArrowheads="1"/>
                      </p:cNvPicPr>
                      <p:nvPr/>
                    </p:nvPicPr>
                    <p:blipFill>
                      <a:blip r:embed="rId17"/>
                      <a:srcRect/>
                      <a:stretch>
                        <a:fillRect/>
                      </a:stretch>
                    </p:blipFill>
                    <p:spPr bwMode="auto">
                      <a:xfrm>
                        <a:off x="575389" y="4911613"/>
                        <a:ext cx="1780362" cy="477562"/>
                      </a:xfrm>
                      <a:prstGeom prst="rect">
                        <a:avLst/>
                      </a:prstGeom>
                      <a:noFill/>
                      <a:ln>
                        <a:noFill/>
                      </a:ln>
                      <a:effectLst/>
                    </p:spPr>
                  </p:pic>
                </p:oleObj>
              </mc:Fallback>
            </mc:AlternateContent>
          </a:graphicData>
        </a:graphic>
      </p:graphicFrame>
      <p:graphicFrame>
        <p:nvGraphicFramePr>
          <p:cNvPr id="19" name="Object 15">
            <a:extLst>
              <a:ext uri="{FF2B5EF4-FFF2-40B4-BE49-F238E27FC236}">
                <a16:creationId xmlns:a16="http://schemas.microsoft.com/office/drawing/2014/main" id="{48FAF570-68B8-A811-7E73-75DBFA9FB82A}"/>
              </a:ext>
            </a:extLst>
          </p:cNvPr>
          <p:cNvGraphicFramePr>
            <a:graphicFrameLocks noChangeAspect="1"/>
          </p:cNvGraphicFramePr>
          <p:nvPr>
            <p:extLst>
              <p:ext uri="{D42A27DB-BD31-4B8C-83A1-F6EECF244321}">
                <p14:modId xmlns:p14="http://schemas.microsoft.com/office/powerpoint/2010/main" val="1143778137"/>
              </p:ext>
            </p:extLst>
          </p:nvPr>
        </p:nvGraphicFramePr>
        <p:xfrm>
          <a:off x="550994" y="5402902"/>
          <a:ext cx="3241912" cy="477562"/>
        </p:xfrm>
        <a:graphic>
          <a:graphicData uri="http://schemas.openxmlformats.org/presentationml/2006/ole">
            <mc:AlternateContent xmlns:mc="http://schemas.openxmlformats.org/markup-compatibility/2006">
              <mc:Choice xmlns:v="urn:schemas-microsoft-com:vml" Requires="v">
                <p:oleObj name="Equation" r:id="rId18" imgW="1549080" imgH="228600" progId="Equation.DSMT4">
                  <p:embed/>
                </p:oleObj>
              </mc:Choice>
              <mc:Fallback>
                <p:oleObj name="Equation" r:id="rId18" imgW="1549080" imgH="228600" progId="Equation.DSMT4">
                  <p:embed/>
                  <p:pic>
                    <p:nvPicPr>
                      <p:cNvPr id="21" name="Object 15">
                        <a:extLst>
                          <a:ext uri="{FF2B5EF4-FFF2-40B4-BE49-F238E27FC236}">
                            <a16:creationId xmlns:a16="http://schemas.microsoft.com/office/drawing/2014/main" id="{7E31E7C3-F689-4AA2-875C-4459C2E60E84}"/>
                          </a:ext>
                        </a:extLst>
                      </p:cNvPr>
                      <p:cNvPicPr>
                        <a:picLocks noChangeAspect="1" noChangeArrowheads="1"/>
                      </p:cNvPicPr>
                      <p:nvPr/>
                    </p:nvPicPr>
                    <p:blipFill>
                      <a:blip r:embed="rId19"/>
                      <a:srcRect/>
                      <a:stretch>
                        <a:fillRect/>
                      </a:stretch>
                    </p:blipFill>
                    <p:spPr bwMode="auto">
                      <a:xfrm>
                        <a:off x="550994" y="5402902"/>
                        <a:ext cx="3241912" cy="477562"/>
                      </a:xfrm>
                      <a:prstGeom prst="rect">
                        <a:avLst/>
                      </a:prstGeom>
                      <a:noFill/>
                      <a:ln>
                        <a:noFill/>
                      </a:ln>
                      <a:effectLst/>
                    </p:spPr>
                  </p:pic>
                </p:oleObj>
              </mc:Fallback>
            </mc:AlternateContent>
          </a:graphicData>
        </a:graphic>
      </p:graphicFrame>
      <p:cxnSp>
        <p:nvCxnSpPr>
          <p:cNvPr id="20" name="Straight Connector 19">
            <a:extLst>
              <a:ext uri="{FF2B5EF4-FFF2-40B4-BE49-F238E27FC236}">
                <a16:creationId xmlns:a16="http://schemas.microsoft.com/office/drawing/2014/main" id="{F3A0B6CB-3F19-B7FE-7B2F-B37BFAC8FE06}"/>
              </a:ext>
            </a:extLst>
          </p:cNvPr>
          <p:cNvCxnSpPr/>
          <p:nvPr/>
        </p:nvCxnSpPr>
        <p:spPr bwMode="auto">
          <a:xfrm>
            <a:off x="3925175" y="3926044"/>
            <a:ext cx="0" cy="2667000"/>
          </a:xfrm>
          <a:prstGeom prst="line">
            <a:avLst/>
          </a:prstGeom>
          <a:solidFill>
            <a:srgbClr val="CCECFF"/>
          </a:solidFill>
          <a:ln w="19050" cap="flat" cmpd="sng" algn="ctr">
            <a:solidFill>
              <a:schemeClr val="accent1"/>
            </a:solidFill>
            <a:prstDash val="solid"/>
            <a:round/>
            <a:headEnd type="none" w="med" len="med"/>
            <a:tailEnd type="none" w="med" len="med"/>
          </a:ln>
          <a:effectLst/>
        </p:spPr>
      </p:cxnSp>
      <p:graphicFrame>
        <p:nvGraphicFramePr>
          <p:cNvPr id="21" name="Object 16">
            <a:extLst>
              <a:ext uri="{FF2B5EF4-FFF2-40B4-BE49-F238E27FC236}">
                <a16:creationId xmlns:a16="http://schemas.microsoft.com/office/drawing/2014/main" id="{A7C69402-EA1F-F704-45BD-A6243E113E12}"/>
              </a:ext>
            </a:extLst>
          </p:cNvPr>
          <p:cNvGraphicFramePr>
            <a:graphicFrameLocks noChangeAspect="1"/>
          </p:cNvGraphicFramePr>
          <p:nvPr>
            <p:extLst>
              <p:ext uri="{D42A27DB-BD31-4B8C-83A1-F6EECF244321}">
                <p14:modId xmlns:p14="http://schemas.microsoft.com/office/powerpoint/2010/main" val="896251146"/>
              </p:ext>
            </p:extLst>
          </p:nvPr>
        </p:nvGraphicFramePr>
        <p:xfrm>
          <a:off x="4137497" y="3827008"/>
          <a:ext cx="2693987" cy="452437"/>
        </p:xfrm>
        <a:graphic>
          <a:graphicData uri="http://schemas.openxmlformats.org/presentationml/2006/ole">
            <mc:AlternateContent xmlns:mc="http://schemas.openxmlformats.org/markup-compatibility/2006">
              <mc:Choice xmlns:v="urn:schemas-microsoft-com:vml" Requires="v">
                <p:oleObj name="Equation" r:id="rId20" imgW="1358640" imgH="228600" progId="Equation.DSMT4">
                  <p:embed/>
                </p:oleObj>
              </mc:Choice>
              <mc:Fallback>
                <p:oleObj name="Equation" r:id="rId20" imgW="1358640" imgH="228600" progId="Equation.DSMT4">
                  <p:embed/>
                  <p:pic>
                    <p:nvPicPr>
                      <p:cNvPr id="10" name="Object 16">
                        <a:extLst>
                          <a:ext uri="{FF2B5EF4-FFF2-40B4-BE49-F238E27FC236}">
                            <a16:creationId xmlns:a16="http://schemas.microsoft.com/office/drawing/2014/main" id="{32644A6D-DD23-4EF4-91ED-D22EB7231754}"/>
                          </a:ext>
                        </a:extLst>
                      </p:cNvPr>
                      <p:cNvPicPr>
                        <a:picLocks noChangeAspect="1" noChangeArrowheads="1"/>
                      </p:cNvPicPr>
                      <p:nvPr/>
                    </p:nvPicPr>
                    <p:blipFill>
                      <a:blip r:embed="rId21"/>
                      <a:srcRect/>
                      <a:stretch>
                        <a:fillRect/>
                      </a:stretch>
                    </p:blipFill>
                    <p:spPr bwMode="auto">
                      <a:xfrm>
                        <a:off x="4137497" y="3827008"/>
                        <a:ext cx="2693987" cy="452437"/>
                      </a:xfrm>
                      <a:prstGeom prst="rect">
                        <a:avLst/>
                      </a:prstGeom>
                      <a:noFill/>
                      <a:ln>
                        <a:noFill/>
                      </a:ln>
                      <a:effectLst/>
                    </p:spPr>
                  </p:pic>
                </p:oleObj>
              </mc:Fallback>
            </mc:AlternateContent>
          </a:graphicData>
        </a:graphic>
      </p:graphicFrame>
      <p:graphicFrame>
        <p:nvGraphicFramePr>
          <p:cNvPr id="22" name="Object 17">
            <a:extLst>
              <a:ext uri="{FF2B5EF4-FFF2-40B4-BE49-F238E27FC236}">
                <a16:creationId xmlns:a16="http://schemas.microsoft.com/office/drawing/2014/main" id="{27FE3774-E4C4-D0D6-2F40-E88C439AAD4F}"/>
              </a:ext>
            </a:extLst>
          </p:cNvPr>
          <p:cNvGraphicFramePr>
            <a:graphicFrameLocks noChangeAspect="1"/>
          </p:cNvGraphicFramePr>
          <p:nvPr>
            <p:extLst>
              <p:ext uri="{D42A27DB-BD31-4B8C-83A1-F6EECF244321}">
                <p14:modId xmlns:p14="http://schemas.microsoft.com/office/powerpoint/2010/main" val="3008996757"/>
              </p:ext>
            </p:extLst>
          </p:nvPr>
        </p:nvGraphicFramePr>
        <p:xfrm>
          <a:off x="4558210" y="4424132"/>
          <a:ext cx="1700331" cy="431643"/>
        </p:xfrm>
        <a:graphic>
          <a:graphicData uri="http://schemas.openxmlformats.org/presentationml/2006/ole">
            <mc:AlternateContent xmlns:mc="http://schemas.openxmlformats.org/markup-compatibility/2006">
              <mc:Choice xmlns:v="urn:schemas-microsoft-com:vml" Requires="v">
                <p:oleObj name="Equation" r:id="rId22" imgW="901440" imgH="228600" progId="Equation.DSMT4">
                  <p:embed/>
                </p:oleObj>
              </mc:Choice>
              <mc:Fallback>
                <p:oleObj name="Equation" r:id="rId22" imgW="901440" imgH="228600" progId="Equation.DSMT4">
                  <p:embed/>
                  <p:pic>
                    <p:nvPicPr>
                      <p:cNvPr id="11" name="Object 17">
                        <a:extLst>
                          <a:ext uri="{FF2B5EF4-FFF2-40B4-BE49-F238E27FC236}">
                            <a16:creationId xmlns:a16="http://schemas.microsoft.com/office/drawing/2014/main" id="{C21C2400-A8D6-4B00-856F-CFFBF102548E}"/>
                          </a:ext>
                        </a:extLst>
                      </p:cNvPr>
                      <p:cNvPicPr>
                        <a:picLocks noChangeAspect="1" noChangeArrowheads="1"/>
                      </p:cNvPicPr>
                      <p:nvPr/>
                    </p:nvPicPr>
                    <p:blipFill>
                      <a:blip r:embed="rId23"/>
                      <a:srcRect/>
                      <a:stretch>
                        <a:fillRect/>
                      </a:stretch>
                    </p:blipFill>
                    <p:spPr bwMode="auto">
                      <a:xfrm>
                        <a:off x="4558210" y="4424132"/>
                        <a:ext cx="1700331" cy="431643"/>
                      </a:xfrm>
                      <a:prstGeom prst="rect">
                        <a:avLst/>
                      </a:prstGeom>
                      <a:noFill/>
                      <a:ln>
                        <a:noFill/>
                      </a:ln>
                      <a:effectLst/>
                    </p:spPr>
                  </p:pic>
                </p:oleObj>
              </mc:Fallback>
            </mc:AlternateContent>
          </a:graphicData>
        </a:graphic>
      </p:graphicFrame>
      <p:graphicFrame>
        <p:nvGraphicFramePr>
          <p:cNvPr id="23" name="Object 17">
            <a:extLst>
              <a:ext uri="{FF2B5EF4-FFF2-40B4-BE49-F238E27FC236}">
                <a16:creationId xmlns:a16="http://schemas.microsoft.com/office/drawing/2014/main" id="{2634D062-C4D2-0C66-2941-54E59CF12629}"/>
              </a:ext>
            </a:extLst>
          </p:cNvPr>
          <p:cNvGraphicFramePr>
            <a:graphicFrameLocks noChangeAspect="1"/>
          </p:cNvGraphicFramePr>
          <p:nvPr>
            <p:extLst>
              <p:ext uri="{D42A27DB-BD31-4B8C-83A1-F6EECF244321}">
                <p14:modId xmlns:p14="http://schemas.microsoft.com/office/powerpoint/2010/main" val="673985666"/>
              </p:ext>
            </p:extLst>
          </p:nvPr>
        </p:nvGraphicFramePr>
        <p:xfrm>
          <a:off x="4561556" y="4918063"/>
          <a:ext cx="1868265" cy="431642"/>
        </p:xfrm>
        <a:graphic>
          <a:graphicData uri="http://schemas.openxmlformats.org/presentationml/2006/ole">
            <mc:AlternateContent xmlns:mc="http://schemas.openxmlformats.org/markup-compatibility/2006">
              <mc:Choice xmlns:v="urn:schemas-microsoft-com:vml" Requires="v">
                <p:oleObj name="Equation" r:id="rId24" imgW="990360" imgH="228600" progId="Equation.DSMT4">
                  <p:embed/>
                </p:oleObj>
              </mc:Choice>
              <mc:Fallback>
                <p:oleObj name="Equation" r:id="rId24" imgW="990360" imgH="228600" progId="Equation.DSMT4">
                  <p:embed/>
                  <p:pic>
                    <p:nvPicPr>
                      <p:cNvPr id="22" name="Object 17">
                        <a:extLst>
                          <a:ext uri="{FF2B5EF4-FFF2-40B4-BE49-F238E27FC236}">
                            <a16:creationId xmlns:a16="http://schemas.microsoft.com/office/drawing/2014/main" id="{AA3F732D-834F-4D4D-A56E-937636F04925}"/>
                          </a:ext>
                        </a:extLst>
                      </p:cNvPr>
                      <p:cNvPicPr>
                        <a:picLocks noChangeAspect="1" noChangeArrowheads="1"/>
                      </p:cNvPicPr>
                      <p:nvPr/>
                    </p:nvPicPr>
                    <p:blipFill>
                      <a:blip r:embed="rId25"/>
                      <a:srcRect/>
                      <a:stretch>
                        <a:fillRect/>
                      </a:stretch>
                    </p:blipFill>
                    <p:spPr bwMode="auto">
                      <a:xfrm>
                        <a:off x="4561556" y="4918063"/>
                        <a:ext cx="1868265" cy="431642"/>
                      </a:xfrm>
                      <a:prstGeom prst="rect">
                        <a:avLst/>
                      </a:prstGeom>
                      <a:noFill/>
                      <a:ln>
                        <a:noFill/>
                      </a:ln>
                      <a:effectLst/>
                    </p:spPr>
                  </p:pic>
                </p:oleObj>
              </mc:Fallback>
            </mc:AlternateContent>
          </a:graphicData>
        </a:graphic>
      </p:graphicFrame>
      <p:graphicFrame>
        <p:nvGraphicFramePr>
          <p:cNvPr id="24" name="Object 17">
            <a:extLst>
              <a:ext uri="{FF2B5EF4-FFF2-40B4-BE49-F238E27FC236}">
                <a16:creationId xmlns:a16="http://schemas.microsoft.com/office/drawing/2014/main" id="{2A0F1402-05AE-05D6-9573-97E960F9268B}"/>
              </a:ext>
            </a:extLst>
          </p:cNvPr>
          <p:cNvGraphicFramePr>
            <a:graphicFrameLocks noChangeAspect="1"/>
          </p:cNvGraphicFramePr>
          <p:nvPr>
            <p:extLst>
              <p:ext uri="{D42A27DB-BD31-4B8C-83A1-F6EECF244321}">
                <p14:modId xmlns:p14="http://schemas.microsoft.com/office/powerpoint/2010/main" val="1816986106"/>
              </p:ext>
            </p:extLst>
          </p:nvPr>
        </p:nvGraphicFramePr>
        <p:xfrm>
          <a:off x="4558210" y="5440214"/>
          <a:ext cx="2587232" cy="384412"/>
        </p:xfrm>
        <a:graphic>
          <a:graphicData uri="http://schemas.openxmlformats.org/presentationml/2006/ole">
            <mc:AlternateContent xmlns:mc="http://schemas.openxmlformats.org/markup-compatibility/2006">
              <mc:Choice xmlns:v="urn:schemas-microsoft-com:vml" Requires="v">
                <p:oleObj name="Equation" r:id="rId26" imgW="1371600" imgH="203040" progId="Equation.DSMT4">
                  <p:embed/>
                </p:oleObj>
              </mc:Choice>
              <mc:Fallback>
                <p:oleObj name="Equation" r:id="rId26" imgW="1371600" imgH="203040" progId="Equation.DSMT4">
                  <p:embed/>
                  <p:pic>
                    <p:nvPicPr>
                      <p:cNvPr id="23" name="Object 17">
                        <a:extLst>
                          <a:ext uri="{FF2B5EF4-FFF2-40B4-BE49-F238E27FC236}">
                            <a16:creationId xmlns:a16="http://schemas.microsoft.com/office/drawing/2014/main" id="{18B4A7F5-F35F-4AAF-80BB-8D66DA753473}"/>
                          </a:ext>
                        </a:extLst>
                      </p:cNvPr>
                      <p:cNvPicPr>
                        <a:picLocks noChangeAspect="1" noChangeArrowheads="1"/>
                      </p:cNvPicPr>
                      <p:nvPr/>
                    </p:nvPicPr>
                    <p:blipFill>
                      <a:blip r:embed="rId27"/>
                      <a:srcRect/>
                      <a:stretch>
                        <a:fillRect/>
                      </a:stretch>
                    </p:blipFill>
                    <p:spPr bwMode="auto">
                      <a:xfrm>
                        <a:off x="4558210" y="5440214"/>
                        <a:ext cx="2587232" cy="384412"/>
                      </a:xfrm>
                      <a:prstGeom prst="rect">
                        <a:avLst/>
                      </a:prstGeom>
                      <a:noFill/>
                      <a:ln>
                        <a:noFill/>
                      </a:ln>
                      <a:effectLst/>
                    </p:spPr>
                  </p:pic>
                </p:oleObj>
              </mc:Fallback>
            </mc:AlternateContent>
          </a:graphicData>
        </a:graphic>
      </p:graphicFrame>
      <p:graphicFrame>
        <p:nvGraphicFramePr>
          <p:cNvPr id="25" name="Object 19">
            <a:extLst>
              <a:ext uri="{FF2B5EF4-FFF2-40B4-BE49-F238E27FC236}">
                <a16:creationId xmlns:a16="http://schemas.microsoft.com/office/drawing/2014/main" id="{5FE6EAA0-EF26-89EA-8D81-0F79FDE2B675}"/>
              </a:ext>
            </a:extLst>
          </p:cNvPr>
          <p:cNvGraphicFramePr>
            <a:graphicFrameLocks noChangeAspect="1"/>
          </p:cNvGraphicFramePr>
          <p:nvPr>
            <p:extLst>
              <p:ext uri="{D42A27DB-BD31-4B8C-83A1-F6EECF244321}">
                <p14:modId xmlns:p14="http://schemas.microsoft.com/office/powerpoint/2010/main" val="596183731"/>
              </p:ext>
            </p:extLst>
          </p:nvPr>
        </p:nvGraphicFramePr>
        <p:xfrm>
          <a:off x="8089511" y="3674511"/>
          <a:ext cx="3616325" cy="784225"/>
        </p:xfrm>
        <a:graphic>
          <a:graphicData uri="http://schemas.openxmlformats.org/presentationml/2006/ole">
            <mc:AlternateContent xmlns:mc="http://schemas.openxmlformats.org/markup-compatibility/2006">
              <mc:Choice xmlns:v="urn:schemas-microsoft-com:vml" Requires="v">
                <p:oleObj name="Equation" r:id="rId28" imgW="1815840" imgH="393480" progId="Equation.DSMT4">
                  <p:embed/>
                </p:oleObj>
              </mc:Choice>
              <mc:Fallback>
                <p:oleObj name="Equation" r:id="rId28" imgW="1815840" imgH="393480" progId="Equation.DSMT4">
                  <p:embed/>
                  <p:pic>
                    <p:nvPicPr>
                      <p:cNvPr id="13" name="Object 19">
                        <a:extLst>
                          <a:ext uri="{FF2B5EF4-FFF2-40B4-BE49-F238E27FC236}">
                            <a16:creationId xmlns:a16="http://schemas.microsoft.com/office/drawing/2014/main" id="{649F244A-AFFE-4726-81F8-AB15EEE4092D}"/>
                          </a:ext>
                        </a:extLst>
                      </p:cNvPr>
                      <p:cNvPicPr>
                        <a:picLocks noChangeAspect="1" noChangeArrowheads="1"/>
                      </p:cNvPicPr>
                      <p:nvPr/>
                    </p:nvPicPr>
                    <p:blipFill>
                      <a:blip r:embed="rId29"/>
                      <a:srcRect/>
                      <a:stretch>
                        <a:fillRect/>
                      </a:stretch>
                    </p:blipFill>
                    <p:spPr bwMode="auto">
                      <a:xfrm>
                        <a:off x="8089511" y="3674511"/>
                        <a:ext cx="3616325" cy="784225"/>
                      </a:xfrm>
                      <a:prstGeom prst="rect">
                        <a:avLst/>
                      </a:prstGeom>
                      <a:noFill/>
                      <a:ln>
                        <a:noFill/>
                      </a:ln>
                      <a:effectLst/>
                    </p:spPr>
                  </p:pic>
                </p:oleObj>
              </mc:Fallback>
            </mc:AlternateContent>
          </a:graphicData>
        </a:graphic>
      </p:graphicFrame>
      <p:graphicFrame>
        <p:nvGraphicFramePr>
          <p:cNvPr id="26" name="Object 20">
            <a:extLst>
              <a:ext uri="{FF2B5EF4-FFF2-40B4-BE49-F238E27FC236}">
                <a16:creationId xmlns:a16="http://schemas.microsoft.com/office/drawing/2014/main" id="{0069A320-8C14-789E-77C8-C687A6B8979B}"/>
              </a:ext>
            </a:extLst>
          </p:cNvPr>
          <p:cNvGraphicFramePr>
            <a:graphicFrameLocks noChangeAspect="1"/>
          </p:cNvGraphicFramePr>
          <p:nvPr>
            <p:extLst>
              <p:ext uri="{D42A27DB-BD31-4B8C-83A1-F6EECF244321}">
                <p14:modId xmlns:p14="http://schemas.microsoft.com/office/powerpoint/2010/main" val="182514414"/>
              </p:ext>
            </p:extLst>
          </p:nvPr>
        </p:nvGraphicFramePr>
        <p:xfrm>
          <a:off x="7967421" y="4470136"/>
          <a:ext cx="3155320" cy="801790"/>
        </p:xfrm>
        <a:graphic>
          <a:graphicData uri="http://schemas.openxmlformats.org/presentationml/2006/ole">
            <mc:AlternateContent xmlns:mc="http://schemas.openxmlformats.org/markup-compatibility/2006">
              <mc:Choice xmlns:v="urn:schemas-microsoft-com:vml" Requires="v">
                <p:oleObj name="Equation" r:id="rId30" imgW="1549080" imgH="393480" progId="Equation.DSMT4">
                  <p:embed/>
                </p:oleObj>
              </mc:Choice>
              <mc:Fallback>
                <p:oleObj name="Equation" r:id="rId30" imgW="1549080" imgH="393480" progId="Equation.DSMT4">
                  <p:embed/>
                  <p:pic>
                    <p:nvPicPr>
                      <p:cNvPr id="14" name="Object 20">
                        <a:extLst>
                          <a:ext uri="{FF2B5EF4-FFF2-40B4-BE49-F238E27FC236}">
                            <a16:creationId xmlns:a16="http://schemas.microsoft.com/office/drawing/2014/main" id="{294BA606-47CB-479C-87C2-B4D6DD353A3D}"/>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967421" y="4470136"/>
                        <a:ext cx="3155320" cy="801790"/>
                      </a:xfrm>
                      <a:prstGeom prst="rect">
                        <a:avLst/>
                      </a:prstGeom>
                      <a:noFill/>
                      <a:ln>
                        <a:noFill/>
                      </a:ln>
                      <a:effectLst/>
                    </p:spPr>
                  </p:pic>
                </p:oleObj>
              </mc:Fallback>
            </mc:AlternateContent>
          </a:graphicData>
        </a:graphic>
      </p:graphicFrame>
      <p:graphicFrame>
        <p:nvGraphicFramePr>
          <p:cNvPr id="27" name="Object 20">
            <a:extLst>
              <a:ext uri="{FF2B5EF4-FFF2-40B4-BE49-F238E27FC236}">
                <a16:creationId xmlns:a16="http://schemas.microsoft.com/office/drawing/2014/main" id="{E524EED3-7D03-C979-F617-CEDB289D51AC}"/>
              </a:ext>
            </a:extLst>
          </p:cNvPr>
          <p:cNvGraphicFramePr>
            <a:graphicFrameLocks noChangeAspect="1"/>
          </p:cNvGraphicFramePr>
          <p:nvPr>
            <p:extLst>
              <p:ext uri="{D42A27DB-BD31-4B8C-83A1-F6EECF244321}">
                <p14:modId xmlns:p14="http://schemas.microsoft.com/office/powerpoint/2010/main" val="1011424379"/>
              </p:ext>
            </p:extLst>
          </p:nvPr>
        </p:nvGraphicFramePr>
        <p:xfrm>
          <a:off x="7939150" y="5338818"/>
          <a:ext cx="3173687" cy="819928"/>
        </p:xfrm>
        <a:graphic>
          <a:graphicData uri="http://schemas.openxmlformats.org/presentationml/2006/ole">
            <mc:AlternateContent xmlns:mc="http://schemas.openxmlformats.org/markup-compatibility/2006">
              <mc:Choice xmlns:v="urn:schemas-microsoft-com:vml" Requires="v">
                <p:oleObj name="Equation" r:id="rId32" imgW="1523880" imgH="393480" progId="Equation.DSMT4">
                  <p:embed/>
                </p:oleObj>
              </mc:Choice>
              <mc:Fallback>
                <p:oleObj name="Equation" r:id="rId32" imgW="1523880" imgH="393480" progId="Equation.DSMT4">
                  <p:embed/>
                  <p:pic>
                    <p:nvPicPr>
                      <p:cNvPr id="19" name="Object 20">
                        <a:extLst>
                          <a:ext uri="{FF2B5EF4-FFF2-40B4-BE49-F238E27FC236}">
                            <a16:creationId xmlns:a16="http://schemas.microsoft.com/office/drawing/2014/main" id="{AA03A079-B069-4B56-89C9-0302BE184988}"/>
                          </a:ext>
                        </a:extLst>
                      </p:cNvPr>
                      <p:cNvPicPr>
                        <a:picLocks noChangeAspect="1" noChangeArrowheads="1"/>
                      </p:cNvPicPr>
                      <p:nvPr/>
                    </p:nvPicPr>
                    <p:blipFill>
                      <a:blip r:embed="rId33"/>
                      <a:srcRect/>
                      <a:stretch>
                        <a:fillRect/>
                      </a:stretch>
                    </p:blipFill>
                    <p:spPr bwMode="auto">
                      <a:xfrm>
                        <a:off x="7939150" y="5338818"/>
                        <a:ext cx="3173687" cy="819928"/>
                      </a:xfrm>
                      <a:prstGeom prst="rect">
                        <a:avLst/>
                      </a:prstGeom>
                      <a:noFill/>
                      <a:ln>
                        <a:noFill/>
                      </a:ln>
                      <a:effectLst/>
                    </p:spPr>
                  </p:pic>
                </p:oleObj>
              </mc:Fallback>
            </mc:AlternateContent>
          </a:graphicData>
        </a:graphic>
      </p:graphicFrame>
      <p:cxnSp>
        <p:nvCxnSpPr>
          <p:cNvPr id="28" name="Straight Connector 27">
            <a:extLst>
              <a:ext uri="{FF2B5EF4-FFF2-40B4-BE49-F238E27FC236}">
                <a16:creationId xmlns:a16="http://schemas.microsoft.com/office/drawing/2014/main" id="{2BD13BB7-05C6-8FC3-BC6B-F44B8AF732EC}"/>
              </a:ext>
            </a:extLst>
          </p:cNvPr>
          <p:cNvCxnSpPr/>
          <p:nvPr/>
        </p:nvCxnSpPr>
        <p:spPr bwMode="auto">
          <a:xfrm>
            <a:off x="7715444" y="3883027"/>
            <a:ext cx="0" cy="2667000"/>
          </a:xfrm>
          <a:prstGeom prst="line">
            <a:avLst/>
          </a:prstGeom>
          <a:solidFill>
            <a:srgbClr val="CCECFF"/>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294002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ssolv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1000"/>
                                        <p:tgtEl>
                                          <p:spTgt spid="20"/>
                                        </p:tgtEl>
                                      </p:cBhvr>
                                    </p:animEffect>
                                    <p:anim calcmode="lin" valueType="num">
                                      <p:cBhvr>
                                        <p:cTn id="73" dur="1000" fill="hold"/>
                                        <p:tgtEl>
                                          <p:spTgt spid="20"/>
                                        </p:tgtEl>
                                        <p:attrNameLst>
                                          <p:attrName>ppt_x</p:attrName>
                                        </p:attrNameLst>
                                      </p:cBhvr>
                                      <p:tavLst>
                                        <p:tav tm="0">
                                          <p:val>
                                            <p:strVal val="#ppt_x"/>
                                          </p:val>
                                        </p:tav>
                                        <p:tav tm="100000">
                                          <p:val>
                                            <p:strVal val="#ppt_x"/>
                                          </p:val>
                                        </p:tav>
                                      </p:tavLst>
                                    </p:anim>
                                    <p:anim calcmode="lin" valueType="num">
                                      <p:cBhvr>
                                        <p:cTn id="7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500"/>
                                        <p:tgtEl>
                                          <p:spTgt spid="22"/>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500"/>
                                        <p:tgtEl>
                                          <p:spTgt spid="23"/>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fade">
                                      <p:cBhvr>
                                        <p:cTn id="94" dur="500"/>
                                        <p:tgtEl>
                                          <p:spTgt spid="24"/>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1000"/>
                                        <p:tgtEl>
                                          <p:spTgt spid="28"/>
                                        </p:tgtEl>
                                      </p:cBhvr>
                                    </p:animEffect>
                                    <p:anim calcmode="lin" valueType="num">
                                      <p:cBhvr>
                                        <p:cTn id="100" dur="1000" fill="hold"/>
                                        <p:tgtEl>
                                          <p:spTgt spid="28"/>
                                        </p:tgtEl>
                                        <p:attrNameLst>
                                          <p:attrName>ppt_x</p:attrName>
                                        </p:attrNameLst>
                                      </p:cBhvr>
                                      <p:tavLst>
                                        <p:tav tm="0">
                                          <p:val>
                                            <p:strVal val="#ppt_x"/>
                                          </p:val>
                                        </p:tav>
                                        <p:tav tm="100000">
                                          <p:val>
                                            <p:strVal val="#ppt_x"/>
                                          </p:val>
                                        </p:tav>
                                      </p:tavLst>
                                    </p:anim>
                                    <p:anim calcmode="lin" valueType="num">
                                      <p:cBhvr>
                                        <p:cTn id="10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fade">
                                      <p:cBhvr>
                                        <p:cTn id="106" dur="500"/>
                                        <p:tgtEl>
                                          <p:spTgt spid="25"/>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fade">
                                      <p:cBhvr>
                                        <p:cTn id="111" dur="500"/>
                                        <p:tgtEl>
                                          <p:spTgt spid="26"/>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fade">
                                      <p:cBhvr>
                                        <p:cTn id="1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45576" y="68854"/>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a:extLst>
              <a:ext uri="{FF2B5EF4-FFF2-40B4-BE49-F238E27FC236}">
                <a16:creationId xmlns:a16="http://schemas.microsoft.com/office/drawing/2014/main" id="{7DD39BD7-9B82-A1CE-90AC-7AC12B3E9817}"/>
              </a:ext>
            </a:extLst>
          </p:cNvPr>
          <p:cNvSpPr txBox="1">
            <a:spLocks noChangeArrowheads="1"/>
          </p:cNvSpPr>
          <p:nvPr/>
        </p:nvSpPr>
        <p:spPr bwMode="auto">
          <a:xfrm>
            <a:off x="223838" y="176806"/>
            <a:ext cx="19311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dirty="0">
                <a:solidFill>
                  <a:srgbClr val="FF3300"/>
                </a:solidFill>
              </a:rPr>
              <a:t>Product Rule</a:t>
            </a:r>
          </a:p>
        </p:txBody>
      </p:sp>
      <p:grpSp>
        <p:nvGrpSpPr>
          <p:cNvPr id="3" name="Group 29">
            <a:extLst>
              <a:ext uri="{FF2B5EF4-FFF2-40B4-BE49-F238E27FC236}">
                <a16:creationId xmlns:a16="http://schemas.microsoft.com/office/drawing/2014/main" id="{18C62CEB-89CD-ACFD-FA2C-FB8A41794A90}"/>
              </a:ext>
            </a:extLst>
          </p:cNvPr>
          <p:cNvGrpSpPr>
            <a:grpSpLocks/>
          </p:cNvGrpSpPr>
          <p:nvPr/>
        </p:nvGrpSpPr>
        <p:grpSpPr bwMode="auto">
          <a:xfrm>
            <a:off x="641564" y="846860"/>
            <a:ext cx="7091362" cy="1219200"/>
            <a:chOff x="189" y="480"/>
            <a:chExt cx="4212" cy="768"/>
          </a:xfrm>
        </p:grpSpPr>
        <p:sp>
          <p:nvSpPr>
            <p:cNvPr id="5" name="Rectangle 4">
              <a:extLst>
                <a:ext uri="{FF2B5EF4-FFF2-40B4-BE49-F238E27FC236}">
                  <a16:creationId xmlns:a16="http://schemas.microsoft.com/office/drawing/2014/main" id="{56C6C3C9-3289-2218-C59A-90B2B53E12D2}"/>
                </a:ext>
              </a:extLst>
            </p:cNvPr>
            <p:cNvSpPr>
              <a:spLocks noChangeArrowheads="1"/>
            </p:cNvSpPr>
            <p:nvPr/>
          </p:nvSpPr>
          <p:spPr bwMode="auto">
            <a:xfrm>
              <a:off x="192" y="480"/>
              <a:ext cx="4204" cy="768"/>
            </a:xfrm>
            <a:prstGeom prst="rect">
              <a:avLst/>
            </a:prstGeom>
            <a:solidFill>
              <a:srgbClr val="FFFF99"/>
            </a:solidFill>
            <a:ln w="12700">
              <a:solidFill>
                <a:srgbClr val="FF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aphicFrame>
          <p:nvGraphicFramePr>
            <p:cNvPr id="6" name="Object 5">
              <a:extLst>
                <a:ext uri="{FF2B5EF4-FFF2-40B4-BE49-F238E27FC236}">
                  <a16:creationId xmlns:a16="http://schemas.microsoft.com/office/drawing/2014/main" id="{B714F42F-24DE-58A8-F425-51BA225F2326}"/>
                </a:ext>
              </a:extLst>
            </p:cNvPr>
            <p:cNvGraphicFramePr>
              <a:graphicFrameLocks noChangeAspect="1"/>
            </p:cNvGraphicFramePr>
            <p:nvPr>
              <p:extLst>
                <p:ext uri="{D42A27DB-BD31-4B8C-83A1-F6EECF244321}">
                  <p14:modId xmlns:p14="http://schemas.microsoft.com/office/powerpoint/2010/main" val="533421372"/>
                </p:ext>
              </p:extLst>
            </p:nvPr>
          </p:nvGraphicFramePr>
          <p:xfrm>
            <a:off x="189" y="589"/>
            <a:ext cx="4212" cy="563"/>
          </p:xfrm>
          <a:graphic>
            <a:graphicData uri="http://schemas.openxmlformats.org/presentationml/2006/ole">
              <mc:AlternateContent xmlns:mc="http://schemas.openxmlformats.org/markup-compatibility/2006">
                <mc:Choice xmlns:v="urn:schemas-microsoft-com:vml" Requires="v">
                  <p:oleObj name="Equation" r:id="rId2" imgW="2971800" imgH="393480" progId="Equation.DSMT4">
                    <p:embed/>
                  </p:oleObj>
                </mc:Choice>
                <mc:Fallback>
                  <p:oleObj name="Equation" r:id="rId2" imgW="2971800" imgH="393480" progId="Equation.DSMT4">
                    <p:embed/>
                    <p:pic>
                      <p:nvPicPr>
                        <p:cNvPr id="7" name="Object 5">
                          <a:extLst>
                            <a:ext uri="{FF2B5EF4-FFF2-40B4-BE49-F238E27FC236}">
                              <a16:creationId xmlns:a16="http://schemas.microsoft.com/office/drawing/2014/main" id="{047891D5-436E-4144-8E89-0F64862BB4AE}"/>
                            </a:ext>
                          </a:extLst>
                        </p:cNvPr>
                        <p:cNvPicPr>
                          <a:picLocks noChangeAspect="1" noChangeArrowheads="1"/>
                        </p:cNvPicPr>
                        <p:nvPr/>
                      </p:nvPicPr>
                      <p:blipFill>
                        <a:blip r:embed="rId3"/>
                        <a:srcRect/>
                        <a:stretch>
                          <a:fillRect/>
                        </a:stretch>
                      </p:blipFill>
                      <p:spPr bwMode="auto">
                        <a:xfrm>
                          <a:off x="189" y="589"/>
                          <a:ext cx="4212" cy="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 name="Text Box 7">
            <a:extLst>
              <a:ext uri="{FF2B5EF4-FFF2-40B4-BE49-F238E27FC236}">
                <a16:creationId xmlns:a16="http://schemas.microsoft.com/office/drawing/2014/main" id="{7C9B80B0-2A5C-D535-F43E-A199D4B01864}"/>
              </a:ext>
            </a:extLst>
          </p:cNvPr>
          <p:cNvSpPr txBox="1">
            <a:spLocks noChangeArrowheads="1"/>
          </p:cNvSpPr>
          <p:nvPr/>
        </p:nvSpPr>
        <p:spPr bwMode="auto">
          <a:xfrm>
            <a:off x="2456491" y="201709"/>
            <a:ext cx="77663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chemeClr val="accent1"/>
                </a:solidFill>
              </a:rPr>
              <a:t>Notice that this is </a:t>
            </a:r>
            <a:r>
              <a:rPr lang="en-US" altLang="en-US" sz="2400" u="sng" dirty="0">
                <a:solidFill>
                  <a:schemeClr val="accent1"/>
                </a:solidFill>
              </a:rPr>
              <a:t>not</a:t>
            </a:r>
            <a:r>
              <a:rPr lang="en-US" altLang="en-US" sz="2400" dirty="0">
                <a:solidFill>
                  <a:schemeClr val="accent1"/>
                </a:solidFill>
              </a:rPr>
              <a:t> just the product of two derivatives.</a:t>
            </a:r>
          </a:p>
        </p:txBody>
      </p:sp>
      <p:pic>
        <p:nvPicPr>
          <p:cNvPr id="9" name="Picture 8">
            <a:extLst>
              <a:ext uri="{FF2B5EF4-FFF2-40B4-BE49-F238E27FC236}">
                <a16:creationId xmlns:a16="http://schemas.microsoft.com/office/drawing/2014/main" id="{2A12144E-72B6-6A02-E928-BBE1EB0524A0}"/>
              </a:ext>
            </a:extLst>
          </p:cNvPr>
          <p:cNvPicPr>
            <a:picLocks noChangeAspect="1"/>
          </p:cNvPicPr>
          <p:nvPr/>
        </p:nvPicPr>
        <p:blipFill>
          <a:blip r:embed="rId4"/>
          <a:stretch>
            <a:fillRect/>
          </a:stretch>
        </p:blipFill>
        <p:spPr>
          <a:xfrm>
            <a:off x="2964273" y="1128772"/>
            <a:ext cx="1111057" cy="638176"/>
          </a:xfrm>
          <a:prstGeom prst="rect">
            <a:avLst/>
          </a:prstGeom>
        </p:spPr>
      </p:pic>
      <p:pic>
        <p:nvPicPr>
          <p:cNvPr id="10" name="Picture 9">
            <a:extLst>
              <a:ext uri="{FF2B5EF4-FFF2-40B4-BE49-F238E27FC236}">
                <a16:creationId xmlns:a16="http://schemas.microsoft.com/office/drawing/2014/main" id="{907A600D-A744-1AE8-4DFD-74E8C3C21B53}"/>
              </a:ext>
            </a:extLst>
          </p:cNvPr>
          <p:cNvPicPr>
            <a:picLocks noChangeAspect="1"/>
          </p:cNvPicPr>
          <p:nvPr/>
        </p:nvPicPr>
        <p:blipFill>
          <a:blip r:embed="rId4"/>
          <a:stretch>
            <a:fillRect/>
          </a:stretch>
        </p:blipFill>
        <p:spPr>
          <a:xfrm>
            <a:off x="4075330" y="1019897"/>
            <a:ext cx="1289371" cy="893763"/>
          </a:xfrm>
          <a:prstGeom prst="rect">
            <a:avLst/>
          </a:prstGeom>
        </p:spPr>
      </p:pic>
      <p:pic>
        <p:nvPicPr>
          <p:cNvPr id="11" name="Picture 10">
            <a:extLst>
              <a:ext uri="{FF2B5EF4-FFF2-40B4-BE49-F238E27FC236}">
                <a16:creationId xmlns:a16="http://schemas.microsoft.com/office/drawing/2014/main" id="{6EFF9A3F-8AD0-1020-722D-6DCB10C3949C}"/>
              </a:ext>
            </a:extLst>
          </p:cNvPr>
          <p:cNvPicPr>
            <a:picLocks noChangeAspect="1"/>
          </p:cNvPicPr>
          <p:nvPr/>
        </p:nvPicPr>
        <p:blipFill>
          <a:blip r:embed="rId4"/>
          <a:stretch>
            <a:fillRect/>
          </a:stretch>
        </p:blipFill>
        <p:spPr>
          <a:xfrm>
            <a:off x="5351545" y="1019897"/>
            <a:ext cx="1028287" cy="893763"/>
          </a:xfrm>
          <a:prstGeom prst="rect">
            <a:avLst/>
          </a:prstGeom>
        </p:spPr>
      </p:pic>
      <p:pic>
        <p:nvPicPr>
          <p:cNvPr id="12" name="Picture 11">
            <a:extLst>
              <a:ext uri="{FF2B5EF4-FFF2-40B4-BE49-F238E27FC236}">
                <a16:creationId xmlns:a16="http://schemas.microsoft.com/office/drawing/2014/main" id="{7900D7D9-98DE-9E9C-C8E1-64B357FD9A26}"/>
              </a:ext>
            </a:extLst>
          </p:cNvPr>
          <p:cNvPicPr>
            <a:picLocks noChangeAspect="1"/>
          </p:cNvPicPr>
          <p:nvPr/>
        </p:nvPicPr>
        <p:blipFill>
          <a:blip r:embed="rId4"/>
          <a:stretch>
            <a:fillRect/>
          </a:stretch>
        </p:blipFill>
        <p:spPr>
          <a:xfrm>
            <a:off x="6379832" y="1019897"/>
            <a:ext cx="1289371" cy="893763"/>
          </a:xfrm>
          <a:prstGeom prst="rect">
            <a:avLst/>
          </a:prstGeom>
        </p:spPr>
      </p:pic>
      <p:pic>
        <p:nvPicPr>
          <p:cNvPr id="14" name="Picture 13">
            <a:extLst>
              <a:ext uri="{FF2B5EF4-FFF2-40B4-BE49-F238E27FC236}">
                <a16:creationId xmlns:a16="http://schemas.microsoft.com/office/drawing/2014/main" id="{D41DE41D-8023-12AD-5D81-C7FA637C067E}"/>
              </a:ext>
            </a:extLst>
          </p:cNvPr>
          <p:cNvPicPr>
            <a:picLocks noChangeAspect="1"/>
          </p:cNvPicPr>
          <p:nvPr/>
        </p:nvPicPr>
        <p:blipFill>
          <a:blip r:embed="rId5"/>
          <a:stretch>
            <a:fillRect/>
          </a:stretch>
        </p:blipFill>
        <p:spPr>
          <a:xfrm>
            <a:off x="381000" y="751242"/>
            <a:ext cx="7940116" cy="1487833"/>
          </a:xfrm>
          <a:prstGeom prst="rect">
            <a:avLst/>
          </a:prstGeom>
        </p:spPr>
      </p:pic>
      <p:graphicFrame>
        <p:nvGraphicFramePr>
          <p:cNvPr id="16" name="Object 15">
            <a:extLst>
              <a:ext uri="{FF2B5EF4-FFF2-40B4-BE49-F238E27FC236}">
                <a16:creationId xmlns:a16="http://schemas.microsoft.com/office/drawing/2014/main" id="{A327CB30-EB4A-3119-E5BB-2994F457AB2A}"/>
              </a:ext>
            </a:extLst>
          </p:cNvPr>
          <p:cNvGraphicFramePr>
            <a:graphicFrameLocks noChangeAspect="1"/>
          </p:cNvGraphicFramePr>
          <p:nvPr>
            <p:extLst>
              <p:ext uri="{D42A27DB-BD31-4B8C-83A1-F6EECF244321}">
                <p14:modId xmlns:p14="http://schemas.microsoft.com/office/powerpoint/2010/main" val="1104546816"/>
              </p:ext>
            </p:extLst>
          </p:nvPr>
        </p:nvGraphicFramePr>
        <p:xfrm>
          <a:off x="5224462" y="2161678"/>
          <a:ext cx="3189288" cy="798513"/>
        </p:xfrm>
        <a:graphic>
          <a:graphicData uri="http://schemas.openxmlformats.org/presentationml/2006/ole">
            <mc:AlternateContent xmlns:mc="http://schemas.openxmlformats.org/markup-compatibility/2006">
              <mc:Choice xmlns:v="urn:schemas-microsoft-com:vml" Requires="v">
                <p:oleObj name="Equation" r:id="rId6" imgW="1269449" imgH="317362" progId="Equation.DSMT4">
                  <p:embed/>
                </p:oleObj>
              </mc:Choice>
              <mc:Fallback>
                <p:oleObj name="Equation" r:id="rId6" imgW="1269449" imgH="317362" progId="Equation.DSMT4">
                  <p:embed/>
                  <p:pic>
                    <p:nvPicPr>
                      <p:cNvPr id="10" name="Object 9">
                        <a:extLst>
                          <a:ext uri="{FF2B5EF4-FFF2-40B4-BE49-F238E27FC236}">
                            <a16:creationId xmlns:a16="http://schemas.microsoft.com/office/drawing/2014/main" id="{07CA365D-6DB3-4F84-A1C1-C1E49F1F21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4462" y="2161678"/>
                        <a:ext cx="3189288" cy="798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11">
            <a:extLst>
              <a:ext uri="{FF2B5EF4-FFF2-40B4-BE49-F238E27FC236}">
                <a16:creationId xmlns:a16="http://schemas.microsoft.com/office/drawing/2014/main" id="{08DE16D4-384E-0236-1B0D-7C6D0140DA98}"/>
              </a:ext>
            </a:extLst>
          </p:cNvPr>
          <p:cNvGraphicFramePr>
            <a:graphicFrameLocks noChangeAspect="1"/>
          </p:cNvGraphicFramePr>
          <p:nvPr>
            <p:extLst>
              <p:ext uri="{D42A27DB-BD31-4B8C-83A1-F6EECF244321}">
                <p14:modId xmlns:p14="http://schemas.microsoft.com/office/powerpoint/2010/main" val="3347503645"/>
              </p:ext>
            </p:extLst>
          </p:nvPr>
        </p:nvGraphicFramePr>
        <p:xfrm>
          <a:off x="609600" y="2923678"/>
          <a:ext cx="3505200" cy="938213"/>
        </p:xfrm>
        <a:graphic>
          <a:graphicData uri="http://schemas.openxmlformats.org/presentationml/2006/ole">
            <mc:AlternateContent xmlns:mc="http://schemas.openxmlformats.org/markup-compatibility/2006">
              <mc:Choice xmlns:v="urn:schemas-microsoft-com:vml" Requires="v">
                <p:oleObj name="Equation" r:id="rId8" imgW="1473200" imgH="393700" progId="Equation.DSMT4">
                  <p:embed/>
                </p:oleObj>
              </mc:Choice>
              <mc:Fallback>
                <p:oleObj name="Equation" r:id="rId8" imgW="1473200" imgH="393700" progId="Equation.DSMT4">
                  <p:embed/>
                  <p:pic>
                    <p:nvPicPr>
                      <p:cNvPr id="11" name="Object 11">
                        <a:extLst>
                          <a:ext uri="{FF2B5EF4-FFF2-40B4-BE49-F238E27FC236}">
                            <a16:creationId xmlns:a16="http://schemas.microsoft.com/office/drawing/2014/main" id="{58A831F1-2FB0-4CFB-8350-AE2D5789B2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2923678"/>
                        <a:ext cx="3505200"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12">
            <a:extLst>
              <a:ext uri="{FF2B5EF4-FFF2-40B4-BE49-F238E27FC236}">
                <a16:creationId xmlns:a16="http://schemas.microsoft.com/office/drawing/2014/main" id="{F6E0C749-C658-8C36-076C-CAC57835437F}"/>
              </a:ext>
            </a:extLst>
          </p:cNvPr>
          <p:cNvGraphicFramePr>
            <a:graphicFrameLocks noChangeAspect="1"/>
          </p:cNvGraphicFramePr>
          <p:nvPr>
            <p:extLst>
              <p:ext uri="{D42A27DB-BD31-4B8C-83A1-F6EECF244321}">
                <p14:modId xmlns:p14="http://schemas.microsoft.com/office/powerpoint/2010/main" val="2510199973"/>
              </p:ext>
            </p:extLst>
          </p:nvPr>
        </p:nvGraphicFramePr>
        <p:xfrm>
          <a:off x="392113" y="3938091"/>
          <a:ext cx="3863975" cy="876300"/>
        </p:xfrm>
        <a:graphic>
          <a:graphicData uri="http://schemas.openxmlformats.org/presentationml/2006/ole">
            <mc:AlternateContent xmlns:mc="http://schemas.openxmlformats.org/markup-compatibility/2006">
              <mc:Choice xmlns:v="urn:schemas-microsoft-com:vml" Requires="v">
                <p:oleObj name="Equation" r:id="rId10" imgW="1739880" imgH="393480" progId="Equation.DSMT4">
                  <p:embed/>
                </p:oleObj>
              </mc:Choice>
              <mc:Fallback>
                <p:oleObj name="Equation" r:id="rId10" imgW="1739880" imgH="393480" progId="Equation.DSMT4">
                  <p:embed/>
                  <p:pic>
                    <p:nvPicPr>
                      <p:cNvPr id="12" name="Object 12">
                        <a:extLst>
                          <a:ext uri="{FF2B5EF4-FFF2-40B4-BE49-F238E27FC236}">
                            <a16:creationId xmlns:a16="http://schemas.microsoft.com/office/drawing/2014/main" id="{7720D3BB-20BB-4A3F-BD8F-80F65465579F}"/>
                          </a:ext>
                        </a:extLst>
                      </p:cNvPr>
                      <p:cNvPicPr>
                        <a:picLocks noChangeAspect="1" noChangeArrowheads="1"/>
                      </p:cNvPicPr>
                      <p:nvPr/>
                    </p:nvPicPr>
                    <p:blipFill>
                      <a:blip r:embed="rId11"/>
                      <a:srcRect/>
                      <a:stretch>
                        <a:fillRect/>
                      </a:stretch>
                    </p:blipFill>
                    <p:spPr bwMode="auto">
                      <a:xfrm>
                        <a:off x="392113" y="3938091"/>
                        <a:ext cx="3863975" cy="87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13">
            <a:extLst>
              <a:ext uri="{FF2B5EF4-FFF2-40B4-BE49-F238E27FC236}">
                <a16:creationId xmlns:a16="http://schemas.microsoft.com/office/drawing/2014/main" id="{4506C155-4782-4D69-0019-75307012B542}"/>
              </a:ext>
            </a:extLst>
          </p:cNvPr>
          <p:cNvGraphicFramePr>
            <a:graphicFrameLocks noChangeAspect="1"/>
          </p:cNvGraphicFramePr>
          <p:nvPr>
            <p:extLst>
              <p:ext uri="{D42A27DB-BD31-4B8C-83A1-F6EECF244321}">
                <p14:modId xmlns:p14="http://schemas.microsoft.com/office/powerpoint/2010/main" val="3960673605"/>
              </p:ext>
            </p:extLst>
          </p:nvPr>
        </p:nvGraphicFramePr>
        <p:xfrm>
          <a:off x="381000" y="4874507"/>
          <a:ext cx="3257550" cy="885825"/>
        </p:xfrm>
        <a:graphic>
          <a:graphicData uri="http://schemas.openxmlformats.org/presentationml/2006/ole">
            <mc:AlternateContent xmlns:mc="http://schemas.openxmlformats.org/markup-compatibility/2006">
              <mc:Choice xmlns:v="urn:schemas-microsoft-com:vml" Requires="v">
                <p:oleObj name="Equation" r:id="rId12" imgW="1447560" imgH="393480" progId="Equation.DSMT4">
                  <p:embed/>
                </p:oleObj>
              </mc:Choice>
              <mc:Fallback>
                <p:oleObj name="Equation" r:id="rId12" imgW="1447560" imgH="393480" progId="Equation.DSMT4">
                  <p:embed/>
                  <p:pic>
                    <p:nvPicPr>
                      <p:cNvPr id="13" name="Object 13">
                        <a:extLst>
                          <a:ext uri="{FF2B5EF4-FFF2-40B4-BE49-F238E27FC236}">
                            <a16:creationId xmlns:a16="http://schemas.microsoft.com/office/drawing/2014/main" id="{546CA53E-FACB-4E59-942B-10B571EB9326}"/>
                          </a:ext>
                        </a:extLst>
                      </p:cNvPr>
                      <p:cNvPicPr>
                        <a:picLocks noChangeAspect="1" noChangeArrowheads="1"/>
                      </p:cNvPicPr>
                      <p:nvPr/>
                    </p:nvPicPr>
                    <p:blipFill>
                      <a:blip r:embed="rId13"/>
                      <a:srcRect/>
                      <a:stretch>
                        <a:fillRect/>
                      </a:stretch>
                    </p:blipFill>
                    <p:spPr bwMode="auto">
                      <a:xfrm>
                        <a:off x="381000" y="4874507"/>
                        <a:ext cx="325755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14">
            <a:extLst>
              <a:ext uri="{FF2B5EF4-FFF2-40B4-BE49-F238E27FC236}">
                <a16:creationId xmlns:a16="http://schemas.microsoft.com/office/drawing/2014/main" id="{71D43D65-A200-9421-66DC-47FE6A4C7CE8}"/>
              </a:ext>
            </a:extLst>
          </p:cNvPr>
          <p:cNvGraphicFramePr>
            <a:graphicFrameLocks noChangeAspect="1"/>
          </p:cNvGraphicFramePr>
          <p:nvPr>
            <p:extLst>
              <p:ext uri="{D42A27DB-BD31-4B8C-83A1-F6EECF244321}">
                <p14:modId xmlns:p14="http://schemas.microsoft.com/office/powerpoint/2010/main" val="2352149381"/>
              </p:ext>
            </p:extLst>
          </p:nvPr>
        </p:nvGraphicFramePr>
        <p:xfrm>
          <a:off x="381000" y="5841894"/>
          <a:ext cx="2624138" cy="466725"/>
        </p:xfrm>
        <a:graphic>
          <a:graphicData uri="http://schemas.openxmlformats.org/presentationml/2006/ole">
            <mc:AlternateContent xmlns:mc="http://schemas.openxmlformats.org/markup-compatibility/2006">
              <mc:Choice xmlns:v="urn:schemas-microsoft-com:vml" Requires="v">
                <p:oleObj name="Equation" r:id="rId14" imgW="1143000" imgH="203040" progId="Equation.DSMT4">
                  <p:embed/>
                </p:oleObj>
              </mc:Choice>
              <mc:Fallback>
                <p:oleObj name="Equation" r:id="rId14" imgW="1143000" imgH="203040" progId="Equation.DSMT4">
                  <p:embed/>
                  <p:pic>
                    <p:nvPicPr>
                      <p:cNvPr id="14" name="Object 14">
                        <a:extLst>
                          <a:ext uri="{FF2B5EF4-FFF2-40B4-BE49-F238E27FC236}">
                            <a16:creationId xmlns:a16="http://schemas.microsoft.com/office/drawing/2014/main" id="{73DA1FA3-F45D-4FCE-8C36-007B37BD84C2}"/>
                          </a:ext>
                        </a:extLst>
                      </p:cNvPr>
                      <p:cNvPicPr>
                        <a:picLocks noChangeAspect="1" noChangeArrowheads="1"/>
                      </p:cNvPicPr>
                      <p:nvPr/>
                    </p:nvPicPr>
                    <p:blipFill>
                      <a:blip r:embed="rId15"/>
                      <a:srcRect/>
                      <a:stretch>
                        <a:fillRect/>
                      </a:stretch>
                    </p:blipFill>
                    <p:spPr bwMode="auto">
                      <a:xfrm>
                        <a:off x="381000" y="5841894"/>
                        <a:ext cx="2624138"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16">
            <a:extLst>
              <a:ext uri="{FF2B5EF4-FFF2-40B4-BE49-F238E27FC236}">
                <a16:creationId xmlns:a16="http://schemas.microsoft.com/office/drawing/2014/main" id="{DA61A8F7-2B05-50F1-F041-D2BB7F8355A8}"/>
              </a:ext>
            </a:extLst>
          </p:cNvPr>
          <p:cNvGraphicFramePr>
            <a:graphicFrameLocks noChangeAspect="1"/>
          </p:cNvGraphicFramePr>
          <p:nvPr>
            <p:extLst>
              <p:ext uri="{D42A27DB-BD31-4B8C-83A1-F6EECF244321}">
                <p14:modId xmlns:p14="http://schemas.microsoft.com/office/powerpoint/2010/main" val="3703687436"/>
              </p:ext>
            </p:extLst>
          </p:nvPr>
        </p:nvGraphicFramePr>
        <p:xfrm>
          <a:off x="4100512" y="3269753"/>
          <a:ext cx="319088" cy="287338"/>
        </p:xfrm>
        <a:graphic>
          <a:graphicData uri="http://schemas.openxmlformats.org/presentationml/2006/ole">
            <mc:AlternateContent xmlns:mc="http://schemas.openxmlformats.org/markup-compatibility/2006">
              <mc:Choice xmlns:v="urn:schemas-microsoft-com:vml" Requires="v">
                <p:oleObj name="Equation" r:id="rId16" imgW="126780" imgH="114102" progId="Equation.DSMT4">
                  <p:embed/>
                </p:oleObj>
              </mc:Choice>
              <mc:Fallback>
                <p:oleObj name="Equation" r:id="rId16" imgW="126780" imgH="114102" progId="Equation.DSMT4">
                  <p:embed/>
                  <p:pic>
                    <p:nvPicPr>
                      <p:cNvPr id="15" name="Object 16">
                        <a:extLst>
                          <a:ext uri="{FF2B5EF4-FFF2-40B4-BE49-F238E27FC236}">
                            <a16:creationId xmlns:a16="http://schemas.microsoft.com/office/drawing/2014/main" id="{8D967B62-1563-4444-8B5A-BA8E778558D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00512" y="3269753"/>
                        <a:ext cx="319088"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17">
            <a:extLst>
              <a:ext uri="{FF2B5EF4-FFF2-40B4-BE49-F238E27FC236}">
                <a16:creationId xmlns:a16="http://schemas.microsoft.com/office/drawing/2014/main" id="{A0A2845A-3527-A6BE-F030-7D79A19C3881}"/>
              </a:ext>
            </a:extLst>
          </p:cNvPr>
          <p:cNvGraphicFramePr>
            <a:graphicFrameLocks noChangeAspect="1"/>
          </p:cNvGraphicFramePr>
          <p:nvPr>
            <p:extLst>
              <p:ext uri="{D42A27DB-BD31-4B8C-83A1-F6EECF244321}">
                <p14:modId xmlns:p14="http://schemas.microsoft.com/office/powerpoint/2010/main" val="2856269723"/>
              </p:ext>
            </p:extLst>
          </p:nvPr>
        </p:nvGraphicFramePr>
        <p:xfrm>
          <a:off x="4386262" y="3076078"/>
          <a:ext cx="1219200" cy="671513"/>
        </p:xfrm>
        <a:graphic>
          <a:graphicData uri="http://schemas.openxmlformats.org/presentationml/2006/ole">
            <mc:AlternateContent xmlns:mc="http://schemas.openxmlformats.org/markup-compatibility/2006">
              <mc:Choice xmlns:v="urn:schemas-microsoft-com:vml" Requires="v">
                <p:oleObj name="Equation" r:id="rId18" imgW="508000" imgH="279400" progId="Equation.DSMT4">
                  <p:embed/>
                </p:oleObj>
              </mc:Choice>
              <mc:Fallback>
                <p:oleObj name="Equation" r:id="rId18" imgW="508000" imgH="279400" progId="Equation.DSMT4">
                  <p:embed/>
                  <p:pic>
                    <p:nvPicPr>
                      <p:cNvPr id="16" name="Object 17">
                        <a:extLst>
                          <a:ext uri="{FF2B5EF4-FFF2-40B4-BE49-F238E27FC236}">
                            <a16:creationId xmlns:a16="http://schemas.microsoft.com/office/drawing/2014/main" id="{FEF33EF0-C576-4E76-9B62-3732BB73660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86262" y="3076078"/>
                        <a:ext cx="1219200" cy="6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19">
            <a:extLst>
              <a:ext uri="{FF2B5EF4-FFF2-40B4-BE49-F238E27FC236}">
                <a16:creationId xmlns:a16="http://schemas.microsoft.com/office/drawing/2014/main" id="{B9EC3A30-439D-0122-9D31-A4BA174ECD9F}"/>
              </a:ext>
            </a:extLst>
          </p:cNvPr>
          <p:cNvGraphicFramePr>
            <a:graphicFrameLocks noChangeAspect="1"/>
          </p:cNvGraphicFramePr>
          <p:nvPr>
            <p:extLst>
              <p:ext uri="{D42A27DB-BD31-4B8C-83A1-F6EECF244321}">
                <p14:modId xmlns:p14="http://schemas.microsoft.com/office/powerpoint/2010/main" val="3755743350"/>
              </p:ext>
            </p:extLst>
          </p:nvPr>
        </p:nvGraphicFramePr>
        <p:xfrm>
          <a:off x="5529262" y="3076078"/>
          <a:ext cx="1295400" cy="620713"/>
        </p:xfrm>
        <a:graphic>
          <a:graphicData uri="http://schemas.openxmlformats.org/presentationml/2006/ole">
            <mc:AlternateContent xmlns:mc="http://schemas.openxmlformats.org/markup-compatibility/2006">
              <mc:Choice xmlns:v="urn:schemas-microsoft-com:vml" Requires="v">
                <p:oleObj name="Equation" r:id="rId20" imgW="583947" imgH="279279" progId="Equation.DSMT4">
                  <p:embed/>
                </p:oleObj>
              </mc:Choice>
              <mc:Fallback>
                <p:oleObj name="Equation" r:id="rId20" imgW="583947" imgH="279279" progId="Equation.DSMT4">
                  <p:embed/>
                  <p:pic>
                    <p:nvPicPr>
                      <p:cNvPr id="17" name="Object 19">
                        <a:extLst>
                          <a:ext uri="{FF2B5EF4-FFF2-40B4-BE49-F238E27FC236}">
                            <a16:creationId xmlns:a16="http://schemas.microsoft.com/office/drawing/2014/main" id="{2F60383E-18D8-40F3-98AD-40553D237D1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529262" y="3076078"/>
                        <a:ext cx="1295400" cy="620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20">
            <a:extLst>
              <a:ext uri="{FF2B5EF4-FFF2-40B4-BE49-F238E27FC236}">
                <a16:creationId xmlns:a16="http://schemas.microsoft.com/office/drawing/2014/main" id="{64088F26-1FCF-4CC8-1E49-0CF156B94AE1}"/>
              </a:ext>
            </a:extLst>
          </p:cNvPr>
          <p:cNvGraphicFramePr>
            <a:graphicFrameLocks noChangeAspect="1"/>
          </p:cNvGraphicFramePr>
          <p:nvPr>
            <p:extLst>
              <p:ext uri="{D42A27DB-BD31-4B8C-83A1-F6EECF244321}">
                <p14:modId xmlns:p14="http://schemas.microsoft.com/office/powerpoint/2010/main" val="2639083885"/>
              </p:ext>
            </p:extLst>
          </p:nvPr>
        </p:nvGraphicFramePr>
        <p:xfrm>
          <a:off x="6748462" y="3076078"/>
          <a:ext cx="1752600" cy="633413"/>
        </p:xfrm>
        <a:graphic>
          <a:graphicData uri="http://schemas.openxmlformats.org/presentationml/2006/ole">
            <mc:AlternateContent xmlns:mc="http://schemas.openxmlformats.org/markup-compatibility/2006">
              <mc:Choice xmlns:v="urn:schemas-microsoft-com:vml" Requires="v">
                <p:oleObj name="Equation" r:id="rId22" imgW="774364" imgH="279279" progId="Equation.DSMT4">
                  <p:embed/>
                </p:oleObj>
              </mc:Choice>
              <mc:Fallback>
                <p:oleObj name="Equation" r:id="rId22" imgW="774364" imgH="279279" progId="Equation.DSMT4">
                  <p:embed/>
                  <p:pic>
                    <p:nvPicPr>
                      <p:cNvPr id="18" name="Object 20">
                        <a:extLst>
                          <a:ext uri="{FF2B5EF4-FFF2-40B4-BE49-F238E27FC236}">
                            <a16:creationId xmlns:a16="http://schemas.microsoft.com/office/drawing/2014/main" id="{79EA881E-4E2B-45A5-A149-B3C936D65A24}"/>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748462" y="3076078"/>
                        <a:ext cx="1752600" cy="63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21">
            <a:extLst>
              <a:ext uri="{FF2B5EF4-FFF2-40B4-BE49-F238E27FC236}">
                <a16:creationId xmlns:a16="http://schemas.microsoft.com/office/drawing/2014/main" id="{40C26565-4A8B-1B01-FFB2-F919EA44BD2B}"/>
              </a:ext>
            </a:extLst>
          </p:cNvPr>
          <p:cNvGraphicFramePr>
            <a:graphicFrameLocks noChangeAspect="1"/>
          </p:cNvGraphicFramePr>
          <p:nvPr>
            <p:extLst>
              <p:ext uri="{D42A27DB-BD31-4B8C-83A1-F6EECF244321}">
                <p14:modId xmlns:p14="http://schemas.microsoft.com/office/powerpoint/2010/main" val="3027735936"/>
              </p:ext>
            </p:extLst>
          </p:nvPr>
        </p:nvGraphicFramePr>
        <p:xfrm>
          <a:off x="8424862" y="3076078"/>
          <a:ext cx="719138" cy="576263"/>
        </p:xfrm>
        <a:graphic>
          <a:graphicData uri="http://schemas.openxmlformats.org/presentationml/2006/ole">
            <mc:AlternateContent xmlns:mc="http://schemas.openxmlformats.org/markup-compatibility/2006">
              <mc:Choice xmlns:v="urn:schemas-microsoft-com:vml" Requires="v">
                <p:oleObj name="Equation" r:id="rId24" imgW="317225" imgH="253780" progId="Equation.DSMT4">
                  <p:embed/>
                </p:oleObj>
              </mc:Choice>
              <mc:Fallback>
                <p:oleObj name="Equation" r:id="rId24" imgW="317225" imgH="253780" progId="Equation.DSMT4">
                  <p:embed/>
                  <p:pic>
                    <p:nvPicPr>
                      <p:cNvPr id="19" name="Object 21">
                        <a:extLst>
                          <a:ext uri="{FF2B5EF4-FFF2-40B4-BE49-F238E27FC236}">
                            <a16:creationId xmlns:a16="http://schemas.microsoft.com/office/drawing/2014/main" id="{D97D99A0-FC0C-4EF3-9196-EAFB39CEA09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424862" y="3076078"/>
                        <a:ext cx="719138"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 name="Line 22">
            <a:extLst>
              <a:ext uri="{FF2B5EF4-FFF2-40B4-BE49-F238E27FC236}">
                <a16:creationId xmlns:a16="http://schemas.microsoft.com/office/drawing/2014/main" id="{79ABDC22-F93C-A441-EC0E-68706EF82380}"/>
              </a:ext>
            </a:extLst>
          </p:cNvPr>
          <p:cNvSpPr>
            <a:spLocks noChangeShapeType="1"/>
          </p:cNvSpPr>
          <p:nvPr/>
        </p:nvSpPr>
        <p:spPr bwMode="auto">
          <a:xfrm flipH="1">
            <a:off x="5148262" y="2847478"/>
            <a:ext cx="1295400" cy="304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Line 23">
            <a:extLst>
              <a:ext uri="{FF2B5EF4-FFF2-40B4-BE49-F238E27FC236}">
                <a16:creationId xmlns:a16="http://schemas.microsoft.com/office/drawing/2014/main" id="{C39B2B91-4ED8-6F32-878C-DB539B3B054B}"/>
              </a:ext>
            </a:extLst>
          </p:cNvPr>
          <p:cNvSpPr>
            <a:spLocks noChangeShapeType="1"/>
          </p:cNvSpPr>
          <p:nvPr/>
        </p:nvSpPr>
        <p:spPr bwMode="auto">
          <a:xfrm flipH="1">
            <a:off x="6367462" y="2847478"/>
            <a:ext cx="533400" cy="304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Line 24">
            <a:extLst>
              <a:ext uri="{FF2B5EF4-FFF2-40B4-BE49-F238E27FC236}">
                <a16:creationId xmlns:a16="http://schemas.microsoft.com/office/drawing/2014/main" id="{89BBF6B5-5FBA-BFC4-50C6-806D62335B0B}"/>
              </a:ext>
            </a:extLst>
          </p:cNvPr>
          <p:cNvSpPr>
            <a:spLocks noChangeShapeType="1"/>
          </p:cNvSpPr>
          <p:nvPr/>
        </p:nvSpPr>
        <p:spPr bwMode="auto">
          <a:xfrm>
            <a:off x="7662862" y="2847478"/>
            <a:ext cx="152400" cy="304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 name="Line 25">
            <a:extLst>
              <a:ext uri="{FF2B5EF4-FFF2-40B4-BE49-F238E27FC236}">
                <a16:creationId xmlns:a16="http://schemas.microsoft.com/office/drawing/2014/main" id="{C546CB29-CCB4-CBD1-2E5C-6610998AD696}"/>
              </a:ext>
            </a:extLst>
          </p:cNvPr>
          <p:cNvSpPr>
            <a:spLocks noChangeShapeType="1"/>
          </p:cNvSpPr>
          <p:nvPr/>
        </p:nvSpPr>
        <p:spPr bwMode="auto">
          <a:xfrm>
            <a:off x="8120062" y="2847478"/>
            <a:ext cx="609600" cy="2286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30" name="Object 26">
            <a:extLst>
              <a:ext uri="{FF2B5EF4-FFF2-40B4-BE49-F238E27FC236}">
                <a16:creationId xmlns:a16="http://schemas.microsoft.com/office/drawing/2014/main" id="{5D30F644-E71F-967F-C849-8B10F1D3D0E3}"/>
              </a:ext>
            </a:extLst>
          </p:cNvPr>
          <p:cNvGraphicFramePr>
            <a:graphicFrameLocks noChangeAspect="1"/>
          </p:cNvGraphicFramePr>
          <p:nvPr>
            <p:extLst>
              <p:ext uri="{D42A27DB-BD31-4B8C-83A1-F6EECF244321}">
                <p14:modId xmlns:p14="http://schemas.microsoft.com/office/powerpoint/2010/main" val="294543671"/>
              </p:ext>
            </p:extLst>
          </p:nvPr>
        </p:nvGraphicFramePr>
        <p:xfrm>
          <a:off x="4038600" y="5026907"/>
          <a:ext cx="5243512" cy="487362"/>
        </p:xfrm>
        <a:graphic>
          <a:graphicData uri="http://schemas.openxmlformats.org/presentationml/2006/ole">
            <mc:AlternateContent xmlns:mc="http://schemas.openxmlformats.org/markup-compatibility/2006">
              <mc:Choice xmlns:v="urn:schemas-microsoft-com:vml" Requires="v">
                <p:oleObj name="Equation" r:id="rId26" imgW="2184120" imgH="203040" progId="Equation.DSMT4">
                  <p:embed/>
                </p:oleObj>
              </mc:Choice>
              <mc:Fallback>
                <p:oleObj name="Equation" r:id="rId26" imgW="2184120" imgH="203040" progId="Equation.DSMT4">
                  <p:embed/>
                  <p:pic>
                    <p:nvPicPr>
                      <p:cNvPr id="24" name="Object 26">
                        <a:extLst>
                          <a:ext uri="{FF2B5EF4-FFF2-40B4-BE49-F238E27FC236}">
                            <a16:creationId xmlns:a16="http://schemas.microsoft.com/office/drawing/2014/main" id="{3E7C2CCB-17C9-4001-AFAB-91050306DF4A}"/>
                          </a:ext>
                        </a:extLst>
                      </p:cNvPr>
                      <p:cNvPicPr>
                        <a:picLocks noChangeAspect="1" noChangeArrowheads="1"/>
                      </p:cNvPicPr>
                      <p:nvPr/>
                    </p:nvPicPr>
                    <p:blipFill>
                      <a:blip r:embed="rId27"/>
                      <a:srcRect/>
                      <a:stretch>
                        <a:fillRect/>
                      </a:stretch>
                    </p:blipFill>
                    <p:spPr bwMode="auto">
                      <a:xfrm>
                        <a:off x="4038600" y="5026907"/>
                        <a:ext cx="5243512" cy="487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27">
            <a:extLst>
              <a:ext uri="{FF2B5EF4-FFF2-40B4-BE49-F238E27FC236}">
                <a16:creationId xmlns:a16="http://schemas.microsoft.com/office/drawing/2014/main" id="{CF2C7EE0-155D-DAD9-8F5A-FD089B4A1A30}"/>
              </a:ext>
            </a:extLst>
          </p:cNvPr>
          <p:cNvGraphicFramePr>
            <a:graphicFrameLocks noChangeAspect="1"/>
          </p:cNvGraphicFramePr>
          <p:nvPr>
            <p:extLst>
              <p:ext uri="{D42A27DB-BD31-4B8C-83A1-F6EECF244321}">
                <p14:modId xmlns:p14="http://schemas.microsoft.com/office/powerpoint/2010/main" val="433782501"/>
              </p:ext>
            </p:extLst>
          </p:nvPr>
        </p:nvGraphicFramePr>
        <p:xfrm>
          <a:off x="4038600" y="5841894"/>
          <a:ext cx="2624138" cy="466725"/>
        </p:xfrm>
        <a:graphic>
          <a:graphicData uri="http://schemas.openxmlformats.org/presentationml/2006/ole">
            <mc:AlternateContent xmlns:mc="http://schemas.openxmlformats.org/markup-compatibility/2006">
              <mc:Choice xmlns:v="urn:schemas-microsoft-com:vml" Requires="v">
                <p:oleObj name="Equation" r:id="rId28" imgW="1143000" imgH="203040" progId="Equation.DSMT4">
                  <p:embed/>
                </p:oleObj>
              </mc:Choice>
              <mc:Fallback>
                <p:oleObj name="Equation" r:id="rId28" imgW="1143000" imgH="203040" progId="Equation.DSMT4">
                  <p:embed/>
                  <p:pic>
                    <p:nvPicPr>
                      <p:cNvPr id="25" name="Object 27">
                        <a:extLst>
                          <a:ext uri="{FF2B5EF4-FFF2-40B4-BE49-F238E27FC236}">
                            <a16:creationId xmlns:a16="http://schemas.microsoft.com/office/drawing/2014/main" id="{7C027992-F459-4AA3-8742-AA9ADADC12E6}"/>
                          </a:ext>
                        </a:extLst>
                      </p:cNvPr>
                      <p:cNvPicPr>
                        <a:picLocks noChangeAspect="1" noChangeArrowheads="1"/>
                      </p:cNvPicPr>
                      <p:nvPr/>
                    </p:nvPicPr>
                    <p:blipFill>
                      <a:blip r:embed="rId29"/>
                      <a:srcRect/>
                      <a:stretch>
                        <a:fillRect/>
                      </a:stretch>
                    </p:blipFill>
                    <p:spPr bwMode="auto">
                      <a:xfrm>
                        <a:off x="4038600" y="5841894"/>
                        <a:ext cx="2624138"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 name="Object 31">
            <a:extLst>
              <a:ext uri="{FF2B5EF4-FFF2-40B4-BE49-F238E27FC236}">
                <a16:creationId xmlns:a16="http://schemas.microsoft.com/office/drawing/2014/main" id="{81AE9677-E809-1603-A0A2-733D0361A81F}"/>
              </a:ext>
            </a:extLst>
          </p:cNvPr>
          <p:cNvGraphicFramePr>
            <a:graphicFrameLocks noChangeAspect="1"/>
          </p:cNvGraphicFramePr>
          <p:nvPr>
            <p:extLst>
              <p:ext uri="{D42A27DB-BD31-4B8C-83A1-F6EECF244321}">
                <p14:modId xmlns:p14="http://schemas.microsoft.com/office/powerpoint/2010/main" val="455155629"/>
              </p:ext>
            </p:extLst>
          </p:nvPr>
        </p:nvGraphicFramePr>
        <p:xfrm>
          <a:off x="8447522" y="966000"/>
          <a:ext cx="3189288" cy="798513"/>
        </p:xfrm>
        <a:graphic>
          <a:graphicData uri="http://schemas.openxmlformats.org/presentationml/2006/ole">
            <mc:AlternateContent xmlns:mc="http://schemas.openxmlformats.org/markup-compatibility/2006">
              <mc:Choice xmlns:v="urn:schemas-microsoft-com:vml" Requires="v">
                <p:oleObj name="Equation" r:id="rId6" imgW="1269449" imgH="317362" progId="Equation.DSMT4">
                  <p:embed/>
                </p:oleObj>
              </mc:Choice>
              <mc:Fallback>
                <p:oleObj name="Equation" r:id="rId6" imgW="1269449" imgH="317362" progId="Equation.DSMT4">
                  <p:embed/>
                  <p:pic>
                    <p:nvPicPr>
                      <p:cNvPr id="16" name="Object 15">
                        <a:extLst>
                          <a:ext uri="{FF2B5EF4-FFF2-40B4-BE49-F238E27FC236}">
                            <a16:creationId xmlns:a16="http://schemas.microsoft.com/office/drawing/2014/main" id="{A327CB30-EB4A-3119-E5BB-2994F457AB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7522" y="966000"/>
                        <a:ext cx="3189288" cy="798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 name="TextBox 32">
            <a:extLst>
              <a:ext uri="{FF2B5EF4-FFF2-40B4-BE49-F238E27FC236}">
                <a16:creationId xmlns:a16="http://schemas.microsoft.com/office/drawing/2014/main" id="{31EB1F0B-A2AB-FFAB-4F2B-C826F4881449}"/>
              </a:ext>
            </a:extLst>
          </p:cNvPr>
          <p:cNvSpPr txBox="1"/>
          <p:nvPr/>
        </p:nvSpPr>
        <p:spPr>
          <a:xfrm>
            <a:off x="1650323" y="2247030"/>
            <a:ext cx="1788830" cy="430887"/>
          </a:xfrm>
          <a:prstGeom prst="rect">
            <a:avLst/>
          </a:prstGeom>
          <a:noFill/>
        </p:spPr>
        <p:txBody>
          <a:bodyPr wrap="square">
            <a:spAutoFit/>
          </a:bodyPr>
          <a:lstStyle/>
          <a:p>
            <a:r>
              <a:rPr lang="en-US" sz="2200" b="0" i="0" u="none" strike="noStrike" baseline="0" dirty="0">
                <a:latin typeface="TimesLTStd-Roman"/>
              </a:rPr>
              <a:t>Differentiate:</a:t>
            </a:r>
            <a:endParaRPr lang="en-US" sz="2200" dirty="0"/>
          </a:p>
        </p:txBody>
      </p:sp>
      <p:sp>
        <p:nvSpPr>
          <p:cNvPr id="34" name="TextBox 33">
            <a:extLst>
              <a:ext uri="{FF2B5EF4-FFF2-40B4-BE49-F238E27FC236}">
                <a16:creationId xmlns:a16="http://schemas.microsoft.com/office/drawing/2014/main" id="{008F17F0-8AB6-DD05-21E7-8D64FCBEC100}"/>
              </a:ext>
            </a:extLst>
          </p:cNvPr>
          <p:cNvSpPr txBox="1"/>
          <p:nvPr/>
        </p:nvSpPr>
        <p:spPr>
          <a:xfrm>
            <a:off x="254594" y="2220718"/>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Tree>
    <p:extLst>
      <p:ext uri="{BB962C8B-B14F-4D97-AF65-F5344CB8AC3E}">
        <p14:creationId xmlns:p14="http://schemas.microsoft.com/office/powerpoint/2010/main" val="3516182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499"/>
                                          </p:stCondLst>
                                        </p:cTn>
                                        <p:tgtEl>
                                          <p:spTgt spid="2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499"/>
                                          </p:stCondLst>
                                        </p:cTn>
                                        <p:tgtEl>
                                          <p:spTgt spid="1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right)">
                                      <p:cBhvr>
                                        <p:cTn id="85" dur="500"/>
                                        <p:tgtEl>
                                          <p:spTgt spid="2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500"/>
                                        <p:tgtEl>
                                          <p:spTgt spid="22"/>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wipe(right)">
                                      <p:cBhvr>
                                        <p:cTn id="95" dur="500"/>
                                        <p:tgtEl>
                                          <p:spTgt spid="27"/>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fade">
                                      <p:cBhvr>
                                        <p:cTn id="100" dur="500"/>
                                        <p:tgtEl>
                                          <p:spTgt spid="2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grpId="0" nodeType="click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up)">
                                      <p:cBhvr>
                                        <p:cTn id="105" dur="500"/>
                                        <p:tgtEl>
                                          <p:spTgt spid="28"/>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500"/>
                                        <p:tgtEl>
                                          <p:spTgt spid="24"/>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wipe(left)">
                                      <p:cBhvr>
                                        <p:cTn id="115" dur="500"/>
                                        <p:tgtEl>
                                          <p:spTgt spid="29"/>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25"/>
                                        </p:tgtEl>
                                        <p:attrNameLst>
                                          <p:attrName>style.visibility</p:attrName>
                                        </p:attrNameLst>
                                      </p:cBhvr>
                                      <p:to>
                                        <p:strVal val="visible"/>
                                      </p:to>
                                    </p:set>
                                    <p:animEffect transition="in" filter="fade">
                                      <p:cBhvr>
                                        <p:cTn id="120" dur="500"/>
                                        <p:tgtEl>
                                          <p:spTgt spid="25"/>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30"/>
                                        </p:tgtEl>
                                        <p:attrNameLst>
                                          <p:attrName>style.visibility</p:attrName>
                                        </p:attrNameLst>
                                      </p:cBhvr>
                                      <p:to>
                                        <p:strVal val="visible"/>
                                      </p:to>
                                    </p:set>
                                    <p:animEffect transition="in" filter="fade">
                                      <p:cBhvr>
                                        <p:cTn id="125" dur="500"/>
                                        <p:tgtEl>
                                          <p:spTgt spid="30"/>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31"/>
                                        </p:tgtEl>
                                        <p:attrNameLst>
                                          <p:attrName>style.visibility</p:attrName>
                                        </p:attrNameLst>
                                      </p:cBhvr>
                                      <p:to>
                                        <p:strVal val="visible"/>
                                      </p:to>
                                    </p:set>
                                    <p:animEffect transition="in" filter="fade">
                                      <p:cBhvr>
                                        <p:cTn id="1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utoUpdateAnimBg="0"/>
      <p:bldP spid="26" grpId="0" animBg="1"/>
      <p:bldP spid="27" grpId="0" animBg="1"/>
      <p:bldP spid="28" grpId="0" animBg="1"/>
      <p:bldP spid="29" grpId="0" animBg="1"/>
      <p:bldP spid="33" grpId="0"/>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a:extLst>
              <a:ext uri="{FF2B5EF4-FFF2-40B4-BE49-F238E27FC236}">
                <a16:creationId xmlns:a16="http://schemas.microsoft.com/office/drawing/2014/main" id="{C535BE08-60C9-CD1E-07C2-E74A41FE5100}"/>
              </a:ext>
            </a:extLst>
          </p:cNvPr>
          <p:cNvSpPr txBox="1">
            <a:spLocks noChangeArrowheads="1"/>
          </p:cNvSpPr>
          <p:nvPr/>
        </p:nvSpPr>
        <p:spPr bwMode="auto">
          <a:xfrm>
            <a:off x="76200" y="152400"/>
            <a:ext cx="2039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dirty="0">
                <a:solidFill>
                  <a:srgbClr val="FF3300"/>
                </a:solidFill>
              </a:rPr>
              <a:t>Quotient Rule</a:t>
            </a:r>
          </a:p>
        </p:txBody>
      </p:sp>
      <p:grpSp>
        <p:nvGrpSpPr>
          <p:cNvPr id="3" name="Group 34">
            <a:extLst>
              <a:ext uri="{FF2B5EF4-FFF2-40B4-BE49-F238E27FC236}">
                <a16:creationId xmlns:a16="http://schemas.microsoft.com/office/drawing/2014/main" id="{0F9B28AF-C25E-E37E-D9E7-551177A74D4D}"/>
              </a:ext>
            </a:extLst>
          </p:cNvPr>
          <p:cNvGrpSpPr>
            <a:grpSpLocks/>
          </p:cNvGrpSpPr>
          <p:nvPr/>
        </p:nvGrpSpPr>
        <p:grpSpPr bwMode="auto">
          <a:xfrm>
            <a:off x="429782" y="740467"/>
            <a:ext cx="5943600" cy="1535113"/>
            <a:chOff x="288" y="624"/>
            <a:chExt cx="3888" cy="1008"/>
          </a:xfrm>
        </p:grpSpPr>
        <p:sp>
          <p:nvSpPr>
            <p:cNvPr id="5" name="Rectangle 4">
              <a:extLst>
                <a:ext uri="{FF2B5EF4-FFF2-40B4-BE49-F238E27FC236}">
                  <a16:creationId xmlns:a16="http://schemas.microsoft.com/office/drawing/2014/main" id="{0556BD3B-72BA-99DC-6F75-85A21230CF44}"/>
                </a:ext>
              </a:extLst>
            </p:cNvPr>
            <p:cNvSpPr>
              <a:spLocks noChangeArrowheads="1"/>
            </p:cNvSpPr>
            <p:nvPr/>
          </p:nvSpPr>
          <p:spPr bwMode="auto">
            <a:xfrm>
              <a:off x="288" y="624"/>
              <a:ext cx="3888" cy="1008"/>
            </a:xfrm>
            <a:prstGeom prst="rect">
              <a:avLst/>
            </a:prstGeom>
            <a:solidFill>
              <a:srgbClr val="FFFF99"/>
            </a:solidFill>
            <a:ln w="12700">
              <a:solidFill>
                <a:srgbClr val="FF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aphicFrame>
          <p:nvGraphicFramePr>
            <p:cNvPr id="6" name="Object 5">
              <a:extLst>
                <a:ext uri="{FF2B5EF4-FFF2-40B4-BE49-F238E27FC236}">
                  <a16:creationId xmlns:a16="http://schemas.microsoft.com/office/drawing/2014/main" id="{18E6AB40-D841-72BA-31F3-9FF33E0C8426}"/>
                </a:ext>
              </a:extLst>
            </p:cNvPr>
            <p:cNvGraphicFramePr>
              <a:graphicFrameLocks noChangeAspect="1"/>
            </p:cNvGraphicFramePr>
            <p:nvPr>
              <p:extLst>
                <p:ext uri="{D42A27DB-BD31-4B8C-83A1-F6EECF244321}">
                  <p14:modId xmlns:p14="http://schemas.microsoft.com/office/powerpoint/2010/main" val="1895695772"/>
                </p:ext>
              </p:extLst>
            </p:nvPr>
          </p:nvGraphicFramePr>
          <p:xfrm>
            <a:off x="297" y="636"/>
            <a:ext cx="3816" cy="926"/>
          </p:xfrm>
          <a:graphic>
            <a:graphicData uri="http://schemas.openxmlformats.org/presentationml/2006/ole">
              <mc:AlternateContent xmlns:mc="http://schemas.openxmlformats.org/markup-compatibility/2006">
                <mc:Choice xmlns:v="urn:schemas-microsoft-com:vml" Requires="v">
                  <p:oleObj name="Equation" r:id="rId2" imgW="2692080" imgH="647640" progId="Equation.DSMT4">
                    <p:embed/>
                  </p:oleObj>
                </mc:Choice>
                <mc:Fallback>
                  <p:oleObj name="Equation" r:id="rId2" imgW="2692080" imgH="647640" progId="Equation.DSMT4">
                    <p:embed/>
                    <p:pic>
                      <p:nvPicPr>
                        <p:cNvPr id="7" name="Object 6">
                          <a:extLst>
                            <a:ext uri="{FF2B5EF4-FFF2-40B4-BE49-F238E27FC236}">
                              <a16:creationId xmlns:a16="http://schemas.microsoft.com/office/drawing/2014/main" id="{66C5A0A9-A83A-47A7-9E58-D9B8B098EAB7}"/>
                            </a:ext>
                          </a:extLst>
                        </p:cNvPr>
                        <p:cNvPicPr>
                          <a:picLocks noChangeAspect="1" noChangeArrowheads="1"/>
                        </p:cNvPicPr>
                        <p:nvPr/>
                      </p:nvPicPr>
                      <p:blipFill>
                        <a:blip r:embed="rId3"/>
                        <a:srcRect/>
                        <a:stretch>
                          <a:fillRect/>
                        </a:stretch>
                      </p:blipFill>
                      <p:spPr bwMode="auto">
                        <a:xfrm>
                          <a:off x="297" y="636"/>
                          <a:ext cx="3816" cy="926"/>
                        </a:xfrm>
                        <a:prstGeom prst="rect">
                          <a:avLst/>
                        </a:prstGeom>
                        <a:noFill/>
                        <a:ln>
                          <a:noFill/>
                        </a:ln>
                        <a:effectLst/>
                      </p:spPr>
                    </p:pic>
                  </p:oleObj>
                </mc:Fallback>
              </mc:AlternateContent>
            </a:graphicData>
          </a:graphic>
        </p:graphicFrame>
      </p:grpSp>
      <p:grpSp>
        <p:nvGrpSpPr>
          <p:cNvPr id="8" name="Group 36">
            <a:extLst>
              <a:ext uri="{FF2B5EF4-FFF2-40B4-BE49-F238E27FC236}">
                <a16:creationId xmlns:a16="http://schemas.microsoft.com/office/drawing/2014/main" id="{392BB64A-3829-A68E-C469-4B1A3C4D2CDB}"/>
              </a:ext>
            </a:extLst>
          </p:cNvPr>
          <p:cNvGrpSpPr>
            <a:grpSpLocks/>
          </p:cNvGrpSpPr>
          <p:nvPr/>
        </p:nvGrpSpPr>
        <p:grpSpPr bwMode="auto">
          <a:xfrm>
            <a:off x="7853534" y="745586"/>
            <a:ext cx="3505200" cy="1600200"/>
            <a:chOff x="1056" y="1488"/>
            <a:chExt cx="2208" cy="1008"/>
          </a:xfrm>
        </p:grpSpPr>
        <p:sp>
          <p:nvSpPr>
            <p:cNvPr id="9" name="Rectangle 26">
              <a:extLst>
                <a:ext uri="{FF2B5EF4-FFF2-40B4-BE49-F238E27FC236}">
                  <a16:creationId xmlns:a16="http://schemas.microsoft.com/office/drawing/2014/main" id="{5F232A0B-D850-4C59-DEE1-4EF0BC224230}"/>
                </a:ext>
              </a:extLst>
            </p:cNvPr>
            <p:cNvSpPr>
              <a:spLocks noChangeArrowheads="1"/>
            </p:cNvSpPr>
            <p:nvPr/>
          </p:nvSpPr>
          <p:spPr bwMode="auto">
            <a:xfrm>
              <a:off x="1056" y="1488"/>
              <a:ext cx="2208" cy="1008"/>
            </a:xfrm>
            <a:prstGeom prst="rect">
              <a:avLst/>
            </a:prstGeom>
            <a:solidFill>
              <a:srgbClr val="FFFF99"/>
            </a:solidFill>
            <a:ln w="12700">
              <a:solidFill>
                <a:srgbClr val="FF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aphicFrame>
          <p:nvGraphicFramePr>
            <p:cNvPr id="10" name="Object 5">
              <a:extLst>
                <a:ext uri="{FF2B5EF4-FFF2-40B4-BE49-F238E27FC236}">
                  <a16:creationId xmlns:a16="http://schemas.microsoft.com/office/drawing/2014/main" id="{208D466E-FE8E-DF60-EAA4-1B21ED74B244}"/>
                </a:ext>
              </a:extLst>
            </p:cNvPr>
            <p:cNvGraphicFramePr>
              <a:graphicFrameLocks noChangeAspect="1"/>
            </p:cNvGraphicFramePr>
            <p:nvPr/>
          </p:nvGraphicFramePr>
          <p:xfrm>
            <a:off x="1170" y="1602"/>
            <a:ext cx="2027" cy="826"/>
          </p:xfrm>
          <a:graphic>
            <a:graphicData uri="http://schemas.openxmlformats.org/presentationml/2006/ole">
              <mc:AlternateContent xmlns:mc="http://schemas.openxmlformats.org/markup-compatibility/2006">
                <mc:Choice xmlns:v="urn:schemas-microsoft-com:vml" Requires="v">
                  <p:oleObj name="Equation" r:id="rId4" imgW="1307532" imgH="533169" progId="Equation.DSMT4">
                    <p:embed/>
                  </p:oleObj>
                </mc:Choice>
                <mc:Fallback>
                  <p:oleObj name="Equation" r:id="rId4" imgW="1307532" imgH="533169" progId="Equation.DSMT4">
                    <p:embed/>
                    <p:pic>
                      <p:nvPicPr>
                        <p:cNvPr id="11" name="Object 5">
                          <a:extLst>
                            <a:ext uri="{FF2B5EF4-FFF2-40B4-BE49-F238E27FC236}">
                              <a16:creationId xmlns:a16="http://schemas.microsoft.com/office/drawing/2014/main" id="{EB23DD50-8304-4E95-9896-27C551EBDD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0" y="1602"/>
                          <a:ext cx="2027" cy="8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1" name="Text Box 32">
            <a:extLst>
              <a:ext uri="{FF2B5EF4-FFF2-40B4-BE49-F238E27FC236}">
                <a16:creationId xmlns:a16="http://schemas.microsoft.com/office/drawing/2014/main" id="{8D941C21-21EA-0988-8B8C-E560AA31B383}"/>
              </a:ext>
            </a:extLst>
          </p:cNvPr>
          <p:cNvSpPr txBox="1">
            <a:spLocks noChangeArrowheads="1"/>
          </p:cNvSpPr>
          <p:nvPr/>
        </p:nvSpPr>
        <p:spPr bwMode="auto">
          <a:xfrm>
            <a:off x="443540" y="2639339"/>
            <a:ext cx="10339087" cy="461665"/>
          </a:xfrm>
          <a:prstGeom prst="rect">
            <a:avLst/>
          </a:prstGeom>
          <a:solidFill>
            <a:srgbClr val="FFFF99"/>
          </a:solidFill>
          <a:ln w="15875">
            <a:solidFill>
              <a:srgbClr val="FF0000"/>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“Low dee high minus high dee low draw the line and denominator squared we go.”</a:t>
            </a:r>
          </a:p>
        </p:txBody>
      </p:sp>
      <p:pic>
        <p:nvPicPr>
          <p:cNvPr id="14" name="Picture 13">
            <a:extLst>
              <a:ext uri="{FF2B5EF4-FFF2-40B4-BE49-F238E27FC236}">
                <a16:creationId xmlns:a16="http://schemas.microsoft.com/office/drawing/2014/main" id="{1651258B-0F34-E3B0-2D53-6BF111298E10}"/>
              </a:ext>
            </a:extLst>
          </p:cNvPr>
          <p:cNvPicPr>
            <a:picLocks noChangeAspect="1"/>
          </p:cNvPicPr>
          <p:nvPr/>
        </p:nvPicPr>
        <p:blipFill>
          <a:blip r:embed="rId6"/>
          <a:stretch>
            <a:fillRect/>
          </a:stretch>
        </p:blipFill>
        <p:spPr>
          <a:xfrm>
            <a:off x="2257811" y="998998"/>
            <a:ext cx="626066" cy="464860"/>
          </a:xfrm>
          <a:prstGeom prst="rect">
            <a:avLst/>
          </a:prstGeom>
        </p:spPr>
      </p:pic>
      <p:pic>
        <p:nvPicPr>
          <p:cNvPr id="15" name="Picture 14">
            <a:extLst>
              <a:ext uri="{FF2B5EF4-FFF2-40B4-BE49-F238E27FC236}">
                <a16:creationId xmlns:a16="http://schemas.microsoft.com/office/drawing/2014/main" id="{9AEC063A-DF94-7F5D-AD22-5813B613C5F9}"/>
              </a:ext>
            </a:extLst>
          </p:cNvPr>
          <p:cNvPicPr>
            <a:picLocks noChangeAspect="1"/>
          </p:cNvPicPr>
          <p:nvPr/>
        </p:nvPicPr>
        <p:blipFill>
          <a:blip r:embed="rId6"/>
          <a:stretch>
            <a:fillRect/>
          </a:stretch>
        </p:blipFill>
        <p:spPr>
          <a:xfrm>
            <a:off x="2916858" y="829994"/>
            <a:ext cx="1197941" cy="717452"/>
          </a:xfrm>
          <a:prstGeom prst="rect">
            <a:avLst/>
          </a:prstGeom>
        </p:spPr>
      </p:pic>
      <p:pic>
        <p:nvPicPr>
          <p:cNvPr id="16" name="Picture 15">
            <a:extLst>
              <a:ext uri="{FF2B5EF4-FFF2-40B4-BE49-F238E27FC236}">
                <a16:creationId xmlns:a16="http://schemas.microsoft.com/office/drawing/2014/main" id="{850CD98D-2018-C6FA-CC50-8929B4D089EE}"/>
              </a:ext>
            </a:extLst>
          </p:cNvPr>
          <p:cNvPicPr>
            <a:picLocks noChangeAspect="1"/>
          </p:cNvPicPr>
          <p:nvPr/>
        </p:nvPicPr>
        <p:blipFill>
          <a:blip r:embed="rId6"/>
          <a:stretch>
            <a:fillRect/>
          </a:stretch>
        </p:blipFill>
        <p:spPr>
          <a:xfrm>
            <a:off x="4113346" y="963816"/>
            <a:ext cx="894752" cy="464860"/>
          </a:xfrm>
          <a:prstGeom prst="rect">
            <a:avLst/>
          </a:prstGeom>
        </p:spPr>
      </p:pic>
      <p:pic>
        <p:nvPicPr>
          <p:cNvPr id="17" name="Picture 16">
            <a:extLst>
              <a:ext uri="{FF2B5EF4-FFF2-40B4-BE49-F238E27FC236}">
                <a16:creationId xmlns:a16="http://schemas.microsoft.com/office/drawing/2014/main" id="{1029BF8F-DB94-9239-1502-F3EDB08BBFF2}"/>
              </a:ext>
            </a:extLst>
          </p:cNvPr>
          <p:cNvPicPr>
            <a:picLocks noChangeAspect="1"/>
          </p:cNvPicPr>
          <p:nvPr/>
        </p:nvPicPr>
        <p:blipFill>
          <a:blip r:embed="rId6"/>
          <a:stretch>
            <a:fillRect/>
          </a:stretch>
        </p:blipFill>
        <p:spPr>
          <a:xfrm>
            <a:off x="5041080" y="844747"/>
            <a:ext cx="1183825" cy="717452"/>
          </a:xfrm>
          <a:prstGeom prst="rect">
            <a:avLst/>
          </a:prstGeom>
        </p:spPr>
      </p:pic>
      <p:pic>
        <p:nvPicPr>
          <p:cNvPr id="18" name="Picture 17">
            <a:extLst>
              <a:ext uri="{FF2B5EF4-FFF2-40B4-BE49-F238E27FC236}">
                <a16:creationId xmlns:a16="http://schemas.microsoft.com/office/drawing/2014/main" id="{CDAA63B3-5399-422A-C548-02F816C0B7B8}"/>
              </a:ext>
            </a:extLst>
          </p:cNvPr>
          <p:cNvPicPr>
            <a:picLocks noChangeAspect="1"/>
          </p:cNvPicPr>
          <p:nvPr/>
        </p:nvPicPr>
        <p:blipFill>
          <a:blip r:embed="rId6"/>
          <a:stretch>
            <a:fillRect/>
          </a:stretch>
        </p:blipFill>
        <p:spPr>
          <a:xfrm>
            <a:off x="2236201" y="1553291"/>
            <a:ext cx="4073854" cy="101947"/>
          </a:xfrm>
          <a:prstGeom prst="rect">
            <a:avLst/>
          </a:prstGeom>
        </p:spPr>
      </p:pic>
      <p:pic>
        <p:nvPicPr>
          <p:cNvPr id="19" name="Picture 18">
            <a:extLst>
              <a:ext uri="{FF2B5EF4-FFF2-40B4-BE49-F238E27FC236}">
                <a16:creationId xmlns:a16="http://schemas.microsoft.com/office/drawing/2014/main" id="{38208F54-4D6C-81B9-D717-74B7B73C923F}"/>
              </a:ext>
            </a:extLst>
          </p:cNvPr>
          <p:cNvPicPr>
            <a:picLocks noChangeAspect="1"/>
          </p:cNvPicPr>
          <p:nvPr/>
        </p:nvPicPr>
        <p:blipFill>
          <a:blip r:embed="rId6"/>
          <a:stretch>
            <a:fillRect/>
          </a:stretch>
        </p:blipFill>
        <p:spPr>
          <a:xfrm>
            <a:off x="3615397" y="1641170"/>
            <a:ext cx="1059766" cy="464860"/>
          </a:xfrm>
          <a:prstGeom prst="rect">
            <a:avLst/>
          </a:prstGeom>
        </p:spPr>
      </p:pic>
      <p:pic>
        <p:nvPicPr>
          <p:cNvPr id="12" name="Picture 11">
            <a:extLst>
              <a:ext uri="{FF2B5EF4-FFF2-40B4-BE49-F238E27FC236}">
                <a16:creationId xmlns:a16="http://schemas.microsoft.com/office/drawing/2014/main" id="{B2CAEB42-F20E-3857-6BE2-2B7037D6B949}"/>
              </a:ext>
            </a:extLst>
          </p:cNvPr>
          <p:cNvPicPr>
            <a:picLocks noChangeAspect="1"/>
          </p:cNvPicPr>
          <p:nvPr/>
        </p:nvPicPr>
        <p:blipFill>
          <a:blip r:embed="rId7"/>
          <a:stretch>
            <a:fillRect/>
          </a:stretch>
        </p:blipFill>
        <p:spPr>
          <a:xfrm>
            <a:off x="282514" y="666068"/>
            <a:ext cx="6906178" cy="1774445"/>
          </a:xfrm>
          <a:prstGeom prst="rect">
            <a:avLst/>
          </a:prstGeom>
        </p:spPr>
      </p:pic>
      <p:sp>
        <p:nvSpPr>
          <p:cNvPr id="20" name="TextBox 19">
            <a:extLst>
              <a:ext uri="{FF2B5EF4-FFF2-40B4-BE49-F238E27FC236}">
                <a16:creationId xmlns:a16="http://schemas.microsoft.com/office/drawing/2014/main" id="{EF2BB352-C7C1-4316-A524-9736E0454074}"/>
              </a:ext>
            </a:extLst>
          </p:cNvPr>
          <p:cNvSpPr txBox="1"/>
          <p:nvPr/>
        </p:nvSpPr>
        <p:spPr>
          <a:xfrm>
            <a:off x="1577699" y="3326142"/>
            <a:ext cx="1788830" cy="430887"/>
          </a:xfrm>
          <a:prstGeom prst="rect">
            <a:avLst/>
          </a:prstGeom>
          <a:noFill/>
        </p:spPr>
        <p:txBody>
          <a:bodyPr wrap="square">
            <a:spAutoFit/>
          </a:bodyPr>
          <a:lstStyle/>
          <a:p>
            <a:r>
              <a:rPr lang="en-US" sz="2200" b="0" i="0" u="none" strike="noStrike" baseline="0" dirty="0">
                <a:latin typeface="TimesLTStd-Roman"/>
              </a:rPr>
              <a:t>Differentiate:</a:t>
            </a:r>
            <a:endParaRPr lang="en-US" sz="2200" dirty="0"/>
          </a:p>
        </p:txBody>
      </p:sp>
      <p:sp>
        <p:nvSpPr>
          <p:cNvPr id="21" name="TextBox 20">
            <a:extLst>
              <a:ext uri="{FF2B5EF4-FFF2-40B4-BE49-F238E27FC236}">
                <a16:creationId xmlns:a16="http://schemas.microsoft.com/office/drawing/2014/main" id="{EB747328-28A3-F620-97E4-BBAEBEFEE6A5}"/>
              </a:ext>
            </a:extLst>
          </p:cNvPr>
          <p:cNvSpPr txBox="1"/>
          <p:nvPr/>
        </p:nvSpPr>
        <p:spPr>
          <a:xfrm>
            <a:off x="181970" y="32998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graphicFrame>
        <p:nvGraphicFramePr>
          <p:cNvPr id="22" name="Object 2">
            <a:extLst>
              <a:ext uri="{FF2B5EF4-FFF2-40B4-BE49-F238E27FC236}">
                <a16:creationId xmlns:a16="http://schemas.microsoft.com/office/drawing/2014/main" id="{B5CC0E9C-1622-333C-AC7B-A6A74EB1A48F}"/>
              </a:ext>
            </a:extLst>
          </p:cNvPr>
          <p:cNvGraphicFramePr>
            <a:graphicFrameLocks noChangeAspect="1"/>
          </p:cNvGraphicFramePr>
          <p:nvPr>
            <p:extLst>
              <p:ext uri="{D42A27DB-BD31-4B8C-83A1-F6EECF244321}">
                <p14:modId xmlns:p14="http://schemas.microsoft.com/office/powerpoint/2010/main" val="197500818"/>
              </p:ext>
            </p:extLst>
          </p:nvPr>
        </p:nvGraphicFramePr>
        <p:xfrm>
          <a:off x="663444" y="4126983"/>
          <a:ext cx="1828511" cy="965489"/>
        </p:xfrm>
        <a:graphic>
          <a:graphicData uri="http://schemas.openxmlformats.org/presentationml/2006/ole">
            <mc:AlternateContent xmlns:mc="http://schemas.openxmlformats.org/markup-compatibility/2006">
              <mc:Choice xmlns:v="urn:schemas-microsoft-com:vml" Requires="v">
                <p:oleObj name="Equation" r:id="rId8" imgW="914400" imgH="482600" progId="Equation.DSMT4">
                  <p:embed/>
                </p:oleObj>
              </mc:Choice>
              <mc:Fallback>
                <p:oleObj name="Equation" r:id="rId8" imgW="914400" imgH="482600" progId="Equation.DSMT4">
                  <p:embed/>
                  <p:pic>
                    <p:nvPicPr>
                      <p:cNvPr id="12" name="Object 2">
                        <a:extLst>
                          <a:ext uri="{FF2B5EF4-FFF2-40B4-BE49-F238E27FC236}">
                            <a16:creationId xmlns:a16="http://schemas.microsoft.com/office/drawing/2014/main" id="{28B20F11-5E1A-4A00-B403-ADF54A49BFB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3444" y="4126983"/>
                        <a:ext cx="1828511" cy="965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3">
            <a:extLst>
              <a:ext uri="{FF2B5EF4-FFF2-40B4-BE49-F238E27FC236}">
                <a16:creationId xmlns:a16="http://schemas.microsoft.com/office/drawing/2014/main" id="{650A398B-3930-3C33-47E1-D04EB71350F1}"/>
              </a:ext>
            </a:extLst>
          </p:cNvPr>
          <p:cNvGraphicFramePr>
            <a:graphicFrameLocks noChangeAspect="1"/>
          </p:cNvGraphicFramePr>
          <p:nvPr>
            <p:extLst>
              <p:ext uri="{D42A27DB-BD31-4B8C-83A1-F6EECF244321}">
                <p14:modId xmlns:p14="http://schemas.microsoft.com/office/powerpoint/2010/main" val="1362540980"/>
              </p:ext>
            </p:extLst>
          </p:nvPr>
        </p:nvGraphicFramePr>
        <p:xfrm>
          <a:off x="2494826" y="4076623"/>
          <a:ext cx="4521488" cy="1168977"/>
        </p:xfrm>
        <a:graphic>
          <a:graphicData uri="http://schemas.openxmlformats.org/presentationml/2006/ole">
            <mc:AlternateContent xmlns:mc="http://schemas.openxmlformats.org/markup-compatibility/2006">
              <mc:Choice xmlns:v="urn:schemas-microsoft-com:vml" Requires="v">
                <p:oleObj name="Equation" r:id="rId10" imgW="2260600" imgH="584200" progId="Equation.DSMT4">
                  <p:embed/>
                </p:oleObj>
              </mc:Choice>
              <mc:Fallback>
                <p:oleObj name="Equation" r:id="rId10" imgW="2260600" imgH="584200" progId="Equation.DSMT4">
                  <p:embed/>
                  <p:pic>
                    <p:nvPicPr>
                      <p:cNvPr id="13" name="Object 3">
                        <a:extLst>
                          <a:ext uri="{FF2B5EF4-FFF2-40B4-BE49-F238E27FC236}">
                            <a16:creationId xmlns:a16="http://schemas.microsoft.com/office/drawing/2014/main" id="{FFD18C45-E826-45BB-ADE2-76033801AF1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4826" y="4076623"/>
                        <a:ext cx="4521488" cy="11689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4" name="Picture 23">
            <a:extLst>
              <a:ext uri="{FF2B5EF4-FFF2-40B4-BE49-F238E27FC236}">
                <a16:creationId xmlns:a16="http://schemas.microsoft.com/office/drawing/2014/main" id="{1E884F84-E191-4A85-F3B5-C46C5C62A16A}"/>
              </a:ext>
            </a:extLst>
          </p:cNvPr>
          <p:cNvPicPr>
            <a:picLocks noChangeAspect="1"/>
          </p:cNvPicPr>
          <p:nvPr/>
        </p:nvPicPr>
        <p:blipFill>
          <a:blip r:embed="rId7"/>
          <a:stretch>
            <a:fillRect/>
          </a:stretch>
        </p:blipFill>
        <p:spPr>
          <a:xfrm>
            <a:off x="3739576" y="4111366"/>
            <a:ext cx="1138023" cy="490485"/>
          </a:xfrm>
          <a:prstGeom prst="rect">
            <a:avLst/>
          </a:prstGeom>
        </p:spPr>
      </p:pic>
      <p:pic>
        <p:nvPicPr>
          <p:cNvPr id="25" name="Picture 24">
            <a:extLst>
              <a:ext uri="{FF2B5EF4-FFF2-40B4-BE49-F238E27FC236}">
                <a16:creationId xmlns:a16="http://schemas.microsoft.com/office/drawing/2014/main" id="{84EC20FE-47A5-5F8B-8C63-41B10AD200F9}"/>
              </a:ext>
            </a:extLst>
          </p:cNvPr>
          <p:cNvPicPr>
            <a:picLocks noChangeAspect="1"/>
          </p:cNvPicPr>
          <p:nvPr/>
        </p:nvPicPr>
        <p:blipFill>
          <a:blip r:embed="rId7"/>
          <a:stretch>
            <a:fillRect/>
          </a:stretch>
        </p:blipFill>
        <p:spPr>
          <a:xfrm>
            <a:off x="4877599" y="4112244"/>
            <a:ext cx="1495783" cy="490485"/>
          </a:xfrm>
          <a:prstGeom prst="rect">
            <a:avLst/>
          </a:prstGeom>
        </p:spPr>
      </p:pic>
      <p:pic>
        <p:nvPicPr>
          <p:cNvPr id="26" name="Picture 25">
            <a:extLst>
              <a:ext uri="{FF2B5EF4-FFF2-40B4-BE49-F238E27FC236}">
                <a16:creationId xmlns:a16="http://schemas.microsoft.com/office/drawing/2014/main" id="{DB6468CC-65AA-F626-D96F-5429D319280C}"/>
              </a:ext>
            </a:extLst>
          </p:cNvPr>
          <p:cNvPicPr>
            <a:picLocks noChangeAspect="1"/>
          </p:cNvPicPr>
          <p:nvPr/>
        </p:nvPicPr>
        <p:blipFill>
          <a:blip r:embed="rId7"/>
          <a:stretch>
            <a:fillRect/>
          </a:stretch>
        </p:blipFill>
        <p:spPr>
          <a:xfrm>
            <a:off x="6373383" y="4076623"/>
            <a:ext cx="642932" cy="490485"/>
          </a:xfrm>
          <a:prstGeom prst="rect">
            <a:avLst/>
          </a:prstGeom>
        </p:spPr>
      </p:pic>
      <p:pic>
        <p:nvPicPr>
          <p:cNvPr id="27" name="Picture 26">
            <a:extLst>
              <a:ext uri="{FF2B5EF4-FFF2-40B4-BE49-F238E27FC236}">
                <a16:creationId xmlns:a16="http://schemas.microsoft.com/office/drawing/2014/main" id="{AEFBA179-6F48-9A6D-E649-566E1E3FB79A}"/>
              </a:ext>
            </a:extLst>
          </p:cNvPr>
          <p:cNvPicPr>
            <a:picLocks noChangeAspect="1"/>
          </p:cNvPicPr>
          <p:nvPr/>
        </p:nvPicPr>
        <p:blipFill>
          <a:blip r:embed="rId7"/>
          <a:stretch>
            <a:fillRect/>
          </a:stretch>
        </p:blipFill>
        <p:spPr>
          <a:xfrm>
            <a:off x="2719494" y="4620473"/>
            <a:ext cx="4329802" cy="65011"/>
          </a:xfrm>
          <a:prstGeom prst="rect">
            <a:avLst/>
          </a:prstGeom>
        </p:spPr>
      </p:pic>
      <p:pic>
        <p:nvPicPr>
          <p:cNvPr id="28" name="Picture 27">
            <a:extLst>
              <a:ext uri="{FF2B5EF4-FFF2-40B4-BE49-F238E27FC236}">
                <a16:creationId xmlns:a16="http://schemas.microsoft.com/office/drawing/2014/main" id="{88D42A9D-BE29-8973-0B2A-C90726BC11FE}"/>
              </a:ext>
            </a:extLst>
          </p:cNvPr>
          <p:cNvPicPr>
            <a:picLocks noChangeAspect="1"/>
          </p:cNvPicPr>
          <p:nvPr/>
        </p:nvPicPr>
        <p:blipFill>
          <a:blip r:embed="rId7"/>
          <a:stretch>
            <a:fillRect/>
          </a:stretch>
        </p:blipFill>
        <p:spPr>
          <a:xfrm>
            <a:off x="4273128" y="4689748"/>
            <a:ext cx="1138023" cy="540628"/>
          </a:xfrm>
          <a:prstGeom prst="rect">
            <a:avLst/>
          </a:prstGeom>
        </p:spPr>
      </p:pic>
    </p:spTree>
    <p:extLst>
      <p:ext uri="{BB962C8B-B14F-4D97-AF65-F5344CB8AC3E}">
        <p14:creationId xmlns:p14="http://schemas.microsoft.com/office/powerpoint/2010/main" val="1211349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left)">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24"/>
                                        </p:tgtEl>
                                      </p:cBhvr>
                                    </p:animEffect>
                                    <p:set>
                                      <p:cBhvr>
                                        <p:cTn id="77" dur="1" fill="hold">
                                          <p:stCondLst>
                                            <p:cond delay="499"/>
                                          </p:stCondLst>
                                        </p:cTn>
                                        <p:tgtEl>
                                          <p:spTgt spid="24"/>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25"/>
                                        </p:tgtEl>
                                      </p:cBhvr>
                                    </p:animEffect>
                                    <p:set>
                                      <p:cBhvr>
                                        <p:cTn id="82" dur="1" fill="hold">
                                          <p:stCondLst>
                                            <p:cond delay="499"/>
                                          </p:stCondLst>
                                        </p:cTn>
                                        <p:tgtEl>
                                          <p:spTgt spid="25"/>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26"/>
                                        </p:tgtEl>
                                      </p:cBhvr>
                                    </p:animEffect>
                                    <p:set>
                                      <p:cBhvr>
                                        <p:cTn id="87" dur="1" fill="hold">
                                          <p:stCondLst>
                                            <p:cond delay="499"/>
                                          </p:stCondLst>
                                        </p:cTn>
                                        <p:tgtEl>
                                          <p:spTgt spid="26"/>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27"/>
                                        </p:tgtEl>
                                      </p:cBhvr>
                                    </p:animEffect>
                                    <p:set>
                                      <p:cBhvr>
                                        <p:cTn id="92" dur="1" fill="hold">
                                          <p:stCondLst>
                                            <p:cond delay="499"/>
                                          </p:stCondLst>
                                        </p:cTn>
                                        <p:tgtEl>
                                          <p:spTgt spid="27"/>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28"/>
                                        </p:tgtEl>
                                      </p:cBhvr>
                                    </p:animEffect>
                                    <p:set>
                                      <p:cBhvr>
                                        <p:cTn id="97"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20" grpId="0"/>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74D58-DE80-4334-7BEF-3985933B629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CFE39AC-977B-611F-D065-F1D2FBFA7885}"/>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FF2B5EF4-FFF2-40B4-BE49-F238E27FC236}">
                <a16:creationId xmlns:a16="http://schemas.microsoft.com/office/drawing/2014/main" id="{101529C4-29FA-DB22-3051-82E5A0651074}"/>
              </a:ext>
            </a:extLst>
          </p:cNvPr>
          <p:cNvSpPr>
            <a:spLocks/>
          </p:cNvSpPr>
          <p:nvPr/>
        </p:nvSpPr>
        <p:spPr bwMode="auto">
          <a:xfrm>
            <a:off x="2450278" y="1437665"/>
            <a:ext cx="7391400" cy="5029200"/>
          </a:xfrm>
          <a:custGeom>
            <a:avLst/>
            <a:gdLst>
              <a:gd name="T0" fmla="*/ 2147483646 w 4656"/>
              <a:gd name="T1" fmla="*/ 2147483646 h 3168"/>
              <a:gd name="T2" fmla="*/ 2147483646 w 4656"/>
              <a:gd name="T3" fmla="*/ 2147483646 h 3168"/>
              <a:gd name="T4" fmla="*/ 2147483646 w 4656"/>
              <a:gd name="T5" fmla="*/ 0 h 3168"/>
              <a:gd name="T6" fmla="*/ 2147483646 w 4656"/>
              <a:gd name="T7" fmla="*/ 2147483646 h 3168"/>
              <a:gd name="T8" fmla="*/ 2147483646 w 4656"/>
              <a:gd name="T9" fmla="*/ 2147483646 h 3168"/>
              <a:gd name="T10" fmla="*/ 2147483646 w 4656"/>
              <a:gd name="T11" fmla="*/ 2147483646 h 3168"/>
              <a:gd name="T12" fmla="*/ 2147483646 w 4656"/>
              <a:gd name="T13" fmla="*/ 2147483646 h 3168"/>
              <a:gd name="T14" fmla="*/ 2147483646 w 4656"/>
              <a:gd name="T15" fmla="*/ 2147483646 h 3168"/>
              <a:gd name="T16" fmla="*/ 2147483646 w 4656"/>
              <a:gd name="T17" fmla="*/ 2147483646 h 3168"/>
              <a:gd name="T18" fmla="*/ 2147483646 w 4656"/>
              <a:gd name="T19" fmla="*/ 2147483646 h 3168"/>
              <a:gd name="T20" fmla="*/ 2147483646 w 4656"/>
              <a:gd name="T21" fmla="*/ 2147483646 h 3168"/>
              <a:gd name="T22" fmla="*/ 2147483646 w 4656"/>
              <a:gd name="T23" fmla="*/ 2147483646 h 3168"/>
              <a:gd name="T24" fmla="*/ 2147483646 w 4656"/>
              <a:gd name="T25" fmla="*/ 2147483646 h 3168"/>
              <a:gd name="T26" fmla="*/ 2147483646 w 4656"/>
              <a:gd name="T27" fmla="*/ 2147483646 h 3168"/>
              <a:gd name="T28" fmla="*/ 2147483646 w 4656"/>
              <a:gd name="T29" fmla="*/ 2147483646 h 3168"/>
              <a:gd name="T30" fmla="*/ 2147483646 w 4656"/>
              <a:gd name="T31" fmla="*/ 2147483646 h 3168"/>
              <a:gd name="T32" fmla="*/ 0 w 4656"/>
              <a:gd name="T33" fmla="*/ 2147483646 h 3168"/>
              <a:gd name="T34" fmla="*/ 2147483646 w 4656"/>
              <a:gd name="T35" fmla="*/ 2147483646 h 3168"/>
              <a:gd name="T36" fmla="*/ 2147483646 w 4656"/>
              <a:gd name="T37" fmla="*/ 2147483646 h 3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56"/>
              <a:gd name="T58" fmla="*/ 0 h 3168"/>
              <a:gd name="T59" fmla="*/ 4656 w 4656"/>
              <a:gd name="T60" fmla="*/ 3168 h 3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56" h="3168">
                <a:moveTo>
                  <a:pt x="384" y="432"/>
                </a:moveTo>
                <a:lnTo>
                  <a:pt x="1344" y="720"/>
                </a:lnTo>
                <a:lnTo>
                  <a:pt x="1584" y="0"/>
                </a:lnTo>
                <a:lnTo>
                  <a:pt x="2208" y="672"/>
                </a:lnTo>
                <a:lnTo>
                  <a:pt x="3360" y="48"/>
                </a:lnTo>
                <a:lnTo>
                  <a:pt x="3216" y="768"/>
                </a:lnTo>
                <a:lnTo>
                  <a:pt x="4560" y="576"/>
                </a:lnTo>
                <a:lnTo>
                  <a:pt x="3840" y="1392"/>
                </a:lnTo>
                <a:lnTo>
                  <a:pt x="4656" y="2256"/>
                </a:lnTo>
                <a:lnTo>
                  <a:pt x="3360" y="2112"/>
                </a:lnTo>
                <a:lnTo>
                  <a:pt x="3600" y="2976"/>
                </a:lnTo>
                <a:lnTo>
                  <a:pt x="2496" y="2208"/>
                </a:lnTo>
                <a:lnTo>
                  <a:pt x="2160" y="3168"/>
                </a:lnTo>
                <a:lnTo>
                  <a:pt x="1776" y="2208"/>
                </a:lnTo>
                <a:lnTo>
                  <a:pt x="960" y="2976"/>
                </a:lnTo>
                <a:lnTo>
                  <a:pt x="1008" y="1872"/>
                </a:lnTo>
                <a:lnTo>
                  <a:pt x="0" y="1872"/>
                </a:lnTo>
                <a:lnTo>
                  <a:pt x="864" y="1248"/>
                </a:lnTo>
                <a:lnTo>
                  <a:pt x="384" y="432"/>
                </a:lnTo>
                <a:close/>
              </a:path>
            </a:pathLst>
          </a:custGeom>
          <a:solidFill>
            <a:srgbClr val="FFFF00"/>
          </a:solidFill>
          <a:ln w="38100">
            <a:solidFill>
              <a:srgbClr val="FF0000"/>
            </a:solidFill>
            <a:round/>
            <a:headEnd/>
            <a:tailEnd/>
          </a:ln>
        </p:spPr>
        <p:txBody>
          <a:bodyPr/>
          <a:lstStyle/>
          <a:p>
            <a:endParaRPr lang="en-US"/>
          </a:p>
        </p:txBody>
      </p:sp>
      <p:graphicFrame>
        <p:nvGraphicFramePr>
          <p:cNvPr id="3" name="Object 3">
            <a:extLst>
              <a:ext uri="{FF2B5EF4-FFF2-40B4-BE49-F238E27FC236}">
                <a16:creationId xmlns:a16="http://schemas.microsoft.com/office/drawing/2014/main" id="{651FC2E5-47E9-EFA8-BC7A-C23EC2BDCC8B}"/>
              </a:ext>
            </a:extLst>
          </p:cNvPr>
          <p:cNvGraphicFramePr>
            <a:graphicFrameLocks noChangeAspect="1"/>
          </p:cNvGraphicFramePr>
          <p:nvPr>
            <p:extLst>
              <p:ext uri="{D42A27DB-BD31-4B8C-83A1-F6EECF244321}">
                <p14:modId xmlns:p14="http://schemas.microsoft.com/office/powerpoint/2010/main" val="2466645423"/>
              </p:ext>
            </p:extLst>
          </p:nvPr>
        </p:nvGraphicFramePr>
        <p:xfrm>
          <a:off x="4431478" y="2733065"/>
          <a:ext cx="3668713" cy="1897063"/>
        </p:xfrm>
        <a:graphic>
          <a:graphicData uri="http://schemas.openxmlformats.org/presentationml/2006/ole">
            <mc:AlternateContent xmlns:mc="http://schemas.openxmlformats.org/markup-compatibility/2006">
              <mc:Choice xmlns:v="urn:schemas-microsoft-com:vml" Requires="v">
                <p:oleObj name="Equation" r:id="rId3" imgW="761669" imgH="393529" progId="Equation.DSMT4">
                  <p:embed/>
                </p:oleObj>
              </mc:Choice>
              <mc:Fallback>
                <p:oleObj name="Equation" r:id="rId3" imgW="761669" imgH="393529" progId="Equation.DSMT4">
                  <p:embed/>
                  <p:pic>
                    <p:nvPicPr>
                      <p:cNvPr id="5" name="Object 3">
                        <a:extLst>
                          <a:ext uri="{FF2B5EF4-FFF2-40B4-BE49-F238E27FC236}">
                            <a16:creationId xmlns:a16="http://schemas.microsoft.com/office/drawing/2014/main" id="{163E1C9C-3697-44CB-A1E0-F50C8704F8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1478" y="2733065"/>
                        <a:ext cx="3668713" cy="1897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Box 5">
            <a:extLst>
              <a:ext uri="{FF2B5EF4-FFF2-40B4-BE49-F238E27FC236}">
                <a16:creationId xmlns:a16="http://schemas.microsoft.com/office/drawing/2014/main" id="{6B15270B-40F8-5377-F1F2-A22B168BCF11}"/>
              </a:ext>
            </a:extLst>
          </p:cNvPr>
          <p:cNvSpPr txBox="1"/>
          <p:nvPr/>
        </p:nvSpPr>
        <p:spPr>
          <a:xfrm>
            <a:off x="181969" y="218783"/>
            <a:ext cx="6882617" cy="461665"/>
          </a:xfrm>
          <a:prstGeom prst="rect">
            <a:avLst/>
          </a:prstGeom>
          <a:noFill/>
        </p:spPr>
        <p:txBody>
          <a:bodyPr wrap="square">
            <a:spAutoFit/>
          </a:bodyPr>
          <a:lstStyle/>
          <a:p>
            <a:r>
              <a:rPr lang="en-US" sz="2400" b="1" i="0" u="none" strike="noStrike" baseline="0" dirty="0">
                <a:solidFill>
                  <a:srgbClr val="FF0D00"/>
                </a:solidFill>
                <a:latin typeface="Times New Roman" panose="02020603050405020304" pitchFamily="18" charset="0"/>
                <a:cs typeface="Times New Roman" panose="02020603050405020304" pitchFamily="18" charset="0"/>
              </a:rPr>
              <a:t>Derivative of the Natural Exponential Function</a:t>
            </a:r>
            <a:endParaRPr lang="en-US" sz="2400" dirty="0">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a16="http://schemas.microsoft.com/office/drawing/2014/main" id="{F805F3C4-4436-DB4F-0507-211EC0F70CA8}"/>
              </a:ext>
            </a:extLst>
          </p:cNvPr>
          <p:cNvGraphicFramePr>
            <a:graphicFrameLocks noChangeAspect="1"/>
          </p:cNvGraphicFramePr>
          <p:nvPr>
            <p:extLst>
              <p:ext uri="{D42A27DB-BD31-4B8C-83A1-F6EECF244321}">
                <p14:modId xmlns:p14="http://schemas.microsoft.com/office/powerpoint/2010/main" val="3207247488"/>
              </p:ext>
            </p:extLst>
          </p:nvPr>
        </p:nvGraphicFramePr>
        <p:xfrm>
          <a:off x="416793" y="680448"/>
          <a:ext cx="948720" cy="532467"/>
        </p:xfrm>
        <a:graphic>
          <a:graphicData uri="http://schemas.openxmlformats.org/presentationml/2006/ole">
            <mc:AlternateContent xmlns:mc="http://schemas.openxmlformats.org/markup-compatibility/2006">
              <mc:Choice xmlns:v="urn:schemas-microsoft-com:vml" Requires="v">
                <p:oleObj name="Equation" r:id="rId5" imgW="406080" imgH="228600" progId="Equation.DSMT4">
                  <p:embed/>
                </p:oleObj>
              </mc:Choice>
              <mc:Fallback>
                <p:oleObj name="Equation" r:id="rId5" imgW="406080" imgH="228600" progId="Equation.DSMT4">
                  <p:embed/>
                  <p:pic>
                    <p:nvPicPr>
                      <p:cNvPr id="6" name="Object 5">
                        <a:extLst>
                          <a:ext uri="{FF2B5EF4-FFF2-40B4-BE49-F238E27FC236}">
                            <a16:creationId xmlns:a16="http://schemas.microsoft.com/office/drawing/2014/main" id="{D6917F06-CA58-C278-03C0-A16DF0AC2BF2}"/>
                          </a:ext>
                        </a:extLst>
                      </p:cNvPr>
                      <p:cNvPicPr>
                        <a:picLocks noChangeAspect="1" noChangeArrowheads="1"/>
                      </p:cNvPicPr>
                      <p:nvPr/>
                    </p:nvPicPr>
                    <p:blipFill>
                      <a:blip r:embed="rId6"/>
                      <a:srcRect/>
                      <a:stretch>
                        <a:fillRect/>
                      </a:stretch>
                    </p:blipFill>
                    <p:spPr bwMode="auto">
                      <a:xfrm>
                        <a:off x="416793" y="680448"/>
                        <a:ext cx="948720" cy="53246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8733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6"/>
                                            </p:cond>
                                          </p:stCondLst>
                                          <p:endCondLst>
                                            <p:cond evt="onStopAudio" delay="0">
                                              <p:tgtEl>
                                                <p:sldTgt/>
                                              </p:tgtEl>
                                            </p:cond>
                                          </p:endCondLst>
                                        </p:cTn>
                                        <p:tgtEl>
                                          <p:sndTgt r:embed="rId2" name="clap.wav"/>
                                        </p:tgtEl>
                                      </p:cMediaNode>
                                    </p:audio>
                                  </p:subTnLst>
                                </p:cTn>
                              </p:par>
                            </p:childTnLst>
                          </p:cTn>
                        </p:par>
                        <p:par>
                          <p:cTn id="22" fill="hold">
                            <p:stCondLst>
                              <p:cond delay="1000"/>
                            </p:stCondLst>
                            <p:childTnLst>
                              <p:par>
                                <p:cTn id="23" presetID="23" presetClass="entr" presetSubtype="16"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c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3132</TotalTime>
  <Words>562</Words>
  <Application>Microsoft Office PowerPoint</Application>
  <PresentationFormat>Widescreen</PresentationFormat>
  <Paragraphs>94</Paragraphs>
  <Slides>30</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1" baseType="lpstr">
      <vt:lpstr>Arial</vt:lpstr>
      <vt:lpstr>Calibri</vt:lpstr>
      <vt:lpstr>Calibri Light</vt:lpstr>
      <vt:lpstr>Cambria Math</vt:lpstr>
      <vt:lpstr>MyriadPro-BoldSemiCn</vt:lpstr>
      <vt:lpstr>Symbol</vt:lpstr>
      <vt:lpstr>Times New Roman</vt:lpstr>
      <vt:lpstr>TimesLTStd-Roman</vt:lpstr>
      <vt:lpstr>TimesNewRoman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Bach, Gale</dc:creator>
  <cp:lastModifiedBy>Bach, Gale</cp:lastModifiedBy>
  <cp:revision>128</cp:revision>
  <dcterms:created xsi:type="dcterms:W3CDTF">2022-06-05T19:04:41Z</dcterms:created>
  <dcterms:modified xsi:type="dcterms:W3CDTF">2024-07-03T16:42:51Z</dcterms:modified>
</cp:coreProperties>
</file>