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2" r:id="rId2"/>
    <p:sldId id="293" r:id="rId3"/>
    <p:sldId id="294" r:id="rId4"/>
    <p:sldId id="316" r:id="rId5"/>
    <p:sldId id="295" r:id="rId6"/>
    <p:sldId id="320" r:id="rId7"/>
    <p:sldId id="296" r:id="rId8"/>
    <p:sldId id="297" r:id="rId9"/>
    <p:sldId id="285" r:id="rId10"/>
    <p:sldId id="298" r:id="rId11"/>
    <p:sldId id="318" r:id="rId12"/>
    <p:sldId id="300" r:id="rId13"/>
    <p:sldId id="317" r:id="rId14"/>
    <p:sldId id="260" r:id="rId15"/>
    <p:sldId id="299" r:id="rId16"/>
    <p:sldId id="319" r:id="rId17"/>
    <p:sldId id="302" r:id="rId18"/>
    <p:sldId id="304" r:id="rId19"/>
    <p:sldId id="305" r:id="rId20"/>
    <p:sldId id="306" r:id="rId21"/>
    <p:sldId id="307" r:id="rId22"/>
    <p:sldId id="308" r:id="rId23"/>
    <p:sldId id="322" r:id="rId24"/>
    <p:sldId id="309" r:id="rId25"/>
    <p:sldId id="310" r:id="rId26"/>
    <p:sldId id="311" r:id="rId27"/>
    <p:sldId id="312" r:id="rId28"/>
    <p:sldId id="313" r:id="rId29"/>
    <p:sldId id="321" r:id="rId30"/>
    <p:sldId id="303" r:id="rId31"/>
    <p:sldId id="314" r:id="rId32"/>
    <p:sldId id="31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  <a:srgbClr val="CFB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C7FCE-E6F9-4B24-864D-99CE9181FAFB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06CC5-B7B2-4F08-AD8C-15171E120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99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59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23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62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76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22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94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46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02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00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155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9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B3F38-4298-4A69-A8AF-8524017583F2}" type="datetimeFigureOut">
              <a:rPr lang="en-US" smtClean="0"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2F94A-CC0F-44C2-8B52-60482D84F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oleObject" Target="../embeddings/oleObject19.bin"/><Relationship Id="rId21" Type="http://schemas.openxmlformats.org/officeDocument/2006/relationships/image" Target="../media/image44.png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4.bin"/><Relationship Id="rId2" Type="http://schemas.openxmlformats.org/officeDocument/2006/relationships/image" Target="../media/image2.png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39.png"/><Relationship Id="rId23" Type="http://schemas.openxmlformats.org/officeDocument/2006/relationships/image" Target="../media/image45.wmf"/><Relationship Id="rId10" Type="http://schemas.openxmlformats.org/officeDocument/2006/relationships/image" Target="../media/image35.wmf"/><Relationship Id="rId19" Type="http://schemas.openxmlformats.org/officeDocument/2006/relationships/image" Target="../media/image42.png"/><Relationship Id="rId4" Type="http://schemas.openxmlformats.org/officeDocument/2006/relationships/image" Target="../media/image32.wmf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38.png"/><Relationship Id="rId22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1.bin"/><Relationship Id="rId18" Type="http://schemas.openxmlformats.org/officeDocument/2006/relationships/image" Target="../media/image53.wmf"/><Relationship Id="rId26" Type="http://schemas.openxmlformats.org/officeDocument/2006/relationships/image" Target="../media/image57.wmf"/><Relationship Id="rId39" Type="http://schemas.openxmlformats.org/officeDocument/2006/relationships/oleObject" Target="../embeddings/oleObject44.bin"/><Relationship Id="rId21" Type="http://schemas.openxmlformats.org/officeDocument/2006/relationships/oleObject" Target="../embeddings/oleObject35.bin"/><Relationship Id="rId34" Type="http://schemas.openxmlformats.org/officeDocument/2006/relationships/image" Target="../media/image61.wmf"/><Relationship Id="rId42" Type="http://schemas.openxmlformats.org/officeDocument/2006/relationships/image" Target="../media/image65.wmf"/><Relationship Id="rId47" Type="http://schemas.openxmlformats.org/officeDocument/2006/relationships/oleObject" Target="../embeddings/oleObject48.bin"/><Relationship Id="rId50" Type="http://schemas.openxmlformats.org/officeDocument/2006/relationships/image" Target="../media/image70.png"/><Relationship Id="rId55" Type="http://schemas.openxmlformats.org/officeDocument/2006/relationships/image" Target="../media/image75.png"/><Relationship Id="rId63" Type="http://schemas.openxmlformats.org/officeDocument/2006/relationships/image" Target="../media/image83.png"/><Relationship Id="rId7" Type="http://schemas.openxmlformats.org/officeDocument/2006/relationships/oleObject" Target="../embeddings/oleObject28.bin"/><Relationship Id="rId2" Type="http://schemas.openxmlformats.org/officeDocument/2006/relationships/image" Target="../media/image2.png"/><Relationship Id="rId16" Type="http://schemas.openxmlformats.org/officeDocument/2006/relationships/image" Target="../media/image52.wmf"/><Relationship Id="rId20" Type="http://schemas.openxmlformats.org/officeDocument/2006/relationships/image" Target="../media/image54.wmf"/><Relationship Id="rId29" Type="http://schemas.openxmlformats.org/officeDocument/2006/relationships/oleObject" Target="../embeddings/oleObject39.bin"/><Relationship Id="rId41" Type="http://schemas.openxmlformats.org/officeDocument/2006/relationships/oleObject" Target="../embeddings/oleObject45.bin"/><Relationship Id="rId54" Type="http://schemas.openxmlformats.org/officeDocument/2006/relationships/image" Target="../media/image74.png"/><Relationship Id="rId6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30.bin"/><Relationship Id="rId24" Type="http://schemas.openxmlformats.org/officeDocument/2006/relationships/image" Target="../media/image56.wmf"/><Relationship Id="rId32" Type="http://schemas.openxmlformats.org/officeDocument/2006/relationships/image" Target="../media/image60.wmf"/><Relationship Id="rId37" Type="http://schemas.openxmlformats.org/officeDocument/2006/relationships/oleObject" Target="../embeddings/oleObject43.bin"/><Relationship Id="rId40" Type="http://schemas.openxmlformats.org/officeDocument/2006/relationships/image" Target="../media/image64.wmf"/><Relationship Id="rId45" Type="http://schemas.openxmlformats.org/officeDocument/2006/relationships/oleObject" Target="../embeddings/oleObject47.bin"/><Relationship Id="rId53" Type="http://schemas.openxmlformats.org/officeDocument/2006/relationships/image" Target="../media/image73.png"/><Relationship Id="rId58" Type="http://schemas.openxmlformats.org/officeDocument/2006/relationships/image" Target="../media/image78.png"/><Relationship Id="rId66" Type="http://schemas.openxmlformats.org/officeDocument/2006/relationships/image" Target="../media/image86.png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23" Type="http://schemas.openxmlformats.org/officeDocument/2006/relationships/oleObject" Target="../embeddings/oleObject36.bin"/><Relationship Id="rId28" Type="http://schemas.openxmlformats.org/officeDocument/2006/relationships/image" Target="../media/image58.wmf"/><Relationship Id="rId36" Type="http://schemas.openxmlformats.org/officeDocument/2006/relationships/image" Target="../media/image62.wmf"/><Relationship Id="rId49" Type="http://schemas.openxmlformats.org/officeDocument/2006/relationships/image" Target="../media/image69.png"/><Relationship Id="rId57" Type="http://schemas.openxmlformats.org/officeDocument/2006/relationships/image" Target="../media/image77.png"/><Relationship Id="rId61" Type="http://schemas.openxmlformats.org/officeDocument/2006/relationships/image" Target="../media/image81.png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34.bin"/><Relationship Id="rId31" Type="http://schemas.openxmlformats.org/officeDocument/2006/relationships/oleObject" Target="../embeddings/oleObject40.bin"/><Relationship Id="rId44" Type="http://schemas.openxmlformats.org/officeDocument/2006/relationships/image" Target="../media/image66.wmf"/><Relationship Id="rId52" Type="http://schemas.openxmlformats.org/officeDocument/2006/relationships/image" Target="../media/image72.png"/><Relationship Id="rId60" Type="http://schemas.openxmlformats.org/officeDocument/2006/relationships/image" Target="../media/image80.png"/><Relationship Id="rId65" Type="http://schemas.openxmlformats.org/officeDocument/2006/relationships/image" Target="../media/image85.png"/><Relationship Id="rId4" Type="http://schemas.openxmlformats.org/officeDocument/2006/relationships/image" Target="../media/image46.w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51.wmf"/><Relationship Id="rId22" Type="http://schemas.openxmlformats.org/officeDocument/2006/relationships/image" Target="../media/image55.wmf"/><Relationship Id="rId27" Type="http://schemas.openxmlformats.org/officeDocument/2006/relationships/oleObject" Target="../embeddings/oleObject38.bin"/><Relationship Id="rId30" Type="http://schemas.openxmlformats.org/officeDocument/2006/relationships/image" Target="../media/image59.wmf"/><Relationship Id="rId35" Type="http://schemas.openxmlformats.org/officeDocument/2006/relationships/oleObject" Target="../embeddings/oleObject42.bin"/><Relationship Id="rId43" Type="http://schemas.openxmlformats.org/officeDocument/2006/relationships/oleObject" Target="../embeddings/oleObject46.bin"/><Relationship Id="rId48" Type="http://schemas.openxmlformats.org/officeDocument/2006/relationships/image" Target="../media/image68.wmf"/><Relationship Id="rId56" Type="http://schemas.openxmlformats.org/officeDocument/2006/relationships/image" Target="../media/image76.png"/><Relationship Id="rId64" Type="http://schemas.openxmlformats.org/officeDocument/2006/relationships/image" Target="../media/image84.png"/><Relationship Id="rId8" Type="http://schemas.openxmlformats.org/officeDocument/2006/relationships/image" Target="../media/image48.wmf"/><Relationship Id="rId51" Type="http://schemas.openxmlformats.org/officeDocument/2006/relationships/image" Target="../media/image71.png"/><Relationship Id="rId3" Type="http://schemas.openxmlformats.org/officeDocument/2006/relationships/oleObject" Target="../embeddings/oleObject26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33.bin"/><Relationship Id="rId25" Type="http://schemas.openxmlformats.org/officeDocument/2006/relationships/oleObject" Target="../embeddings/oleObject37.bin"/><Relationship Id="rId33" Type="http://schemas.openxmlformats.org/officeDocument/2006/relationships/oleObject" Target="../embeddings/oleObject41.bin"/><Relationship Id="rId38" Type="http://schemas.openxmlformats.org/officeDocument/2006/relationships/image" Target="../media/image63.wmf"/><Relationship Id="rId46" Type="http://schemas.openxmlformats.org/officeDocument/2006/relationships/image" Target="../media/image67.wmf"/><Relationship Id="rId59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0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hyperlink" Target="https://www.desmos.com/calculator/cwpkfuo2ox" TargetMode="External"/><Relationship Id="rId4" Type="http://schemas.openxmlformats.org/officeDocument/2006/relationships/image" Target="../media/image8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wmf"/><Relationship Id="rId4" Type="http://schemas.openxmlformats.org/officeDocument/2006/relationships/oleObject" Target="../embeddings/oleObject49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13" Type="http://schemas.openxmlformats.org/officeDocument/2006/relationships/image" Target="../media/image95.wmf"/><Relationship Id="rId18" Type="http://schemas.openxmlformats.org/officeDocument/2006/relationships/image" Target="../media/image97.wmf"/><Relationship Id="rId3" Type="http://schemas.openxmlformats.org/officeDocument/2006/relationships/oleObject" Target="../embeddings/oleObject51.bin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2.bin"/><Relationship Id="rId12" Type="http://schemas.openxmlformats.org/officeDocument/2006/relationships/oleObject" Target="../embeddings/oleObject54.bin"/><Relationship Id="rId17" Type="http://schemas.openxmlformats.org/officeDocument/2006/relationships/oleObject" Target="../embeddings/oleObject56.bin"/><Relationship Id="rId2" Type="http://schemas.openxmlformats.org/officeDocument/2006/relationships/image" Target="../media/image2.png"/><Relationship Id="rId16" Type="http://schemas.openxmlformats.org/officeDocument/2006/relationships/image" Target="../media/image96.wmf"/><Relationship Id="rId20" Type="http://schemas.openxmlformats.org/officeDocument/2006/relationships/image" Target="../media/image9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4.wmf"/><Relationship Id="rId5" Type="http://schemas.openxmlformats.org/officeDocument/2006/relationships/hyperlink" Target="https://www.desmos.com/calculator/qrsxzaxum8" TargetMode="External"/><Relationship Id="rId15" Type="http://schemas.openxmlformats.org/officeDocument/2006/relationships/oleObject" Target="../embeddings/oleObject55.bin"/><Relationship Id="rId10" Type="http://schemas.openxmlformats.org/officeDocument/2006/relationships/oleObject" Target="../embeddings/oleObject53.bin"/><Relationship Id="rId19" Type="http://schemas.openxmlformats.org/officeDocument/2006/relationships/oleObject" Target="../embeddings/oleObject57.bin"/><Relationship Id="rId4" Type="http://schemas.openxmlformats.org/officeDocument/2006/relationships/image" Target="../media/image87.wmf"/><Relationship Id="rId9" Type="http://schemas.openxmlformats.org/officeDocument/2006/relationships/image" Target="../media/image93.png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13" Type="http://schemas.openxmlformats.org/officeDocument/2006/relationships/image" Target="../media/image105.png"/><Relationship Id="rId18" Type="http://schemas.openxmlformats.org/officeDocument/2006/relationships/oleObject" Target="../embeddings/oleObject61.bin"/><Relationship Id="rId3" Type="http://schemas.openxmlformats.org/officeDocument/2006/relationships/image" Target="../media/image99.png"/><Relationship Id="rId7" Type="http://schemas.openxmlformats.org/officeDocument/2006/relationships/image" Target="../media/image45.wmf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2.png"/><Relationship Id="rId16" Type="http://schemas.openxmlformats.org/officeDocument/2006/relationships/image" Target="../media/image108.png"/><Relationship Id="rId20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9.bin"/><Relationship Id="rId11" Type="http://schemas.openxmlformats.org/officeDocument/2006/relationships/image" Target="../media/image1000.png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19" Type="http://schemas.openxmlformats.org/officeDocument/2006/relationships/image" Target="../media/image110.wmf"/><Relationship Id="rId4" Type="http://schemas.openxmlformats.org/officeDocument/2006/relationships/image" Target="../media/image100.png"/><Relationship Id="rId9" Type="http://schemas.openxmlformats.org/officeDocument/2006/relationships/image" Target="../media/image102.wmf"/><Relationship Id="rId1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26" Type="http://schemas.openxmlformats.org/officeDocument/2006/relationships/image" Target="../media/image126.wmf"/><Relationship Id="rId3" Type="http://schemas.openxmlformats.org/officeDocument/2006/relationships/image" Target="../media/image99.png"/><Relationship Id="rId21" Type="http://schemas.openxmlformats.org/officeDocument/2006/relationships/image" Target="../media/image124.png"/><Relationship Id="rId7" Type="http://schemas.openxmlformats.org/officeDocument/2006/relationships/image" Target="../media/image112.wmf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5" Type="http://schemas.openxmlformats.org/officeDocument/2006/relationships/oleObject" Target="../embeddings/oleObject65.bin"/><Relationship Id="rId2" Type="http://schemas.openxmlformats.org/officeDocument/2006/relationships/image" Target="../media/image2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69.png"/><Relationship Id="rId24" Type="http://schemas.openxmlformats.org/officeDocument/2006/relationships/image" Target="../media/image125.wmf"/><Relationship Id="rId5" Type="http://schemas.openxmlformats.org/officeDocument/2006/relationships/image" Target="../media/image110.wmf"/><Relationship Id="rId15" Type="http://schemas.openxmlformats.org/officeDocument/2006/relationships/image" Target="../media/image118.png"/><Relationship Id="rId23" Type="http://schemas.openxmlformats.org/officeDocument/2006/relationships/oleObject" Target="../embeddings/oleObject64.bin"/><Relationship Id="rId10" Type="http://schemas.openxmlformats.org/officeDocument/2006/relationships/image" Target="../media/image114.png"/><Relationship Id="rId19" Type="http://schemas.openxmlformats.org/officeDocument/2006/relationships/image" Target="../media/image122.png"/><Relationship Id="rId4" Type="http://schemas.openxmlformats.org/officeDocument/2006/relationships/oleObject" Target="../embeddings/oleObject62.bin"/><Relationship Id="rId9" Type="http://schemas.openxmlformats.org/officeDocument/2006/relationships/image" Target="../media/image111.png"/><Relationship Id="rId14" Type="http://schemas.openxmlformats.org/officeDocument/2006/relationships/image" Target="../media/image117.png"/><Relationship Id="rId2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wmf"/><Relationship Id="rId3" Type="http://schemas.openxmlformats.org/officeDocument/2006/relationships/image" Target="../media/image127.wmf"/><Relationship Id="rId7" Type="http://schemas.openxmlformats.org/officeDocument/2006/relationships/oleObject" Target="../embeddings/oleObject67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wmf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66.bin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oleObject" Target="../embeddings/oleObject55.bin"/><Relationship Id="rId18" Type="http://schemas.openxmlformats.org/officeDocument/2006/relationships/image" Target="../media/image135.wmf"/><Relationship Id="rId3" Type="http://schemas.openxmlformats.org/officeDocument/2006/relationships/oleObject" Target="../embeddings/oleObject68.bin"/><Relationship Id="rId21" Type="http://schemas.openxmlformats.org/officeDocument/2006/relationships/oleObject" Target="../embeddings/oleObject74.bin"/><Relationship Id="rId7" Type="http://schemas.openxmlformats.org/officeDocument/2006/relationships/image" Target="../media/image133.png"/><Relationship Id="rId12" Type="http://schemas.openxmlformats.org/officeDocument/2006/relationships/image" Target="../media/image97.wmf"/><Relationship Id="rId17" Type="http://schemas.openxmlformats.org/officeDocument/2006/relationships/oleObject" Target="../embeddings/oleObject72.bin"/><Relationship Id="rId25" Type="http://schemas.openxmlformats.org/officeDocument/2006/relationships/image" Target="../media/image138.wmf"/><Relationship Id="rId2" Type="http://schemas.openxmlformats.org/officeDocument/2006/relationships/image" Target="../media/image2.png"/><Relationship Id="rId16" Type="http://schemas.openxmlformats.org/officeDocument/2006/relationships/oleObject" Target="../embeddings/oleObject71.bin"/><Relationship Id="rId20" Type="http://schemas.openxmlformats.org/officeDocument/2006/relationships/image" Target="../media/image13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wmf"/><Relationship Id="rId11" Type="http://schemas.openxmlformats.org/officeDocument/2006/relationships/oleObject" Target="../embeddings/oleObject56.bin"/><Relationship Id="rId24" Type="http://schemas.openxmlformats.org/officeDocument/2006/relationships/oleObject" Target="../embeddings/oleObject76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0.bin"/><Relationship Id="rId23" Type="http://schemas.openxmlformats.org/officeDocument/2006/relationships/oleObject" Target="../embeddings/oleObject75.bin"/><Relationship Id="rId10" Type="http://schemas.openxmlformats.org/officeDocument/2006/relationships/image" Target="../media/image98.wmf"/><Relationship Id="rId19" Type="http://schemas.openxmlformats.org/officeDocument/2006/relationships/oleObject" Target="../embeddings/oleObject73.bin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57.bin"/><Relationship Id="rId14" Type="http://schemas.openxmlformats.org/officeDocument/2006/relationships/image" Target="../media/image96.wmf"/><Relationship Id="rId22" Type="http://schemas.openxmlformats.org/officeDocument/2006/relationships/image" Target="../media/image13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36.wmf"/><Relationship Id="rId3" Type="http://schemas.openxmlformats.org/officeDocument/2006/relationships/oleObject" Target="../embeddings/oleObject68.bin"/><Relationship Id="rId7" Type="http://schemas.openxmlformats.org/officeDocument/2006/relationships/image" Target="../media/image139.png"/><Relationship Id="rId12" Type="http://schemas.openxmlformats.org/officeDocument/2006/relationships/oleObject" Target="../embeddings/oleObject79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wmf"/><Relationship Id="rId11" Type="http://schemas.openxmlformats.org/officeDocument/2006/relationships/oleObject" Target="../embeddings/oleObject78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98.wmf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77.bin"/><Relationship Id="rId14" Type="http://schemas.openxmlformats.org/officeDocument/2006/relationships/oleObject" Target="../embeddings/oleObject80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9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.wmf"/><Relationship Id="rId4" Type="http://schemas.openxmlformats.org/officeDocument/2006/relationships/image" Target="../media/image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oleObject" Target="../embeddings/oleObject83.bin"/><Relationship Id="rId18" Type="http://schemas.openxmlformats.org/officeDocument/2006/relationships/oleObject" Target="../embeddings/oleObject87.bin"/><Relationship Id="rId3" Type="http://schemas.openxmlformats.org/officeDocument/2006/relationships/oleObject" Target="../embeddings/oleObject68.bin"/><Relationship Id="rId21" Type="http://schemas.openxmlformats.org/officeDocument/2006/relationships/oleObject" Target="../embeddings/oleObject89.bin"/><Relationship Id="rId7" Type="http://schemas.openxmlformats.org/officeDocument/2006/relationships/image" Target="../media/image141.png"/><Relationship Id="rId12" Type="http://schemas.openxmlformats.org/officeDocument/2006/relationships/image" Target="../media/image96.wmf"/><Relationship Id="rId17" Type="http://schemas.openxmlformats.org/officeDocument/2006/relationships/oleObject" Target="../embeddings/oleObject86.bin"/><Relationship Id="rId2" Type="http://schemas.openxmlformats.org/officeDocument/2006/relationships/image" Target="../media/image2.png"/><Relationship Id="rId16" Type="http://schemas.openxmlformats.org/officeDocument/2006/relationships/image" Target="../media/image97.wmf"/><Relationship Id="rId20" Type="http://schemas.openxmlformats.org/officeDocument/2006/relationships/image" Target="../media/image13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wmf"/><Relationship Id="rId11" Type="http://schemas.openxmlformats.org/officeDocument/2006/relationships/oleObject" Target="../embeddings/oleObject82.bin"/><Relationship Id="rId24" Type="http://schemas.openxmlformats.org/officeDocument/2006/relationships/oleObject" Target="../embeddings/oleObject91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85.bin"/><Relationship Id="rId23" Type="http://schemas.openxmlformats.org/officeDocument/2006/relationships/oleObject" Target="../embeddings/oleObject90.bin"/><Relationship Id="rId10" Type="http://schemas.openxmlformats.org/officeDocument/2006/relationships/image" Target="../media/image98.wmf"/><Relationship Id="rId19" Type="http://schemas.openxmlformats.org/officeDocument/2006/relationships/oleObject" Target="../embeddings/oleObject88.bin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81.bin"/><Relationship Id="rId14" Type="http://schemas.openxmlformats.org/officeDocument/2006/relationships/oleObject" Target="../embeddings/oleObject84.bin"/><Relationship Id="rId22" Type="http://schemas.openxmlformats.org/officeDocument/2006/relationships/image" Target="../media/image138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oleObject" Target="../embeddings/oleObject94.bin"/><Relationship Id="rId18" Type="http://schemas.openxmlformats.org/officeDocument/2006/relationships/image" Target="../media/image138.wmf"/><Relationship Id="rId3" Type="http://schemas.openxmlformats.org/officeDocument/2006/relationships/oleObject" Target="../embeddings/oleObject68.bin"/><Relationship Id="rId7" Type="http://schemas.openxmlformats.org/officeDocument/2006/relationships/image" Target="../media/image143.png"/><Relationship Id="rId12" Type="http://schemas.openxmlformats.org/officeDocument/2006/relationships/image" Target="../media/image98.wmf"/><Relationship Id="rId17" Type="http://schemas.openxmlformats.org/officeDocument/2006/relationships/oleObject" Target="../embeddings/oleObject97.bin"/><Relationship Id="rId2" Type="http://schemas.openxmlformats.org/officeDocument/2006/relationships/image" Target="../media/image2.png"/><Relationship Id="rId16" Type="http://schemas.openxmlformats.org/officeDocument/2006/relationships/image" Target="../media/image136.wmf"/><Relationship Id="rId20" Type="http://schemas.openxmlformats.org/officeDocument/2006/relationships/oleObject" Target="../embeddings/oleObject99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wmf"/><Relationship Id="rId11" Type="http://schemas.openxmlformats.org/officeDocument/2006/relationships/oleObject" Target="../embeddings/oleObject93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96.wmf"/><Relationship Id="rId19" Type="http://schemas.openxmlformats.org/officeDocument/2006/relationships/oleObject" Target="../embeddings/oleObject98.bin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92.bin"/><Relationship Id="rId14" Type="http://schemas.openxmlformats.org/officeDocument/2006/relationships/oleObject" Target="../embeddings/oleObject95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oleObject" Target="../embeddings/oleObject104.bin"/><Relationship Id="rId18" Type="http://schemas.openxmlformats.org/officeDocument/2006/relationships/oleObject" Target="../embeddings/oleObject107.bin"/><Relationship Id="rId3" Type="http://schemas.openxmlformats.org/officeDocument/2006/relationships/oleObject" Target="../embeddings/oleObject100.bin"/><Relationship Id="rId21" Type="http://schemas.openxmlformats.org/officeDocument/2006/relationships/image" Target="../media/image154.png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50.wmf"/><Relationship Id="rId17" Type="http://schemas.openxmlformats.org/officeDocument/2006/relationships/oleObject" Target="../embeddings/oleObject106.bin"/><Relationship Id="rId25" Type="http://schemas.openxmlformats.org/officeDocument/2006/relationships/image" Target="../media/image156.wmf"/><Relationship Id="rId2" Type="http://schemas.openxmlformats.org/officeDocument/2006/relationships/image" Target="../media/image2.png"/><Relationship Id="rId16" Type="http://schemas.openxmlformats.org/officeDocument/2006/relationships/image" Target="../media/image152.wmf"/><Relationship Id="rId20" Type="http://schemas.openxmlformats.org/officeDocument/2006/relationships/image" Target="../media/image15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11" Type="http://schemas.openxmlformats.org/officeDocument/2006/relationships/oleObject" Target="../embeddings/oleObject103.bin"/><Relationship Id="rId24" Type="http://schemas.openxmlformats.org/officeDocument/2006/relationships/oleObject" Target="../embeddings/oleObject110.bin"/><Relationship Id="rId5" Type="http://schemas.openxmlformats.org/officeDocument/2006/relationships/oleObject" Target="../embeddings/oleObject101.bin"/><Relationship Id="rId15" Type="http://schemas.openxmlformats.org/officeDocument/2006/relationships/oleObject" Target="../embeddings/oleObject105.bin"/><Relationship Id="rId23" Type="http://schemas.openxmlformats.org/officeDocument/2006/relationships/image" Target="../media/image155.wmf"/><Relationship Id="rId10" Type="http://schemas.openxmlformats.org/officeDocument/2006/relationships/image" Target="../media/image149.png"/><Relationship Id="rId19" Type="http://schemas.openxmlformats.org/officeDocument/2006/relationships/oleObject" Target="../embeddings/oleObject108.bin"/><Relationship Id="rId4" Type="http://schemas.openxmlformats.org/officeDocument/2006/relationships/image" Target="../media/image145.png"/><Relationship Id="rId9" Type="http://schemas.openxmlformats.org/officeDocument/2006/relationships/image" Target="../media/image148.png"/><Relationship Id="rId14" Type="http://schemas.openxmlformats.org/officeDocument/2006/relationships/image" Target="../media/image151.wmf"/><Relationship Id="rId22" Type="http://schemas.openxmlformats.org/officeDocument/2006/relationships/oleObject" Target="../embeddings/oleObject10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1.bin"/><Relationship Id="rId2" Type="http://schemas.openxmlformats.org/officeDocument/2006/relationships/video" Target="file:///C:\SRJC\Lectures\Math%201A%20Lectures\video\undef%20derivative%201.avi" TargetMode="External"/><Relationship Id="rId1" Type="http://schemas.microsoft.com/office/2007/relationships/media" Target="file:///C:\SRJC\Lectures\Math%201A%20Lectures\video\undef%20derivative%201.avi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61.png"/><Relationship Id="rId10" Type="http://schemas.openxmlformats.org/officeDocument/2006/relationships/image" Target="../media/image15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12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3.bin"/><Relationship Id="rId2" Type="http://schemas.openxmlformats.org/officeDocument/2006/relationships/video" Target="file:///C:\SRJC\Lectures\Math%201A%20Lectures\video\undef%20derivative%202.avi" TargetMode="External"/><Relationship Id="rId1" Type="http://schemas.microsoft.com/office/2007/relationships/media" Target="file:///C:\SRJC\Lectures\Math%201A%20Lectures\video\undef%20derivative%202.avi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62.png"/><Relationship Id="rId10" Type="http://schemas.openxmlformats.org/officeDocument/2006/relationships/image" Target="../media/image15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14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5.bin"/><Relationship Id="rId2" Type="http://schemas.openxmlformats.org/officeDocument/2006/relationships/video" Target="file:///C:\SRJC\Lectures\Math%201A%20Lectures\video\undef%20derivative%203.avi" TargetMode="External"/><Relationship Id="rId1" Type="http://schemas.microsoft.com/office/2007/relationships/media" Target="file:///C:\SRJC\Lectures\Math%201A%20Lectures\video\undef%20derivative%203.avi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63.png"/><Relationship Id="rId10" Type="http://schemas.openxmlformats.org/officeDocument/2006/relationships/image" Target="../media/image155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16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wmf"/><Relationship Id="rId13" Type="http://schemas.openxmlformats.org/officeDocument/2006/relationships/oleObject" Target="../embeddings/oleObject120.bin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1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wmf"/><Relationship Id="rId11" Type="http://schemas.openxmlformats.org/officeDocument/2006/relationships/image" Target="../media/image169.png"/><Relationship Id="rId5" Type="http://schemas.openxmlformats.org/officeDocument/2006/relationships/oleObject" Target="../embeddings/oleObject118.bin"/><Relationship Id="rId15" Type="http://schemas.openxmlformats.org/officeDocument/2006/relationships/image" Target="../media/image172.png"/><Relationship Id="rId10" Type="http://schemas.openxmlformats.org/officeDocument/2006/relationships/image" Target="../media/image168.png"/><Relationship Id="rId4" Type="http://schemas.openxmlformats.org/officeDocument/2006/relationships/image" Target="../media/image164.wmf"/><Relationship Id="rId9" Type="http://schemas.openxmlformats.org/officeDocument/2006/relationships/image" Target="../media/image167.png"/><Relationship Id="rId14" Type="http://schemas.openxmlformats.org/officeDocument/2006/relationships/image" Target="../media/image17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wmf"/><Relationship Id="rId13" Type="http://schemas.openxmlformats.org/officeDocument/2006/relationships/image" Target="../media/image178.wmf"/><Relationship Id="rId18" Type="http://schemas.openxmlformats.org/officeDocument/2006/relationships/oleObject" Target="../embeddings/oleObject128.bin"/><Relationship Id="rId3" Type="http://schemas.openxmlformats.org/officeDocument/2006/relationships/oleObject" Target="../embeddings/oleObject121.bin"/><Relationship Id="rId7" Type="http://schemas.openxmlformats.org/officeDocument/2006/relationships/oleObject" Target="../embeddings/oleObject123.bin"/><Relationship Id="rId12" Type="http://schemas.openxmlformats.org/officeDocument/2006/relationships/oleObject" Target="../embeddings/oleObject125.bin"/><Relationship Id="rId17" Type="http://schemas.openxmlformats.org/officeDocument/2006/relationships/image" Target="../media/image180.wmf"/><Relationship Id="rId2" Type="http://schemas.openxmlformats.org/officeDocument/2006/relationships/image" Target="../media/image2.png"/><Relationship Id="rId16" Type="http://schemas.openxmlformats.org/officeDocument/2006/relationships/oleObject" Target="../embeddings/oleObject12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wmf"/><Relationship Id="rId11" Type="http://schemas.openxmlformats.org/officeDocument/2006/relationships/image" Target="../media/image177.wmf"/><Relationship Id="rId5" Type="http://schemas.openxmlformats.org/officeDocument/2006/relationships/oleObject" Target="../embeddings/oleObject122.bin"/><Relationship Id="rId15" Type="http://schemas.openxmlformats.org/officeDocument/2006/relationships/image" Target="../media/image179.wmf"/><Relationship Id="rId10" Type="http://schemas.openxmlformats.org/officeDocument/2006/relationships/oleObject" Target="../embeddings/oleObject124.bin"/><Relationship Id="rId19" Type="http://schemas.openxmlformats.org/officeDocument/2006/relationships/image" Target="../media/image181.wmf"/><Relationship Id="rId4" Type="http://schemas.openxmlformats.org/officeDocument/2006/relationships/image" Target="../media/image173.wmf"/><Relationship Id="rId9" Type="http://schemas.openxmlformats.org/officeDocument/2006/relationships/image" Target="../media/image176.png"/><Relationship Id="rId14" Type="http://schemas.openxmlformats.org/officeDocument/2006/relationships/oleObject" Target="../embeddings/oleObject126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wmf"/><Relationship Id="rId13" Type="http://schemas.openxmlformats.org/officeDocument/2006/relationships/image" Target="../media/image182.wmf"/><Relationship Id="rId18" Type="http://schemas.openxmlformats.org/officeDocument/2006/relationships/oleObject" Target="../embeddings/oleObject136.bin"/><Relationship Id="rId3" Type="http://schemas.openxmlformats.org/officeDocument/2006/relationships/oleObject" Target="../embeddings/oleObject129.bin"/><Relationship Id="rId21" Type="http://schemas.openxmlformats.org/officeDocument/2006/relationships/image" Target="../media/image186.wmf"/><Relationship Id="rId7" Type="http://schemas.openxmlformats.org/officeDocument/2006/relationships/oleObject" Target="../embeddings/oleObject131.bin"/><Relationship Id="rId12" Type="http://schemas.openxmlformats.org/officeDocument/2006/relationships/oleObject" Target="../embeddings/oleObject133.bin"/><Relationship Id="rId17" Type="http://schemas.openxmlformats.org/officeDocument/2006/relationships/image" Target="../media/image184.wmf"/><Relationship Id="rId2" Type="http://schemas.openxmlformats.org/officeDocument/2006/relationships/image" Target="../media/image2.png"/><Relationship Id="rId16" Type="http://schemas.openxmlformats.org/officeDocument/2006/relationships/oleObject" Target="../embeddings/oleObject135.bin"/><Relationship Id="rId20" Type="http://schemas.openxmlformats.org/officeDocument/2006/relationships/oleObject" Target="../embeddings/oleObject13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wmf"/><Relationship Id="rId11" Type="http://schemas.openxmlformats.org/officeDocument/2006/relationships/image" Target="../media/image177.wmf"/><Relationship Id="rId5" Type="http://schemas.openxmlformats.org/officeDocument/2006/relationships/oleObject" Target="../embeddings/oleObject130.bin"/><Relationship Id="rId15" Type="http://schemas.openxmlformats.org/officeDocument/2006/relationships/image" Target="../media/image183.wmf"/><Relationship Id="rId23" Type="http://schemas.openxmlformats.org/officeDocument/2006/relationships/image" Target="../media/image187.wmf"/><Relationship Id="rId10" Type="http://schemas.openxmlformats.org/officeDocument/2006/relationships/oleObject" Target="../embeddings/oleObject132.bin"/><Relationship Id="rId19" Type="http://schemas.openxmlformats.org/officeDocument/2006/relationships/image" Target="../media/image185.wmf"/><Relationship Id="rId4" Type="http://schemas.openxmlformats.org/officeDocument/2006/relationships/image" Target="../media/image173.wmf"/><Relationship Id="rId9" Type="http://schemas.openxmlformats.org/officeDocument/2006/relationships/image" Target="../media/image176.png"/><Relationship Id="rId14" Type="http://schemas.openxmlformats.org/officeDocument/2006/relationships/oleObject" Target="../embeddings/oleObject134.bin"/><Relationship Id="rId22" Type="http://schemas.openxmlformats.org/officeDocument/2006/relationships/oleObject" Target="../embeddings/oleObject138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1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6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7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9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8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oleObject" Target="../embeddings/oleObject140.bin"/><Relationship Id="rId7" Type="http://schemas.openxmlformats.org/officeDocument/2006/relationships/image" Target="../media/image1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oleObject" Target="../embeddings/oleObject141.bin"/><Relationship Id="rId4" Type="http://schemas.openxmlformats.org/officeDocument/2006/relationships/image" Target="../media/image1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3" Type="http://schemas.openxmlformats.org/officeDocument/2006/relationships/oleObject" Target="../embeddings/oleObject142.bin"/><Relationship Id="rId7" Type="http://schemas.openxmlformats.org/officeDocument/2006/relationships/oleObject" Target="../embeddings/oleObject143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193.png"/><Relationship Id="rId4" Type="http://schemas.openxmlformats.org/officeDocument/2006/relationships/image" Target="../media/image1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image" Target="../media/image18.png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6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28.wmf"/><Relationship Id="rId4" Type="http://schemas.openxmlformats.org/officeDocument/2006/relationships/image" Target="../media/image14.wmf"/><Relationship Id="rId9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BC41C-C4CB-436B-A642-EE923B069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DB78D74B-2791-4E78-AD72-883DBBD73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53" y="5706362"/>
            <a:ext cx="11406387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Pappus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Alexandria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last of the great Greek geometers and one of his theorems is cited as the basis of modern projective geometry.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9991140-1D1F-4A11-B97B-B1EAE2EC7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683" y="4649549"/>
            <a:ext cx="3024226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latin typeface="Times New Roman" panose="02020603050405020304" pitchFamily="18" charset="0"/>
              </a:rPr>
              <a:t>Pappus</a:t>
            </a:r>
            <a:r>
              <a:rPr lang="en-US" altLang="en-US" sz="2400" b="1" dirty="0">
                <a:latin typeface="Times New Roman" panose="02020603050405020304" pitchFamily="18" charset="0"/>
              </a:rPr>
              <a:t> of Alexandria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>
                <a:latin typeface="Times New Roman" panose="02020603050405020304" pitchFamily="18" charset="0"/>
              </a:rPr>
              <a:t>290 – 350 A.D.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0D21C-163B-4A6E-8C1B-A28446903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789" y="1076345"/>
            <a:ext cx="2148420" cy="3231224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F254B6-FB7E-EF22-B5C6-AC8D2C72D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53" y="271769"/>
            <a:ext cx="6165807" cy="497547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id="{15779B0A-D38F-4499-BB9D-9FDECEBC5D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962683"/>
              </p:ext>
            </p:extLst>
          </p:nvPr>
        </p:nvGraphicFramePr>
        <p:xfrm>
          <a:off x="1685284" y="257175"/>
          <a:ext cx="4573588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52400" imgH="228600" progId="Equation.DSMT4">
                  <p:embed/>
                </p:oleObj>
              </mc:Choice>
              <mc:Fallback>
                <p:oleObj name="Equation" r:id="rId3" imgW="2552400" imgH="228600" progId="Equation.DSMT4">
                  <p:embed/>
                  <p:pic>
                    <p:nvPicPr>
                      <p:cNvPr id="1126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5284" y="257175"/>
                        <a:ext cx="4573588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9">
            <a:extLst>
              <a:ext uri="{FF2B5EF4-FFF2-40B4-BE49-F238E27FC236}">
                <a16:creationId xmlns:a16="http://schemas.microsoft.com/office/drawing/2014/main" id="{595FF713-0B14-4CEA-A101-99B1CAD4CA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8084446"/>
              </p:ext>
            </p:extLst>
          </p:nvPr>
        </p:nvGraphicFramePr>
        <p:xfrm>
          <a:off x="5416713" y="758825"/>
          <a:ext cx="634682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720960" imgH="393480" progId="Equation.DSMT4">
                  <p:embed/>
                </p:oleObj>
              </mc:Choice>
              <mc:Fallback>
                <p:oleObj name="Equation" r:id="rId5" imgW="3720960" imgH="393480" progId="Equation.DSMT4">
                  <p:embed/>
                  <p:pic>
                    <p:nvPicPr>
                      <p:cNvPr id="177" name="Object 29">
                        <a:extLst>
                          <a:ext uri="{FF2B5EF4-FFF2-40B4-BE49-F238E27FC236}">
                            <a16:creationId xmlns:a16="http://schemas.microsoft.com/office/drawing/2014/main" id="{6CE41693-7E4F-4C67-802B-EB5727F689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6713" y="758825"/>
                        <a:ext cx="6346825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">
            <a:extLst>
              <a:ext uri="{FF2B5EF4-FFF2-40B4-BE49-F238E27FC236}">
                <a16:creationId xmlns:a16="http://schemas.microsoft.com/office/drawing/2014/main" id="{C146BD4D-09AD-4396-9CF3-236ECD7071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759410"/>
              </p:ext>
            </p:extLst>
          </p:nvPr>
        </p:nvGraphicFramePr>
        <p:xfrm>
          <a:off x="1789922" y="722313"/>
          <a:ext cx="37099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120760" imgH="393480" progId="Equation.DSMT4">
                  <p:embed/>
                </p:oleObj>
              </mc:Choice>
              <mc:Fallback>
                <p:oleObj name="Equation" r:id="rId7" imgW="2120760" imgH="393480" progId="Equation.DSMT4">
                  <p:embed/>
                  <p:pic>
                    <p:nvPicPr>
                      <p:cNvPr id="5" name="Object 1">
                        <a:extLst>
                          <a:ext uri="{FF2B5EF4-FFF2-40B4-BE49-F238E27FC236}">
                            <a16:creationId xmlns:a16="http://schemas.microsoft.com/office/drawing/2014/main" id="{77E5C056-703C-4140-BEAC-DED992CB02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922" y="722313"/>
                        <a:ext cx="3709987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8CDBA6C1-1B5D-4668-933B-4FA99DCE03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3539823"/>
              </p:ext>
            </p:extLst>
          </p:nvPr>
        </p:nvGraphicFramePr>
        <p:xfrm>
          <a:off x="1760538" y="1435100"/>
          <a:ext cx="86185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800600" imgH="203040" progId="Equation.DSMT4">
                  <p:embed/>
                </p:oleObj>
              </mc:Choice>
              <mc:Fallback>
                <p:oleObj name="Equation" r:id="rId9" imgW="4800600" imgH="203040" progId="Equation.DSMT4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A479E12A-FACD-41AB-A816-8D38C0FA8C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0538" y="1435100"/>
                        <a:ext cx="8618537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40841D87-D541-457D-86F0-239F062A77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72613"/>
              </p:ext>
            </p:extLst>
          </p:nvPr>
        </p:nvGraphicFramePr>
        <p:xfrm>
          <a:off x="1771650" y="1851025"/>
          <a:ext cx="85931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787640" imgH="203040" progId="Equation.DSMT4">
                  <p:embed/>
                </p:oleObj>
              </mc:Choice>
              <mc:Fallback>
                <p:oleObj name="Equation" r:id="rId11" imgW="4787640" imgH="203040" progId="Equation.DSMT4">
                  <p:embed/>
                  <p:pic>
                    <p:nvPicPr>
                      <p:cNvPr id="7" name="Object 3">
                        <a:extLst>
                          <a:ext uri="{FF2B5EF4-FFF2-40B4-BE49-F238E27FC236}">
                            <a16:creationId xmlns:a16="http://schemas.microsoft.com/office/drawing/2014/main" id="{86844A61-311C-440F-A5ED-29325E35A5D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1851025"/>
                        <a:ext cx="859313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59B0D607-FF9C-3EDD-70AB-6BB3EE039F5D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1C72294A-6B2C-7B6F-D210-22225D09A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26" y="2466780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BF2EC7-F76A-8931-8086-1A21F5D7A5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126" y="3070983"/>
            <a:ext cx="3741744" cy="685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43AD34-D01D-A75A-B942-6AA4912B9A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4655" y="3808404"/>
            <a:ext cx="6637595" cy="7468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31B617-87D8-8229-AD3E-06AFF7FBAB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655" y="4758351"/>
            <a:ext cx="6972904" cy="7239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CD2A67-B860-A491-BBA4-476C2B8CF7C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4655" y="5604930"/>
            <a:ext cx="4709568" cy="754445"/>
          </a:xfrm>
          <a:prstGeom prst="rect">
            <a:avLst/>
          </a:prstGeom>
        </p:spPr>
      </p:pic>
      <p:graphicFrame>
        <p:nvGraphicFramePr>
          <p:cNvPr id="24" name="Object 1">
            <a:extLst>
              <a:ext uri="{FF2B5EF4-FFF2-40B4-BE49-F238E27FC236}">
                <a16:creationId xmlns:a16="http://schemas.microsoft.com/office/drawing/2014/main" id="{5250DE5A-749B-E77F-276F-6E666D0C6C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0941483"/>
              </p:ext>
            </p:extLst>
          </p:nvPr>
        </p:nvGraphicFramePr>
        <p:xfrm>
          <a:off x="1485117" y="2342164"/>
          <a:ext cx="3709987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120760" imgH="393480" progId="Equation.DSMT4">
                  <p:embed/>
                </p:oleObj>
              </mc:Choice>
              <mc:Fallback>
                <p:oleObj name="Equation" r:id="rId17" imgW="2120760" imgH="393480" progId="Equation.DSMT4">
                  <p:embed/>
                  <p:pic>
                    <p:nvPicPr>
                      <p:cNvPr id="6" name="Object 1">
                        <a:extLst>
                          <a:ext uri="{FF2B5EF4-FFF2-40B4-BE49-F238E27FC236}">
                            <a16:creationId xmlns:a16="http://schemas.microsoft.com/office/drawing/2014/main" id="{C146BD4D-09AD-4396-9CF3-236ECD7071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5117" y="2342164"/>
                        <a:ext cx="3709987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5F662E70-55E8-994E-B5B5-E71A3F119D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92581" y="2752441"/>
            <a:ext cx="3086367" cy="82303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A18842A-2FAA-985A-4E91-23CE48D37C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14599" y="3606483"/>
            <a:ext cx="3040643" cy="7315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3468BC9-9FDC-26E4-A1DD-2487B96E2DE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92581" y="4374371"/>
            <a:ext cx="2804403" cy="6172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A78E64-FECE-035C-19E9-D4CEF5EE998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05833" y="5111328"/>
            <a:ext cx="1409822" cy="39627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7411D4D-8DD6-F388-7181-B00FCD763822}"/>
              </a:ext>
            </a:extLst>
          </p:cNvPr>
          <p:cNvCxnSpPr>
            <a:cxnSpLocks/>
          </p:cNvCxnSpPr>
          <p:nvPr/>
        </p:nvCxnSpPr>
        <p:spPr>
          <a:xfrm>
            <a:off x="8364764" y="2466780"/>
            <a:ext cx="0" cy="397212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29">
            <a:extLst>
              <a:ext uri="{FF2B5EF4-FFF2-40B4-BE49-F238E27FC236}">
                <a16:creationId xmlns:a16="http://schemas.microsoft.com/office/drawing/2014/main" id="{682A8DFA-356E-160E-AFD0-9CD776DBEC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5372181"/>
              </p:ext>
            </p:extLst>
          </p:nvPr>
        </p:nvGraphicFramePr>
        <p:xfrm>
          <a:off x="4278748" y="3286180"/>
          <a:ext cx="253365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485720" imgH="177480" progId="Equation.DSMT4">
                  <p:embed/>
                </p:oleObj>
              </mc:Choice>
              <mc:Fallback>
                <p:oleObj name="Equation" r:id="rId22" imgW="1485720" imgH="177480" progId="Equation.DSMT4">
                  <p:embed/>
                  <p:pic>
                    <p:nvPicPr>
                      <p:cNvPr id="5" name="Object 29">
                        <a:extLst>
                          <a:ext uri="{FF2B5EF4-FFF2-40B4-BE49-F238E27FC236}">
                            <a16:creationId xmlns:a16="http://schemas.microsoft.com/office/drawing/2014/main" id="{595FF713-0B14-4CEA-A101-99B1CAD4CAA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8748" y="3286180"/>
                        <a:ext cx="2533650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041AD2-25C1-7FA1-4FA3-968E24909353}"/>
              </a:ext>
            </a:extLst>
          </p:cNvPr>
          <p:cNvCxnSpPr>
            <a:cxnSpLocks/>
          </p:cNvCxnSpPr>
          <p:nvPr/>
        </p:nvCxnSpPr>
        <p:spPr>
          <a:xfrm flipV="1">
            <a:off x="2613883" y="5672374"/>
            <a:ext cx="449356" cy="2473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13D11A-4076-D58E-18F0-9A737117E0C6}"/>
              </a:ext>
            </a:extLst>
          </p:cNvPr>
          <p:cNvCxnSpPr>
            <a:cxnSpLocks/>
          </p:cNvCxnSpPr>
          <p:nvPr/>
        </p:nvCxnSpPr>
        <p:spPr>
          <a:xfrm flipV="1">
            <a:off x="5192035" y="5672374"/>
            <a:ext cx="449356" cy="2473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7F71A8-C458-58D1-D59D-86C09CC4D3C1}"/>
              </a:ext>
            </a:extLst>
          </p:cNvPr>
          <p:cNvCxnSpPr>
            <a:cxnSpLocks/>
          </p:cNvCxnSpPr>
          <p:nvPr/>
        </p:nvCxnSpPr>
        <p:spPr>
          <a:xfrm flipV="1">
            <a:off x="9492505" y="3665262"/>
            <a:ext cx="219730" cy="261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8A8D25-6170-E7A6-C5FF-73D4E1B347D5}"/>
              </a:ext>
            </a:extLst>
          </p:cNvPr>
          <p:cNvCxnSpPr>
            <a:cxnSpLocks/>
          </p:cNvCxnSpPr>
          <p:nvPr/>
        </p:nvCxnSpPr>
        <p:spPr>
          <a:xfrm flipV="1">
            <a:off x="10422148" y="4044703"/>
            <a:ext cx="219730" cy="261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CF126A3-6D17-E29E-63D0-F426E6A24377}"/>
              </a:ext>
            </a:extLst>
          </p:cNvPr>
          <p:cNvGrpSpPr/>
          <p:nvPr/>
        </p:nvGrpSpPr>
        <p:grpSpPr>
          <a:xfrm>
            <a:off x="10870735" y="4197433"/>
            <a:ext cx="618529" cy="572692"/>
            <a:chOff x="2190906" y="5835061"/>
            <a:chExt cx="618529" cy="572692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B826F0-7856-4451-E6D7-0E7B434D0F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0906" y="6078477"/>
              <a:ext cx="402275" cy="329276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AA10CF0-D7F6-792C-A953-8292ED897FA3}"/>
                </a:ext>
              </a:extLst>
            </p:cNvPr>
            <p:cNvSpPr txBox="1"/>
            <p:nvPr/>
          </p:nvSpPr>
          <p:spPr>
            <a:xfrm>
              <a:off x="2515814" y="5835061"/>
              <a:ext cx="293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99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80E82-010B-BF50-FF8F-5AB96F8E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5E02AC-1DAE-AAFA-A53B-6B1BE7291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78299050-9697-8F10-61A9-C1AB5CAC43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2341499"/>
              </p:ext>
            </p:extLst>
          </p:nvPr>
        </p:nvGraphicFramePr>
        <p:xfrm>
          <a:off x="1444625" y="296863"/>
          <a:ext cx="86169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800600" imgH="203040" progId="Equation.DSMT4">
                  <p:embed/>
                </p:oleObj>
              </mc:Choice>
              <mc:Fallback>
                <p:oleObj name="Equation" r:id="rId3" imgW="4800600" imgH="203040" progId="Equation.DSMT4">
                  <p:embed/>
                  <p:pic>
                    <p:nvPicPr>
                      <p:cNvPr id="7" name="Object 2">
                        <a:extLst>
                          <a:ext uri="{FF2B5EF4-FFF2-40B4-BE49-F238E27FC236}">
                            <a16:creationId xmlns:a16="http://schemas.microsoft.com/office/drawing/2014/main" id="{8CDBA6C1-1B5D-4668-933B-4FA99DCE03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25" y="296863"/>
                        <a:ext cx="86169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9">
            <a:extLst>
              <a:ext uri="{FF2B5EF4-FFF2-40B4-BE49-F238E27FC236}">
                <a16:creationId xmlns:a16="http://schemas.microsoft.com/office/drawing/2014/main" id="{56194C61-C3A7-7431-5AF1-779441EC32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25" y="233031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graphicFrame>
        <p:nvGraphicFramePr>
          <p:cNvPr id="3" name="Object 1">
            <a:extLst>
              <a:ext uri="{FF2B5EF4-FFF2-40B4-BE49-F238E27FC236}">
                <a16:creationId xmlns:a16="http://schemas.microsoft.com/office/drawing/2014/main" id="{DDCB550D-120C-4990-2E82-0790B86BC3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13309"/>
              </p:ext>
            </p:extLst>
          </p:nvPr>
        </p:nvGraphicFramePr>
        <p:xfrm>
          <a:off x="2164626" y="1957388"/>
          <a:ext cx="115411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240" imgH="203040" progId="Equation.DSMT4">
                  <p:embed/>
                </p:oleObj>
              </mc:Choice>
              <mc:Fallback>
                <p:oleObj name="Equation" r:id="rId5" imgW="660240" imgH="203040" progId="Equation.DSMT4">
                  <p:embed/>
                  <p:pic>
                    <p:nvPicPr>
                      <p:cNvPr id="24" name="Object 1">
                        <a:extLst>
                          <a:ext uri="{FF2B5EF4-FFF2-40B4-BE49-F238E27FC236}">
                            <a16:creationId xmlns:a16="http://schemas.microsoft.com/office/drawing/2014/main" id="{4AE27251-B912-3E6A-AEDD-B83A284452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4626" y="1957388"/>
                        <a:ext cx="1154113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32D02B55-5F84-015E-8D78-41DB1980C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785947"/>
              </p:ext>
            </p:extLst>
          </p:nvPr>
        </p:nvGraphicFramePr>
        <p:xfrm>
          <a:off x="3312890" y="1944688"/>
          <a:ext cx="889000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07960" imgH="177480" progId="Equation.DSMT4">
                  <p:embed/>
                </p:oleObj>
              </mc:Choice>
              <mc:Fallback>
                <p:oleObj name="Equation" r:id="rId7" imgW="507960" imgH="177480" progId="Equation.DSMT4">
                  <p:embed/>
                  <p:pic>
                    <p:nvPicPr>
                      <p:cNvPr id="3" name="Object 1">
                        <a:extLst>
                          <a:ext uri="{FF2B5EF4-FFF2-40B4-BE49-F238E27FC236}">
                            <a16:creationId xmlns:a16="http://schemas.microsoft.com/office/drawing/2014/main" id="{DDCB550D-120C-4990-2E82-0790B86BC3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2890" y="1944688"/>
                        <a:ext cx="889000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">
            <a:extLst>
              <a:ext uri="{FF2B5EF4-FFF2-40B4-BE49-F238E27FC236}">
                <a16:creationId xmlns:a16="http://schemas.microsoft.com/office/drawing/2014/main" id="{EAC0DA0B-3567-6E3D-8040-38C73506A0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559985"/>
              </p:ext>
            </p:extLst>
          </p:nvPr>
        </p:nvGraphicFramePr>
        <p:xfrm>
          <a:off x="4173955" y="1931988"/>
          <a:ext cx="577850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4" name="Object 1">
                        <a:extLst>
                          <a:ext uri="{FF2B5EF4-FFF2-40B4-BE49-F238E27FC236}">
                            <a16:creationId xmlns:a16="http://schemas.microsoft.com/office/drawing/2014/main" id="{32D02B55-5F84-015E-8D78-41DB1980CC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3955" y="1931988"/>
                        <a:ext cx="577850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">
            <a:extLst>
              <a:ext uri="{FF2B5EF4-FFF2-40B4-BE49-F238E27FC236}">
                <a16:creationId xmlns:a16="http://schemas.microsoft.com/office/drawing/2014/main" id="{34FE9FB0-F51B-8AA6-D098-C2A02C9FB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952015"/>
              </p:ext>
            </p:extLst>
          </p:nvPr>
        </p:nvGraphicFramePr>
        <p:xfrm>
          <a:off x="223151" y="793457"/>
          <a:ext cx="43783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501640" imgH="203040" progId="Equation.DSMT4">
                  <p:embed/>
                </p:oleObj>
              </mc:Choice>
              <mc:Fallback>
                <p:oleObj name="Equation" r:id="rId11" imgW="2501640" imgH="203040" progId="Equation.DSMT4">
                  <p:embed/>
                  <p:pic>
                    <p:nvPicPr>
                      <p:cNvPr id="4" name="Object 1">
                        <a:extLst>
                          <a:ext uri="{FF2B5EF4-FFF2-40B4-BE49-F238E27FC236}">
                            <a16:creationId xmlns:a16="http://schemas.microsoft.com/office/drawing/2014/main" id="{5C446CA0-AEC4-E416-F2CD-B46953017B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51" y="793457"/>
                        <a:ext cx="437832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06FA03B-6CFD-6CA5-AA0B-B43BFB04BD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395784"/>
              </p:ext>
            </p:extLst>
          </p:nvPr>
        </p:nvGraphicFramePr>
        <p:xfrm>
          <a:off x="234950" y="1620838"/>
          <a:ext cx="10668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47640" imgH="431640" progId="Equation.DSMT4">
                  <p:embed/>
                </p:oleObj>
              </mc:Choice>
              <mc:Fallback>
                <p:oleObj name="Equation" r:id="rId13" imgW="647640" imgH="4316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CDEF3825-F465-AFA5-3BDF-3C0E570F93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620838"/>
                        <a:ext cx="1066800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70D6DC2-6FF5-A539-637C-ED8762B7A049}"/>
              </a:ext>
            </a:extLst>
          </p:cNvPr>
          <p:cNvSpPr txBox="1"/>
          <p:nvPr/>
        </p:nvSpPr>
        <p:spPr>
          <a:xfrm>
            <a:off x="148187" y="1198759"/>
            <a:ext cx="1701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TimesNewRoman"/>
              </a:rPr>
              <a:t>Tangent line:</a:t>
            </a:r>
            <a:endParaRPr lang="en-US" sz="20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6A4E59EA-339D-47D3-5AB4-1240967819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4891254"/>
              </p:ext>
            </p:extLst>
          </p:nvPr>
        </p:nvGraphicFramePr>
        <p:xfrm>
          <a:off x="5748338" y="1700213"/>
          <a:ext cx="1065212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47640" imgH="431640" progId="Equation.DSMT4">
                  <p:embed/>
                </p:oleObj>
              </mc:Choice>
              <mc:Fallback>
                <p:oleObj name="Equation" r:id="rId15" imgW="647640" imgH="43164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46D721C-C56F-4C78-70B6-4BE89162EC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8338" y="1700213"/>
                        <a:ext cx="1065212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47CA86A-2791-CA2D-F170-4B28D1ECD627}"/>
              </a:ext>
            </a:extLst>
          </p:cNvPr>
          <p:cNvSpPr txBox="1"/>
          <p:nvPr/>
        </p:nvSpPr>
        <p:spPr>
          <a:xfrm>
            <a:off x="5661869" y="1277468"/>
            <a:ext cx="1701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latin typeface="TimesNewRoman"/>
              </a:rPr>
              <a:t>Normal line:</a:t>
            </a:r>
            <a:endParaRPr lang="en-US" sz="2000" dirty="0"/>
          </a:p>
        </p:txBody>
      </p:sp>
      <p:graphicFrame>
        <p:nvGraphicFramePr>
          <p:cNvPr id="17" name="Object 1">
            <a:extLst>
              <a:ext uri="{FF2B5EF4-FFF2-40B4-BE49-F238E27FC236}">
                <a16:creationId xmlns:a16="http://schemas.microsoft.com/office/drawing/2014/main" id="{358D2AFE-8C6D-6A4F-4FC0-694393E617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21458"/>
              </p:ext>
            </p:extLst>
          </p:nvPr>
        </p:nvGraphicFramePr>
        <p:xfrm>
          <a:off x="6754270" y="1874838"/>
          <a:ext cx="10223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83920" imgH="419040" progId="Equation.DSMT4">
                  <p:embed/>
                </p:oleObj>
              </mc:Choice>
              <mc:Fallback>
                <p:oleObj name="Equation" r:id="rId17" imgW="583920" imgH="419040" progId="Equation.DSMT4">
                  <p:embed/>
                  <p:pic>
                    <p:nvPicPr>
                      <p:cNvPr id="26" name="Object 1">
                        <a:extLst>
                          <a:ext uri="{FF2B5EF4-FFF2-40B4-BE49-F238E27FC236}">
                            <a16:creationId xmlns:a16="http://schemas.microsoft.com/office/drawing/2014/main" id="{325185BB-831F-87FC-EBC4-FE879BE202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4270" y="1874838"/>
                        <a:ext cx="10223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">
            <a:extLst>
              <a:ext uri="{FF2B5EF4-FFF2-40B4-BE49-F238E27FC236}">
                <a16:creationId xmlns:a16="http://schemas.microsoft.com/office/drawing/2014/main" id="{BAA39F9A-B3C2-B372-13C6-7842E2259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209231"/>
              </p:ext>
            </p:extLst>
          </p:nvPr>
        </p:nvGraphicFramePr>
        <p:xfrm>
          <a:off x="5703956" y="633141"/>
          <a:ext cx="58229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3327120" imgH="419040" progId="Equation.DSMT4">
                  <p:embed/>
                </p:oleObj>
              </mc:Choice>
              <mc:Fallback>
                <p:oleObj name="Equation" r:id="rId19" imgW="3327120" imgH="419040" progId="Equation.DSMT4">
                  <p:embed/>
                  <p:pic>
                    <p:nvPicPr>
                      <p:cNvPr id="27" name="Object 1">
                        <a:extLst>
                          <a:ext uri="{FF2B5EF4-FFF2-40B4-BE49-F238E27FC236}">
                            <a16:creationId xmlns:a16="http://schemas.microsoft.com/office/drawing/2014/main" id="{FE96A96B-FA49-BC67-2A7D-DC5ED3416BC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3956" y="633141"/>
                        <a:ext cx="5822950" cy="733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">
            <a:extLst>
              <a:ext uri="{FF2B5EF4-FFF2-40B4-BE49-F238E27FC236}">
                <a16:creationId xmlns:a16="http://schemas.microsoft.com/office/drawing/2014/main" id="{863B4F9F-CD2C-C5BA-580F-06F5B834E4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343191"/>
              </p:ext>
            </p:extLst>
          </p:nvPr>
        </p:nvGraphicFramePr>
        <p:xfrm>
          <a:off x="7799708" y="1879600"/>
          <a:ext cx="4667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66400" imgH="393480" progId="Equation.DSMT4">
                  <p:embed/>
                </p:oleObj>
              </mc:Choice>
              <mc:Fallback>
                <p:oleObj name="Equation" r:id="rId21" imgW="266400" imgH="393480" progId="Equation.DSMT4">
                  <p:embed/>
                  <p:pic>
                    <p:nvPicPr>
                      <p:cNvPr id="28" name="Object 1">
                        <a:extLst>
                          <a:ext uri="{FF2B5EF4-FFF2-40B4-BE49-F238E27FC236}">
                            <a16:creationId xmlns:a16="http://schemas.microsoft.com/office/drawing/2014/main" id="{13D4E56D-3778-A764-7769-D5699B2B66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99708" y="1879600"/>
                        <a:ext cx="46672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14">
            <a:extLst>
              <a:ext uri="{FF2B5EF4-FFF2-40B4-BE49-F238E27FC236}">
                <a16:creationId xmlns:a16="http://schemas.microsoft.com/office/drawing/2014/main" id="{D065B021-14C9-B6C3-8D94-BC14CC842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9253" y="793457"/>
            <a:ext cx="13616" cy="1718011"/>
          </a:xfrm>
          <a:prstGeom prst="line">
            <a:avLst/>
          </a:prstGeom>
          <a:noFill/>
          <a:ln w="19050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7F0D5B-1DF8-4B1E-1001-C482C2BC9D05}"/>
              </a:ext>
            </a:extLst>
          </p:cNvPr>
          <p:cNvSpPr/>
          <p:nvPr/>
        </p:nvSpPr>
        <p:spPr>
          <a:xfrm>
            <a:off x="4379411" y="1917584"/>
            <a:ext cx="405857" cy="32396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1F49A0D-9BB9-61BC-83F5-231103607A6B}"/>
              </a:ext>
            </a:extLst>
          </p:cNvPr>
          <p:cNvSpPr/>
          <p:nvPr/>
        </p:nvSpPr>
        <p:spPr>
          <a:xfrm>
            <a:off x="8001750" y="1926069"/>
            <a:ext cx="261647" cy="617223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" name="Object 1">
            <a:extLst>
              <a:ext uri="{FF2B5EF4-FFF2-40B4-BE49-F238E27FC236}">
                <a16:creationId xmlns:a16="http://schemas.microsoft.com/office/drawing/2014/main" id="{9D0A707E-9C34-C04F-D90F-21FE9F48B8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45114"/>
              </p:ext>
            </p:extLst>
          </p:nvPr>
        </p:nvGraphicFramePr>
        <p:xfrm>
          <a:off x="1327150" y="1951038"/>
          <a:ext cx="798513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457200" imgH="203040" progId="Equation.DSMT4">
                  <p:embed/>
                </p:oleObj>
              </mc:Choice>
              <mc:Fallback>
                <p:oleObj name="Equation" r:id="rId23" imgW="457200" imgH="203040" progId="Equation.DSMT4">
                  <p:embed/>
                  <p:pic>
                    <p:nvPicPr>
                      <p:cNvPr id="3" name="Object 1">
                        <a:extLst>
                          <a:ext uri="{FF2B5EF4-FFF2-40B4-BE49-F238E27FC236}">
                            <a16:creationId xmlns:a16="http://schemas.microsoft.com/office/drawing/2014/main" id="{DDCB550D-120C-4990-2E82-0790B86BC3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7150" y="1951038"/>
                        <a:ext cx="798513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B2847562-B6EB-C493-CED9-9D7CE8C56D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752682"/>
              </p:ext>
            </p:extLst>
          </p:nvPr>
        </p:nvGraphicFramePr>
        <p:xfrm>
          <a:off x="222250" y="2708275"/>
          <a:ext cx="85915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4787640" imgH="203040" progId="Equation.DSMT4">
                  <p:embed/>
                </p:oleObj>
              </mc:Choice>
              <mc:Fallback>
                <p:oleObj name="Equation" r:id="rId25" imgW="4787640" imgH="203040" progId="Equation.DSMT4">
                  <p:embed/>
                  <p:pic>
                    <p:nvPicPr>
                      <p:cNvPr id="8" name="Object 3">
                        <a:extLst>
                          <a:ext uri="{FF2B5EF4-FFF2-40B4-BE49-F238E27FC236}">
                            <a16:creationId xmlns:a16="http://schemas.microsoft.com/office/drawing/2014/main" id="{40841D87-D541-457D-86F0-239F062A777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250" y="2708275"/>
                        <a:ext cx="8591550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D0A8CA86-17EB-68F3-6DC6-88C247BFF3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806878"/>
              </p:ext>
            </p:extLst>
          </p:nvPr>
        </p:nvGraphicFramePr>
        <p:xfrm>
          <a:off x="234950" y="3251726"/>
          <a:ext cx="2346325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384200" imgH="457200" progId="Equation.DSMT4">
                  <p:embed/>
                </p:oleObj>
              </mc:Choice>
              <mc:Fallback>
                <p:oleObj name="Equation" r:id="rId27" imgW="1384200" imgH="4572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C40B751-2EC7-2A96-59E1-8D4F91CA1C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3251726"/>
                        <a:ext cx="2346325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5938E5F-F9AE-2298-0F3F-A388C19F45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1398902"/>
              </p:ext>
            </p:extLst>
          </p:nvPr>
        </p:nvGraphicFramePr>
        <p:xfrm>
          <a:off x="236749" y="4269081"/>
          <a:ext cx="26828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600200" imgH="431640" progId="Equation.DSMT4">
                  <p:embed/>
                </p:oleObj>
              </mc:Choice>
              <mc:Fallback>
                <p:oleObj name="Equation" r:id="rId29" imgW="1600200" imgH="431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D924F8F1-227F-01D7-C257-6122D845FF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749" y="4269081"/>
                        <a:ext cx="26828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">
            <a:extLst>
              <a:ext uri="{FF2B5EF4-FFF2-40B4-BE49-F238E27FC236}">
                <a16:creationId xmlns:a16="http://schemas.microsoft.com/office/drawing/2014/main" id="{17CD2271-0AB2-D628-3223-AF4E0E0567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241056"/>
              </p:ext>
            </p:extLst>
          </p:nvPr>
        </p:nvGraphicFramePr>
        <p:xfrm>
          <a:off x="677863" y="5197475"/>
          <a:ext cx="1800225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028520" imgH="203040" progId="Equation.DSMT4">
                  <p:embed/>
                </p:oleObj>
              </mc:Choice>
              <mc:Fallback>
                <p:oleObj name="Equation" r:id="rId31" imgW="1028520" imgH="203040" progId="Equation.DSMT4">
                  <p:embed/>
                  <p:pic>
                    <p:nvPicPr>
                      <p:cNvPr id="21" name="Object 1">
                        <a:extLst>
                          <a:ext uri="{FF2B5EF4-FFF2-40B4-BE49-F238E27FC236}">
                            <a16:creationId xmlns:a16="http://schemas.microsoft.com/office/drawing/2014/main" id="{4B56FC0B-BFA5-5200-6338-38E1326684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5197475"/>
                        <a:ext cx="1800225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">
            <a:extLst>
              <a:ext uri="{FF2B5EF4-FFF2-40B4-BE49-F238E27FC236}">
                <a16:creationId xmlns:a16="http://schemas.microsoft.com/office/drawing/2014/main" id="{13006A07-C2B2-7601-AFCA-D47697760D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3355351"/>
              </p:ext>
            </p:extLst>
          </p:nvPr>
        </p:nvGraphicFramePr>
        <p:xfrm>
          <a:off x="459087" y="5797686"/>
          <a:ext cx="27114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549080" imgH="203040" progId="Equation.DSMT4">
                  <p:embed/>
                </p:oleObj>
              </mc:Choice>
              <mc:Fallback>
                <p:oleObj name="Equation" r:id="rId33" imgW="1549080" imgH="203040" progId="Equation.DSMT4">
                  <p:embed/>
                  <p:pic>
                    <p:nvPicPr>
                      <p:cNvPr id="22" name="Object 1">
                        <a:extLst>
                          <a:ext uri="{FF2B5EF4-FFF2-40B4-BE49-F238E27FC236}">
                            <a16:creationId xmlns:a16="http://schemas.microsoft.com/office/drawing/2014/main" id="{780ABB7D-7746-4721-7091-C642126B68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087" y="5797686"/>
                        <a:ext cx="271145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2D6212D9-4BDC-795D-AA48-A5E1F8D55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108000"/>
              </p:ext>
            </p:extLst>
          </p:nvPr>
        </p:nvGraphicFramePr>
        <p:xfrm>
          <a:off x="5518502" y="3236796"/>
          <a:ext cx="2344738" cy="776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1384200" imgH="457200" progId="Equation.DSMT4">
                  <p:embed/>
                </p:oleObj>
              </mc:Choice>
              <mc:Fallback>
                <p:oleObj name="Equation" r:id="rId35" imgW="1384200" imgH="45720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8B297532-5B2B-D56B-0114-A6CF61AE12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502" y="3236796"/>
                        <a:ext cx="2344738" cy="776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E938F7C7-1091-0DBF-BEA4-4041DF4EB9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239044"/>
              </p:ext>
            </p:extLst>
          </p:nvPr>
        </p:nvGraphicFramePr>
        <p:xfrm>
          <a:off x="5544133" y="4232942"/>
          <a:ext cx="268287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1600200" imgH="431640" progId="Equation.DSMT4">
                  <p:embed/>
                </p:oleObj>
              </mc:Choice>
              <mc:Fallback>
                <p:oleObj name="Equation" r:id="rId29" imgW="1600200" imgH="43164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6EE5A85-15BE-745D-92D6-16B9B54C12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4133" y="4232942"/>
                        <a:ext cx="2682875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">
            <a:extLst>
              <a:ext uri="{FF2B5EF4-FFF2-40B4-BE49-F238E27FC236}">
                <a16:creationId xmlns:a16="http://schemas.microsoft.com/office/drawing/2014/main" id="{6DA8214B-CE77-9C84-9886-5E45B39F06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0578286"/>
              </p:ext>
            </p:extLst>
          </p:nvPr>
        </p:nvGraphicFramePr>
        <p:xfrm>
          <a:off x="6028709" y="4994681"/>
          <a:ext cx="1711325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977760" imgH="393480" progId="Equation.DSMT4">
                  <p:embed/>
                </p:oleObj>
              </mc:Choice>
              <mc:Fallback>
                <p:oleObj name="Equation" r:id="rId37" imgW="977760" imgH="393480" progId="Equation.DSMT4">
                  <p:embed/>
                  <p:pic>
                    <p:nvPicPr>
                      <p:cNvPr id="31" name="Object 1">
                        <a:extLst>
                          <a:ext uri="{FF2B5EF4-FFF2-40B4-BE49-F238E27FC236}">
                            <a16:creationId xmlns:a16="http://schemas.microsoft.com/office/drawing/2014/main" id="{FB5E2E51-9017-3F59-828C-0803F788E56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8709" y="4994681"/>
                        <a:ext cx="1711325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">
            <a:extLst>
              <a:ext uri="{FF2B5EF4-FFF2-40B4-BE49-F238E27FC236}">
                <a16:creationId xmlns:a16="http://schemas.microsoft.com/office/drawing/2014/main" id="{1EB7349F-86FC-BEC0-148F-94B47461D9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928717"/>
              </p:ext>
            </p:extLst>
          </p:nvPr>
        </p:nvGraphicFramePr>
        <p:xfrm>
          <a:off x="6535894" y="5648634"/>
          <a:ext cx="2755900" cy="68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1574640" imgH="393480" progId="Equation.DSMT4">
                  <p:embed/>
                </p:oleObj>
              </mc:Choice>
              <mc:Fallback>
                <p:oleObj name="Equation" r:id="rId39" imgW="1574640" imgH="393480" progId="Equation.DSMT4">
                  <p:embed/>
                  <p:pic>
                    <p:nvPicPr>
                      <p:cNvPr id="32" name="Object 1">
                        <a:extLst>
                          <a:ext uri="{FF2B5EF4-FFF2-40B4-BE49-F238E27FC236}">
                            <a16:creationId xmlns:a16="http://schemas.microsoft.com/office/drawing/2014/main" id="{86069A62-9070-E082-4439-3F50AA33B2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5894" y="5648634"/>
                        <a:ext cx="2755900" cy="68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14">
            <a:extLst>
              <a:ext uri="{FF2B5EF4-FFF2-40B4-BE49-F238E27FC236}">
                <a16:creationId xmlns:a16="http://schemas.microsoft.com/office/drawing/2014/main" id="{9C4358EF-5FC7-76B3-3F14-122293E068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85386" y="3208819"/>
            <a:ext cx="1043" cy="3018093"/>
          </a:xfrm>
          <a:prstGeom prst="line">
            <a:avLst/>
          </a:prstGeom>
          <a:noFill/>
          <a:ln w="19050">
            <a:solidFill>
              <a:schemeClr val="accent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7F082B-F5F7-6B54-D9A0-B6BE2A4AEE52}"/>
              </a:ext>
            </a:extLst>
          </p:cNvPr>
          <p:cNvSpPr/>
          <p:nvPr/>
        </p:nvSpPr>
        <p:spPr>
          <a:xfrm>
            <a:off x="1464218" y="5197475"/>
            <a:ext cx="338455" cy="355600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3A6C31-9168-F024-2661-23E7CFCA5A35}"/>
              </a:ext>
            </a:extLst>
          </p:cNvPr>
          <p:cNvSpPr/>
          <p:nvPr/>
        </p:nvSpPr>
        <p:spPr>
          <a:xfrm>
            <a:off x="6825008" y="5048794"/>
            <a:ext cx="261647" cy="634862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4" name="Object 3">
            <a:extLst>
              <a:ext uri="{FF2B5EF4-FFF2-40B4-BE49-F238E27FC236}">
                <a16:creationId xmlns:a16="http://schemas.microsoft.com/office/drawing/2014/main" id="{20BB5641-66CF-9A85-8C97-D7B6C00FDC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490"/>
              </p:ext>
            </p:extLst>
          </p:nvPr>
        </p:nvGraphicFramePr>
        <p:xfrm>
          <a:off x="2827119" y="3175271"/>
          <a:ext cx="2138362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1193760" imgH="228600" progId="Equation.DSMT4">
                  <p:embed/>
                </p:oleObj>
              </mc:Choice>
              <mc:Fallback>
                <p:oleObj name="Equation" r:id="rId41" imgW="1193760" imgH="228600" progId="Equation.DSMT4">
                  <p:embed/>
                  <p:pic>
                    <p:nvPicPr>
                      <p:cNvPr id="3" name="Object 3">
                        <a:extLst>
                          <a:ext uri="{FF2B5EF4-FFF2-40B4-BE49-F238E27FC236}">
                            <a16:creationId xmlns:a16="http://schemas.microsoft.com/office/drawing/2014/main" id="{15779B0A-D38F-4499-BB9D-9FDECEBC5D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7119" y="3175271"/>
                        <a:ext cx="2138362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">
            <a:extLst>
              <a:ext uri="{FF2B5EF4-FFF2-40B4-BE49-F238E27FC236}">
                <a16:creationId xmlns:a16="http://schemas.microsoft.com/office/drawing/2014/main" id="{F1315A62-7C74-1D8A-3008-B87F57818C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730702"/>
              </p:ext>
            </p:extLst>
          </p:nvPr>
        </p:nvGraphicFramePr>
        <p:xfrm>
          <a:off x="2855272" y="3545529"/>
          <a:ext cx="2366962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1320480" imgH="228600" progId="Equation.DSMT4">
                  <p:embed/>
                </p:oleObj>
              </mc:Choice>
              <mc:Fallback>
                <p:oleObj name="Equation" r:id="rId43" imgW="1320480" imgH="228600" progId="Equation.DSMT4">
                  <p:embed/>
                  <p:pic>
                    <p:nvPicPr>
                      <p:cNvPr id="34" name="Object 3">
                        <a:extLst>
                          <a:ext uri="{FF2B5EF4-FFF2-40B4-BE49-F238E27FC236}">
                            <a16:creationId xmlns:a16="http://schemas.microsoft.com/office/drawing/2014/main" id="{20BB5641-66CF-9A85-8C97-D7B6C00FDC0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5272" y="3545529"/>
                        <a:ext cx="2366962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">
            <a:extLst>
              <a:ext uri="{FF2B5EF4-FFF2-40B4-BE49-F238E27FC236}">
                <a16:creationId xmlns:a16="http://schemas.microsoft.com/office/drawing/2014/main" id="{5847703C-0BAC-0777-9D0F-50B4EEE56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4105038"/>
              </p:ext>
            </p:extLst>
          </p:nvPr>
        </p:nvGraphicFramePr>
        <p:xfrm>
          <a:off x="3263795" y="3931035"/>
          <a:ext cx="1296987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723600" imgH="177480" progId="Equation.DSMT4">
                  <p:embed/>
                </p:oleObj>
              </mc:Choice>
              <mc:Fallback>
                <p:oleObj name="Equation" r:id="rId45" imgW="723600" imgH="177480" progId="Equation.DSMT4">
                  <p:embed/>
                  <p:pic>
                    <p:nvPicPr>
                      <p:cNvPr id="35" name="Object 3">
                        <a:extLst>
                          <a:ext uri="{FF2B5EF4-FFF2-40B4-BE49-F238E27FC236}">
                            <a16:creationId xmlns:a16="http://schemas.microsoft.com/office/drawing/2014/main" id="{F1315A62-7C74-1D8A-3008-B87F57818C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795" y="3931035"/>
                        <a:ext cx="1296987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">
            <a:extLst>
              <a:ext uri="{FF2B5EF4-FFF2-40B4-BE49-F238E27FC236}">
                <a16:creationId xmlns:a16="http://schemas.microsoft.com/office/drawing/2014/main" id="{43A79A54-7C6C-7078-1C7A-376AD1827E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398156"/>
              </p:ext>
            </p:extLst>
          </p:nvPr>
        </p:nvGraphicFramePr>
        <p:xfrm>
          <a:off x="4379411" y="3920416"/>
          <a:ext cx="568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7" imgW="317160" imgH="177480" progId="Equation.DSMT4">
                  <p:embed/>
                </p:oleObj>
              </mc:Choice>
              <mc:Fallback>
                <p:oleObj name="Equation" r:id="rId47" imgW="317160" imgH="177480" progId="Equation.DSMT4">
                  <p:embed/>
                  <p:pic>
                    <p:nvPicPr>
                      <p:cNvPr id="36" name="Object 3">
                        <a:extLst>
                          <a:ext uri="{FF2B5EF4-FFF2-40B4-BE49-F238E27FC236}">
                            <a16:creationId xmlns:a16="http://schemas.microsoft.com/office/drawing/2014/main" id="{5847703C-0BAC-0777-9D0F-50B4EEE56A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9411" y="3920416"/>
                        <a:ext cx="568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407B40D9-9695-214E-EC62-134B52EEF52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8662981" y="3171825"/>
            <a:ext cx="3105150" cy="2343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254787-900B-46E8-A1F9-FBCC9C495397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667664" y="3171825"/>
            <a:ext cx="3105150" cy="23431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BA69F63-84C8-D34F-2A19-BFDA6B3C363B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661133" y="3171825"/>
            <a:ext cx="3105150" cy="2343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9D54939-F40F-1C6D-E6C0-806A7C0DDCA4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8661133" y="3171825"/>
            <a:ext cx="3105150" cy="234315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A87A68B-4AF5-BD48-997A-B29E050944DF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8661133" y="3171825"/>
            <a:ext cx="3105150" cy="23431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5C0CF72-A52F-94A0-BFC0-CD6C83B47D8C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662981" y="3178356"/>
            <a:ext cx="3105150" cy="2343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4ADC36E-6716-7CBB-16E7-D28399937530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667664" y="3171825"/>
            <a:ext cx="3105150" cy="23431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387F703-3066-8902-C3C7-D0D06D8F7C57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667664" y="3171825"/>
            <a:ext cx="3105150" cy="234315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BB1468E-5F3C-BFD7-5C6B-D47995E11D66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8667664" y="3178356"/>
            <a:ext cx="3105150" cy="234315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3D89695-0E41-836B-2E8A-5B269B2C2C0F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667664" y="3178356"/>
            <a:ext cx="3105150" cy="234315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C5D003F-2D6E-60B1-B74D-83ADF84377B9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8667664" y="3178356"/>
            <a:ext cx="3105150" cy="234315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BAA3A53-BA45-1F9E-F6DD-401D6652AC1A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8667664" y="3171825"/>
            <a:ext cx="3105150" cy="234315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FB7CF6-C6AD-FDEA-4616-F9A8FDB1293F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8662981" y="3178356"/>
            <a:ext cx="3105150" cy="234315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2A87711-FA84-5A57-C104-F291D1FCA556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8667664" y="3178356"/>
            <a:ext cx="3105150" cy="234315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6DCD338-6A69-6407-3BAE-7333B7E34FF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667664" y="3182599"/>
            <a:ext cx="3105150" cy="234315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CA5FBAE-FE73-9B86-AD50-A2A03E6C7776}"/>
              </a:ext>
            </a:extLst>
          </p:cNvPr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8667664" y="3182599"/>
            <a:ext cx="3105150" cy="234315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469BC17-565E-7DBC-D0E3-D6226412EA86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661133" y="3176574"/>
            <a:ext cx="3105150" cy="234315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9DFECC47-4630-EBB8-5E1F-F513BD9017AA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662515" y="3178356"/>
            <a:ext cx="310515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69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6" grpId="0"/>
      <p:bldP spid="20" grpId="0" animBg="1"/>
      <p:bldP spid="21" grpId="0" animBg="1"/>
      <p:bldP spid="22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5" name="Object 30">
            <a:extLst>
              <a:ext uri="{FF2B5EF4-FFF2-40B4-BE49-F238E27FC236}">
                <a16:creationId xmlns:a16="http://schemas.microsoft.com/office/drawing/2014/main" id="{8C42B6B8-4F46-4AB9-B9EA-76F4DEA1D5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846675"/>
              </p:ext>
            </p:extLst>
          </p:nvPr>
        </p:nvGraphicFramePr>
        <p:xfrm>
          <a:off x="277437" y="191493"/>
          <a:ext cx="304006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120" imgH="203040" progId="Equation.DSMT4">
                  <p:embed/>
                </p:oleObj>
              </mc:Choice>
              <mc:Fallback>
                <p:oleObj name="Equation" r:id="rId3" imgW="1473120" imgH="203040" progId="Equation.DSMT4">
                  <p:embed/>
                  <p:pic>
                    <p:nvPicPr>
                      <p:cNvPr id="5" name="Object 30">
                        <a:extLst>
                          <a:ext uri="{FF2B5EF4-FFF2-40B4-BE49-F238E27FC236}">
                            <a16:creationId xmlns:a16="http://schemas.microsoft.com/office/drawing/2014/main" id="{68451B42-35B5-4DC6-9FC0-44489EBD0C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37" y="191493"/>
                        <a:ext cx="304006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graph of a functi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F39C201E-9181-F6D8-D691-0A20655D35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02" y="558494"/>
            <a:ext cx="5576350" cy="5576350"/>
          </a:xfrm>
          <a:prstGeom prst="rect">
            <a:avLst/>
          </a:prstGeom>
        </p:spPr>
      </p:pic>
      <p:graphicFrame>
        <p:nvGraphicFramePr>
          <p:cNvPr id="3" name="Object 30">
            <a:extLst>
              <a:ext uri="{FF2B5EF4-FFF2-40B4-BE49-F238E27FC236}">
                <a16:creationId xmlns:a16="http://schemas.microsoft.com/office/drawing/2014/main" id="{1062D396-1CD0-601F-0529-CC7AA0CE1D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0857369"/>
              </p:ext>
            </p:extLst>
          </p:nvPr>
        </p:nvGraphicFramePr>
        <p:xfrm>
          <a:off x="7637572" y="1064278"/>
          <a:ext cx="13112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34680" imgH="203040" progId="Equation.DSMT4">
                  <p:embed/>
                </p:oleObj>
              </mc:Choice>
              <mc:Fallback>
                <p:oleObj name="Equation" r:id="rId7" imgW="634680" imgH="203040" progId="Equation.DSMT4">
                  <p:embed/>
                  <p:pic>
                    <p:nvPicPr>
                      <p:cNvPr id="5" name="Object 30">
                        <a:extLst>
                          <a:ext uri="{FF2B5EF4-FFF2-40B4-BE49-F238E27FC236}">
                            <a16:creationId xmlns:a16="http://schemas.microsoft.com/office/drawing/2014/main" id="{8C42B6B8-4F46-4AB9-B9EA-76F4DEA1D5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7572" y="1064278"/>
                        <a:ext cx="131127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41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1E1A7-5CC5-54D0-5139-E01038504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F21D0E-B578-9E87-8EF9-3D089B8F8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B0103C-71C3-5C50-AD7E-70638D555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183" y="361922"/>
            <a:ext cx="8140250" cy="6236808"/>
          </a:xfrm>
          <a:prstGeom prst="rect">
            <a:avLst/>
          </a:prstGeom>
        </p:spPr>
      </p:pic>
      <p:graphicFrame>
        <p:nvGraphicFramePr>
          <p:cNvPr id="5" name="Object 30">
            <a:extLst>
              <a:ext uri="{FF2B5EF4-FFF2-40B4-BE49-F238E27FC236}">
                <a16:creationId xmlns:a16="http://schemas.microsoft.com/office/drawing/2014/main" id="{D6F1FA76-33DF-BC66-0E65-7091D8439F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437" y="191493"/>
          <a:ext cx="304006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73120" imgH="203040" progId="Equation.DSMT4">
                  <p:embed/>
                </p:oleObj>
              </mc:Choice>
              <mc:Fallback>
                <p:oleObj name="Equation" r:id="rId4" imgW="1473120" imgH="203040" progId="Equation.DSMT4">
                  <p:embed/>
                  <p:pic>
                    <p:nvPicPr>
                      <p:cNvPr id="5" name="Object 30">
                        <a:extLst>
                          <a:ext uri="{FF2B5EF4-FFF2-40B4-BE49-F238E27FC236}">
                            <a16:creationId xmlns:a16="http://schemas.microsoft.com/office/drawing/2014/main" id="{8C42B6B8-4F46-4AB9-B9EA-76F4DEA1D5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437" y="191493"/>
                        <a:ext cx="304006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3702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34A529-1E2A-4299-AE4A-CEB9095A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9" name="Object 30">
            <a:extLst>
              <a:ext uri="{FF2B5EF4-FFF2-40B4-BE49-F238E27FC236}">
                <a16:creationId xmlns:a16="http://schemas.microsoft.com/office/drawing/2014/main" id="{5BFCF81E-4D6C-4FF2-880B-13BCE9EA9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597817"/>
              </p:ext>
            </p:extLst>
          </p:nvPr>
        </p:nvGraphicFramePr>
        <p:xfrm>
          <a:off x="6493273" y="197913"/>
          <a:ext cx="304006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473120" imgH="203040" progId="Equation.DSMT4">
                  <p:embed/>
                </p:oleObj>
              </mc:Choice>
              <mc:Fallback>
                <p:oleObj name="Equation" r:id="rId3" imgW="1473120" imgH="203040" progId="Equation.DSMT4">
                  <p:embed/>
                  <p:pic>
                    <p:nvPicPr>
                      <p:cNvPr id="5" name="Object 30">
                        <a:extLst>
                          <a:ext uri="{FF2B5EF4-FFF2-40B4-BE49-F238E27FC236}">
                            <a16:creationId xmlns:a16="http://schemas.microsoft.com/office/drawing/2014/main" id="{B5F0176D-2C29-4C67-89D4-F99F987E36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3273" y="197913"/>
                        <a:ext cx="304006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 descr="Chart, line char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2C84BDBA-5C42-4900-BB10-FA33B69930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0" y="1136054"/>
            <a:ext cx="5242560" cy="5242560"/>
          </a:xfrm>
          <a:prstGeom prst="rect">
            <a:avLst/>
          </a:prstGeom>
        </p:spPr>
      </p:pic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0674E6E2-1FA7-46D2-8162-BE64FFAFFB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639371"/>
              </p:ext>
            </p:extLst>
          </p:nvPr>
        </p:nvGraphicFramePr>
        <p:xfrm>
          <a:off x="3447191" y="1465498"/>
          <a:ext cx="1138037" cy="47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09480" imgH="253800" progId="Equation.DSMT4">
                  <p:embed/>
                </p:oleObj>
              </mc:Choice>
              <mc:Fallback>
                <p:oleObj name="Equation" r:id="rId7" imgW="609480" imgH="2538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ACE1BC51-246D-42E9-A3A8-63DC5845C1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7191" y="1465498"/>
                        <a:ext cx="1138037" cy="474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D969BF1E-D591-4A7E-AE4D-79664ABFCF31}"/>
              </a:ext>
            </a:extLst>
          </p:cNvPr>
          <p:cNvGrpSpPr/>
          <p:nvPr/>
        </p:nvGrpSpPr>
        <p:grpSpPr>
          <a:xfrm>
            <a:off x="6477403" y="1136055"/>
            <a:ext cx="5242560" cy="5242560"/>
            <a:chOff x="6385969" y="1136055"/>
            <a:chExt cx="5242560" cy="5242560"/>
          </a:xfrm>
        </p:grpSpPr>
        <p:pic>
          <p:nvPicPr>
            <p:cNvPr id="27" name="Picture 26" descr="Diagram&#10;&#10;Description automatically generated">
              <a:extLst>
                <a:ext uri="{FF2B5EF4-FFF2-40B4-BE49-F238E27FC236}">
                  <a16:creationId xmlns:a16="http://schemas.microsoft.com/office/drawing/2014/main" id="{2DE8B418-C2F0-4524-A6C4-666FFBEC2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969" y="1136055"/>
              <a:ext cx="5242560" cy="5242560"/>
            </a:xfrm>
            <a:prstGeom prst="rect">
              <a:avLst/>
            </a:prstGeom>
          </p:spPr>
        </p:pic>
        <p:graphicFrame>
          <p:nvGraphicFramePr>
            <p:cNvPr id="28" name="Object 27">
              <a:extLst>
                <a:ext uri="{FF2B5EF4-FFF2-40B4-BE49-F238E27FC236}">
                  <a16:creationId xmlns:a16="http://schemas.microsoft.com/office/drawing/2014/main" id="{A224E3C4-54DF-4F74-A5DE-43791B19BF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75241215"/>
                </p:ext>
              </p:extLst>
            </p:nvPr>
          </p:nvGraphicFramePr>
          <p:xfrm>
            <a:off x="9144408" y="1465018"/>
            <a:ext cx="1209675" cy="474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47640" imgH="253800" progId="Equation.DSMT4">
                    <p:embed/>
                  </p:oleObj>
                </mc:Choice>
                <mc:Fallback>
                  <p:oleObj name="Equation" r:id="rId10" imgW="647640" imgH="253800" progId="Equation.DSMT4">
                    <p:embed/>
                    <p:pic>
                      <p:nvPicPr>
                        <p:cNvPr id="19" name="Object 18">
                          <a:extLst>
                            <a:ext uri="{FF2B5EF4-FFF2-40B4-BE49-F238E27FC236}">
                              <a16:creationId xmlns:a16="http://schemas.microsoft.com/office/drawing/2014/main" id="{8B771422-ABC0-4A36-AAF8-F4639E83710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4408" y="1465018"/>
                          <a:ext cx="1209675" cy="474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" name="Object 30">
            <a:extLst>
              <a:ext uri="{FF2B5EF4-FFF2-40B4-BE49-F238E27FC236}">
                <a16:creationId xmlns:a16="http://schemas.microsoft.com/office/drawing/2014/main" id="{E7ED78EF-1AC8-C330-71EE-73645BE37D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340298"/>
              </p:ext>
            </p:extLst>
          </p:nvPr>
        </p:nvGraphicFramePr>
        <p:xfrm>
          <a:off x="210625" y="267886"/>
          <a:ext cx="361632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52480" imgH="203040" progId="Equation.DSMT4">
                  <p:embed/>
                </p:oleObj>
              </mc:Choice>
              <mc:Fallback>
                <p:oleObj name="Equation" r:id="rId12" imgW="1752480" imgH="203040" progId="Equation.DSMT4">
                  <p:embed/>
                  <p:pic>
                    <p:nvPicPr>
                      <p:cNvPr id="9" name="Object 30">
                        <a:extLst>
                          <a:ext uri="{FF2B5EF4-FFF2-40B4-BE49-F238E27FC236}">
                            <a16:creationId xmlns:a16="http://schemas.microsoft.com/office/drawing/2014/main" id="{5BFCF81E-4D6C-4FF2-880B-13BCE9EA9BC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625" y="267886"/>
                        <a:ext cx="3616325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5A2E7CD-46DD-2294-8D6B-7F26678B167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4557" y="5956663"/>
            <a:ext cx="905691" cy="560406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4D4178F-F72B-16EB-378D-A4993D2E9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803128"/>
              </p:ext>
            </p:extLst>
          </p:nvPr>
        </p:nvGraphicFramePr>
        <p:xfrm>
          <a:off x="166698" y="2688743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96880" imgH="203040" progId="Equation.DSMT4">
                  <p:embed/>
                </p:oleObj>
              </mc:Choice>
              <mc:Fallback>
                <p:oleObj name="Equation" r:id="rId15" imgW="5968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93556F7-EFE2-43EE-9D4E-33527125A1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98" y="2688743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Line 8">
            <a:extLst>
              <a:ext uri="{FF2B5EF4-FFF2-40B4-BE49-F238E27FC236}">
                <a16:creationId xmlns:a16="http://schemas.microsoft.com/office/drawing/2014/main" id="{B693D64F-FEA2-C90E-16C8-F6E043A6A8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3167" y="2449286"/>
            <a:ext cx="388968" cy="1308048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AF312E98-610B-ED3E-9E26-6AEAAC5723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8139" y="4116416"/>
            <a:ext cx="609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FCE329A-DC62-229F-716F-DCB0D536A4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6677663"/>
              </p:ext>
            </p:extLst>
          </p:nvPr>
        </p:nvGraphicFramePr>
        <p:xfrm>
          <a:off x="1340696" y="4176673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03040" progId="Equation.DSMT4">
                  <p:embed/>
                </p:oleObj>
              </mc:Choice>
              <mc:Fallback>
                <p:oleObj name="Equation" r:id="rId17" imgW="5968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0DE17DF-2702-408E-B6FD-E7712E26F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0696" y="4176673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1948A24-6BA3-6574-539C-27E56C93E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7435785"/>
              </p:ext>
            </p:extLst>
          </p:nvPr>
        </p:nvGraphicFramePr>
        <p:xfrm>
          <a:off x="1619371" y="2743305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596880" imgH="203040" progId="Equation.DSMT4">
                  <p:embed/>
                </p:oleObj>
              </mc:Choice>
              <mc:Fallback>
                <p:oleObj name="Equation" r:id="rId19" imgW="59688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D80911C-41FD-4327-8873-50997E7804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371" y="2743305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8">
            <a:extLst>
              <a:ext uri="{FF2B5EF4-FFF2-40B4-BE49-F238E27FC236}">
                <a16:creationId xmlns:a16="http://schemas.microsoft.com/office/drawing/2014/main" id="{010FD665-AFBF-648A-B572-B229DDB616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4776" y="2720089"/>
            <a:ext cx="578974" cy="82146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A65A3FD1-93C4-BCBF-E30F-B8C01DEFB2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5730" y="2617929"/>
            <a:ext cx="609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FF3EE69-DE5F-4A28-647D-6574AEB3BD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012332"/>
              </p:ext>
            </p:extLst>
          </p:nvPr>
        </p:nvGraphicFramePr>
        <p:xfrm>
          <a:off x="2728286" y="2286832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03040" progId="Equation.DSMT4">
                  <p:embed/>
                </p:oleObj>
              </mc:Choice>
              <mc:Fallback>
                <p:oleObj name="Equation" r:id="rId17" imgW="59688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FCE329A-DC62-229F-716F-DCB0D536A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8286" y="2286832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E52415F-A2EA-AFED-6940-D35E7B76F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770937"/>
              </p:ext>
            </p:extLst>
          </p:nvPr>
        </p:nvGraphicFramePr>
        <p:xfrm>
          <a:off x="3006217" y="3172360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96880" imgH="203040" progId="Equation.DSMT4">
                  <p:embed/>
                </p:oleObj>
              </mc:Choice>
              <mc:Fallback>
                <p:oleObj name="Equation" r:id="rId15" imgW="596880" imgH="20304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4D4178F-F72B-16EB-378D-A4993D2E973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6217" y="3172360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8">
            <a:extLst>
              <a:ext uri="{FF2B5EF4-FFF2-40B4-BE49-F238E27FC236}">
                <a16:creationId xmlns:a16="http://schemas.microsoft.com/office/drawing/2014/main" id="{36CE3221-2198-0749-BDB6-0813B8E1F3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406143" y="2730243"/>
            <a:ext cx="692360" cy="522416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D42A8012-5613-7E32-0D6F-68B1B24312B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05924" y="3316738"/>
            <a:ext cx="609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2AE83EFB-64B5-D666-F55F-64F9D61B81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42802"/>
              </p:ext>
            </p:extLst>
          </p:nvPr>
        </p:nvGraphicFramePr>
        <p:xfrm>
          <a:off x="4098481" y="3376995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03040" progId="Equation.DSMT4">
                  <p:embed/>
                </p:oleObj>
              </mc:Choice>
              <mc:Fallback>
                <p:oleObj name="Equation" r:id="rId17" imgW="59688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FCE329A-DC62-229F-716F-DCB0D536A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481" y="3376995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F0821BB-2DB1-A070-D060-AE845F3642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3156611"/>
              </p:ext>
            </p:extLst>
          </p:nvPr>
        </p:nvGraphicFramePr>
        <p:xfrm>
          <a:off x="4510724" y="2762363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96880" imgH="203040" progId="Equation.DSMT4">
                  <p:embed/>
                </p:oleObj>
              </mc:Choice>
              <mc:Fallback>
                <p:oleObj name="Equation" r:id="rId21" imgW="59688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1948A24-6BA3-6574-539C-27E56C93E0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0724" y="2762363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8">
            <a:extLst>
              <a:ext uri="{FF2B5EF4-FFF2-40B4-BE49-F238E27FC236}">
                <a16:creationId xmlns:a16="http://schemas.microsoft.com/office/drawing/2014/main" id="{B1A5A49C-D9C7-0642-D6BA-B6C8B2B19C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7464" y="2962867"/>
            <a:ext cx="700007" cy="22734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8">
            <a:extLst>
              <a:ext uri="{FF2B5EF4-FFF2-40B4-BE49-F238E27FC236}">
                <a16:creationId xmlns:a16="http://schemas.microsoft.com/office/drawing/2014/main" id="{CCE45066-DA86-9E85-22A4-D503BC32982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84065" y="2980401"/>
            <a:ext cx="609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C15F1062-3DB1-8982-FD3A-EDD6365F03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690003"/>
              </p:ext>
            </p:extLst>
          </p:nvPr>
        </p:nvGraphicFramePr>
        <p:xfrm>
          <a:off x="5576621" y="2649304"/>
          <a:ext cx="824487" cy="280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03040" progId="Equation.DSMT4">
                  <p:embed/>
                </p:oleObj>
              </mc:Choice>
              <mc:Fallback>
                <p:oleObj name="Equation" r:id="rId17" imgW="59688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FF3EE69-DE5F-4A28-647D-6574AEB3BD4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621" y="2649304"/>
                        <a:ext cx="824487" cy="280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793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1" grpId="0" animBg="1"/>
      <p:bldP spid="12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EB710-9A4F-06FD-B0DA-005F56C8A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675" y="214506"/>
            <a:ext cx="6283581" cy="1025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1AD767-2A31-5AD0-B6A1-64F1FFD1AA02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D04076AE-235B-47C8-A7A2-F5CBE8D4B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18" y="1352413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836049-8FD4-6DFF-3786-AB6DA2672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20" y="1925802"/>
            <a:ext cx="3373875" cy="672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E8FAC-7D7C-723C-5EB9-760321EDE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189" y="1413110"/>
            <a:ext cx="3558407" cy="321202"/>
          </a:xfrm>
          <a:prstGeom prst="rect">
            <a:avLst/>
          </a:prstGeom>
        </p:spPr>
      </p:pic>
      <p:graphicFrame>
        <p:nvGraphicFramePr>
          <p:cNvPr id="7" name="Object 29">
            <a:extLst>
              <a:ext uri="{FF2B5EF4-FFF2-40B4-BE49-F238E27FC236}">
                <a16:creationId xmlns:a16="http://schemas.microsoft.com/office/drawing/2014/main" id="{79F639D3-5478-3683-5352-B4CCEE533D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4130170"/>
              </p:ext>
            </p:extLst>
          </p:nvPr>
        </p:nvGraphicFramePr>
        <p:xfrm>
          <a:off x="3893395" y="2110198"/>
          <a:ext cx="2533650" cy="30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85720" imgH="177480" progId="Equation.DSMT4">
                  <p:embed/>
                </p:oleObj>
              </mc:Choice>
              <mc:Fallback>
                <p:oleObj name="Equation" r:id="rId6" imgW="1485720" imgH="177480" progId="Equation.DSMT4">
                  <p:embed/>
                  <p:pic>
                    <p:nvPicPr>
                      <p:cNvPr id="4" name="Object 29">
                        <a:extLst>
                          <a:ext uri="{FF2B5EF4-FFF2-40B4-BE49-F238E27FC236}">
                            <a16:creationId xmlns:a16="http://schemas.microsoft.com/office/drawing/2014/main" id="{682A8DFA-356E-160E-AFD0-9CD776DBEC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3395" y="2110198"/>
                        <a:ext cx="2533650" cy="303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6">
            <a:extLst>
              <a:ext uri="{FF2B5EF4-FFF2-40B4-BE49-F238E27FC236}">
                <a16:creationId xmlns:a16="http://schemas.microsoft.com/office/drawing/2014/main" id="{27087A06-0573-8CE2-0B35-F989933E7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151888"/>
              </p:ext>
            </p:extLst>
          </p:nvPr>
        </p:nvGraphicFramePr>
        <p:xfrm>
          <a:off x="878567" y="2655137"/>
          <a:ext cx="320675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92160" imgH="609480" progId="Equation.DSMT4">
                  <p:embed/>
                </p:oleObj>
              </mc:Choice>
              <mc:Fallback>
                <p:oleObj name="Equation" r:id="rId8" imgW="1892160" imgH="609480" progId="Equation.DSMT4">
                  <p:embed/>
                  <p:pic>
                    <p:nvPicPr>
                      <p:cNvPr id="3" name="Object 6">
                        <a:extLst>
                          <a:ext uri="{FF2B5EF4-FFF2-40B4-BE49-F238E27FC236}">
                            <a16:creationId xmlns:a16="http://schemas.microsoft.com/office/drawing/2014/main" id="{53087C35-75B6-DC86-1B42-7DBF64CD7B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8567" y="2655137"/>
                        <a:ext cx="3206750" cy="102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73AE8DB-FB34-BD5B-02A3-B1A4F687A6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743" y="3733024"/>
            <a:ext cx="3519359" cy="962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82ACFB-1C95-2904-BA9A-60BC30479AF1}"/>
                  </a:ext>
                </a:extLst>
              </p:cNvPr>
              <p:cNvSpPr txBox="1"/>
              <p:nvPr/>
            </p:nvSpPr>
            <p:spPr>
              <a:xfrm>
                <a:off x="4314657" y="4068360"/>
                <a:ext cx="1139864" cy="6408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082ACFB-1C95-2904-BA9A-60BC30479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657" y="4068360"/>
                <a:ext cx="1139864" cy="6408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3E1FA80-8450-6DAC-C54E-D2911CFE8B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567" y="4894178"/>
            <a:ext cx="4759449" cy="6789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EFFFF5-B232-5073-66A8-2EEBE819ED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0553" y="5751580"/>
            <a:ext cx="5985683" cy="72742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866A46D-A7E4-07FE-AB5F-15B471ED71C0}"/>
              </a:ext>
            </a:extLst>
          </p:cNvPr>
          <p:cNvCxnSpPr>
            <a:cxnSpLocks/>
          </p:cNvCxnSpPr>
          <p:nvPr/>
        </p:nvCxnSpPr>
        <p:spPr>
          <a:xfrm>
            <a:off x="7244451" y="1413110"/>
            <a:ext cx="0" cy="5263022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BC07710-4046-E2E7-7E2E-FCA80E51A0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65766" y="1307837"/>
            <a:ext cx="2570241" cy="7343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195E0DE-9FF5-8E7F-4C23-08172B35F7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28478" y="2116733"/>
            <a:ext cx="2611808" cy="692787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2472171-EE44-9FB2-B3CA-08A2F0117D48}"/>
              </a:ext>
            </a:extLst>
          </p:cNvPr>
          <p:cNvCxnSpPr>
            <a:cxnSpLocks/>
          </p:cNvCxnSpPr>
          <p:nvPr/>
        </p:nvCxnSpPr>
        <p:spPr>
          <a:xfrm flipV="1">
            <a:off x="8496097" y="2171839"/>
            <a:ext cx="219730" cy="261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1CB2B36-1AF1-89C9-0387-CB5132B51CDC}"/>
              </a:ext>
            </a:extLst>
          </p:cNvPr>
          <p:cNvCxnSpPr>
            <a:cxnSpLocks/>
          </p:cNvCxnSpPr>
          <p:nvPr/>
        </p:nvCxnSpPr>
        <p:spPr>
          <a:xfrm flipV="1">
            <a:off x="8792185" y="2507115"/>
            <a:ext cx="219730" cy="26116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1AF4F4F1-F153-6D9C-E0F0-B1182F49EF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42956" y="2986002"/>
            <a:ext cx="2237703" cy="70664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C487CB-8FF7-DEEA-A991-5D3010F07922}"/>
              </a:ext>
            </a:extLst>
          </p:cNvPr>
          <p:cNvGrpSpPr/>
          <p:nvPr/>
        </p:nvGrpSpPr>
        <p:grpSpPr>
          <a:xfrm>
            <a:off x="9127166" y="2738842"/>
            <a:ext cx="618529" cy="572692"/>
            <a:chOff x="2190906" y="5835061"/>
            <a:chExt cx="618529" cy="57269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AF2016D-4C3B-D211-4D2D-0EAB33E47B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0906" y="6078477"/>
              <a:ext cx="402275" cy="329276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9AA806-A9C5-73C0-B3F3-034DE488A2EB}"/>
                </a:ext>
              </a:extLst>
            </p:cNvPr>
            <p:cNvSpPr txBox="1"/>
            <p:nvPr/>
          </p:nvSpPr>
          <p:spPr>
            <a:xfrm>
              <a:off x="2515814" y="5835061"/>
              <a:ext cx="293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70F7A59-6AAE-F8F3-FB1F-6F4642EAA94B}"/>
              </a:ext>
            </a:extLst>
          </p:cNvPr>
          <p:cNvGrpSpPr/>
          <p:nvPr/>
        </p:nvGrpSpPr>
        <p:grpSpPr>
          <a:xfrm>
            <a:off x="9336473" y="3440353"/>
            <a:ext cx="427473" cy="505859"/>
            <a:chOff x="2364473" y="5562008"/>
            <a:chExt cx="427473" cy="505859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679E087-A724-B5FC-B4BA-8776191201FD}"/>
                </a:ext>
              </a:extLst>
            </p:cNvPr>
            <p:cNvCxnSpPr>
              <a:cxnSpLocks/>
            </p:cNvCxnSpPr>
            <p:nvPr/>
          </p:nvCxnSpPr>
          <p:spPr>
            <a:xfrm>
              <a:off x="2364473" y="5562008"/>
              <a:ext cx="201137" cy="302847"/>
            </a:xfrm>
            <a:prstGeom prst="line">
              <a:avLst/>
            </a:prstGeom>
            <a:ln w="12700">
              <a:solidFill>
                <a:srgbClr val="FF0000"/>
              </a:solidFill>
              <a:headEnd type="none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23AC9E4-DD59-785D-5B01-E41F68DD4FC0}"/>
                </a:ext>
              </a:extLst>
            </p:cNvPr>
            <p:cNvSpPr txBox="1"/>
            <p:nvPr/>
          </p:nvSpPr>
          <p:spPr>
            <a:xfrm>
              <a:off x="2498325" y="5698535"/>
              <a:ext cx="293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CC3201A3-535B-B0B9-91A2-FC4515F3C26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34124" y="3803672"/>
            <a:ext cx="1115387" cy="692787"/>
          </a:xfrm>
          <a:prstGeom prst="rect">
            <a:avLst/>
          </a:prstGeom>
        </p:spPr>
      </p:pic>
      <p:graphicFrame>
        <p:nvGraphicFramePr>
          <p:cNvPr id="45" name="Object 6">
            <a:extLst>
              <a:ext uri="{FF2B5EF4-FFF2-40B4-BE49-F238E27FC236}">
                <a16:creationId xmlns:a16="http://schemas.microsoft.com/office/drawing/2014/main" id="{CB643F04-C2E8-D6E1-D673-38F5527EC2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9390300"/>
              </p:ext>
            </p:extLst>
          </p:nvPr>
        </p:nvGraphicFramePr>
        <p:xfrm>
          <a:off x="8690337" y="4643417"/>
          <a:ext cx="1485900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76240" imgH="419040" progId="Equation.DSMT4">
                  <p:embed/>
                </p:oleObj>
              </mc:Choice>
              <mc:Fallback>
                <p:oleObj name="Equation" r:id="rId18" imgW="876240" imgH="419040" progId="Equation.DSMT4">
                  <p:embed/>
                  <p:pic>
                    <p:nvPicPr>
                      <p:cNvPr id="17" name="Object 6">
                        <a:extLst>
                          <a:ext uri="{FF2B5EF4-FFF2-40B4-BE49-F238E27FC236}">
                            <a16:creationId xmlns:a16="http://schemas.microsoft.com/office/drawing/2014/main" id="{27087A06-0573-8CE2-0B35-F989933E7C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0337" y="4643417"/>
                        <a:ext cx="1485900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" name="Picture 45">
            <a:extLst>
              <a:ext uri="{FF2B5EF4-FFF2-40B4-BE49-F238E27FC236}">
                <a16:creationId xmlns:a16="http://schemas.microsoft.com/office/drawing/2014/main" id="{A69D159E-DFA6-EED3-0B64-A771F0221B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55906" y="672574"/>
            <a:ext cx="406512" cy="4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15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80FDD-CE32-7B7D-9317-C24C27887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FE2C33-0B53-4E99-5799-46ADF7940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053D66-3707-6ADE-BFA5-8F723BB5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675" y="214506"/>
            <a:ext cx="6283581" cy="1025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5DA08E-591C-76F7-32AC-FA11B9D8A11A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0D315A60-D1C7-96AB-2C68-8150B3F27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218" y="1352413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graphicFrame>
        <p:nvGraphicFramePr>
          <p:cNvPr id="45" name="Object 6">
            <a:extLst>
              <a:ext uri="{FF2B5EF4-FFF2-40B4-BE49-F238E27FC236}">
                <a16:creationId xmlns:a16="http://schemas.microsoft.com/office/drawing/2014/main" id="{778319BB-6ED7-4FF0-B2D3-C9F20C861B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2414592"/>
              </p:ext>
            </p:extLst>
          </p:nvPr>
        </p:nvGraphicFramePr>
        <p:xfrm>
          <a:off x="2044489" y="2147275"/>
          <a:ext cx="1485900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76240" imgH="419040" progId="Equation.DSMT4">
                  <p:embed/>
                </p:oleObj>
              </mc:Choice>
              <mc:Fallback>
                <p:oleObj name="Equation" r:id="rId4" imgW="876240" imgH="419040" progId="Equation.DSMT4">
                  <p:embed/>
                  <p:pic>
                    <p:nvPicPr>
                      <p:cNvPr id="45" name="Object 6">
                        <a:extLst>
                          <a:ext uri="{FF2B5EF4-FFF2-40B4-BE49-F238E27FC236}">
                            <a16:creationId xmlns:a16="http://schemas.microsoft.com/office/drawing/2014/main" id="{CB643F04-C2E8-D6E1-D673-38F5527EC2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489" y="2147275"/>
                        <a:ext cx="1485900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9C3B7D52-B193-9902-6F53-7840BE3E92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220928"/>
              </p:ext>
            </p:extLst>
          </p:nvPr>
        </p:nvGraphicFramePr>
        <p:xfrm>
          <a:off x="296126" y="2168707"/>
          <a:ext cx="13779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393480" progId="Equation.DSMT4">
                  <p:embed/>
                </p:oleObj>
              </mc:Choice>
              <mc:Fallback>
                <p:oleObj name="Equation" r:id="rId6" imgW="812520" imgH="393480" progId="Equation.DSMT4">
                  <p:embed/>
                  <p:pic>
                    <p:nvPicPr>
                      <p:cNvPr id="45" name="Object 6">
                        <a:extLst>
                          <a:ext uri="{FF2B5EF4-FFF2-40B4-BE49-F238E27FC236}">
                            <a16:creationId xmlns:a16="http://schemas.microsoft.com/office/drawing/2014/main" id="{778319BB-6ED7-4FF0-B2D3-C9F20C861B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126" y="2168707"/>
                        <a:ext cx="137795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570EE24-C4CA-9385-9F4D-D2EC6009E3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2437" y="1408343"/>
            <a:ext cx="6008355" cy="636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F1BCD4-1E34-7D63-8679-BBA638506F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906" y="672574"/>
            <a:ext cx="406512" cy="4007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5421A9-101F-85DA-43B8-18C73E5679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848" y="3106507"/>
            <a:ext cx="3105150" cy="2343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116FC3-F1B4-C784-F174-5E6832C7B9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852" y="3108344"/>
            <a:ext cx="3105150" cy="2343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2BE7AA-F711-4C75-2FF8-2AD9B34DD5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321" y="3110584"/>
            <a:ext cx="3105150" cy="23431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6B10F2-3CFB-7FC4-A4D9-97122DF1C5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856" y="3107936"/>
            <a:ext cx="3105150" cy="23431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083364-40DF-B595-B46A-811948EA74A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2321" y="3106701"/>
            <a:ext cx="3105150" cy="2343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D077CE-81C7-2AC2-8C1E-719CD55A2F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2313" y="3106507"/>
            <a:ext cx="3105150" cy="2343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E96BE19-62C6-E2ED-250C-BC54826E30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8851" y="3108344"/>
            <a:ext cx="3105150" cy="23431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1DEA0BB-277E-1AAF-53A4-AA6B0ECA0D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8072" y="3108344"/>
            <a:ext cx="3105150" cy="234315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D29160D-7365-4101-7558-BBC1490F0C2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2300" y="3108612"/>
            <a:ext cx="3105150" cy="234315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B386BDF-60EF-4D7F-BA7E-D13E9CFEE9E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0678" y="3110390"/>
            <a:ext cx="3105150" cy="2343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64584E1-8262-6118-387C-6D9A8F5B79C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2313" y="3106939"/>
            <a:ext cx="3105150" cy="23431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5BC5B37-E098-6C2B-FB64-799B2A5406D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63778" y="3371954"/>
            <a:ext cx="6134316" cy="180124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57F5D42-3817-21A4-E121-AEBE59FCC6E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3168" y="3882936"/>
            <a:ext cx="1547945" cy="38535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C698F4B-E40A-3F65-13AC-96A6DB982D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58253" y="4375702"/>
            <a:ext cx="4661261" cy="38535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55845F8-C078-FB7E-4D37-2BF619AC4FA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66260" y="4310737"/>
            <a:ext cx="1547945" cy="38535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E0A6107-C040-FC5C-21BA-CB0E7E716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98140" y="4868468"/>
            <a:ext cx="2872979" cy="385356"/>
          </a:xfrm>
          <a:prstGeom prst="rect">
            <a:avLst/>
          </a:prstGeom>
        </p:spPr>
      </p:pic>
      <p:graphicFrame>
        <p:nvGraphicFramePr>
          <p:cNvPr id="62" name="Object 6">
            <a:extLst>
              <a:ext uri="{FF2B5EF4-FFF2-40B4-BE49-F238E27FC236}">
                <a16:creationId xmlns:a16="http://schemas.microsoft.com/office/drawing/2014/main" id="{B2207DF9-8F51-77CC-3A27-A45E7D1095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929145"/>
              </p:ext>
            </p:extLst>
          </p:nvPr>
        </p:nvGraphicFramePr>
        <p:xfrm>
          <a:off x="1172000" y="4937786"/>
          <a:ext cx="258762" cy="34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52280" imgH="203040" progId="Equation.DSMT4">
                  <p:embed/>
                </p:oleObj>
              </mc:Choice>
              <mc:Fallback>
                <p:oleObj name="Equation" r:id="rId23" imgW="152280" imgH="203040" progId="Equation.DSMT4">
                  <p:embed/>
                  <p:pic>
                    <p:nvPicPr>
                      <p:cNvPr id="3" name="Object 6">
                        <a:extLst>
                          <a:ext uri="{FF2B5EF4-FFF2-40B4-BE49-F238E27FC236}">
                            <a16:creationId xmlns:a16="http://schemas.microsoft.com/office/drawing/2014/main" id="{9C3B7D52-B193-9902-6F53-7840BE3E92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2000" y="4937786"/>
                        <a:ext cx="258762" cy="34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" name="Object 6">
            <a:extLst>
              <a:ext uri="{FF2B5EF4-FFF2-40B4-BE49-F238E27FC236}">
                <a16:creationId xmlns:a16="http://schemas.microsoft.com/office/drawing/2014/main" id="{EA71F43D-B8A7-9D89-398A-191E39CD84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234000"/>
              </p:ext>
            </p:extLst>
          </p:nvPr>
        </p:nvGraphicFramePr>
        <p:xfrm>
          <a:off x="856644" y="3823120"/>
          <a:ext cx="3238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90440" imgH="203040" progId="Equation.DSMT4">
                  <p:embed/>
                </p:oleObj>
              </mc:Choice>
              <mc:Fallback>
                <p:oleObj name="Equation" r:id="rId25" imgW="190440" imgH="203040" progId="Equation.DSMT4">
                  <p:embed/>
                  <p:pic>
                    <p:nvPicPr>
                      <p:cNvPr id="45" name="Object 6">
                        <a:extLst>
                          <a:ext uri="{FF2B5EF4-FFF2-40B4-BE49-F238E27FC236}">
                            <a16:creationId xmlns:a16="http://schemas.microsoft.com/office/drawing/2014/main" id="{778319BB-6ED7-4FF0-B2D3-C9F20C861B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644" y="3823120"/>
                        <a:ext cx="3238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Oval 63">
            <a:extLst>
              <a:ext uri="{FF2B5EF4-FFF2-40B4-BE49-F238E27FC236}">
                <a16:creationId xmlns:a16="http://schemas.microsoft.com/office/drawing/2014/main" id="{A0D7E1F6-235A-38E7-6E82-DB865BF01DFF}"/>
              </a:ext>
            </a:extLst>
          </p:cNvPr>
          <p:cNvSpPr/>
          <p:nvPr/>
        </p:nvSpPr>
        <p:spPr>
          <a:xfrm>
            <a:off x="2345747" y="3866955"/>
            <a:ext cx="60388" cy="6038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02699BA-1012-3C5A-4E19-330DD90971F9}"/>
              </a:ext>
            </a:extLst>
          </p:cNvPr>
          <p:cNvSpPr/>
          <p:nvPr/>
        </p:nvSpPr>
        <p:spPr>
          <a:xfrm>
            <a:off x="2342709" y="4375702"/>
            <a:ext cx="60388" cy="6038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280A9F1-BBE8-9407-0D50-C3C7CB436913}"/>
              </a:ext>
            </a:extLst>
          </p:cNvPr>
          <p:cNvCxnSpPr>
            <a:cxnSpLocks/>
          </p:cNvCxnSpPr>
          <p:nvPr/>
        </p:nvCxnSpPr>
        <p:spPr>
          <a:xfrm>
            <a:off x="2375618" y="3882936"/>
            <a:ext cx="0" cy="52296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C4CC065E-B5F5-7FC2-3D3E-4D6C81CF2C53}"/>
              </a:ext>
            </a:extLst>
          </p:cNvPr>
          <p:cNvSpPr/>
          <p:nvPr/>
        </p:nvSpPr>
        <p:spPr>
          <a:xfrm>
            <a:off x="1841644" y="4377765"/>
            <a:ext cx="60388" cy="6038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D184BDD-0FDF-CDD0-5BCF-3663852CD975}"/>
              </a:ext>
            </a:extLst>
          </p:cNvPr>
          <p:cNvSpPr/>
          <p:nvPr/>
        </p:nvSpPr>
        <p:spPr>
          <a:xfrm>
            <a:off x="1838606" y="4886512"/>
            <a:ext cx="60388" cy="6038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1CD3E83-CC26-DF72-2DCC-19BF369AACB7}"/>
              </a:ext>
            </a:extLst>
          </p:cNvPr>
          <p:cNvCxnSpPr>
            <a:cxnSpLocks/>
          </p:cNvCxnSpPr>
          <p:nvPr/>
        </p:nvCxnSpPr>
        <p:spPr>
          <a:xfrm>
            <a:off x="1871515" y="4393746"/>
            <a:ext cx="0" cy="522960"/>
          </a:xfrm>
          <a:prstGeom prst="line">
            <a:avLst/>
          </a:prstGeom>
          <a:ln w="127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C1F28038-8F28-D7D4-40E9-802ACCCB933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966436" y="3357967"/>
            <a:ext cx="1547945" cy="385356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4ECCEF8-9EC3-9303-AF58-5FCD80B5BB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18538" y="3866955"/>
            <a:ext cx="4824630" cy="38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4" grpId="0" animBg="1"/>
      <p:bldP spid="66" grpId="0" animBg="1"/>
      <p:bldP spid="70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25" name="Picture 2" descr="H2G7EY00">
            <a:extLst>
              <a:ext uri="{FF2B5EF4-FFF2-40B4-BE49-F238E27FC236}">
                <a16:creationId xmlns:a16="http://schemas.microsoft.com/office/drawing/2014/main" id="{5E9535DE-3637-442E-A6FF-8AC1309FC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87" y="-616424"/>
            <a:ext cx="685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FAD29078-4C3A-4321-9F6A-A45EDF9D0736}"/>
              </a:ext>
            </a:extLst>
          </p:cNvPr>
          <p:cNvSpPr>
            <a:spLocks/>
          </p:cNvSpPr>
          <p:nvPr/>
        </p:nvSpPr>
        <p:spPr bwMode="auto">
          <a:xfrm>
            <a:off x="3828000" y="1134590"/>
            <a:ext cx="5484812" cy="1755775"/>
          </a:xfrm>
          <a:custGeom>
            <a:avLst/>
            <a:gdLst>
              <a:gd name="T0" fmla="*/ 0 w 3456"/>
              <a:gd name="T1" fmla="*/ 2147483646 h 1104"/>
              <a:gd name="T2" fmla="*/ 2147483646 w 3456"/>
              <a:gd name="T3" fmla="*/ 2147483646 h 1104"/>
              <a:gd name="T4" fmla="*/ 2147483646 w 3456"/>
              <a:gd name="T5" fmla="*/ 0 h 1104"/>
              <a:gd name="T6" fmla="*/ 2147483646 w 3456"/>
              <a:gd name="T7" fmla="*/ 0 h 1104"/>
              <a:gd name="T8" fmla="*/ 2147483646 w 3456"/>
              <a:gd name="T9" fmla="*/ 2147483646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56"/>
              <a:gd name="T16" fmla="*/ 0 h 1104"/>
              <a:gd name="T17" fmla="*/ 3456 w 3456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56" h="1104">
                <a:moveTo>
                  <a:pt x="0" y="1104"/>
                </a:moveTo>
                <a:lnTo>
                  <a:pt x="384" y="336"/>
                </a:lnTo>
                <a:lnTo>
                  <a:pt x="1488" y="0"/>
                </a:lnTo>
                <a:lnTo>
                  <a:pt x="2304" y="0"/>
                </a:lnTo>
                <a:lnTo>
                  <a:pt x="3456" y="1104"/>
                </a:lnTo>
              </a:path>
            </a:pathLst>
          </a:custGeom>
          <a:noFill/>
          <a:ln w="254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7" name="Object 4">
            <a:extLst>
              <a:ext uri="{FF2B5EF4-FFF2-40B4-BE49-F238E27FC236}">
                <a16:creationId xmlns:a16="http://schemas.microsoft.com/office/drawing/2014/main" id="{73E83871-15FC-4E6F-8DE1-E3E9BD319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182113"/>
              </p:ext>
            </p:extLst>
          </p:nvPr>
        </p:nvGraphicFramePr>
        <p:xfrm>
          <a:off x="5734587" y="1821976"/>
          <a:ext cx="15240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09336" imgH="253890" progId="Equation.DSMT4">
                  <p:embed/>
                </p:oleObj>
              </mc:Choice>
              <mc:Fallback>
                <p:oleObj name="Equation" r:id="rId4" imgW="609336" imgH="253890" progId="Equation.DSMT4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587" y="1821976"/>
                        <a:ext cx="1524000" cy="63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Line 7">
            <a:extLst>
              <a:ext uri="{FF2B5EF4-FFF2-40B4-BE49-F238E27FC236}">
                <a16:creationId xmlns:a16="http://schemas.microsoft.com/office/drawing/2014/main" id="{B62FCEB6-AB88-4278-B21E-E4B22FFD65F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9187" y="4869976"/>
            <a:ext cx="1828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9">
            <a:extLst>
              <a:ext uri="{FF2B5EF4-FFF2-40B4-BE49-F238E27FC236}">
                <a16:creationId xmlns:a16="http://schemas.microsoft.com/office/drawing/2014/main" id="{EAB691A8-BA2D-4DA4-858C-0FB0B0CCC1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563387" y="5784376"/>
            <a:ext cx="18288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" name="Group 14">
            <a:extLst>
              <a:ext uri="{FF2B5EF4-FFF2-40B4-BE49-F238E27FC236}">
                <a16:creationId xmlns:a16="http://schemas.microsoft.com/office/drawing/2014/main" id="{3570EB63-6575-4D7E-8A07-DBF44A9F6D01}"/>
              </a:ext>
            </a:extLst>
          </p:cNvPr>
          <p:cNvGrpSpPr>
            <a:grpSpLocks/>
          </p:cNvGrpSpPr>
          <p:nvPr/>
        </p:nvGrpSpPr>
        <p:grpSpPr bwMode="auto">
          <a:xfrm>
            <a:off x="3142200" y="2460151"/>
            <a:ext cx="6934200" cy="4622800"/>
            <a:chOff x="1440" y="1584"/>
            <a:chExt cx="4368" cy="2912"/>
          </a:xfrm>
        </p:grpSpPr>
        <p:pic>
          <p:nvPicPr>
            <p:cNvPr id="31" name="Picture 5" descr="H2G7EY00">
              <a:extLst>
                <a:ext uri="{FF2B5EF4-FFF2-40B4-BE49-F238E27FC236}">
                  <a16:creationId xmlns:a16="http://schemas.microsoft.com/office/drawing/2014/main" id="{D5A0522D-6C96-48A0-B893-204CCD6115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584"/>
              <a:ext cx="4368" cy="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2" name="Object 10">
              <a:extLst>
                <a:ext uri="{FF2B5EF4-FFF2-40B4-BE49-F238E27FC236}">
                  <a16:creationId xmlns:a16="http://schemas.microsoft.com/office/drawing/2014/main" id="{F5EDB13C-34D4-4F12-8F61-0F68CE58C8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68960914"/>
                </p:ext>
              </p:extLst>
            </p:nvPr>
          </p:nvGraphicFramePr>
          <p:xfrm>
            <a:off x="4033" y="2155"/>
            <a:ext cx="102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647419" imgH="253890" progId="Equation.DSMT4">
                    <p:embed/>
                  </p:oleObj>
                </mc:Choice>
                <mc:Fallback>
                  <p:oleObj name="Equation" r:id="rId7" imgW="647419" imgH="253890" progId="Equation.DSMT4">
                    <p:embed/>
                    <p:pic>
                      <p:nvPicPr>
                        <p:cNvPr id="924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3" y="2155"/>
                          <a:ext cx="1020" cy="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3" name="Line 8">
            <a:extLst>
              <a:ext uri="{FF2B5EF4-FFF2-40B4-BE49-F238E27FC236}">
                <a16:creationId xmlns:a16="http://schemas.microsoft.com/office/drawing/2014/main" id="{822FB190-CB10-4FDE-AED9-5570FAEA8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67987" y="5074764"/>
            <a:ext cx="12954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4" name="Group 13">
            <a:extLst>
              <a:ext uri="{FF2B5EF4-FFF2-40B4-BE49-F238E27FC236}">
                <a16:creationId xmlns:a16="http://schemas.microsoft.com/office/drawing/2014/main" id="{B86E7CA9-7703-4D5F-B141-07F197FE516B}"/>
              </a:ext>
            </a:extLst>
          </p:cNvPr>
          <p:cNvGrpSpPr>
            <a:grpSpLocks/>
          </p:cNvGrpSpPr>
          <p:nvPr/>
        </p:nvGrpSpPr>
        <p:grpSpPr bwMode="auto">
          <a:xfrm>
            <a:off x="661631" y="3622343"/>
            <a:ext cx="2286000" cy="1905000"/>
            <a:chOff x="240" y="1968"/>
            <a:chExt cx="1440" cy="1200"/>
          </a:xfrm>
        </p:grpSpPr>
        <p:sp>
          <p:nvSpPr>
            <p:cNvPr id="35" name="Rectangle 12">
              <a:extLst>
                <a:ext uri="{FF2B5EF4-FFF2-40B4-BE49-F238E27FC236}">
                  <a16:creationId xmlns:a16="http://schemas.microsoft.com/office/drawing/2014/main" id="{0CA1654B-E7D7-4278-9508-A24908DF3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968"/>
              <a:ext cx="1440" cy="12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6" name="Text Box 11">
              <a:extLst>
                <a:ext uri="{FF2B5EF4-FFF2-40B4-BE49-F238E27FC236}">
                  <a16:creationId xmlns:a16="http://schemas.microsoft.com/office/drawing/2014/main" id="{58A9F928-4D2E-47F8-B6C1-28A82203E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" y="2064"/>
              <a:ext cx="1392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The derivative is the slope of the original function.</a:t>
              </a:r>
            </a:p>
          </p:txBody>
        </p:sp>
      </p:grpSp>
      <p:sp>
        <p:nvSpPr>
          <p:cNvPr id="37" name="Oval 17">
            <a:extLst>
              <a:ext uri="{FF2B5EF4-FFF2-40B4-BE49-F238E27FC236}">
                <a16:creationId xmlns:a16="http://schemas.microsoft.com/office/drawing/2014/main" id="{974256E2-1B85-4B27-B0EB-37EF36190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737" y="4836639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8" name="Oval 18">
            <a:extLst>
              <a:ext uri="{FF2B5EF4-FFF2-40B4-BE49-F238E27FC236}">
                <a16:creationId xmlns:a16="http://schemas.microsoft.com/office/drawing/2014/main" id="{F7722EE8-2DD1-4BB4-AB63-0DA5212E0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050" y="4836639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" name="Oval 19">
            <a:extLst>
              <a:ext uri="{FF2B5EF4-FFF2-40B4-BE49-F238E27FC236}">
                <a16:creationId xmlns:a16="http://schemas.microsoft.com/office/drawing/2014/main" id="{66633D88-AAE3-4CAE-93F9-5C2616EA0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0050" y="5038251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0" name="Oval 21">
            <a:extLst>
              <a:ext uri="{FF2B5EF4-FFF2-40B4-BE49-F238E27FC236}">
                <a16:creationId xmlns:a16="http://schemas.microsoft.com/office/drawing/2014/main" id="{D6995802-E42C-47D6-B409-DD6310ADA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537" y="5038251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" name="Oval 22">
            <a:extLst>
              <a:ext uri="{FF2B5EF4-FFF2-40B4-BE49-F238E27FC236}">
                <a16:creationId xmlns:a16="http://schemas.microsoft.com/office/drawing/2014/main" id="{9D052600-F792-4DCD-A929-9522017AA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537" y="5741514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2" name="Oval 23">
            <a:extLst>
              <a:ext uri="{FF2B5EF4-FFF2-40B4-BE49-F238E27FC236}">
                <a16:creationId xmlns:a16="http://schemas.microsoft.com/office/drawing/2014/main" id="{592CDE4A-C63E-4D4A-A0FD-FBCD1F6E4F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2337" y="5741514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" name="Line 6">
            <a:extLst>
              <a:ext uri="{FF2B5EF4-FFF2-40B4-BE49-F238E27FC236}">
                <a16:creationId xmlns:a16="http://schemas.microsoft.com/office/drawing/2014/main" id="{6277DE86-E227-4E7C-ABB4-B03C1B02D7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29587" y="3849214"/>
            <a:ext cx="6096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Oval 24">
            <a:extLst>
              <a:ext uri="{FF2B5EF4-FFF2-40B4-BE49-F238E27FC236}">
                <a16:creationId xmlns:a16="http://schemas.microsoft.com/office/drawing/2014/main" id="{69E22B76-B5F2-445F-87C8-C5308C667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1012" y="3812701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5" name="Oval 25">
            <a:extLst>
              <a:ext uri="{FF2B5EF4-FFF2-40B4-BE49-F238E27FC236}">
                <a16:creationId xmlns:a16="http://schemas.microsoft.com/office/drawing/2014/main" id="{98E2C800-245B-413A-B965-A85B61BEC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1725" y="3812701"/>
            <a:ext cx="76200" cy="762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6" name="Group 28">
            <a:extLst>
              <a:ext uri="{FF2B5EF4-FFF2-40B4-BE49-F238E27FC236}">
                <a16:creationId xmlns:a16="http://schemas.microsoft.com/office/drawing/2014/main" id="{8510856A-19AE-4D2E-8916-EF3068272AB6}"/>
              </a:ext>
            </a:extLst>
          </p:cNvPr>
          <p:cNvGrpSpPr>
            <a:grpSpLocks/>
          </p:cNvGrpSpPr>
          <p:nvPr/>
        </p:nvGrpSpPr>
        <p:grpSpPr bwMode="auto">
          <a:xfrm>
            <a:off x="3889248" y="3926896"/>
            <a:ext cx="5638800" cy="741363"/>
            <a:chOff x="1920" y="2496"/>
            <a:chExt cx="3552" cy="467"/>
          </a:xfrm>
        </p:grpSpPr>
        <p:sp>
          <p:nvSpPr>
            <p:cNvPr id="47" name="Text Box 26">
              <a:extLst>
                <a:ext uri="{FF2B5EF4-FFF2-40B4-BE49-F238E27FC236}">
                  <a16:creationId xmlns:a16="http://schemas.microsoft.com/office/drawing/2014/main" id="{A9CF3FCA-7697-4E1C-90CC-D3DA88D15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4" y="2521"/>
              <a:ext cx="3178" cy="442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The derivative is defined at the end points of a function on a closed interval.</a:t>
              </a:r>
            </a:p>
          </p:txBody>
        </p:sp>
        <p:sp>
          <p:nvSpPr>
            <p:cNvPr id="48" name="Freeform 27">
              <a:extLst>
                <a:ext uri="{FF2B5EF4-FFF2-40B4-BE49-F238E27FC236}">
                  <a16:creationId xmlns:a16="http://schemas.microsoft.com/office/drawing/2014/main" id="{0EACC89C-7E39-4F49-9C0A-03D4AA6EF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2496"/>
              <a:ext cx="336" cy="192"/>
            </a:xfrm>
            <a:custGeom>
              <a:avLst/>
              <a:gdLst>
                <a:gd name="T0" fmla="*/ 0 w 336"/>
                <a:gd name="T1" fmla="*/ 0 h 192"/>
                <a:gd name="T2" fmla="*/ 144 w 336"/>
                <a:gd name="T3" fmla="*/ 144 h 192"/>
                <a:gd name="T4" fmla="*/ 336 w 336"/>
                <a:gd name="T5" fmla="*/ 192 h 192"/>
                <a:gd name="T6" fmla="*/ 0 60000 65536"/>
                <a:gd name="T7" fmla="*/ 0 60000 65536"/>
                <a:gd name="T8" fmla="*/ 0 60000 65536"/>
                <a:gd name="T9" fmla="*/ 0 w 336"/>
                <a:gd name="T10" fmla="*/ 0 h 192"/>
                <a:gd name="T11" fmla="*/ 336 w 336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192">
                  <a:moveTo>
                    <a:pt x="0" y="0"/>
                  </a:moveTo>
                  <a:lnTo>
                    <a:pt x="144" y="144"/>
                  </a:lnTo>
                  <a:lnTo>
                    <a:pt x="336" y="192"/>
                  </a:lnTo>
                </a:path>
              </a:pathLst>
            </a:custGeom>
            <a:noFill/>
            <a:ln w="25400" cap="flat" cmpd="sng">
              <a:solidFill>
                <a:srgbClr val="FF0000"/>
              </a:solidFill>
              <a:prstDash val="solid"/>
              <a:round/>
              <a:headEnd type="triangle" w="med" len="med"/>
              <a:tailEnd type="non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DE237D1B-DF3B-4819-8E1D-080A88F9D8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1006" y="3908494"/>
            <a:ext cx="5441806" cy="81541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0595A53-9D52-4A3F-A92C-7ECC85E70234}"/>
              </a:ext>
            </a:extLst>
          </p:cNvPr>
          <p:cNvGrpSpPr/>
          <p:nvPr/>
        </p:nvGrpSpPr>
        <p:grpSpPr>
          <a:xfrm>
            <a:off x="3889248" y="273049"/>
            <a:ext cx="5911680" cy="2801982"/>
            <a:chOff x="3384280" y="279873"/>
            <a:chExt cx="5911680" cy="2801982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7511B1C-2C43-4FBE-BB27-ACBAFCDF90D8}"/>
                </a:ext>
              </a:extLst>
            </p:cNvPr>
            <p:cNvSpPr txBox="1"/>
            <p:nvPr/>
          </p:nvSpPr>
          <p:spPr>
            <a:xfrm>
              <a:off x="9008702" y="2712523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1B9DB68-550A-42B0-B241-84AC0825DD2E}"/>
                </a:ext>
              </a:extLst>
            </p:cNvPr>
            <p:cNvSpPr txBox="1"/>
            <p:nvPr/>
          </p:nvSpPr>
          <p:spPr>
            <a:xfrm>
              <a:off x="3384280" y="279873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B3B0EEE-EF83-4B31-8766-8002B158337C}"/>
              </a:ext>
            </a:extLst>
          </p:cNvPr>
          <p:cNvGrpSpPr/>
          <p:nvPr/>
        </p:nvGrpSpPr>
        <p:grpSpPr>
          <a:xfrm>
            <a:off x="3877710" y="3067125"/>
            <a:ext cx="5937596" cy="2192305"/>
            <a:chOff x="3372742" y="3073949"/>
            <a:chExt cx="5937596" cy="219230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67963A-D3F9-4EE3-8C20-3A5CFD96A7E4}"/>
                </a:ext>
              </a:extLst>
            </p:cNvPr>
            <p:cNvSpPr txBox="1"/>
            <p:nvPr/>
          </p:nvSpPr>
          <p:spPr>
            <a:xfrm>
              <a:off x="9023080" y="4896922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726295A-B3C8-47DE-B3E5-099F9CBB3098}"/>
                </a:ext>
              </a:extLst>
            </p:cNvPr>
            <p:cNvSpPr txBox="1"/>
            <p:nvPr/>
          </p:nvSpPr>
          <p:spPr>
            <a:xfrm>
              <a:off x="3372742" y="3073949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B5C2A4-EFE1-767A-61FD-5269B08CA724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3D5B2B-8955-5777-01DF-4B5FD0F4E02C}"/>
              </a:ext>
            </a:extLst>
          </p:cNvPr>
          <p:cNvSpPr txBox="1"/>
          <p:nvPr/>
        </p:nvSpPr>
        <p:spPr>
          <a:xfrm>
            <a:off x="275618" y="847316"/>
            <a:ext cx="29311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Draw the derivative of 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192FC954-AEE5-7BAD-32FA-499E74E78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26" y="2966504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3042739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3" grpId="0" animBg="1"/>
      <p:bldP spid="4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F3C4FA9-523F-4138-BF27-BA95442F44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101190"/>
              </p:ext>
            </p:extLst>
          </p:nvPr>
        </p:nvGraphicFramePr>
        <p:xfrm>
          <a:off x="1639679" y="1027002"/>
          <a:ext cx="24114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67893" imgH="203112" progId="Equation.DSMT4">
                  <p:embed/>
                </p:oleObj>
              </mc:Choice>
              <mc:Fallback>
                <p:oleObj name="Equation" r:id="rId3" imgW="1167893" imgH="203112" progId="Equation.DSMT4">
                  <p:embed/>
                  <p:pic>
                    <p:nvPicPr>
                      <p:cNvPr id="4710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9679" y="1027002"/>
                        <a:ext cx="24114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86993A8-BCB0-4040-8411-07940B34A0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062714"/>
              </p:ext>
            </p:extLst>
          </p:nvPr>
        </p:nvGraphicFramePr>
        <p:xfrm>
          <a:off x="7545787" y="1020124"/>
          <a:ext cx="2489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06500" imgH="203200" progId="Equation.DSMT4">
                  <p:embed/>
                </p:oleObj>
              </mc:Choice>
              <mc:Fallback>
                <p:oleObj name="Equation" r:id="rId5" imgW="1206500" imgH="203200" progId="Equation.DSMT4">
                  <p:embed/>
                  <p:pic>
                    <p:nvPicPr>
                      <p:cNvPr id="471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5787" y="1020124"/>
                        <a:ext cx="2489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C5EB9BC1-43AF-4F19-8CDB-7989DF8A5C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5" y="1872066"/>
            <a:ext cx="4327161" cy="4327161"/>
          </a:xfrm>
          <a:prstGeom prst="rect">
            <a:avLst/>
          </a:prstGeom>
        </p:spPr>
      </p:pic>
      <p:sp>
        <p:nvSpPr>
          <p:cNvPr id="14" name="Line 8">
            <a:extLst>
              <a:ext uri="{FF2B5EF4-FFF2-40B4-BE49-F238E27FC236}">
                <a16:creationId xmlns:a16="http://schemas.microsoft.com/office/drawing/2014/main" id="{210EB647-13F3-4709-9BAB-4F4C3E5B271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37751" y="2032890"/>
            <a:ext cx="609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Line 10">
            <a:extLst>
              <a:ext uri="{FF2B5EF4-FFF2-40B4-BE49-F238E27FC236}">
                <a16:creationId xmlns:a16="http://schemas.microsoft.com/office/drawing/2014/main" id="{D5906F8F-2737-41A0-924B-17B9FB5D6F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6704" y="5481985"/>
            <a:ext cx="609600" cy="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16" descr="Chart, diagram, line chart&#10;&#10;Description automatically generated">
            <a:extLst>
              <a:ext uri="{FF2B5EF4-FFF2-40B4-BE49-F238E27FC236}">
                <a16:creationId xmlns:a16="http://schemas.microsoft.com/office/drawing/2014/main" id="{EAEC4D53-B718-4420-B430-F26BA7219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781" y="1836320"/>
            <a:ext cx="4542692" cy="4542692"/>
          </a:xfrm>
          <a:prstGeom prst="rect">
            <a:avLst/>
          </a:prstGeom>
        </p:spPr>
      </p:pic>
      <p:sp>
        <p:nvSpPr>
          <p:cNvPr id="18" name="Oval 9">
            <a:extLst>
              <a:ext uri="{FF2B5EF4-FFF2-40B4-BE49-F238E27FC236}">
                <a16:creationId xmlns:a16="http://schemas.microsoft.com/office/drawing/2014/main" id="{311C85C3-1E27-400F-B8A2-B8F9CEC3C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7122" y="4199502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Oval 11">
            <a:extLst>
              <a:ext uri="{FF2B5EF4-FFF2-40B4-BE49-F238E27FC236}">
                <a16:creationId xmlns:a16="http://schemas.microsoft.com/office/drawing/2014/main" id="{56C2B8FF-DAA8-4154-91C4-BC793F839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7586" y="4199502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D80911C-41FD-4327-8873-50997E7804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0649647"/>
              </p:ext>
            </p:extLst>
          </p:nvPr>
        </p:nvGraphicFramePr>
        <p:xfrm>
          <a:off x="520613" y="2835278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F3C4FA9-523F-4138-BF27-BA95442F4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613" y="2835278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8">
            <a:extLst>
              <a:ext uri="{FF2B5EF4-FFF2-40B4-BE49-F238E27FC236}">
                <a16:creationId xmlns:a16="http://schemas.microsoft.com/office/drawing/2014/main" id="{F34AB46A-C8D1-4FBE-AC70-05485ADA52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77110" y="2498793"/>
            <a:ext cx="259827" cy="1012371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0DE17DF-2702-408E-B6FD-E7712E26FE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5064545"/>
              </p:ext>
            </p:extLst>
          </p:nvPr>
        </p:nvGraphicFramePr>
        <p:xfrm>
          <a:off x="1605545" y="1606926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96880" imgH="203040" progId="Equation.DSMT4">
                  <p:embed/>
                </p:oleObj>
              </mc:Choice>
              <mc:Fallback>
                <p:oleObj name="Equation" r:id="rId11" imgW="59688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D80911C-41FD-4327-8873-50997E7804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5545" y="1606926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C93556F7-EFE2-43EE-9D4E-33527125A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436901"/>
              </p:ext>
            </p:extLst>
          </p:nvPr>
        </p:nvGraphicFramePr>
        <p:xfrm>
          <a:off x="3008696" y="3227166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96880" imgH="203040" progId="Equation.DSMT4">
                  <p:embed/>
                </p:oleObj>
              </mc:Choice>
              <mc:Fallback>
                <p:oleObj name="Equation" r:id="rId13" imgW="5968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0DE17DF-2702-408E-B6FD-E7712E26F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696" y="3227166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Line 8">
            <a:extLst>
              <a:ext uri="{FF2B5EF4-FFF2-40B4-BE49-F238E27FC236}">
                <a16:creationId xmlns:a16="http://schemas.microsoft.com/office/drawing/2014/main" id="{0CB30BC0-DA44-4DDC-AE44-CFB48DE902C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81186" y="3027818"/>
            <a:ext cx="342561" cy="1012372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6412464C-3CE3-469F-A6B0-E69FC696BA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687593"/>
              </p:ext>
            </p:extLst>
          </p:nvPr>
        </p:nvGraphicFramePr>
        <p:xfrm>
          <a:off x="3382689" y="5501206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96880" imgH="203040" progId="Equation.DSMT4">
                  <p:embed/>
                </p:oleObj>
              </mc:Choice>
              <mc:Fallback>
                <p:oleObj name="Equation" r:id="rId15" imgW="59688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0DE17DF-2702-408E-B6FD-E7712E26F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2689" y="5501206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214B1B9-1078-4A29-9273-5DCD6F14A6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963854"/>
              </p:ext>
            </p:extLst>
          </p:nvPr>
        </p:nvGraphicFramePr>
        <p:xfrm>
          <a:off x="4793328" y="3161847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596880" imgH="203040" progId="Equation.DSMT4">
                  <p:embed/>
                </p:oleObj>
              </mc:Choice>
              <mc:Fallback>
                <p:oleObj name="Equation" r:id="rId16" imgW="59688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D80911C-41FD-4327-8873-50997E7804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3328" y="3161847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8">
            <a:extLst>
              <a:ext uri="{FF2B5EF4-FFF2-40B4-BE49-F238E27FC236}">
                <a16:creationId xmlns:a16="http://schemas.microsoft.com/office/drawing/2014/main" id="{25CF603A-869E-48C3-A0AB-D1FB23F5ED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28592" y="2837456"/>
            <a:ext cx="166962" cy="1079860"/>
          </a:xfrm>
          <a:prstGeom prst="line">
            <a:avLst/>
          </a:prstGeom>
          <a:noFill/>
          <a:ln w="381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5D7F7D7C-7400-46D8-B87E-D8772B093D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856360"/>
              </p:ext>
            </p:extLst>
          </p:nvPr>
        </p:nvGraphicFramePr>
        <p:xfrm>
          <a:off x="6260334" y="2954673"/>
          <a:ext cx="15700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39600" imgH="406080" progId="Equation.DSMT4">
                  <p:embed/>
                </p:oleObj>
              </mc:Choice>
              <mc:Fallback>
                <p:oleObj name="Equation" r:id="rId17" imgW="939600" imgH="4060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D80911C-41FD-4327-8873-50997E7804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0334" y="2954673"/>
                        <a:ext cx="157003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953676AF-34E3-4624-B7B4-8DA9D9795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663611"/>
              </p:ext>
            </p:extLst>
          </p:nvPr>
        </p:nvGraphicFramePr>
        <p:xfrm>
          <a:off x="9260287" y="5249692"/>
          <a:ext cx="15494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27000" imgH="406080" progId="Equation.DSMT4">
                  <p:embed/>
                </p:oleObj>
              </mc:Choice>
              <mc:Fallback>
                <p:oleObj name="Equation" r:id="rId19" imgW="927000" imgH="4060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93556F7-EFE2-43EE-9D4E-33527125A1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60287" y="5249692"/>
                        <a:ext cx="15494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622FCF15-4063-4BCC-B6A7-A4B577132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124935"/>
              </p:ext>
            </p:extLst>
          </p:nvPr>
        </p:nvGraphicFramePr>
        <p:xfrm>
          <a:off x="7143797" y="4499661"/>
          <a:ext cx="12112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723600" imgH="406080" progId="Equation.DSMT4">
                  <p:embed/>
                </p:oleObj>
              </mc:Choice>
              <mc:Fallback>
                <p:oleObj name="Equation" r:id="rId21" imgW="723600" imgH="4060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0DE17DF-2702-408E-B6FD-E7712E26FE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97" y="4499661"/>
                        <a:ext cx="1211262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1E1174E-34D3-4813-BDC5-6408C1C1B1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481560"/>
              </p:ext>
            </p:extLst>
          </p:nvPr>
        </p:nvGraphicFramePr>
        <p:xfrm>
          <a:off x="10201397" y="3845754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596880" imgH="203040" progId="Equation.DSMT4">
                  <p:embed/>
                </p:oleObj>
              </mc:Choice>
              <mc:Fallback>
                <p:oleObj name="Equation" r:id="rId23" imgW="596880" imgH="20304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622FCF15-4063-4BCC-B6A7-A4B5771325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01397" y="3845754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F6A96B95-8BC1-40BA-8D5C-5B72CA1CE5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7226575"/>
              </p:ext>
            </p:extLst>
          </p:nvPr>
        </p:nvGraphicFramePr>
        <p:xfrm>
          <a:off x="10348232" y="2883335"/>
          <a:ext cx="15700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939600" imgH="406080" progId="Equation.DSMT4">
                  <p:embed/>
                </p:oleObj>
              </mc:Choice>
              <mc:Fallback>
                <p:oleObj name="Equation" r:id="rId24" imgW="939600" imgH="40608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5D7F7D7C-7400-46D8-B87E-D8772B093D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48232" y="2883335"/>
                        <a:ext cx="157003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9">
            <a:extLst>
              <a:ext uri="{FF2B5EF4-FFF2-40B4-BE49-F238E27FC236}">
                <a16:creationId xmlns:a16="http://schemas.microsoft.com/office/drawing/2014/main" id="{91CB8A11-29F7-F03C-EFC1-88CD6C927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879" y="245530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9BCC3B-F75A-01DC-481A-31B4A6FECA59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707026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1" grpId="0" animBg="1"/>
      <p:bldP spid="24" grpId="0" animBg="1"/>
      <p:bldP spid="27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0E2F06C-6277-4F22-9AAF-93EAACECFA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505836"/>
              </p:ext>
            </p:extLst>
          </p:nvPr>
        </p:nvGraphicFramePr>
        <p:xfrm>
          <a:off x="1611848" y="1055870"/>
          <a:ext cx="24114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67893" imgH="203112" progId="Equation.DSMT4">
                  <p:embed/>
                </p:oleObj>
              </mc:Choice>
              <mc:Fallback>
                <p:oleObj name="Equation" r:id="rId3" imgW="1167893" imgH="203112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F3C4FA9-523F-4138-BF27-BA95442F4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848" y="1055870"/>
                        <a:ext cx="24114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C4E21A8-DCAC-43EE-AE92-BCC3A3A563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769953"/>
              </p:ext>
            </p:extLst>
          </p:nvPr>
        </p:nvGraphicFramePr>
        <p:xfrm>
          <a:off x="7425861" y="1055870"/>
          <a:ext cx="2489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06500" imgH="203200" progId="Equation.DSMT4">
                  <p:embed/>
                </p:oleObj>
              </mc:Choice>
              <mc:Fallback>
                <p:oleObj name="Equation" r:id="rId5" imgW="1206500" imgH="203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86993A8-BCB0-4040-8411-07940B34A0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5861" y="1055870"/>
                        <a:ext cx="2489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Diagram&#10;&#10;Description automatically generated with low confidence">
            <a:extLst>
              <a:ext uri="{FF2B5EF4-FFF2-40B4-BE49-F238E27FC236}">
                <a16:creationId xmlns:a16="http://schemas.microsoft.com/office/drawing/2014/main" id="{8E98B2C6-15F9-4EC8-9C30-D37CB98A7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6" y="1894158"/>
            <a:ext cx="4340465" cy="4340465"/>
          </a:xfrm>
          <a:prstGeom prst="rect">
            <a:avLst/>
          </a:prstGeom>
        </p:spPr>
      </p:pic>
      <p:pic>
        <p:nvPicPr>
          <p:cNvPr id="14" name="Picture 13" descr="Chart, diagram&#10;&#10;Description automatically generated">
            <a:extLst>
              <a:ext uri="{FF2B5EF4-FFF2-40B4-BE49-F238E27FC236}">
                <a16:creationId xmlns:a16="http://schemas.microsoft.com/office/drawing/2014/main" id="{AEB3F9B2-EE8C-43CE-8028-9B3E3E7AC4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243" y="1894158"/>
            <a:ext cx="4280083" cy="4280083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1329DA6-A838-44DC-8DB5-43260B956D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8218037"/>
              </p:ext>
            </p:extLst>
          </p:nvPr>
        </p:nvGraphicFramePr>
        <p:xfrm>
          <a:off x="1113033" y="4516597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D80911C-41FD-4327-8873-50997E7804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033" y="4516597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4BE35F20-55E8-4A64-995A-D1F5465595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0106230"/>
              </p:ext>
            </p:extLst>
          </p:nvPr>
        </p:nvGraphicFramePr>
        <p:xfrm>
          <a:off x="3025630" y="3409285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96880" imgH="203040" progId="Equation.DSMT4">
                  <p:embed/>
                </p:oleObj>
              </mc:Choice>
              <mc:Fallback>
                <p:oleObj name="Equation" r:id="rId11" imgW="59688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1329DA6-A838-44DC-8DB5-43260B956DC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630" y="3409285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1168D3B-EC25-4E04-9CAB-6DCD5F203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21434"/>
              </p:ext>
            </p:extLst>
          </p:nvPr>
        </p:nvGraphicFramePr>
        <p:xfrm>
          <a:off x="6651161" y="4686297"/>
          <a:ext cx="15494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27000" imgH="406080" progId="Equation.DSMT4">
                  <p:embed/>
                </p:oleObj>
              </mc:Choice>
              <mc:Fallback>
                <p:oleObj name="Equation" r:id="rId12" imgW="927000" imgH="4060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53676AF-34E3-4624-B7B4-8DA9D9795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1161" y="4686297"/>
                        <a:ext cx="15494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6C25E889-1172-46CB-8765-FF46C8CEEF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901560"/>
              </p:ext>
            </p:extLst>
          </p:nvPr>
        </p:nvGraphicFramePr>
        <p:xfrm>
          <a:off x="9140361" y="4686297"/>
          <a:ext cx="15494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27000" imgH="406080" progId="Equation.DSMT4">
                  <p:embed/>
                </p:oleObj>
              </mc:Choice>
              <mc:Fallback>
                <p:oleObj name="Equation" r:id="rId14" imgW="927000" imgH="40608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953676AF-34E3-4624-B7B4-8DA9D9795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0361" y="4686297"/>
                        <a:ext cx="15494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9">
            <a:extLst>
              <a:ext uri="{FF2B5EF4-FFF2-40B4-BE49-F238E27FC236}">
                <a16:creationId xmlns:a16="http://schemas.microsoft.com/office/drawing/2014/main" id="{D50701BB-15B9-1DFC-F5F7-A3E6E348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879" y="245530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027A79-4938-B0D1-09E7-4473628D7FD3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96735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DECC4-4CC1-46E9-A25D-34E0AE80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E26F6671-6A3F-4CC0-A81D-C1D3EC9E8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45" y="2774177"/>
            <a:ext cx="118303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“The derivative of  </a:t>
            </a:r>
            <a:r>
              <a:rPr lang="en-US" altLang="en-US" i="1" dirty="0">
                <a:latin typeface="Times New Roman" panose="02020603050405020304" pitchFamily="18" charset="0"/>
              </a:rPr>
              <a:t>f</a:t>
            </a:r>
            <a:r>
              <a:rPr lang="en-US" altLang="en-US" sz="2400" dirty="0">
                <a:latin typeface="Times New Roman" panose="02020603050405020304" pitchFamily="18" charset="0"/>
              </a:rPr>
              <a:t>  with respect to </a:t>
            </a:r>
            <a:r>
              <a:rPr lang="en-US" altLang="en-US" i="1" dirty="0">
                <a:latin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</a:rPr>
              <a:t> is …”  These words are going to become very familiar. </a:t>
            </a: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id="{A0F27500-2D66-40DA-9BCE-425794E39AED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6075819"/>
            <a:ext cx="7772400" cy="635000"/>
            <a:chOff x="192" y="2384"/>
            <a:chExt cx="4896" cy="400"/>
          </a:xfrm>
        </p:grpSpPr>
        <p:sp>
          <p:nvSpPr>
            <p:cNvPr id="5" name="Text Box 15">
              <a:extLst>
                <a:ext uri="{FF2B5EF4-FFF2-40B4-BE49-F238E27FC236}">
                  <a16:creationId xmlns:a16="http://schemas.microsoft.com/office/drawing/2014/main" id="{E502DADF-FE59-409C-B179-A867974DF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2449"/>
              <a:ext cx="39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There are many ways to write the derivative of</a:t>
              </a:r>
            </a:p>
          </p:txBody>
        </p:sp>
        <p:graphicFrame>
          <p:nvGraphicFramePr>
            <p:cNvPr id="6" name="Object 16">
              <a:extLst>
                <a:ext uri="{FF2B5EF4-FFF2-40B4-BE49-F238E27FC236}">
                  <a16:creationId xmlns:a16="http://schemas.microsoft.com/office/drawing/2014/main" id="{18EF6E28-2104-46B3-8CDE-DBF0C766151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28" y="2384"/>
            <a:ext cx="960" cy="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609336" imgH="253890" progId="Equation.DSMT4">
                    <p:embed/>
                  </p:oleObj>
                </mc:Choice>
                <mc:Fallback>
                  <p:oleObj name="Equation" r:id="rId3" imgW="609336" imgH="253890" progId="Equation.DSMT4">
                    <p:embed/>
                    <p:pic>
                      <p:nvPicPr>
                        <p:cNvPr id="2766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2384"/>
                          <a:ext cx="960" cy="4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7" name="Object 26">
            <a:extLst>
              <a:ext uri="{FF2B5EF4-FFF2-40B4-BE49-F238E27FC236}">
                <a16:creationId xmlns:a16="http://schemas.microsoft.com/office/drawing/2014/main" id="{327BAB71-8D3A-4B3B-82F5-DC69ABFEB9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137775"/>
              </p:ext>
            </p:extLst>
          </p:nvPr>
        </p:nvGraphicFramePr>
        <p:xfrm>
          <a:off x="6421438" y="3891419"/>
          <a:ext cx="2111375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476" imgH="393529" progId="Equation.DSMT4">
                  <p:embed/>
                </p:oleObj>
              </mc:Choice>
              <mc:Fallback>
                <p:oleObj name="Equation" r:id="rId5" imgW="977476" imgH="393529" progId="Equation.DSMT4">
                  <p:embed/>
                  <p:pic>
                    <p:nvPicPr>
                      <p:cNvPr id="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438" y="3891419"/>
                        <a:ext cx="2111375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28">
            <a:extLst>
              <a:ext uri="{FF2B5EF4-FFF2-40B4-BE49-F238E27FC236}">
                <a16:creationId xmlns:a16="http://schemas.microsoft.com/office/drawing/2014/main" id="{AB23DA7B-06C8-4EF8-B4D0-B27D75D15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46" y="3307577"/>
            <a:ext cx="100311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In summary, here are all the forms that represent the derivative of the function </a:t>
            </a:r>
            <a:r>
              <a:rPr lang="en-US" altLang="en-US" sz="2400" i="1" dirty="0">
                <a:latin typeface="Times New Roman" panose="02020603050405020304" pitchFamily="18" charset="0"/>
              </a:rPr>
              <a:t>f</a:t>
            </a:r>
            <a:r>
              <a:rPr lang="en-US" altLang="en-US" sz="2400" dirty="0">
                <a:latin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Object 29">
            <a:extLst>
              <a:ext uri="{FF2B5EF4-FFF2-40B4-BE49-F238E27FC236}">
                <a16:creationId xmlns:a16="http://schemas.microsoft.com/office/drawing/2014/main" id="{78363346-B2DB-47D2-B49A-C166D62A21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135215"/>
              </p:ext>
            </p:extLst>
          </p:nvPr>
        </p:nvGraphicFramePr>
        <p:xfrm>
          <a:off x="2163586" y="5023308"/>
          <a:ext cx="3538537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320" imgH="393480" progId="Equation.DSMT4">
                  <p:embed/>
                </p:oleObj>
              </mc:Choice>
              <mc:Fallback>
                <p:oleObj name="Equation" r:id="rId7" imgW="1714320" imgH="393480" progId="Equation.DSMT4">
                  <p:embed/>
                  <p:pic>
                    <p:nvPicPr>
                      <p:cNvPr id="9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586" y="5023308"/>
                        <a:ext cx="3538537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0">
            <a:extLst>
              <a:ext uri="{FF2B5EF4-FFF2-40B4-BE49-F238E27FC236}">
                <a16:creationId xmlns:a16="http://schemas.microsoft.com/office/drawing/2014/main" id="{6CC50BE0-E706-4989-98FD-06FD82E3ED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6938937"/>
              </p:ext>
            </p:extLst>
          </p:nvPr>
        </p:nvGraphicFramePr>
        <p:xfrm>
          <a:off x="2163586" y="3924322"/>
          <a:ext cx="309245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497950" imgH="393529" progId="Equation.DSMT4">
                  <p:embed/>
                </p:oleObj>
              </mc:Choice>
              <mc:Fallback>
                <p:oleObj name="Equation" r:id="rId9" imgW="1497950" imgH="393529" progId="Equation.DSMT4">
                  <p:embed/>
                  <p:pic>
                    <p:nvPicPr>
                      <p:cNvPr id="1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3586" y="3924322"/>
                        <a:ext cx="3092450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Line 32">
            <a:extLst>
              <a:ext uri="{FF2B5EF4-FFF2-40B4-BE49-F238E27FC236}">
                <a16:creationId xmlns:a16="http://schemas.microsoft.com/office/drawing/2014/main" id="{579BE86C-0EAA-4072-8694-9048D37E2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891419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2" name="Object 33">
            <a:extLst>
              <a:ext uri="{FF2B5EF4-FFF2-40B4-BE49-F238E27FC236}">
                <a16:creationId xmlns:a16="http://schemas.microsoft.com/office/drawing/2014/main" id="{6D18CA4C-9DD3-4E53-9C3E-C6EF8F3D6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084881"/>
              </p:ext>
            </p:extLst>
          </p:nvPr>
        </p:nvGraphicFramePr>
        <p:xfrm>
          <a:off x="6421438" y="4943933"/>
          <a:ext cx="3484562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88367" imgH="431613" progId="Equation.DSMT4">
                  <p:embed/>
                </p:oleObj>
              </mc:Choice>
              <mc:Fallback>
                <p:oleObj name="Equation" r:id="rId11" imgW="1688367" imgH="431613" progId="Equation.DSMT4">
                  <p:embed/>
                  <p:pic>
                    <p:nvPicPr>
                      <p:cNvPr id="12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438" y="4943933"/>
                        <a:ext cx="3484562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FD29073-A2F5-4860-B004-EE05D9D22C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8166" y="3872430"/>
            <a:ext cx="3315499" cy="8154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2FDE02-8165-42D7-A7A3-153BEF631B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3721" y="3960897"/>
            <a:ext cx="3315499" cy="815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3F2B0D-BBC5-4E30-9C26-49AE948055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2150" y="4897433"/>
            <a:ext cx="3534809" cy="938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C55F3-2DD2-D457-66E0-49D29DAFA5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4128" y="267801"/>
            <a:ext cx="8895389" cy="2473251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2443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8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9A69DBA9-4A72-45F1-99CD-47F5AD71E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6878098"/>
              </p:ext>
            </p:extLst>
          </p:nvPr>
        </p:nvGraphicFramePr>
        <p:xfrm>
          <a:off x="1611848" y="1055870"/>
          <a:ext cx="24114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67893" imgH="203112" progId="Equation.DSMT4">
                  <p:embed/>
                </p:oleObj>
              </mc:Choice>
              <mc:Fallback>
                <p:oleObj name="Equation" r:id="rId3" imgW="1167893" imgH="203112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F3C4FA9-523F-4138-BF27-BA95442F44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848" y="1055870"/>
                        <a:ext cx="24114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72997B22-B3DD-403F-B909-0E06FD1A46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2473195"/>
              </p:ext>
            </p:extLst>
          </p:nvPr>
        </p:nvGraphicFramePr>
        <p:xfrm>
          <a:off x="7425861" y="1055870"/>
          <a:ext cx="2489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06500" imgH="203200" progId="Equation.DSMT4">
                  <p:embed/>
                </p:oleObj>
              </mc:Choice>
              <mc:Fallback>
                <p:oleObj name="Equation" r:id="rId5" imgW="1206500" imgH="20320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86993A8-BCB0-4040-8411-07940B34A0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5861" y="1055870"/>
                        <a:ext cx="2489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Chart, diagram, line chart&#10;&#10;Description automatically generated">
            <a:extLst>
              <a:ext uri="{FF2B5EF4-FFF2-40B4-BE49-F238E27FC236}">
                <a16:creationId xmlns:a16="http://schemas.microsoft.com/office/drawing/2014/main" id="{7C0C5FEF-2AF2-4C89-9D4B-44E9191F4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27" y="1846241"/>
            <a:ext cx="4544284" cy="4544284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DACB16ED-1F47-4781-A6C1-6C284DBDC7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2" y="1846240"/>
            <a:ext cx="4663439" cy="4663439"/>
          </a:xfrm>
          <a:prstGeom prst="rect">
            <a:avLst/>
          </a:prstGeom>
        </p:spPr>
      </p:pic>
      <p:sp>
        <p:nvSpPr>
          <p:cNvPr id="22" name="Line 6">
            <a:extLst>
              <a:ext uri="{FF2B5EF4-FFF2-40B4-BE49-F238E27FC236}">
                <a16:creationId xmlns:a16="http://schemas.microsoft.com/office/drawing/2014/main" id="{21036676-4768-44DC-BC87-D156C1CE9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9951" y="6326208"/>
            <a:ext cx="6096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8">
            <a:extLst>
              <a:ext uri="{FF2B5EF4-FFF2-40B4-BE49-F238E27FC236}">
                <a16:creationId xmlns:a16="http://schemas.microsoft.com/office/drawing/2014/main" id="{1C6CA2EB-59DF-42A1-B776-0A5BE7838A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5377" y="4070714"/>
            <a:ext cx="6096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0">
            <a:extLst>
              <a:ext uri="{FF2B5EF4-FFF2-40B4-BE49-F238E27FC236}">
                <a16:creationId xmlns:a16="http://schemas.microsoft.com/office/drawing/2014/main" id="{A3E8B446-05A9-490D-A779-72284F4B6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0701" y="6327840"/>
            <a:ext cx="609600" cy="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A686114-9D82-4012-868E-36E4800F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057" y="3965983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A90D79F-94BA-41A7-AEA4-3856D99CA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9953" y="3979024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8740FFE-3BA4-42F7-BA89-CE48C82E6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1244" y="3957936"/>
            <a:ext cx="152400" cy="152400"/>
          </a:xfrm>
          <a:prstGeom prst="ellipse">
            <a:avLst/>
          </a:prstGeom>
          <a:solidFill>
            <a:srgbClr val="0070C0"/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ACFDF909-75C1-4D87-ABCA-029C29112F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647968"/>
              </p:ext>
            </p:extLst>
          </p:nvPr>
        </p:nvGraphicFramePr>
        <p:xfrm>
          <a:off x="1530359" y="4581678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D80911C-41FD-4327-8873-50997E7804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9" y="4581678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7D8F3354-B098-456C-BEAF-6298B16FAD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6995459"/>
              </p:ext>
            </p:extLst>
          </p:nvPr>
        </p:nvGraphicFramePr>
        <p:xfrm>
          <a:off x="3589755" y="4581678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96880" imgH="203040" progId="Equation.DSMT4">
                  <p:embed/>
                </p:oleObj>
              </mc:Choice>
              <mc:Fallback>
                <p:oleObj name="Equation" r:id="rId11" imgW="5968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93556F7-EFE2-43EE-9D4E-33527125A1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9755" y="4581678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81E5788C-A832-41A3-B0FD-AF497E239E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98546"/>
              </p:ext>
            </p:extLst>
          </p:nvPr>
        </p:nvGraphicFramePr>
        <p:xfrm>
          <a:off x="210625" y="3209566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96880" imgH="203040" progId="Equation.DSMT4">
                  <p:embed/>
                </p:oleObj>
              </mc:Choice>
              <mc:Fallback>
                <p:oleObj name="Equation" r:id="rId13" imgW="596880" imgH="20304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7D8F3354-B098-456C-BEAF-6298B16FAD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625" y="3209566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5ED16429-921C-4501-A6C3-8283B73C74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631598"/>
              </p:ext>
            </p:extLst>
          </p:nvPr>
        </p:nvGraphicFramePr>
        <p:xfrm>
          <a:off x="4958649" y="3203876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96880" imgH="203040" progId="Equation.DSMT4">
                  <p:embed/>
                </p:oleObj>
              </mc:Choice>
              <mc:Fallback>
                <p:oleObj name="Equation" r:id="rId14" imgW="596880" imgH="2030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ACFDF909-75C1-4D87-ABCA-029C29112F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8649" y="3203876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1E69C2C7-216D-4537-82FF-DA3EC980D0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563791"/>
              </p:ext>
            </p:extLst>
          </p:nvPr>
        </p:nvGraphicFramePr>
        <p:xfrm>
          <a:off x="1205726" y="6383994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96880" imgH="203040" progId="Equation.DSMT4">
                  <p:embed/>
                </p:oleObj>
              </mc:Choice>
              <mc:Fallback>
                <p:oleObj name="Equation" r:id="rId15" imgW="596880" imgH="20304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6412464C-3CE3-469F-A6B0-E69FC696BA1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726" y="6383994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F60C656E-A8EB-487A-AB22-DC4C03562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454721"/>
              </p:ext>
            </p:extLst>
          </p:nvPr>
        </p:nvGraphicFramePr>
        <p:xfrm>
          <a:off x="3058711" y="3666766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596880" imgH="203040" progId="Equation.DSMT4">
                  <p:embed/>
                </p:oleObj>
              </mc:Choice>
              <mc:Fallback>
                <p:oleObj name="Equation" r:id="rId17" imgW="596880" imgH="20304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1E69C2C7-216D-4537-82FF-DA3EC980D0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8711" y="3666766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721C60E9-E485-41E2-B8FA-FDDA0691DF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401475"/>
              </p:ext>
            </p:extLst>
          </p:nvPr>
        </p:nvGraphicFramePr>
        <p:xfrm>
          <a:off x="3796686" y="6372253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96880" imgH="203040" progId="Equation.DSMT4">
                  <p:embed/>
                </p:oleObj>
              </mc:Choice>
              <mc:Fallback>
                <p:oleObj name="Equation" r:id="rId18" imgW="596880" imgH="20304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F60C656E-A8EB-487A-AB22-DC4C03562C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6686" y="6372253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48D54842-8F3B-48C5-9BC7-0D38FF05E6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901015"/>
              </p:ext>
            </p:extLst>
          </p:nvPr>
        </p:nvGraphicFramePr>
        <p:xfrm>
          <a:off x="5816564" y="5097776"/>
          <a:ext cx="15494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27000" imgH="406080" progId="Equation.DSMT4">
                  <p:embed/>
                </p:oleObj>
              </mc:Choice>
              <mc:Fallback>
                <p:oleObj name="Equation" r:id="rId19" imgW="927000" imgH="4060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1168D3B-EC25-4E04-9CAB-6DCD5F20362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6564" y="5097776"/>
                        <a:ext cx="15494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FBB39ABB-C624-46DD-BF6E-D04844B155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56582"/>
              </p:ext>
            </p:extLst>
          </p:nvPr>
        </p:nvGraphicFramePr>
        <p:xfrm>
          <a:off x="6427015" y="1846240"/>
          <a:ext cx="15700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39600" imgH="406080" progId="Equation.DSMT4">
                  <p:embed/>
                </p:oleObj>
              </mc:Choice>
              <mc:Fallback>
                <p:oleObj name="Equation" r:id="rId21" imgW="939600" imgH="406080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F6A96B95-8BC1-40BA-8D5C-5B72CA1CE5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7015" y="1846240"/>
                        <a:ext cx="157003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0A5FFB84-3114-4FBA-A466-A147679B94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075213"/>
              </p:ext>
            </p:extLst>
          </p:nvPr>
        </p:nvGraphicFramePr>
        <p:xfrm>
          <a:off x="9709416" y="5097775"/>
          <a:ext cx="15494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927000" imgH="406080" progId="Equation.DSMT4">
                  <p:embed/>
                </p:oleObj>
              </mc:Choice>
              <mc:Fallback>
                <p:oleObj name="Equation" r:id="rId23" imgW="927000" imgH="40608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48D54842-8F3B-48C5-9BC7-0D38FF05E6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9416" y="5097775"/>
                        <a:ext cx="15494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:a16="http://schemas.microsoft.com/office/drawing/2014/main" id="{383A80C1-A911-420E-B57F-28F0614452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684058"/>
              </p:ext>
            </p:extLst>
          </p:nvPr>
        </p:nvGraphicFramePr>
        <p:xfrm>
          <a:off x="10281392" y="1846240"/>
          <a:ext cx="15700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939600" imgH="406080" progId="Equation.DSMT4">
                  <p:embed/>
                </p:oleObj>
              </mc:Choice>
              <mc:Fallback>
                <p:oleObj name="Equation" r:id="rId24" imgW="939600" imgH="40608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FBB39ABB-C624-46DD-BF6E-D04844B15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1392" y="1846240"/>
                        <a:ext cx="157003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9">
            <a:extLst>
              <a:ext uri="{FF2B5EF4-FFF2-40B4-BE49-F238E27FC236}">
                <a16:creationId xmlns:a16="http://schemas.microsoft.com/office/drawing/2014/main" id="{54F497C3-1F45-CAD3-C2C6-B457B0F13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879" y="245530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1D896-EEE4-BDB0-3629-585AAEFF0CA0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2174269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00329128-4D29-4A68-A2E5-6BC75D3264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632410"/>
              </p:ext>
            </p:extLst>
          </p:nvPr>
        </p:nvGraphicFramePr>
        <p:xfrm>
          <a:off x="1611848" y="1055870"/>
          <a:ext cx="2411412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67893" imgH="203112" progId="Equation.DSMT4">
                  <p:embed/>
                </p:oleObj>
              </mc:Choice>
              <mc:Fallback>
                <p:oleObj name="Equation" r:id="rId3" imgW="1167893" imgH="203112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9A69DBA9-4A72-45F1-99CD-47F5AD71E1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848" y="1055870"/>
                        <a:ext cx="2411412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468B12E-00F8-4D56-BEBD-D134FABA42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685535"/>
              </p:ext>
            </p:extLst>
          </p:nvPr>
        </p:nvGraphicFramePr>
        <p:xfrm>
          <a:off x="7425861" y="1055870"/>
          <a:ext cx="24892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06500" imgH="203200" progId="Equation.DSMT4">
                  <p:embed/>
                </p:oleObj>
              </mc:Choice>
              <mc:Fallback>
                <p:oleObj name="Equation" r:id="rId5" imgW="1206500" imgH="20320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2997B22-B3DD-403F-B909-0E06FD1A46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5861" y="1055870"/>
                        <a:ext cx="24892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5CAEDC03-643F-47D1-A8DE-22320144BF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835625"/>
            <a:ext cx="4425131" cy="4425131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2C4F14AD-0FC9-4A0A-9ABD-7EC70AAA06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20" y="1835625"/>
            <a:ext cx="4356169" cy="4356169"/>
          </a:xfrm>
          <a:prstGeom prst="rect">
            <a:avLst/>
          </a:prstGeom>
        </p:spPr>
      </p:pic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84193C8A-A48F-405A-81DE-D1EA5DFE2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9795814"/>
              </p:ext>
            </p:extLst>
          </p:nvPr>
        </p:nvGraphicFramePr>
        <p:xfrm>
          <a:off x="254479" y="4221938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96880" imgH="203040" progId="Equation.DSMT4">
                  <p:embed/>
                </p:oleObj>
              </mc:Choice>
              <mc:Fallback>
                <p:oleObj name="Equation" r:id="rId9" imgW="596880" imgH="20304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81E5788C-A832-41A3-B0FD-AF497E239E0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479" y="4221938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8CF4FF6-3A0D-4768-BBCA-4F22ACEF02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871709"/>
              </p:ext>
            </p:extLst>
          </p:nvPr>
        </p:nvGraphicFramePr>
        <p:xfrm>
          <a:off x="1395711" y="3212624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96880" imgH="203040" progId="Equation.DSMT4">
                  <p:embed/>
                </p:oleObj>
              </mc:Choice>
              <mc:Fallback>
                <p:oleObj name="Equation" r:id="rId11" imgW="596880" imgH="203040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ACFDF909-75C1-4D87-ABCA-029C29112F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5711" y="3212624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39E699DA-5E14-40A0-9A22-445B36313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725603"/>
              </p:ext>
            </p:extLst>
          </p:nvPr>
        </p:nvGraphicFramePr>
        <p:xfrm>
          <a:off x="3025630" y="4221938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96880" imgH="203040" progId="Equation.DSMT4">
                  <p:embed/>
                </p:oleObj>
              </mc:Choice>
              <mc:Fallback>
                <p:oleObj name="Equation" r:id="rId13" imgW="596880" imgH="20304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84193C8A-A48F-405A-81DE-D1EA5DFE20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5630" y="4221938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A95167D-C319-4C0F-97E6-64E96F9445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259388"/>
              </p:ext>
            </p:extLst>
          </p:nvPr>
        </p:nvGraphicFramePr>
        <p:xfrm>
          <a:off x="4831235" y="4048190"/>
          <a:ext cx="997630" cy="33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96880" imgH="203040" progId="Equation.DSMT4">
                  <p:embed/>
                </p:oleObj>
              </mc:Choice>
              <mc:Fallback>
                <p:oleObj name="Equation" r:id="rId14" imgW="596880" imgH="2030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8CF4FF6-3A0D-4768-BBCA-4F22ACEF026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1235" y="4048190"/>
                        <a:ext cx="997630" cy="33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FD62F8E4-037D-406A-873B-06B35C3B3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258702"/>
              </p:ext>
            </p:extLst>
          </p:nvPr>
        </p:nvGraphicFramePr>
        <p:xfrm>
          <a:off x="6096000" y="5919412"/>
          <a:ext cx="15494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27000" imgH="406080" progId="Equation.DSMT4">
                  <p:embed/>
                </p:oleObj>
              </mc:Choice>
              <mc:Fallback>
                <p:oleObj name="Equation" r:id="rId15" imgW="927000" imgH="40608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48D54842-8F3B-48C5-9BC7-0D38FF05E6E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919412"/>
                        <a:ext cx="15494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817D06E-438B-4D3A-B93C-9B7369100A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5701886"/>
              </p:ext>
            </p:extLst>
          </p:nvPr>
        </p:nvGraphicFramePr>
        <p:xfrm>
          <a:off x="6779713" y="3198069"/>
          <a:ext cx="15700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39600" imgH="406080" progId="Equation.DSMT4">
                  <p:embed/>
                </p:oleObj>
              </mc:Choice>
              <mc:Fallback>
                <p:oleObj name="Equation" r:id="rId17" imgW="939600" imgH="40608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FBB39ABB-C624-46DD-BF6E-D04844B155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9713" y="3198069"/>
                        <a:ext cx="157003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A61A50C-A191-4234-99C3-6625AEF0D9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12109"/>
              </p:ext>
            </p:extLst>
          </p:nvPr>
        </p:nvGraphicFramePr>
        <p:xfrm>
          <a:off x="8867909" y="5919411"/>
          <a:ext cx="154940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27000" imgH="406080" progId="Equation.DSMT4">
                  <p:embed/>
                </p:oleObj>
              </mc:Choice>
              <mc:Fallback>
                <p:oleObj name="Equation" r:id="rId19" imgW="927000" imgH="4060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FD62F8E4-037D-406A-873B-06B35C3B3C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67909" y="5919411"/>
                        <a:ext cx="154940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4F25F6CD-CDA5-47A6-AA89-1232CC3F12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775771"/>
              </p:ext>
            </p:extLst>
          </p:nvPr>
        </p:nvGraphicFramePr>
        <p:xfrm>
          <a:off x="10132513" y="3339078"/>
          <a:ext cx="1570037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39600" imgH="406080" progId="Equation.DSMT4">
                  <p:embed/>
                </p:oleObj>
              </mc:Choice>
              <mc:Fallback>
                <p:oleObj name="Equation" r:id="rId20" imgW="939600" imgH="40608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817D06E-438B-4D3A-B93C-9B7369100A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2513" y="3339078"/>
                        <a:ext cx="1570037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9">
            <a:extLst>
              <a:ext uri="{FF2B5EF4-FFF2-40B4-BE49-F238E27FC236}">
                <a16:creationId xmlns:a16="http://schemas.microsoft.com/office/drawing/2014/main" id="{C5575803-1C69-E9B2-752D-18E043D38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6879" y="245530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4C567-E9E3-E978-3878-A25520F4CA96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318832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8B3EECC5-34E8-4C1B-BF1D-4A62709C5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576" y="1440123"/>
            <a:ext cx="8839200" cy="464820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graphicFrame>
        <p:nvGraphicFramePr>
          <p:cNvPr id="5" name="Object 14">
            <a:extLst>
              <a:ext uri="{FF2B5EF4-FFF2-40B4-BE49-F238E27FC236}">
                <a16:creationId xmlns:a16="http://schemas.microsoft.com/office/drawing/2014/main" id="{2BFD1B92-9A88-4F7E-8800-73A744BB7A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8834454"/>
              </p:ext>
            </p:extLst>
          </p:nvPr>
        </p:nvGraphicFramePr>
        <p:xfrm>
          <a:off x="1821976" y="1592524"/>
          <a:ext cx="8534400" cy="333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16763" imgH="1767544" progId="Photoshop.Image.7">
                  <p:embed/>
                </p:oleObj>
              </mc:Choice>
              <mc:Fallback>
                <p:oleObj name="Image" r:id="rId3" imgW="4516763" imgH="1767544" progId="Photoshop.Image.7">
                  <p:embed/>
                  <p:pic>
                    <p:nvPicPr>
                      <p:cNvPr id="2355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1976" y="1592524"/>
                        <a:ext cx="8534400" cy="3338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5">
            <a:extLst>
              <a:ext uri="{FF2B5EF4-FFF2-40B4-BE49-F238E27FC236}">
                <a16:creationId xmlns:a16="http://schemas.microsoft.com/office/drawing/2014/main" id="{55E5A016-1F14-440E-B31A-D17FDA3CE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176" y="1516323"/>
            <a:ext cx="30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B236673-0705-4699-BA19-325B7421E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376" y="1668723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E843024D-734C-4429-8875-02DCD0D69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386" y="1584278"/>
            <a:ext cx="715029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B304E0A3-3DDF-43B5-ACD9-85E2E843A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1976" y="2049723"/>
            <a:ext cx="85344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19687197-B308-4A26-922F-19E97F694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776" y="2887923"/>
            <a:ext cx="8534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0F6E85F7-A647-4B8D-AB4D-02854609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776" y="3726123"/>
            <a:ext cx="85344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784347B-D056-4121-86B8-1E5325E8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776" y="2049723"/>
            <a:ext cx="86106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" name="Object 5">
            <a:extLst>
              <a:ext uri="{FF2B5EF4-FFF2-40B4-BE49-F238E27FC236}">
                <a16:creationId xmlns:a16="http://schemas.microsoft.com/office/drawing/2014/main" id="{BAC507B8-2476-4DCF-ABCB-CB309A2539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796999"/>
              </p:ext>
            </p:extLst>
          </p:nvPr>
        </p:nvGraphicFramePr>
        <p:xfrm>
          <a:off x="703997" y="2133195"/>
          <a:ext cx="4008438" cy="350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804267" imgH="1536065" progId="Photoshop.Image.7">
                  <p:embed/>
                </p:oleObj>
              </mc:Choice>
              <mc:Fallback>
                <p:oleObj name="Image" r:id="rId5" imgW="1804267" imgH="1536065" progId="Photoshop.Image.7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997" y="2133195"/>
                        <a:ext cx="4008438" cy="350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747AB13D-D059-4DC1-865F-9D1BDF6B92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7376449"/>
              </p:ext>
            </p:extLst>
          </p:nvPr>
        </p:nvGraphicFramePr>
        <p:xfrm>
          <a:off x="5631651" y="2688285"/>
          <a:ext cx="3711575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1703547" imgH="1316516" progId="Photoshop.Image.7">
                  <p:embed/>
                </p:oleObj>
              </mc:Choice>
              <mc:Fallback>
                <p:oleObj name="Image" r:id="rId7" imgW="1703547" imgH="1316516" progId="Photoshop.Image.7">
                  <p:embed/>
                  <p:pic>
                    <p:nvPicPr>
                      <p:cNvPr id="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1651" y="2688285"/>
                        <a:ext cx="3711575" cy="294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E8421132-A052-D742-4040-FCCE3AB115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8910" y="203377"/>
            <a:ext cx="8456585" cy="12481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FFF67B-1659-FDEC-7DF4-1257CE339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376" y="1588319"/>
            <a:ext cx="123171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FD71C-3DA2-B2DF-DF70-40D846065A17}"/>
              </a:ext>
            </a:extLst>
          </p:cNvPr>
          <p:cNvSpPr txBox="1"/>
          <p:nvPr/>
        </p:nvSpPr>
        <p:spPr>
          <a:xfrm>
            <a:off x="320355" y="1543945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324F3EE-5B63-B304-6BB9-2E4D982FDC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9344" y="5581340"/>
            <a:ext cx="2676678" cy="963605"/>
          </a:xfrm>
          <a:prstGeom prst="rect">
            <a:avLst/>
          </a:prstGeom>
        </p:spPr>
      </p:pic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E66ADE38-BA3F-82D5-1A8D-93E8AF57BC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613901"/>
              </p:ext>
            </p:extLst>
          </p:nvPr>
        </p:nvGraphicFramePr>
        <p:xfrm>
          <a:off x="469900" y="3130550"/>
          <a:ext cx="11017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11000" imgH="406080" progId="Equation.DSMT4">
                  <p:embed/>
                </p:oleObj>
              </mc:Choice>
              <mc:Fallback>
                <p:oleObj name="Equation" r:id="rId11" imgW="711000" imgH="4060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72997B22-B3DD-403F-B909-0E06FD1A46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900" y="3130550"/>
                        <a:ext cx="11017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3C571ED-EC7D-1ADE-4C2A-DA66B5B429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832346"/>
              </p:ext>
            </p:extLst>
          </p:nvPr>
        </p:nvGraphicFramePr>
        <p:xfrm>
          <a:off x="3660775" y="3132281"/>
          <a:ext cx="1100138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711000" imgH="406080" progId="Equation.DSMT4">
                  <p:embed/>
                </p:oleObj>
              </mc:Choice>
              <mc:Fallback>
                <p:oleObj name="Equation" r:id="rId13" imgW="711000" imgH="4060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66ADE38-BA3F-82D5-1A8D-93E8AF57BC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0775" y="3132281"/>
                        <a:ext cx="1100138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6F4B6486-C41E-E66B-9CA4-988169A759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2960589"/>
              </p:ext>
            </p:extLst>
          </p:nvPr>
        </p:nvGraphicFramePr>
        <p:xfrm>
          <a:off x="2708216" y="4306510"/>
          <a:ext cx="1101725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11000" imgH="406080" progId="Equation.DSMT4">
                  <p:embed/>
                </p:oleObj>
              </mc:Choice>
              <mc:Fallback>
                <p:oleObj name="Equation" r:id="rId15" imgW="711000" imgH="4060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66ADE38-BA3F-82D5-1A8D-93E8AF57BC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216" y="4306510"/>
                        <a:ext cx="1101725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F4C3CB9D-EA40-AD7A-CE70-C9BE338403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080270"/>
              </p:ext>
            </p:extLst>
          </p:nvPr>
        </p:nvGraphicFramePr>
        <p:xfrm>
          <a:off x="5864990" y="4494710"/>
          <a:ext cx="11017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711000" imgH="406080" progId="Equation.DSMT4">
                  <p:embed/>
                </p:oleObj>
              </mc:Choice>
              <mc:Fallback>
                <p:oleObj name="Equation" r:id="rId17" imgW="711000" imgH="406080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E66ADE38-BA3F-82D5-1A8D-93E8AF57BC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4990" y="4494710"/>
                        <a:ext cx="11017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A8966D22-26DB-DECD-7F25-49EEF248FA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655478"/>
              </p:ext>
            </p:extLst>
          </p:nvPr>
        </p:nvGraphicFramePr>
        <p:xfrm>
          <a:off x="7925256" y="2725124"/>
          <a:ext cx="1100138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711000" imgH="406080" progId="Equation.DSMT4">
                  <p:embed/>
                </p:oleObj>
              </mc:Choice>
              <mc:Fallback>
                <p:oleObj name="Equation" r:id="rId18" imgW="711000" imgH="4060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3C571ED-EC7D-1ADE-4C2A-DA66B5B429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5256" y="2725124"/>
                        <a:ext cx="1100138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D49D7ED6-6B95-5B02-F4DA-B156FC1BE6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60491"/>
              </p:ext>
            </p:extLst>
          </p:nvPr>
        </p:nvGraphicFramePr>
        <p:xfrm>
          <a:off x="9509525" y="3384460"/>
          <a:ext cx="2303303" cy="473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358640" imgH="279360" progId="Equation.DSMT4">
                  <p:embed/>
                </p:oleObj>
              </mc:Choice>
              <mc:Fallback>
                <p:oleObj name="Equation" r:id="rId19" imgW="1358640" imgH="27936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BFDB62A8-1E69-8CAB-3803-B36F3B5DC9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525" y="3384460"/>
                        <a:ext cx="2303303" cy="473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>
            <a:extLst>
              <a:ext uri="{FF2B5EF4-FFF2-40B4-BE49-F238E27FC236}">
                <a16:creationId xmlns:a16="http://schemas.microsoft.com/office/drawing/2014/main" id="{D3473A6E-090F-2236-BFA1-D440B2118C5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66850" y="5668349"/>
            <a:ext cx="2720765" cy="843941"/>
          </a:xfrm>
          <a:prstGeom prst="rect">
            <a:avLst/>
          </a:prstGeom>
        </p:spPr>
      </p:pic>
      <p:graphicFrame>
        <p:nvGraphicFramePr>
          <p:cNvPr id="30" name="Object 29">
            <a:extLst>
              <a:ext uri="{FF2B5EF4-FFF2-40B4-BE49-F238E27FC236}">
                <a16:creationId xmlns:a16="http://schemas.microsoft.com/office/drawing/2014/main" id="{22A3EDD9-A173-5F68-49CF-73E4DCC34C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041805"/>
              </p:ext>
            </p:extLst>
          </p:nvPr>
        </p:nvGraphicFramePr>
        <p:xfrm>
          <a:off x="9853279" y="3868649"/>
          <a:ext cx="1613535" cy="47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952200" imgH="279360" progId="Equation.DSMT4">
                  <p:embed/>
                </p:oleObj>
              </mc:Choice>
              <mc:Fallback>
                <p:oleObj name="Equation" r:id="rId22" imgW="95220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D49D7ED6-6B95-5B02-F4DA-B156FC1BE6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53279" y="3868649"/>
                        <a:ext cx="1613535" cy="473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3141DA6C-E05D-223B-727D-1C862E5D82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333948"/>
              </p:ext>
            </p:extLst>
          </p:nvPr>
        </p:nvGraphicFramePr>
        <p:xfrm>
          <a:off x="452690" y="5909866"/>
          <a:ext cx="799783" cy="347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69800" imgH="203040" progId="Equation.DSMT4">
                  <p:embed/>
                </p:oleObj>
              </mc:Choice>
              <mc:Fallback>
                <p:oleObj name="Equation" r:id="rId24" imgW="469800" imgH="2030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3C571ED-EC7D-1ADE-4C2A-DA66B5B4292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690" y="5909866"/>
                        <a:ext cx="799783" cy="347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2F70E4D7-D55C-D720-61D0-12A32CA97133}"/>
              </a:ext>
            </a:extLst>
          </p:cNvPr>
          <p:cNvSpPr txBox="1"/>
          <p:nvPr/>
        </p:nvSpPr>
        <p:spPr>
          <a:xfrm>
            <a:off x="9366899" y="4501787"/>
            <a:ext cx="2638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TimesLTStd-Roman"/>
              </a:rPr>
              <a:t>Thus, </a:t>
            </a:r>
            <a:r>
              <a:rPr lang="en-US" sz="2000" b="0" i="1" u="none" strike="noStrike" baseline="0" dirty="0">
                <a:latin typeface="TimesLTStd-Italic"/>
              </a:rPr>
              <a:t>f </a:t>
            </a:r>
            <a:r>
              <a:rPr lang="en-US" sz="2000" b="0" i="0" u="none" strike="noStrike" baseline="0" dirty="0">
                <a:latin typeface="TimesLTStd-Roman"/>
              </a:rPr>
              <a:t>is differentiable at all </a:t>
            </a:r>
            <a:r>
              <a:rPr lang="en-US" sz="2000" b="0" i="1" u="none" strike="noStrike" baseline="0" dirty="0">
                <a:latin typeface="TimesLTStd-Italic"/>
              </a:rPr>
              <a:t>x </a:t>
            </a:r>
            <a:r>
              <a:rPr lang="en-US" sz="2000" b="0" i="0" u="none" strike="noStrike" baseline="0" dirty="0">
                <a:latin typeface="TimesLTStd-Roman"/>
              </a:rPr>
              <a:t>except 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5990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7460A-7453-8101-BBE6-D7604D40A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C97EFE-87AB-C5B3-BBD7-D05EEDA1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7C0367-F296-A126-5B4C-436852C7A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25" y="2168687"/>
            <a:ext cx="10918328" cy="7620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CA35E5B-10D7-AC48-0105-EBA96161D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83" y="1154667"/>
            <a:ext cx="10260180" cy="8452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90EE471-FED0-95C5-425F-F3489E484586}"/>
              </a:ext>
            </a:extLst>
          </p:cNvPr>
          <p:cNvSpPr txBox="1"/>
          <p:nvPr/>
        </p:nvSpPr>
        <p:spPr>
          <a:xfrm>
            <a:off x="257982" y="204494"/>
            <a:ext cx="112575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3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continuity and differentiability are desirable properties for a function to have. The following theorem shows how these properties are related.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0529676-ACF9-6351-36A8-AFFC68DAEE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204" y="3000494"/>
            <a:ext cx="4465707" cy="371888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26D1CA0-76E2-94EC-811A-3A00CF4BBD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091" y="3131951"/>
            <a:ext cx="4267570" cy="312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127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3" name="undef derivative 1">
            <a:hlinkClick r:id="" action="ppaction://media"/>
            <a:extLst>
              <a:ext uri="{FF2B5EF4-FFF2-40B4-BE49-F238E27FC236}">
                <a16:creationId xmlns:a16="http://schemas.microsoft.com/office/drawing/2014/main" id="{F2D4A4AD-AF66-471E-8946-7D134D203C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269" y="168996"/>
            <a:ext cx="4094146" cy="4293167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B9151-52E1-78FC-FBE0-6AFE2340E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19" y="4563106"/>
            <a:ext cx="7351561" cy="2044009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C074C2E-FA23-16A5-E828-3F7FEF12F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300543"/>
              </p:ext>
            </p:extLst>
          </p:nvPr>
        </p:nvGraphicFramePr>
        <p:xfrm>
          <a:off x="8898036" y="1417932"/>
          <a:ext cx="2303303" cy="473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58640" imgH="279360" progId="Equation.DSMT4">
                  <p:embed/>
                </p:oleObj>
              </mc:Choice>
              <mc:Fallback>
                <p:oleObj name="Equation" r:id="rId7" imgW="1358640" imgH="27936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D49D7ED6-6B95-5B02-F4DA-B156FC1BE6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8036" y="1417932"/>
                        <a:ext cx="2303303" cy="473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B156039-AF61-A529-F666-71D4AD14B8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793965"/>
              </p:ext>
            </p:extLst>
          </p:nvPr>
        </p:nvGraphicFramePr>
        <p:xfrm>
          <a:off x="9241790" y="1997657"/>
          <a:ext cx="1613535" cy="47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79360" progId="Equation.DSMT4">
                  <p:embed/>
                </p:oleObj>
              </mc:Choice>
              <mc:Fallback>
                <p:oleObj name="Equation" r:id="rId9" imgW="952200" imgH="279360" progId="Equation.DSMT4">
                  <p:embed/>
                  <p:pic>
                    <p:nvPicPr>
                      <p:cNvPr id="30" name="Object 29">
                        <a:extLst>
                          <a:ext uri="{FF2B5EF4-FFF2-40B4-BE49-F238E27FC236}">
                            <a16:creationId xmlns:a16="http://schemas.microsoft.com/office/drawing/2014/main" id="{22A3EDD9-A173-5F68-49CF-73E4DCC34C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1790" y="1997657"/>
                        <a:ext cx="1613535" cy="473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6E3DF63-072D-1BC9-7A5A-4DF0810DF581}"/>
              </a:ext>
            </a:extLst>
          </p:cNvPr>
          <p:cNvSpPr txBox="1"/>
          <p:nvPr/>
        </p:nvSpPr>
        <p:spPr>
          <a:xfrm>
            <a:off x="8755410" y="2535259"/>
            <a:ext cx="2638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TimesLTStd-Roman"/>
              </a:rPr>
              <a:t>Thus, </a:t>
            </a:r>
            <a:r>
              <a:rPr lang="en-US" sz="2000" b="0" i="1" u="none" strike="noStrike" baseline="0" dirty="0">
                <a:latin typeface="TimesLTStd-Italic"/>
              </a:rPr>
              <a:t>f </a:t>
            </a:r>
            <a:r>
              <a:rPr lang="en-US" sz="2000" b="0" i="0" u="none" strike="noStrike" baseline="0" dirty="0">
                <a:latin typeface="TimesLTStd-Roman"/>
              </a:rPr>
              <a:t>is differentiable at all </a:t>
            </a:r>
            <a:r>
              <a:rPr lang="en-US" sz="2000" b="0" i="1" u="none" strike="noStrike" baseline="0" dirty="0">
                <a:latin typeface="TimesLTStd-Italic"/>
              </a:rPr>
              <a:t>x </a:t>
            </a:r>
            <a:r>
              <a:rPr lang="en-US" sz="2000" b="0" i="0" u="none" strike="noStrike" baseline="0" dirty="0">
                <a:latin typeface="TimesLTStd-Roman"/>
              </a:rPr>
              <a:t>except 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43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3" name="undef derivative 2">
            <a:hlinkClick r:id="" action="ppaction://media"/>
            <a:extLst>
              <a:ext uri="{FF2B5EF4-FFF2-40B4-BE49-F238E27FC236}">
                <a16:creationId xmlns:a16="http://schemas.microsoft.com/office/drawing/2014/main" id="{3FCE93AF-BF16-48A5-B183-18E3DCEDD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2749" y="212359"/>
            <a:ext cx="4146502" cy="4291936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B267C1-7810-3CB8-986F-5D2519829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19" y="4656094"/>
            <a:ext cx="7351561" cy="2044009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275B5AA-B7BA-D2EC-B6B6-753022D634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031982"/>
              </p:ext>
            </p:extLst>
          </p:nvPr>
        </p:nvGraphicFramePr>
        <p:xfrm>
          <a:off x="8898036" y="1417932"/>
          <a:ext cx="2303303" cy="473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58640" imgH="279360" progId="Equation.DSMT4">
                  <p:embed/>
                </p:oleObj>
              </mc:Choice>
              <mc:Fallback>
                <p:oleObj name="Equation" r:id="rId7" imgW="1358640" imgH="279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C074C2E-FA23-16A5-E828-3F7FEF12F5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8036" y="1417932"/>
                        <a:ext cx="2303303" cy="473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953DEE-34EA-5E57-0ADC-06C5DF0B9A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912646"/>
              </p:ext>
            </p:extLst>
          </p:nvPr>
        </p:nvGraphicFramePr>
        <p:xfrm>
          <a:off x="9241790" y="1997657"/>
          <a:ext cx="1613535" cy="47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79360" progId="Equation.DSMT4">
                  <p:embed/>
                </p:oleObj>
              </mc:Choice>
              <mc:Fallback>
                <p:oleObj name="Equation" r:id="rId9" imgW="952200" imgH="2793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CB156039-AF61-A529-F666-71D4AD14B8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1790" y="1997657"/>
                        <a:ext cx="1613535" cy="473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1C5F750-2C6E-182C-343C-169C3AAE5B51}"/>
              </a:ext>
            </a:extLst>
          </p:cNvPr>
          <p:cNvSpPr txBox="1"/>
          <p:nvPr/>
        </p:nvSpPr>
        <p:spPr>
          <a:xfrm>
            <a:off x="8755410" y="2535259"/>
            <a:ext cx="2638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TimesLTStd-Roman"/>
              </a:rPr>
              <a:t>Thus, </a:t>
            </a:r>
            <a:r>
              <a:rPr lang="en-US" sz="2000" b="0" i="1" u="none" strike="noStrike" baseline="0" dirty="0">
                <a:latin typeface="TimesLTStd-Italic"/>
              </a:rPr>
              <a:t>f </a:t>
            </a:r>
            <a:r>
              <a:rPr lang="en-US" sz="2000" b="0" i="0" u="none" strike="noStrike" baseline="0" dirty="0">
                <a:latin typeface="TimesLTStd-Roman"/>
              </a:rPr>
              <a:t>is differentiable at all </a:t>
            </a:r>
            <a:r>
              <a:rPr lang="en-US" sz="2000" b="0" i="1" u="none" strike="noStrike" baseline="0" dirty="0">
                <a:latin typeface="TimesLTStd-Italic"/>
              </a:rPr>
              <a:t>x </a:t>
            </a:r>
            <a:r>
              <a:rPr lang="en-US" sz="2000" b="0" i="0" u="none" strike="noStrike" baseline="0" dirty="0">
                <a:latin typeface="TimesLTStd-Roman"/>
              </a:rPr>
              <a:t>except 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5736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3" name="undef derivative 3">
            <a:hlinkClick r:id="" action="ppaction://media"/>
            <a:extLst>
              <a:ext uri="{FF2B5EF4-FFF2-40B4-BE49-F238E27FC236}">
                <a16:creationId xmlns:a16="http://schemas.microsoft.com/office/drawing/2014/main" id="{13E2B6D8-124B-471B-B655-D5BAD12AB9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95531" y="248343"/>
            <a:ext cx="3957131" cy="4150590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B89BA8-BC4C-3BB6-8A55-F21EE680E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0219" y="4656094"/>
            <a:ext cx="7351561" cy="2044009"/>
          </a:xfrm>
          <a:prstGeom prst="rect">
            <a:avLst/>
          </a:prstGeom>
          <a:ln w="19050">
            <a:solidFill>
              <a:srgbClr val="FF0000"/>
            </a:solidFill>
          </a:ln>
          <a:effectLst/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A002694-6DD2-FCDE-A55A-30E467FA98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59218"/>
              </p:ext>
            </p:extLst>
          </p:nvPr>
        </p:nvGraphicFramePr>
        <p:xfrm>
          <a:off x="8898036" y="1417932"/>
          <a:ext cx="2303303" cy="4732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358640" imgH="279360" progId="Equation.DSMT4">
                  <p:embed/>
                </p:oleObj>
              </mc:Choice>
              <mc:Fallback>
                <p:oleObj name="Equation" r:id="rId7" imgW="1358640" imgH="27936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275B5AA-B7BA-D2EC-B6B6-753022D634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8036" y="1417932"/>
                        <a:ext cx="2303303" cy="4732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A812E76-D7AA-6EEE-C6EF-B9654F6ABE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965266"/>
              </p:ext>
            </p:extLst>
          </p:nvPr>
        </p:nvGraphicFramePr>
        <p:xfrm>
          <a:off x="9241790" y="1997657"/>
          <a:ext cx="1613535" cy="473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52200" imgH="279360" progId="Equation.DSMT4">
                  <p:embed/>
                </p:oleObj>
              </mc:Choice>
              <mc:Fallback>
                <p:oleObj name="Equation" r:id="rId9" imgW="952200" imgH="27936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3953DEE-34EA-5E57-0ADC-06C5DF0B9A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41790" y="1997657"/>
                        <a:ext cx="1613535" cy="4732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48F5915-EF9E-4A2B-93B7-791A575C41C2}"/>
              </a:ext>
            </a:extLst>
          </p:cNvPr>
          <p:cNvSpPr txBox="1"/>
          <p:nvPr/>
        </p:nvSpPr>
        <p:spPr>
          <a:xfrm>
            <a:off x="8755410" y="2535259"/>
            <a:ext cx="2638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u="none" strike="noStrike" baseline="0" dirty="0">
                <a:latin typeface="TimesLTStd-Roman"/>
              </a:rPr>
              <a:t>Thus, </a:t>
            </a:r>
            <a:r>
              <a:rPr lang="en-US" sz="2000" b="0" i="1" u="none" strike="noStrike" baseline="0" dirty="0">
                <a:latin typeface="TimesLTStd-Italic"/>
              </a:rPr>
              <a:t>f </a:t>
            </a:r>
            <a:r>
              <a:rPr lang="en-US" sz="2000" b="0" i="0" u="none" strike="noStrike" baseline="0" dirty="0">
                <a:latin typeface="TimesLTStd-Roman"/>
              </a:rPr>
              <a:t>is differentiable at all </a:t>
            </a:r>
            <a:r>
              <a:rPr lang="en-US" sz="2000" b="0" i="1" u="none" strike="noStrike" baseline="0" dirty="0">
                <a:latin typeface="TimesLTStd-Italic"/>
              </a:rPr>
              <a:t>x </a:t>
            </a:r>
            <a:r>
              <a:rPr lang="en-US" sz="2000" b="0" i="0" u="none" strike="noStrike" baseline="0" dirty="0">
                <a:latin typeface="TimesLTStd-Roman"/>
              </a:rPr>
              <a:t>except 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429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2540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797CAA7-FC67-44EF-83AE-852857E55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49" y="556947"/>
            <a:ext cx="809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To be differentiable, a function must be </a:t>
            </a:r>
            <a:r>
              <a:rPr lang="en-US" altLang="en-US" sz="2400" u="sng" dirty="0"/>
              <a:t>continuous</a:t>
            </a:r>
            <a:r>
              <a:rPr lang="en-US" altLang="en-US" sz="2400" dirty="0"/>
              <a:t> and </a:t>
            </a:r>
            <a:r>
              <a:rPr lang="en-US" altLang="en-US" sz="2400" u="sng" dirty="0"/>
              <a:t>smooth</a:t>
            </a:r>
            <a:r>
              <a:rPr lang="en-US" altLang="en-US" sz="2400" dirty="0"/>
              <a:t>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C1DF6CFB-DCB6-4A6C-B938-E4459D1F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894" y="984250"/>
            <a:ext cx="3967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Derivatives will fail to exist at:</a:t>
            </a:r>
          </a:p>
        </p:txBody>
      </p:sp>
      <p:sp>
        <p:nvSpPr>
          <p:cNvPr id="15" name="Text Box 14">
            <a:extLst>
              <a:ext uri="{FF2B5EF4-FFF2-40B4-BE49-F238E27FC236}">
                <a16:creationId xmlns:a16="http://schemas.microsoft.com/office/drawing/2014/main" id="{A0755171-FAE6-43A5-9DF7-F55DC0034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0560" y="3504286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corner</a:t>
            </a:r>
          </a:p>
        </p:txBody>
      </p:sp>
      <p:sp>
        <p:nvSpPr>
          <p:cNvPr id="16" name="Text Box 15">
            <a:extLst>
              <a:ext uri="{FF2B5EF4-FFF2-40B4-BE49-F238E27FC236}">
                <a16:creationId xmlns:a16="http://schemas.microsoft.com/office/drawing/2014/main" id="{A1E239C6-F3C3-4496-94F9-FF935AC7D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6498" y="3560759"/>
            <a:ext cx="742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cusp</a:t>
            </a:r>
          </a:p>
        </p:txBody>
      </p:sp>
      <p:sp>
        <p:nvSpPr>
          <p:cNvPr id="17" name="Text Box 16">
            <a:extLst>
              <a:ext uri="{FF2B5EF4-FFF2-40B4-BE49-F238E27FC236}">
                <a16:creationId xmlns:a16="http://schemas.microsoft.com/office/drawing/2014/main" id="{729110FE-4388-439F-ACC9-C89651FA4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9528" y="6177909"/>
            <a:ext cx="2071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vertical tangent</a:t>
            </a:r>
          </a:p>
        </p:txBody>
      </p:sp>
      <p:sp>
        <p:nvSpPr>
          <p:cNvPr id="18" name="Text Box 17">
            <a:extLst>
              <a:ext uri="{FF2B5EF4-FFF2-40B4-BE49-F238E27FC236}">
                <a16:creationId xmlns:a16="http://schemas.microsoft.com/office/drawing/2014/main" id="{77D9EE44-8DAB-48AA-8E3A-383A9E200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656" y="6108240"/>
            <a:ext cx="1776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discontinuity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32B9CF9A-DDE1-45C1-B0C4-649C0F61F8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584297"/>
              </p:ext>
            </p:extLst>
          </p:nvPr>
        </p:nvGraphicFramePr>
        <p:xfrm>
          <a:off x="955719" y="1908589"/>
          <a:ext cx="11430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47419" imgH="253890" progId="Equation.DSMT4">
                  <p:embed/>
                </p:oleObj>
              </mc:Choice>
              <mc:Fallback>
                <p:oleObj name="Equation" r:id="rId3" imgW="647419" imgH="253890" progId="Equation.DSMT4">
                  <p:embed/>
                  <p:pic>
                    <p:nvPicPr>
                      <p:cNvPr id="36882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5719" y="1908589"/>
                        <a:ext cx="1143000" cy="44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97BFAF3B-CA50-46B0-AF70-A621F0013B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000976"/>
              </p:ext>
            </p:extLst>
          </p:nvPr>
        </p:nvGraphicFramePr>
        <p:xfrm>
          <a:off x="9911934" y="1799248"/>
          <a:ext cx="116522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660113" imgH="355446" progId="Equation.DSMT4">
                  <p:embed/>
                </p:oleObj>
              </mc:Choice>
              <mc:Fallback>
                <p:oleObj name="Equation" r:id="rId5" imgW="660113" imgH="355446" progId="Equation.DSMT4">
                  <p:embed/>
                  <p:pic>
                    <p:nvPicPr>
                      <p:cNvPr id="36883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1934" y="1799248"/>
                        <a:ext cx="116522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4A93C25D-6964-4931-8A2F-BB117ECE2D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457673"/>
              </p:ext>
            </p:extLst>
          </p:nvPr>
        </p:nvGraphicFramePr>
        <p:xfrm>
          <a:off x="807760" y="5341767"/>
          <a:ext cx="1255712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10891" imgH="266584" progId="Equation.DSMT4">
                  <p:embed/>
                </p:oleObj>
              </mc:Choice>
              <mc:Fallback>
                <p:oleObj name="Equation" r:id="rId7" imgW="710891" imgH="266584" progId="Equation.DSMT4">
                  <p:embed/>
                  <p:pic>
                    <p:nvPicPr>
                      <p:cNvPr id="36884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60" y="5341767"/>
                        <a:ext cx="1255712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F053A844-313C-430E-9BB0-D9F7651DA6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33" y="1653659"/>
            <a:ext cx="1828800" cy="1828800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8EA4C4BD-F6D5-46A3-80AF-B6830C6E14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85" y="1600455"/>
            <a:ext cx="2049064" cy="2049064"/>
          </a:xfrm>
          <a:prstGeom prst="rect">
            <a:avLst/>
          </a:prstGeom>
        </p:spPr>
      </p:pic>
      <p:pic>
        <p:nvPicPr>
          <p:cNvPr id="30" name="Picture 29" descr="Diagram, shape&#10;&#10;Description automatically generated">
            <a:extLst>
              <a:ext uri="{FF2B5EF4-FFF2-40B4-BE49-F238E27FC236}">
                <a16:creationId xmlns:a16="http://schemas.microsoft.com/office/drawing/2014/main" id="{67B6F22C-300E-4CF0-9E58-987F4D843F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719" y="4060782"/>
            <a:ext cx="2049064" cy="2049064"/>
          </a:xfrm>
          <a:prstGeom prst="rect">
            <a:avLst/>
          </a:prstGeom>
        </p:spPr>
      </p:pic>
      <p:pic>
        <p:nvPicPr>
          <p:cNvPr id="32" name="Picture 31" descr="Chart, box and whisker chart&#10;&#10;Description automatically generated">
            <a:extLst>
              <a:ext uri="{FF2B5EF4-FFF2-40B4-BE49-F238E27FC236}">
                <a16:creationId xmlns:a16="http://schemas.microsoft.com/office/drawing/2014/main" id="{E2C3C165-FA7F-4C4D-B982-B6CBDC5A7B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70" y="4088228"/>
            <a:ext cx="2049064" cy="2049064"/>
          </a:xfrm>
          <a:prstGeom prst="rect">
            <a:avLst/>
          </a:prstGeom>
        </p:spPr>
      </p:pic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FD2D7397-10C5-4875-9698-8912C7BA36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410323"/>
              </p:ext>
            </p:extLst>
          </p:nvPr>
        </p:nvGraphicFramePr>
        <p:xfrm>
          <a:off x="9665087" y="5347219"/>
          <a:ext cx="20161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43000" imgH="457200" progId="Equation.DSMT4">
                  <p:embed/>
                </p:oleObj>
              </mc:Choice>
              <mc:Fallback>
                <p:oleObj name="Equation" r:id="rId13" imgW="1143000" imgH="4572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41B9464A-A7D5-4A65-81F7-1AE40646D5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65087" y="5347219"/>
                        <a:ext cx="2016125" cy="80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3CDB369-073E-3F93-1C0F-198972674D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625" y="198090"/>
            <a:ext cx="6851666" cy="41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56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4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utoUpdateAnimBg="0"/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D5CFD924-84EE-4D70-8260-5A90C0D78D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076066"/>
              </p:ext>
            </p:extLst>
          </p:nvPr>
        </p:nvGraphicFramePr>
        <p:xfrm>
          <a:off x="617116" y="814388"/>
          <a:ext cx="631247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65280" imgH="203040" progId="Equation.DSMT4">
                  <p:embed/>
                </p:oleObj>
              </mc:Choice>
              <mc:Fallback>
                <p:oleObj name="Equation" r:id="rId3" imgW="3365280" imgH="203040" progId="Equation.DSMT4">
                  <p:embed/>
                  <p:pic>
                    <p:nvPicPr>
                      <p:cNvPr id="2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16" y="814388"/>
                        <a:ext cx="6312477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F2FE8807-7F30-47E8-B8FC-DE43B3C6CA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27313"/>
              </p:ext>
            </p:extLst>
          </p:nvPr>
        </p:nvGraphicFramePr>
        <p:xfrm>
          <a:off x="1812590" y="279400"/>
          <a:ext cx="447819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87520" imgH="203040" progId="Equation.DSMT4">
                  <p:embed/>
                </p:oleObj>
              </mc:Choice>
              <mc:Fallback>
                <p:oleObj name="Equation" r:id="rId5" imgW="2387520" imgH="203040" progId="Equation.DSMT4">
                  <p:embed/>
                  <p:pic>
                    <p:nvPicPr>
                      <p:cNvPr id="2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590" y="279400"/>
                        <a:ext cx="4478194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DD047155-63CA-4F97-A286-08B7732A6C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877500"/>
              </p:ext>
            </p:extLst>
          </p:nvPr>
        </p:nvGraphicFramePr>
        <p:xfrm>
          <a:off x="631404" y="1258888"/>
          <a:ext cx="659822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17560" imgH="203040" progId="Equation.DSMT4">
                  <p:embed/>
                </p:oleObj>
              </mc:Choice>
              <mc:Fallback>
                <p:oleObj name="Equation" r:id="rId7" imgW="3517560" imgH="203040" progId="Equation.DSMT4">
                  <p:embed/>
                  <p:pic>
                    <p:nvPicPr>
                      <p:cNvPr id="3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404" y="1258888"/>
                        <a:ext cx="6598227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69E0B23-DAC4-617B-42A3-4BBBBD83BC18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0C3742E2-BEB9-C170-9290-93EA01688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415" y="147667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B4CE93-4CBD-F64B-ABFA-999BA269AB21}"/>
              </a:ext>
            </a:extLst>
          </p:cNvPr>
          <p:cNvGrpSpPr/>
          <p:nvPr/>
        </p:nvGrpSpPr>
        <p:grpSpPr>
          <a:xfrm>
            <a:off x="210625" y="1675607"/>
            <a:ext cx="7608270" cy="5032257"/>
            <a:chOff x="210625" y="1675607"/>
            <a:chExt cx="7608270" cy="50322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B96A9C-1C7F-42F4-9849-09A434AD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25" y="1675607"/>
              <a:ext cx="7608270" cy="5032257"/>
            </a:xfrm>
            <a:prstGeom prst="rect">
              <a:avLst/>
            </a:prstGeom>
            <a:ln>
              <a:noFill/>
            </a:ln>
          </p:spPr>
        </p:pic>
        <p:graphicFrame>
          <p:nvGraphicFramePr>
            <p:cNvPr id="11" name="Object 5">
              <a:extLst>
                <a:ext uri="{FF2B5EF4-FFF2-40B4-BE49-F238E27FC236}">
                  <a16:creationId xmlns:a16="http://schemas.microsoft.com/office/drawing/2014/main" id="{B0F5762F-F123-E37B-9E5C-F357CC2361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3818983"/>
                </p:ext>
              </p:extLst>
            </p:nvPr>
          </p:nvGraphicFramePr>
          <p:xfrm>
            <a:off x="6096000" y="3598001"/>
            <a:ext cx="1204912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583920" imgH="203040" progId="Equation.DSMT4">
                    <p:embed/>
                  </p:oleObj>
                </mc:Choice>
                <mc:Fallback>
                  <p:oleObj name="Equation" r:id="rId10" imgW="583920" imgH="203040" progId="Equation.DSMT4">
                    <p:embed/>
                    <p:pic>
                      <p:nvPicPr>
                        <p:cNvPr id="4" name="Object 5">
                          <a:extLst>
                            <a:ext uri="{FF2B5EF4-FFF2-40B4-BE49-F238E27FC236}">
                              <a16:creationId xmlns:a16="http://schemas.microsoft.com/office/drawing/2014/main" id="{F2FE8807-7F30-47E8-B8FC-DE43B3C6CA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0" y="3598001"/>
                          <a:ext cx="1204912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050D70-B37E-CE9A-BB2F-0C1D294A8DE6}"/>
              </a:ext>
            </a:extLst>
          </p:cNvPr>
          <p:cNvCxnSpPr/>
          <p:nvPr/>
        </p:nvCxnSpPr>
        <p:spPr>
          <a:xfrm>
            <a:off x="7946196" y="419100"/>
            <a:ext cx="0" cy="601980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931BAE95-002B-5599-7C4B-267A2645F6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371199"/>
              </p:ext>
            </p:extLst>
          </p:nvPr>
        </p:nvGraphicFramePr>
        <p:xfrm>
          <a:off x="8317362" y="705902"/>
          <a:ext cx="314469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676160" imgH="203040" progId="Equation.DSMT4">
                  <p:embed/>
                </p:oleObj>
              </mc:Choice>
              <mc:Fallback>
                <p:oleObj name="Equation" r:id="rId12" imgW="1676160" imgH="203040" progId="Equation.DSMT4">
                  <p:embed/>
                  <p:pic>
                    <p:nvPicPr>
                      <p:cNvPr id="3" name="Object 6">
                        <a:extLst>
                          <a:ext uri="{FF2B5EF4-FFF2-40B4-BE49-F238E27FC236}">
                            <a16:creationId xmlns:a16="http://schemas.microsoft.com/office/drawing/2014/main" id="{D5CFD924-84EE-4D70-8260-5A90C0D78D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7362" y="705902"/>
                        <a:ext cx="314469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>
            <a:extLst>
              <a:ext uri="{FF2B5EF4-FFF2-40B4-BE49-F238E27FC236}">
                <a16:creationId xmlns:a16="http://schemas.microsoft.com/office/drawing/2014/main" id="{7244AC23-A44F-1A10-9FC0-0C6C31246B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9718573"/>
              </p:ext>
            </p:extLst>
          </p:nvPr>
        </p:nvGraphicFramePr>
        <p:xfrm>
          <a:off x="8559984" y="1357930"/>
          <a:ext cx="24765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20480" imgH="431640" progId="Equation.DSMT4">
                  <p:embed/>
                </p:oleObj>
              </mc:Choice>
              <mc:Fallback>
                <p:oleObj name="Equation" r:id="rId14" imgW="1320480" imgH="431640" progId="Equation.DSMT4">
                  <p:embed/>
                  <p:pic>
                    <p:nvPicPr>
                      <p:cNvPr id="14" name="Object 6">
                        <a:extLst>
                          <a:ext uri="{FF2B5EF4-FFF2-40B4-BE49-F238E27FC236}">
                            <a16:creationId xmlns:a16="http://schemas.microsoft.com/office/drawing/2014/main" id="{931BAE95-002B-5599-7C4B-267A2645F6A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9984" y="1357930"/>
                        <a:ext cx="247650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33ACDD21-E026-29BF-88F8-F1FF7CE5B8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538819"/>
              </p:ext>
            </p:extLst>
          </p:nvPr>
        </p:nvGraphicFramePr>
        <p:xfrm>
          <a:off x="8586229" y="2682473"/>
          <a:ext cx="304800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625400" imgH="431640" progId="Equation.DSMT4">
                  <p:embed/>
                </p:oleObj>
              </mc:Choice>
              <mc:Fallback>
                <p:oleObj name="Equation" r:id="rId16" imgW="1625400" imgH="431640" progId="Equation.DSMT4">
                  <p:embed/>
                  <p:pic>
                    <p:nvPicPr>
                      <p:cNvPr id="15" name="Object 6">
                        <a:extLst>
                          <a:ext uri="{FF2B5EF4-FFF2-40B4-BE49-F238E27FC236}">
                            <a16:creationId xmlns:a16="http://schemas.microsoft.com/office/drawing/2014/main" id="{7244AC23-A44F-1A10-9FC0-0C6C31246B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86229" y="2682473"/>
                        <a:ext cx="3048000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6">
            <a:extLst>
              <a:ext uri="{FF2B5EF4-FFF2-40B4-BE49-F238E27FC236}">
                <a16:creationId xmlns:a16="http://schemas.microsoft.com/office/drawing/2014/main" id="{203797B7-B8ED-5E89-18B0-D21B421BE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8622396"/>
              </p:ext>
            </p:extLst>
          </p:nvPr>
        </p:nvGraphicFramePr>
        <p:xfrm>
          <a:off x="8599488" y="4003675"/>
          <a:ext cx="2262187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06360" imgH="431640" progId="Equation.DSMT4">
                  <p:embed/>
                </p:oleObj>
              </mc:Choice>
              <mc:Fallback>
                <p:oleObj name="Equation" r:id="rId18" imgW="1206360" imgH="431640" progId="Equation.DSMT4">
                  <p:embed/>
                  <p:pic>
                    <p:nvPicPr>
                      <p:cNvPr id="16" name="Object 6">
                        <a:extLst>
                          <a:ext uri="{FF2B5EF4-FFF2-40B4-BE49-F238E27FC236}">
                            <a16:creationId xmlns:a16="http://schemas.microsoft.com/office/drawing/2014/main" id="{33ACDD21-E026-29BF-88F8-F1FF7CE5B8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9488" y="4003675"/>
                        <a:ext cx="2262187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15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4EF5-31C9-DABE-7EB2-F1177A689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10DC45-F3DD-A879-571E-33F7F9A37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3" name="Object 6">
            <a:extLst>
              <a:ext uri="{FF2B5EF4-FFF2-40B4-BE49-F238E27FC236}">
                <a16:creationId xmlns:a16="http://schemas.microsoft.com/office/drawing/2014/main" id="{16F69622-AB0F-C562-8C21-DEA4A3ABCD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116" y="814388"/>
          <a:ext cx="631247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65280" imgH="203040" progId="Equation.DSMT4">
                  <p:embed/>
                </p:oleObj>
              </mc:Choice>
              <mc:Fallback>
                <p:oleObj name="Equation" r:id="rId3" imgW="3365280" imgH="203040" progId="Equation.DSMT4">
                  <p:embed/>
                  <p:pic>
                    <p:nvPicPr>
                      <p:cNvPr id="3" name="Object 6">
                        <a:extLst>
                          <a:ext uri="{FF2B5EF4-FFF2-40B4-BE49-F238E27FC236}">
                            <a16:creationId xmlns:a16="http://schemas.microsoft.com/office/drawing/2014/main" id="{D5CFD924-84EE-4D70-8260-5A90C0D78D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116" y="814388"/>
                        <a:ext cx="6312477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C29E9BCD-329A-D609-FEBF-21A2292900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12590" y="279400"/>
          <a:ext cx="447819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87520" imgH="203040" progId="Equation.DSMT4">
                  <p:embed/>
                </p:oleObj>
              </mc:Choice>
              <mc:Fallback>
                <p:oleObj name="Equation" r:id="rId5" imgW="2387520" imgH="203040" progId="Equation.DSMT4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F2FE8807-7F30-47E8-B8FC-DE43B3C6CA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2590" y="279400"/>
                        <a:ext cx="4478194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9187E735-0B6A-A3EB-0161-78E5681962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404" y="1258888"/>
          <a:ext cx="659822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17560" imgH="203040" progId="Equation.DSMT4">
                  <p:embed/>
                </p:oleObj>
              </mc:Choice>
              <mc:Fallback>
                <p:oleObj name="Equation" r:id="rId7" imgW="3517560" imgH="203040" progId="Equation.DSMT4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DD047155-63CA-4F97-A286-08B7732A6C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404" y="1258888"/>
                        <a:ext cx="6598227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21D8B06-485B-5E6D-DECF-67E075AC430B}"/>
              </a:ext>
            </a:extLst>
          </p:cNvPr>
          <p:cNvSpPr txBox="1"/>
          <p:nvPr/>
        </p:nvSpPr>
        <p:spPr>
          <a:xfrm>
            <a:off x="296126" y="216930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55C702D-9906-5437-7413-F8171915E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7415" y="147667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7A123-A6C6-7FA6-6E67-8631682B7C57}"/>
              </a:ext>
            </a:extLst>
          </p:cNvPr>
          <p:cNvGrpSpPr/>
          <p:nvPr/>
        </p:nvGrpSpPr>
        <p:grpSpPr>
          <a:xfrm>
            <a:off x="210625" y="1675607"/>
            <a:ext cx="7608270" cy="5032257"/>
            <a:chOff x="210625" y="1675607"/>
            <a:chExt cx="7608270" cy="50322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0F097-8BBC-9167-DBB9-1CD7EB67B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25" y="1675607"/>
              <a:ext cx="7608270" cy="5032257"/>
            </a:xfrm>
            <a:prstGeom prst="rect">
              <a:avLst/>
            </a:prstGeom>
            <a:ln>
              <a:noFill/>
            </a:ln>
          </p:spPr>
        </p:pic>
        <p:graphicFrame>
          <p:nvGraphicFramePr>
            <p:cNvPr id="11" name="Object 5">
              <a:extLst>
                <a:ext uri="{FF2B5EF4-FFF2-40B4-BE49-F238E27FC236}">
                  <a16:creationId xmlns:a16="http://schemas.microsoft.com/office/drawing/2014/main" id="{F3CF5801-CF81-E110-E062-51A69C33BF2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96000" y="3598001"/>
            <a:ext cx="1204912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583920" imgH="203040" progId="Equation.DSMT4">
                    <p:embed/>
                  </p:oleObj>
                </mc:Choice>
                <mc:Fallback>
                  <p:oleObj name="Equation" r:id="rId10" imgW="583920" imgH="203040" progId="Equation.DSMT4">
                    <p:embed/>
                    <p:pic>
                      <p:nvPicPr>
                        <p:cNvPr id="11" name="Object 5">
                          <a:extLst>
                            <a:ext uri="{FF2B5EF4-FFF2-40B4-BE49-F238E27FC236}">
                              <a16:creationId xmlns:a16="http://schemas.microsoft.com/office/drawing/2014/main" id="{B0F5762F-F123-E37B-9E5C-F357CC2361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0" y="3598001"/>
                          <a:ext cx="1204912" cy="419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EBFBE2-F0D2-5F13-82CE-CE911189A99E}"/>
              </a:ext>
            </a:extLst>
          </p:cNvPr>
          <p:cNvCxnSpPr/>
          <p:nvPr/>
        </p:nvCxnSpPr>
        <p:spPr>
          <a:xfrm>
            <a:off x="7946196" y="419100"/>
            <a:ext cx="0" cy="6019800"/>
          </a:xfrm>
          <a:prstGeom prst="line">
            <a:avLst/>
          </a:prstGeom>
          <a:ln w="2222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7">
            <a:extLst>
              <a:ext uri="{FF2B5EF4-FFF2-40B4-BE49-F238E27FC236}">
                <a16:creationId xmlns:a16="http://schemas.microsoft.com/office/drawing/2014/main" id="{FEA75C7C-C851-37FC-F0C5-6BCB6421F6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491839"/>
              </p:ext>
            </p:extLst>
          </p:nvPr>
        </p:nvGraphicFramePr>
        <p:xfrm>
          <a:off x="8107973" y="686344"/>
          <a:ext cx="3500437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66600" imgH="203040" progId="Equation.DSMT4">
                  <p:embed/>
                </p:oleObj>
              </mc:Choice>
              <mc:Fallback>
                <p:oleObj name="Equation" r:id="rId12" imgW="1866600" imgH="203040" progId="Equation.DSMT4">
                  <p:embed/>
                  <p:pic>
                    <p:nvPicPr>
                      <p:cNvPr id="18" name="Object 7">
                        <a:extLst>
                          <a:ext uri="{FF2B5EF4-FFF2-40B4-BE49-F238E27FC236}">
                            <a16:creationId xmlns:a16="http://schemas.microsoft.com/office/drawing/2014/main" id="{F35EA95B-AE60-C2FB-3649-9E9FFD6D6B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07973" y="686344"/>
                        <a:ext cx="3500437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6">
            <a:extLst>
              <a:ext uri="{FF2B5EF4-FFF2-40B4-BE49-F238E27FC236}">
                <a16:creationId xmlns:a16="http://schemas.microsoft.com/office/drawing/2014/main" id="{8DBEE77D-54FE-F0D0-4E4C-3CBB98DE9F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508523"/>
              </p:ext>
            </p:extLst>
          </p:nvPr>
        </p:nvGraphicFramePr>
        <p:xfrm>
          <a:off x="8531605" y="1252801"/>
          <a:ext cx="14763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87320" imgH="431640" progId="Equation.DSMT4">
                  <p:embed/>
                </p:oleObj>
              </mc:Choice>
              <mc:Fallback>
                <p:oleObj name="Equation" r:id="rId14" imgW="787320" imgH="431640" progId="Equation.DSMT4">
                  <p:embed/>
                  <p:pic>
                    <p:nvPicPr>
                      <p:cNvPr id="19" name="Object 6">
                        <a:extLst>
                          <a:ext uri="{FF2B5EF4-FFF2-40B4-BE49-F238E27FC236}">
                            <a16:creationId xmlns:a16="http://schemas.microsoft.com/office/drawing/2014/main" id="{B74F961A-60BA-2AEA-1DEE-989DCC71FC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1605" y="1252801"/>
                        <a:ext cx="1476375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6">
            <a:extLst>
              <a:ext uri="{FF2B5EF4-FFF2-40B4-BE49-F238E27FC236}">
                <a16:creationId xmlns:a16="http://schemas.microsoft.com/office/drawing/2014/main" id="{DCF71C28-9BF4-AC1F-0E49-153B57226A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348151"/>
              </p:ext>
            </p:extLst>
          </p:nvPr>
        </p:nvGraphicFramePr>
        <p:xfrm>
          <a:off x="8506502" y="2261829"/>
          <a:ext cx="1595437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850680" imgH="431640" progId="Equation.DSMT4">
                  <p:embed/>
                </p:oleObj>
              </mc:Choice>
              <mc:Fallback>
                <p:oleObj name="Equation" r:id="rId16" imgW="850680" imgH="431640" progId="Equation.DSMT4">
                  <p:embed/>
                  <p:pic>
                    <p:nvPicPr>
                      <p:cNvPr id="20" name="Object 6">
                        <a:extLst>
                          <a:ext uri="{FF2B5EF4-FFF2-40B4-BE49-F238E27FC236}">
                            <a16:creationId xmlns:a16="http://schemas.microsoft.com/office/drawing/2014/main" id="{5365A368-1153-23ED-3AC0-96AA42000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6502" y="2261829"/>
                        <a:ext cx="1595437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6">
            <a:extLst>
              <a:ext uri="{FF2B5EF4-FFF2-40B4-BE49-F238E27FC236}">
                <a16:creationId xmlns:a16="http://schemas.microsoft.com/office/drawing/2014/main" id="{C8FE36AE-051B-8571-F13D-717A7CF86B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9073058"/>
              </p:ext>
            </p:extLst>
          </p:nvPr>
        </p:nvGraphicFramePr>
        <p:xfrm>
          <a:off x="8567132" y="3279022"/>
          <a:ext cx="2357437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257120" imgH="431640" progId="Equation.DSMT4">
                  <p:embed/>
                </p:oleObj>
              </mc:Choice>
              <mc:Fallback>
                <p:oleObj name="Equation" r:id="rId18" imgW="1257120" imgH="431640" progId="Equation.DSMT4">
                  <p:embed/>
                  <p:pic>
                    <p:nvPicPr>
                      <p:cNvPr id="21" name="Object 6">
                        <a:extLst>
                          <a:ext uri="{FF2B5EF4-FFF2-40B4-BE49-F238E27FC236}">
                            <a16:creationId xmlns:a16="http://schemas.microsoft.com/office/drawing/2014/main" id="{42C940CE-A473-186D-EE48-14A153CBB1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7132" y="3279022"/>
                        <a:ext cx="2357437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>
            <a:extLst>
              <a:ext uri="{FF2B5EF4-FFF2-40B4-BE49-F238E27FC236}">
                <a16:creationId xmlns:a16="http://schemas.microsoft.com/office/drawing/2014/main" id="{BE973378-DBD6-53CA-B73E-771F782FD8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326269"/>
              </p:ext>
            </p:extLst>
          </p:nvPr>
        </p:nvGraphicFramePr>
        <p:xfrm>
          <a:off x="8662762" y="4265939"/>
          <a:ext cx="1595437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850680" imgH="431640" progId="Equation.DSMT4">
                  <p:embed/>
                </p:oleObj>
              </mc:Choice>
              <mc:Fallback>
                <p:oleObj name="Equation" r:id="rId20" imgW="850680" imgH="431640" progId="Equation.DSMT4">
                  <p:embed/>
                  <p:pic>
                    <p:nvPicPr>
                      <p:cNvPr id="20" name="Object 6">
                        <a:extLst>
                          <a:ext uri="{FF2B5EF4-FFF2-40B4-BE49-F238E27FC236}">
                            <a16:creationId xmlns:a16="http://schemas.microsoft.com/office/drawing/2014/main" id="{DCF71C28-9BF4-AC1F-0E49-153B57226A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2762" y="4265939"/>
                        <a:ext cx="1595437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0B75993-694A-DAE9-4EFA-11F346A4A0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501373"/>
              </p:ext>
            </p:extLst>
          </p:nvPr>
        </p:nvGraphicFramePr>
        <p:xfrm>
          <a:off x="8662761" y="5223633"/>
          <a:ext cx="1595437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850680" imgH="431640" progId="Equation.DSMT4">
                  <p:embed/>
                </p:oleObj>
              </mc:Choice>
              <mc:Fallback>
                <p:oleObj name="Equation" r:id="rId22" imgW="850680" imgH="431640" progId="Equation.DSMT4">
                  <p:embed/>
                  <p:pic>
                    <p:nvPicPr>
                      <p:cNvPr id="6" name="Object 6">
                        <a:extLst>
                          <a:ext uri="{FF2B5EF4-FFF2-40B4-BE49-F238E27FC236}">
                            <a16:creationId xmlns:a16="http://schemas.microsoft.com/office/drawing/2014/main" id="{BE973378-DBD6-53CA-B73E-771F782FD8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62761" y="5223633"/>
                        <a:ext cx="1595437" cy="80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870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DECC4-4CC1-46E9-A25D-34E0AE80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3" name="Rectangle 33">
            <a:extLst>
              <a:ext uri="{FF2B5EF4-FFF2-40B4-BE49-F238E27FC236}">
                <a16:creationId xmlns:a16="http://schemas.microsoft.com/office/drawing/2014/main" id="{E062250A-A366-46A4-9B98-A606D8C3E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953000"/>
            <a:ext cx="8382000" cy="12954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3B9C8AF4-2360-4BBF-9E25-90B585C34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09800"/>
            <a:ext cx="8001000" cy="1066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FEC0CEA-28C5-48D8-A73E-A4071B838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209800"/>
            <a:ext cx="8001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EC9923B-026A-4947-ABE5-AC8085DC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1310240"/>
            <a:ext cx="7999410" cy="685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EBF3524-3F3F-40CD-BA8B-025185BA0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308648"/>
            <a:ext cx="8000999" cy="7582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3B14053-2286-45D1-9801-EFDFBEB43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8229600" cy="838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80CF460-D37A-4A7B-8DF0-62718AE758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81000"/>
            <a:ext cx="8229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A015C5A7-811F-4368-99C8-3993388E08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87017"/>
          <a:ext cx="9906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048" imgH="253780" progId="Equation.DSMT4">
                  <p:embed/>
                </p:oleObj>
              </mc:Choice>
              <mc:Fallback>
                <p:oleObj name="Equation" r:id="rId3" imgW="406048" imgH="253780" progId="Equation.DSMT4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87017"/>
                        <a:ext cx="9906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">
            <a:extLst>
              <a:ext uri="{FF2B5EF4-FFF2-40B4-BE49-F238E27FC236}">
                <a16:creationId xmlns:a16="http://schemas.microsoft.com/office/drawing/2014/main" id="{E1D345D0-5276-4CF5-A139-AEFDD50B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1250" y="567979"/>
            <a:ext cx="18822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“</a:t>
            </a:r>
            <a:r>
              <a:rPr lang="en-US" altLang="en-US" sz="2400" i="1" dirty="0">
                <a:latin typeface="Times New Roman" panose="02020603050405020304" pitchFamily="18" charset="0"/>
              </a:rPr>
              <a:t>f</a:t>
            </a:r>
            <a:r>
              <a:rPr lang="en-US" altLang="en-US" sz="2400" dirty="0">
                <a:latin typeface="Times New Roman" panose="02020603050405020304" pitchFamily="18" charset="0"/>
              </a:rPr>
              <a:t> prime of </a:t>
            </a:r>
            <a:r>
              <a:rPr lang="en-US" altLang="en-US" sz="2400" i="1" dirty="0">
                <a:latin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</a:rPr>
              <a:t>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2DDF15-B4B8-48CC-ACEB-53D06C3274B7}"/>
              </a:ext>
            </a:extLst>
          </p:cNvPr>
          <p:cNvGrpSpPr/>
          <p:nvPr/>
        </p:nvGrpSpPr>
        <p:grpSpPr>
          <a:xfrm>
            <a:off x="5006008" y="558454"/>
            <a:ext cx="5204792" cy="466725"/>
            <a:chOff x="5006008" y="558454"/>
            <a:chExt cx="5204792" cy="466725"/>
          </a:xfrm>
        </p:grpSpPr>
        <p:sp>
          <p:nvSpPr>
            <p:cNvPr id="13" name="Text Box 4">
              <a:extLst>
                <a:ext uri="{FF2B5EF4-FFF2-40B4-BE49-F238E27FC236}">
                  <a16:creationId xmlns:a16="http://schemas.microsoft.com/office/drawing/2014/main" id="{711E23FB-20EE-4F1B-88B6-3BD3F15585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6008" y="567979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or</a:t>
              </a:r>
            </a:p>
          </p:txBody>
        </p:sp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A801396A-A66E-4F54-A23A-A55EA94657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58454"/>
              <a:ext cx="47244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latin typeface="Times New Roman" panose="02020603050405020304" pitchFamily="18" charset="0"/>
                </a:rPr>
                <a:t>“the derivative of </a:t>
              </a:r>
              <a:r>
                <a:rPr lang="en-US" altLang="en-US" sz="2400" i="1" dirty="0">
                  <a:latin typeface="Times New Roman" panose="02020603050405020304" pitchFamily="18" charset="0"/>
                </a:rPr>
                <a:t>f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 with respect to </a:t>
              </a:r>
              <a:r>
                <a:rPr lang="en-US" altLang="en-US" sz="2400" i="1" dirty="0">
                  <a:latin typeface="Times New Roman" panose="02020603050405020304" pitchFamily="18" charset="0"/>
                </a:rPr>
                <a:t>x</a:t>
              </a:r>
              <a:r>
                <a:rPr lang="en-US" altLang="en-US" sz="2400" dirty="0">
                  <a:latin typeface="Times New Roman" panose="02020603050405020304" pitchFamily="18" charset="0"/>
                </a:rPr>
                <a:t>”</a:t>
              </a:r>
            </a:p>
          </p:txBody>
        </p:sp>
      </p:grpSp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E11FC077-3A9C-4F08-9622-AA6FF1D0E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51089" y="1433513"/>
          <a:ext cx="40163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957" imgH="203024" progId="Equation.DSMT4">
                  <p:embed/>
                </p:oleObj>
              </mc:Choice>
              <mc:Fallback>
                <p:oleObj name="Equation" r:id="rId5" imgW="164957" imgH="203024" progId="Equation.DSMT4">
                  <p:embed/>
                  <p:pic>
                    <p:nvPicPr>
                      <p:cNvPr id="512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1433513"/>
                        <a:ext cx="40163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9">
            <a:extLst>
              <a:ext uri="{FF2B5EF4-FFF2-40B4-BE49-F238E27FC236}">
                <a16:creationId xmlns:a16="http://schemas.microsoft.com/office/drawing/2014/main" id="{469C6948-663D-4042-B0A3-737B437A6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3960" y="1429371"/>
            <a:ext cx="1463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“</a:t>
            </a:r>
            <a:r>
              <a:rPr lang="en-US" altLang="en-US" sz="2400" i="1" dirty="0">
                <a:latin typeface="Times New Roman" panose="02020603050405020304" pitchFamily="18" charset="0"/>
              </a:rPr>
              <a:t>y</a:t>
            </a:r>
            <a:r>
              <a:rPr lang="en-US" altLang="en-US" sz="2400" dirty="0">
                <a:latin typeface="Times New Roman" panose="02020603050405020304" pitchFamily="18" charset="0"/>
              </a:rPr>
              <a:t> prime” </a:t>
            </a:r>
            <a:endParaRPr lang="en-US" altLang="en-US" sz="2400" dirty="0"/>
          </a:p>
        </p:txBody>
      </p:sp>
      <p:graphicFrame>
        <p:nvGraphicFramePr>
          <p:cNvPr id="17" name="Object 12">
            <a:extLst>
              <a:ext uri="{FF2B5EF4-FFF2-40B4-BE49-F238E27FC236}">
                <a16:creationId xmlns:a16="http://schemas.microsoft.com/office/drawing/2014/main" id="{D33EE093-A4FE-4643-8C33-BEB8B9A463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1" y="2209800"/>
          <a:ext cx="55562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8501" imgH="393529" progId="Equation.DSMT4">
                  <p:embed/>
                </p:oleObj>
              </mc:Choice>
              <mc:Fallback>
                <p:oleObj name="Equation" r:id="rId7" imgW="228501" imgH="393529" progId="Equation.DSMT4">
                  <p:embed/>
                  <p:pic>
                    <p:nvPicPr>
                      <p:cNvPr id="5132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2209800"/>
                        <a:ext cx="555625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3">
            <a:extLst>
              <a:ext uri="{FF2B5EF4-FFF2-40B4-BE49-F238E27FC236}">
                <a16:creationId xmlns:a16="http://schemas.microsoft.com/office/drawing/2014/main" id="{185BC871-4945-457C-AF20-A10FA92EA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1" y="2443163"/>
            <a:ext cx="2595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“dee why dee ecks”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id="{A082C6D5-A4BA-4FBE-A779-A4EA76B2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240665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id="{B80C0A39-DBE7-443E-A7B1-84EA6E13B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1" y="2286001"/>
            <a:ext cx="3597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“the derivative of </a:t>
            </a:r>
            <a:r>
              <a:rPr lang="en-US" altLang="en-US" sz="2400" i="1">
                <a:latin typeface="Times New Roman" panose="02020603050405020304" pitchFamily="18" charset="0"/>
              </a:rPr>
              <a:t>y</a:t>
            </a:r>
            <a:r>
              <a:rPr lang="en-US" altLang="en-US" sz="2400">
                <a:latin typeface="Times New Roman" panose="02020603050405020304" pitchFamily="18" charset="0"/>
              </a:rPr>
              <a:t> with     respect to </a:t>
            </a:r>
            <a:r>
              <a:rPr lang="en-US" altLang="en-US" sz="2400" i="1">
                <a:latin typeface="Times New Roman" panose="02020603050405020304" pitchFamily="18" charset="0"/>
              </a:rPr>
              <a:t>x</a:t>
            </a:r>
            <a:r>
              <a:rPr lang="en-US" altLang="en-US" sz="2400"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6CF789D7-8D1E-4381-929F-F59841F18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581400"/>
            <a:ext cx="8001000" cy="10668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FE73AFD3-4CDE-4869-8364-8B1C09278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581400"/>
            <a:ext cx="8001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23" name="Object 20">
            <a:extLst>
              <a:ext uri="{FF2B5EF4-FFF2-40B4-BE49-F238E27FC236}">
                <a16:creationId xmlns:a16="http://schemas.microsoft.com/office/drawing/2014/main" id="{E874D625-BED6-445D-B33D-E08732DE27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09801" y="3581400"/>
          <a:ext cx="55562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501" imgH="393529" progId="Equation.DSMT4">
                  <p:embed/>
                </p:oleObj>
              </mc:Choice>
              <mc:Fallback>
                <p:oleObj name="Equation" r:id="rId9" imgW="228501" imgH="393529" progId="Equation.DSMT4">
                  <p:embed/>
                  <p:pic>
                    <p:nvPicPr>
                      <p:cNvPr id="514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3581400"/>
                        <a:ext cx="555625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 Box 21">
            <a:extLst>
              <a:ext uri="{FF2B5EF4-FFF2-40B4-BE49-F238E27FC236}">
                <a16:creationId xmlns:a16="http://schemas.microsoft.com/office/drawing/2014/main" id="{FC7DC5E0-355E-4991-9FAB-0314FAA62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1" y="3814763"/>
            <a:ext cx="2409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“dee eff dee ecks”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92771F98-3303-491E-856E-6F06905B0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525" y="377825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26" name="Text Box 23">
            <a:extLst>
              <a:ext uri="{FF2B5EF4-FFF2-40B4-BE49-F238E27FC236}">
                <a16:creationId xmlns:a16="http://schemas.microsoft.com/office/drawing/2014/main" id="{C6E74AD9-D7B8-4625-9099-A016F0566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1" y="3657601"/>
            <a:ext cx="3597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“the derivative of </a:t>
            </a:r>
            <a:r>
              <a:rPr lang="en-US" altLang="en-US" sz="2400" i="1" dirty="0">
                <a:latin typeface="Times New Roman" panose="02020603050405020304" pitchFamily="18" charset="0"/>
              </a:rPr>
              <a:t>f</a:t>
            </a:r>
            <a:r>
              <a:rPr lang="en-US" altLang="en-US" sz="2400" dirty="0">
                <a:latin typeface="Times New Roman" panose="02020603050405020304" pitchFamily="18" charset="0"/>
              </a:rPr>
              <a:t> with respect to </a:t>
            </a:r>
            <a:r>
              <a:rPr lang="en-US" altLang="en-US" sz="2400" i="1" dirty="0">
                <a:latin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0C878D-770D-48AE-9FA6-999A8E9C2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953000"/>
            <a:ext cx="8382000" cy="1295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3641D32-924B-40EE-9F4D-41EABE2086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1200" y="4953000"/>
          <a:ext cx="13589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8558" imgH="393529" progId="Equation.DSMT4">
                  <p:embed/>
                </p:oleObj>
              </mc:Choice>
              <mc:Fallback>
                <p:oleObj name="Equation" r:id="rId11" imgW="558558" imgH="393529" progId="Equation.DSMT4">
                  <p:embed/>
                  <p:pic>
                    <p:nvPicPr>
                      <p:cNvPr id="5147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953000"/>
                        <a:ext cx="135890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28">
            <a:extLst>
              <a:ext uri="{FF2B5EF4-FFF2-40B4-BE49-F238E27FC236}">
                <a16:creationId xmlns:a16="http://schemas.microsoft.com/office/drawing/2014/main" id="{88D3A3F3-710C-491F-809E-B06C6B6A3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5262563"/>
            <a:ext cx="3789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“dee dee ecks uv eff uv ecks”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CD7AC42F-5857-4EFE-A45E-DE86B56FF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262563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or</a:t>
            </a: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13E155FA-6558-4876-9BB1-8A770B84E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996073"/>
            <a:ext cx="2209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“the derivative of </a:t>
            </a:r>
            <a:r>
              <a:rPr lang="en-US" altLang="en-US" sz="2400" i="1" dirty="0">
                <a:latin typeface="Times New Roman" panose="02020603050405020304" pitchFamily="18" charset="0"/>
              </a:rPr>
              <a:t>f</a:t>
            </a:r>
            <a:r>
              <a:rPr lang="en-US" altLang="en-US" sz="2400" dirty="0">
                <a:latin typeface="Times New Roman" panose="02020603050405020304" pitchFamily="18" charset="0"/>
              </a:rPr>
              <a:t> with respect to </a:t>
            </a:r>
            <a:r>
              <a:rPr lang="en-US" altLang="en-US" sz="2400" i="1" dirty="0">
                <a:latin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</a:rPr>
              <a:t>”</a:t>
            </a:r>
          </a:p>
        </p:txBody>
      </p:sp>
      <p:graphicFrame>
        <p:nvGraphicFramePr>
          <p:cNvPr id="32" name="Object 32">
            <a:extLst>
              <a:ext uri="{FF2B5EF4-FFF2-40B4-BE49-F238E27FC236}">
                <a16:creationId xmlns:a16="http://schemas.microsoft.com/office/drawing/2014/main" id="{047F9137-FD17-4F4B-833D-EABCC6C26B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3313" y="5791201"/>
          <a:ext cx="2773362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55700" imgH="203200" progId="Equation.DSMT4">
                  <p:embed/>
                </p:oleObj>
              </mc:Choice>
              <mc:Fallback>
                <p:oleObj name="Equation" r:id="rId13" imgW="1155700" imgH="203200" progId="Equation.DSMT4">
                  <p:embed/>
                  <p:pic>
                    <p:nvPicPr>
                      <p:cNvPr id="5152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3313" y="5791201"/>
                        <a:ext cx="2773362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4">
            <a:extLst>
              <a:ext uri="{FF2B5EF4-FFF2-40B4-BE49-F238E27FC236}">
                <a16:creationId xmlns:a16="http://schemas.microsoft.com/office/drawing/2014/main" id="{25FD4656-0F5F-431C-9941-3B5A80195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686800" cy="640080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FC0355-F96A-489B-B735-71761ED0010B}"/>
              </a:ext>
            </a:extLst>
          </p:cNvPr>
          <p:cNvSpPr/>
          <p:nvPr/>
        </p:nvSpPr>
        <p:spPr>
          <a:xfrm>
            <a:off x="4786846" y="1417368"/>
            <a:ext cx="5424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or     “the derivative of </a:t>
            </a:r>
            <a:r>
              <a:rPr lang="en-US" altLang="en-US" sz="2400" i="1" dirty="0">
                <a:latin typeface="Times New Roman" panose="02020603050405020304" pitchFamily="18" charset="0"/>
              </a:rPr>
              <a:t>y</a:t>
            </a:r>
            <a:r>
              <a:rPr lang="en-US" altLang="en-US" sz="2400" dirty="0">
                <a:latin typeface="Times New Roman" panose="02020603050405020304" pitchFamily="18" charset="0"/>
              </a:rPr>
              <a:t> with respect to </a:t>
            </a:r>
            <a:r>
              <a:rPr lang="en-US" altLang="en-US" sz="2400" i="1" dirty="0">
                <a:latin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15059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utoUpdateAnimBg="0"/>
      <p:bldP spid="16" grpId="0" autoUpdateAnimBg="0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4" grpId="0" autoUpdateAnimBg="0"/>
      <p:bldP spid="25" grpId="0" autoUpdateAnimBg="0"/>
      <p:bldP spid="26" grpId="0" autoUpdateAnimBg="0"/>
      <p:bldP spid="27" grpId="0" animBg="1" autoUpdateAnimBg="0"/>
      <p:bldP spid="29" grpId="0" autoUpdateAnimBg="0"/>
      <p:bldP spid="30" grpId="0" autoUpdateAnimBg="0"/>
      <p:bldP spid="31" grpId="0" autoUpdateAnimBg="0"/>
      <p:bldP spid="33" grpId="0" animBg="1"/>
      <p:bldP spid="3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3" name="Oval 6">
            <a:extLst>
              <a:ext uri="{FF2B5EF4-FFF2-40B4-BE49-F238E27FC236}">
                <a16:creationId xmlns:a16="http://schemas.microsoft.com/office/drawing/2014/main" id="{84C93B41-7B8B-47C8-BC80-19488738A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427" y="4033697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Line 7">
            <a:extLst>
              <a:ext uri="{FF2B5EF4-FFF2-40B4-BE49-F238E27FC236}">
                <a16:creationId xmlns:a16="http://schemas.microsoft.com/office/drawing/2014/main" id="{E15A44D6-0CB8-49BE-B7A6-CFBEF634CA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38027" y="3652697"/>
            <a:ext cx="457200" cy="914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25">
            <a:extLst>
              <a:ext uri="{FF2B5EF4-FFF2-40B4-BE49-F238E27FC236}">
                <a16:creationId xmlns:a16="http://schemas.microsoft.com/office/drawing/2014/main" id="{C6D11CE8-D973-42EF-8962-513553911863}"/>
              </a:ext>
            </a:extLst>
          </p:cNvPr>
          <p:cNvGrpSpPr>
            <a:grpSpLocks/>
          </p:cNvGrpSpPr>
          <p:nvPr/>
        </p:nvGrpSpPr>
        <p:grpSpPr bwMode="auto">
          <a:xfrm>
            <a:off x="3633028" y="1747697"/>
            <a:ext cx="4792663" cy="4724400"/>
            <a:chOff x="1488" y="864"/>
            <a:chExt cx="3019" cy="2976"/>
          </a:xfrm>
        </p:grpSpPr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FA298A6F-F185-4755-980F-C6769E21B5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9">
              <a:extLst>
                <a:ext uri="{FF2B5EF4-FFF2-40B4-BE49-F238E27FC236}">
                  <a16:creationId xmlns:a16="http://schemas.microsoft.com/office/drawing/2014/main" id="{B04353A0-6080-40B0-978B-8C51B5BC94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2304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 Box 10">
              <a:extLst>
                <a:ext uri="{FF2B5EF4-FFF2-40B4-BE49-F238E27FC236}">
                  <a16:creationId xmlns:a16="http://schemas.microsoft.com/office/drawing/2014/main" id="{CA41F784-58AB-4121-9122-4D30FA81C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0" y="2400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</a:t>
              </a:r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9F73A531-2A16-449D-B9D2-48EAF1A7D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2" y="2400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2</a:t>
              </a:r>
            </a:p>
          </p:txBody>
        </p:sp>
        <p:grpSp>
          <p:nvGrpSpPr>
            <p:cNvPr id="10" name="Group 21">
              <a:extLst>
                <a:ext uri="{FF2B5EF4-FFF2-40B4-BE49-F238E27FC236}">
                  <a16:creationId xmlns:a16="http://schemas.microsoft.com/office/drawing/2014/main" id="{D503379C-ACD2-41C8-A229-2D65E0AC83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88" y="864"/>
              <a:ext cx="3019" cy="2976"/>
              <a:chOff x="1488" y="720"/>
              <a:chExt cx="3019" cy="2976"/>
            </a:xfrm>
          </p:grpSpPr>
          <p:grpSp>
            <p:nvGrpSpPr>
              <p:cNvPr id="11" name="Group 20">
                <a:extLst>
                  <a:ext uri="{FF2B5EF4-FFF2-40B4-BE49-F238E27FC236}">
                    <a16:creationId xmlns:a16="http://schemas.microsoft.com/office/drawing/2014/main" id="{10038455-62C3-4CA3-885D-DA25585E30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8" y="768"/>
                <a:ext cx="2928" cy="2928"/>
                <a:chOff x="1488" y="768"/>
                <a:chExt cx="2928" cy="2928"/>
              </a:xfrm>
            </p:grpSpPr>
            <p:sp>
              <p:nvSpPr>
                <p:cNvPr id="14" name="Line 4">
                  <a:extLst>
                    <a:ext uri="{FF2B5EF4-FFF2-40B4-BE49-F238E27FC236}">
                      <a16:creationId xmlns:a16="http://schemas.microsoft.com/office/drawing/2014/main" id="{86559D81-7032-4E0F-B3E6-AC269EDB89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832" y="768"/>
                  <a:ext cx="0" cy="29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Line 5">
                  <a:extLst>
                    <a:ext uri="{FF2B5EF4-FFF2-40B4-BE49-F238E27FC236}">
                      <a16:creationId xmlns:a16="http://schemas.microsoft.com/office/drawing/2014/main" id="{10A81BA6-FD20-4873-8D24-BDDD3D7ECE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2952" y="744"/>
                  <a:ext cx="0" cy="29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" name="Text Box 12">
                <a:extLst>
                  <a:ext uri="{FF2B5EF4-FFF2-40B4-BE49-F238E27FC236}">
                    <a16:creationId xmlns:a16="http://schemas.microsoft.com/office/drawing/2014/main" id="{52AFA544-7415-4E12-9E3A-AB76996378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0" y="2198"/>
                <a:ext cx="18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i="1"/>
                  <a:t>x</a:t>
                </a:r>
              </a:p>
            </p:txBody>
          </p:sp>
          <p:sp>
            <p:nvSpPr>
              <p:cNvPr id="13" name="Text Box 13">
                <a:extLst>
                  <a:ext uri="{FF2B5EF4-FFF2-40B4-BE49-F238E27FC236}">
                    <a16:creationId xmlns:a16="http://schemas.microsoft.com/office/drawing/2014/main" id="{85315BD3-57C9-4840-B0DA-8E985DEE221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720"/>
                <a:ext cx="18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i="1"/>
                  <a:t>y</a:t>
                </a:r>
              </a:p>
            </p:txBody>
          </p:sp>
        </p:grpSp>
      </p:grpSp>
      <p:sp>
        <p:nvSpPr>
          <p:cNvPr id="16" name="Line 14">
            <a:extLst>
              <a:ext uri="{FF2B5EF4-FFF2-40B4-BE49-F238E27FC236}">
                <a16:creationId xmlns:a16="http://schemas.microsoft.com/office/drawing/2014/main" id="{63D6F6D8-FA6F-49D5-AE33-B3329C8C9B1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627" y="2738297"/>
            <a:ext cx="609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5">
            <a:extLst>
              <a:ext uri="{FF2B5EF4-FFF2-40B4-BE49-F238E27FC236}">
                <a16:creationId xmlns:a16="http://schemas.microsoft.com/office/drawing/2014/main" id="{88C45ECB-EB68-4B6F-9894-8C11686D2BE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5827" y="3424097"/>
            <a:ext cx="45720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4843ED26-9E2B-4DDC-9852-8D6328B2A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6227" y="2662097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Oval 17">
            <a:extLst>
              <a:ext uri="{FF2B5EF4-FFF2-40B4-BE49-F238E27FC236}">
                <a16:creationId xmlns:a16="http://schemas.microsoft.com/office/drawing/2014/main" id="{8CBC4A7A-13B3-4AD2-AB49-1E4EA54BC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227" y="3576497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0" name="Object 23">
            <a:extLst>
              <a:ext uri="{FF2B5EF4-FFF2-40B4-BE49-F238E27FC236}">
                <a16:creationId xmlns:a16="http://schemas.microsoft.com/office/drawing/2014/main" id="{0E22E948-9856-4B41-B2C3-8BE1DC15D2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811682"/>
              </p:ext>
            </p:extLst>
          </p:nvPr>
        </p:nvGraphicFramePr>
        <p:xfrm>
          <a:off x="1761094" y="244390"/>
          <a:ext cx="6351443" cy="9943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755800" imgH="431640" progId="Equation.DSMT4">
                  <p:embed/>
                </p:oleObj>
              </mc:Choice>
              <mc:Fallback>
                <p:oleObj name="Equation" r:id="rId3" imgW="2755800" imgH="431640" progId="Equation.DSMT4">
                  <p:embed/>
                  <p:pic>
                    <p:nvPicPr>
                      <p:cNvPr id="13321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094" y="244390"/>
                        <a:ext cx="6351443" cy="9943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Freeform 23">
            <a:extLst>
              <a:ext uri="{FF2B5EF4-FFF2-40B4-BE49-F238E27FC236}">
                <a16:creationId xmlns:a16="http://schemas.microsoft.com/office/drawing/2014/main" id="{E772FCEA-8A48-46E7-91D6-69E1133378CE}"/>
              </a:ext>
            </a:extLst>
          </p:cNvPr>
          <p:cNvSpPr>
            <a:spLocks/>
          </p:cNvSpPr>
          <p:nvPr/>
        </p:nvSpPr>
        <p:spPr bwMode="auto">
          <a:xfrm>
            <a:off x="5209415" y="2662098"/>
            <a:ext cx="3148012" cy="2060575"/>
          </a:xfrm>
          <a:custGeom>
            <a:avLst/>
            <a:gdLst>
              <a:gd name="T0" fmla="*/ 0 w 3148313"/>
              <a:gd name="T1" fmla="*/ 1886029 h 2060294"/>
              <a:gd name="T2" fmla="*/ 578459 w 3148313"/>
              <a:gd name="T3" fmla="*/ 1422727 h 2060294"/>
              <a:gd name="T4" fmla="*/ 809843 w 3148313"/>
              <a:gd name="T5" fmla="*/ 635114 h 2060294"/>
              <a:gd name="T6" fmla="*/ 1006517 w 3148313"/>
              <a:gd name="T7" fmla="*/ 229720 h 2060294"/>
              <a:gd name="T8" fmla="*/ 1261036 w 3148313"/>
              <a:gd name="T9" fmla="*/ 55984 h 2060294"/>
              <a:gd name="T10" fmla="*/ 1735373 w 3148313"/>
              <a:gd name="T11" fmla="*/ 565616 h 2060294"/>
              <a:gd name="T12" fmla="*/ 2082449 w 3148313"/>
              <a:gd name="T13" fmla="*/ 1040503 h 2060294"/>
              <a:gd name="T14" fmla="*/ 2973273 w 3148313"/>
              <a:gd name="T15" fmla="*/ 1897614 h 2060294"/>
              <a:gd name="T16" fmla="*/ 3123670 w 3148313"/>
              <a:gd name="T17" fmla="*/ 2025021 h 206029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148313" h="2060294">
                <a:moveTo>
                  <a:pt x="0" y="1884744"/>
                </a:moveTo>
                <a:cubicBezTo>
                  <a:pt x="221848" y="1757422"/>
                  <a:pt x="443696" y="1630101"/>
                  <a:pt x="578734" y="1421757"/>
                </a:cubicBezTo>
                <a:cubicBezTo>
                  <a:pt x="713772" y="1213413"/>
                  <a:pt x="738851" y="833378"/>
                  <a:pt x="810228" y="634679"/>
                </a:cubicBezTo>
                <a:cubicBezTo>
                  <a:pt x="881605" y="435980"/>
                  <a:pt x="931762" y="326021"/>
                  <a:pt x="1006997" y="229565"/>
                </a:cubicBezTo>
                <a:cubicBezTo>
                  <a:pt x="1082232" y="133109"/>
                  <a:pt x="1140106" y="0"/>
                  <a:pt x="1261640" y="55944"/>
                </a:cubicBezTo>
                <a:cubicBezTo>
                  <a:pt x="1383174" y="111888"/>
                  <a:pt x="1599235" y="401256"/>
                  <a:pt x="1736202" y="565231"/>
                </a:cubicBezTo>
                <a:cubicBezTo>
                  <a:pt x="1873169" y="729206"/>
                  <a:pt x="1877028" y="817945"/>
                  <a:pt x="2083443" y="1039793"/>
                </a:cubicBezTo>
                <a:cubicBezTo>
                  <a:pt x="2289858" y="1261641"/>
                  <a:pt x="2801073" y="1732344"/>
                  <a:pt x="2974693" y="1896319"/>
                </a:cubicBezTo>
                <a:cubicBezTo>
                  <a:pt x="3148313" y="2060294"/>
                  <a:pt x="3136738" y="2041967"/>
                  <a:pt x="3125164" y="2023641"/>
                </a:cubicBezTo>
              </a:path>
            </a:pathLst>
          </a:custGeom>
          <a:noFill/>
          <a:ln w="412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AF8508-5A76-8D47-01CB-346A12F0E6F8}"/>
              </a:ext>
            </a:extLst>
          </p:cNvPr>
          <p:cNvSpPr txBox="1"/>
          <p:nvPr/>
        </p:nvSpPr>
        <p:spPr>
          <a:xfrm>
            <a:off x="300083" y="205645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D5F85B9-293C-20D5-C316-746615A33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358" y="1347587"/>
            <a:ext cx="105189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  <a:miter lim="800000"/>
            <a:headEnd/>
            <a:tailEnd/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solidFill>
                  <a:srgbClr val="0000CC"/>
                </a:solidFill>
                <a:latin typeface="Times New Roman" pitchFamily="64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290372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010267D7-155D-4597-97E3-E6E4B9A43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489708"/>
              </p:ext>
            </p:extLst>
          </p:nvPr>
        </p:nvGraphicFramePr>
        <p:xfrm>
          <a:off x="1905000" y="325438"/>
          <a:ext cx="8458200" cy="241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776226" imgH="1365507" progId="Photoshop.Image.7">
                  <p:embed/>
                </p:oleObj>
              </mc:Choice>
              <mc:Fallback>
                <p:oleObj name="Image" r:id="rId3" imgW="4776226" imgH="1365507" progId="Photoshop.Image.7">
                  <p:embed/>
                  <p:pic>
                    <p:nvPicPr>
                      <p:cNvPr id="2253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25438"/>
                        <a:ext cx="8458200" cy="241776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504DBB5-8413-4751-8AA7-A7A17ECB58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6645232"/>
              </p:ext>
            </p:extLst>
          </p:nvPr>
        </p:nvGraphicFramePr>
        <p:xfrm>
          <a:off x="1981200" y="3019836"/>
          <a:ext cx="8305800" cy="352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764034" imgH="2023533" progId="Photoshop.Image.7">
                  <p:embed/>
                </p:oleObj>
              </mc:Choice>
              <mc:Fallback>
                <p:oleObj name="Image" r:id="rId5" imgW="4764034" imgH="2023533" progId="Photoshop.Image.7">
                  <p:embed/>
                  <p:pic>
                    <p:nvPicPr>
                      <p:cNvPr id="3686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019836"/>
                        <a:ext cx="8305800" cy="352901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3DA070F-EB70-41F1-B885-F5D8824C15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0" y="3110410"/>
            <a:ext cx="8077200" cy="1685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4EEFE-BF4B-443C-9225-51FCD7F75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5597" y="4886822"/>
            <a:ext cx="8077200" cy="1583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1AEFC2-5633-41F6-9F2B-5FDB99CB2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310" y="771010"/>
            <a:ext cx="8223895" cy="1903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D66CB1-F82A-44BC-8FDF-A5737D789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025" y="2842421"/>
            <a:ext cx="9152150" cy="388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5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676A7160-B6AA-43D3-9C0D-249A746910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002417"/>
              </p:ext>
            </p:extLst>
          </p:nvPr>
        </p:nvGraphicFramePr>
        <p:xfrm>
          <a:off x="1480031" y="241329"/>
          <a:ext cx="9304020" cy="2659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776226" imgH="1365507" progId="Photoshop.Image.7">
                  <p:embed/>
                </p:oleObj>
              </mc:Choice>
              <mc:Fallback>
                <p:oleObj name="Image" r:id="rId3" imgW="4776226" imgH="1365507" progId="Photoshop.Image.7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CB4C700E-C67D-41AA-9D16-2DA876A3466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0031" y="241329"/>
                        <a:ext cx="9304020" cy="2659539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4B16F89-C245-0899-8142-2A40959A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629" y="3242022"/>
            <a:ext cx="5230821" cy="3503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F6119D-E9C7-82DF-E593-6268C14AB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9780" y="3946436"/>
            <a:ext cx="291148" cy="556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D62B0-FC19-4ABA-CCAC-09F0C5543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273" y="3852085"/>
            <a:ext cx="291148" cy="45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92CDC5-F7EE-7131-65B4-EDFB949EF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21877">
            <a:off x="6250638" y="3811121"/>
            <a:ext cx="231006" cy="331377"/>
          </a:xfrm>
          <a:prstGeom prst="rect">
            <a:avLst/>
          </a:prstGeom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46A653F-F01A-786C-8EBC-30913AE9F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7308478"/>
              </p:ext>
            </p:extLst>
          </p:nvPr>
        </p:nvGraphicFramePr>
        <p:xfrm>
          <a:off x="1629425" y="3064835"/>
          <a:ext cx="661193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517560" imgH="431640" progId="Equation.DSMT4">
                  <p:embed/>
                </p:oleObj>
              </mc:Choice>
              <mc:Fallback>
                <p:oleObj name="Equation" r:id="rId7" imgW="3517560" imgH="431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46A653F-F01A-786C-8EBC-30913AE9F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9425" y="3064835"/>
                        <a:ext cx="6611938" cy="81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1B86A64-9DF4-3FA2-12C4-67AB9CC35518}"/>
              </a:ext>
            </a:extLst>
          </p:cNvPr>
          <p:cNvSpPr txBox="1"/>
          <p:nvPr/>
        </p:nvSpPr>
        <p:spPr>
          <a:xfrm>
            <a:off x="203720" y="3008776"/>
            <a:ext cx="1276311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  <a:effectLst>
            <a:outerShdw blurRad="50800" dist="50800" dir="2700000" algn="tl" rotWithShape="0">
              <a:schemeClr val="accent5">
                <a:alpha val="40000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1183156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DECC4-4CC1-46E9-A25D-34E0AE80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A015C5A7-811F-4368-99C8-3993388E08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9226631"/>
              </p:ext>
            </p:extLst>
          </p:nvPr>
        </p:nvGraphicFramePr>
        <p:xfrm>
          <a:off x="1981200" y="990962"/>
          <a:ext cx="99060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06048" imgH="253780" progId="Equation.DSMT4">
                  <p:embed/>
                </p:oleObj>
              </mc:Choice>
              <mc:Fallback>
                <p:oleObj name="Equation" r:id="rId3" imgW="406048" imgH="253780" progId="Equation.DSMT4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A015C5A7-811F-4368-99C8-3993388E08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90962"/>
                        <a:ext cx="99060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>
            <a:extLst>
              <a:ext uri="{FF2B5EF4-FFF2-40B4-BE49-F238E27FC236}">
                <a16:creationId xmlns:a16="http://schemas.microsoft.com/office/drawing/2014/main" id="{E11FC077-3A9C-4F08-9622-AA6FF1D0E0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630531"/>
              </p:ext>
            </p:extLst>
          </p:nvPr>
        </p:nvGraphicFramePr>
        <p:xfrm>
          <a:off x="2351089" y="1937458"/>
          <a:ext cx="401637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4957" imgH="203024" progId="Equation.DSMT4">
                  <p:embed/>
                </p:oleObj>
              </mc:Choice>
              <mc:Fallback>
                <p:oleObj name="Equation" r:id="rId5" imgW="164957" imgH="203024" progId="Equation.DSMT4">
                  <p:embed/>
                  <p:pic>
                    <p:nvPicPr>
                      <p:cNvPr id="15" name="Object 8">
                        <a:extLst>
                          <a:ext uri="{FF2B5EF4-FFF2-40B4-BE49-F238E27FC236}">
                            <a16:creationId xmlns:a16="http://schemas.microsoft.com/office/drawing/2014/main" id="{E11FC077-3A9C-4F08-9622-AA6FF1D0E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9" y="1937458"/>
                        <a:ext cx="401637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2">
            <a:extLst>
              <a:ext uri="{FF2B5EF4-FFF2-40B4-BE49-F238E27FC236}">
                <a16:creationId xmlns:a16="http://schemas.microsoft.com/office/drawing/2014/main" id="{D33EE093-A4FE-4643-8C33-BEB8B9A463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91817"/>
              </p:ext>
            </p:extLst>
          </p:nvPr>
        </p:nvGraphicFramePr>
        <p:xfrm>
          <a:off x="2209801" y="2713745"/>
          <a:ext cx="55562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8501" imgH="393529" progId="Equation.DSMT4">
                  <p:embed/>
                </p:oleObj>
              </mc:Choice>
              <mc:Fallback>
                <p:oleObj name="Equation" r:id="rId7" imgW="228501" imgH="393529" progId="Equation.DSMT4">
                  <p:embed/>
                  <p:pic>
                    <p:nvPicPr>
                      <p:cNvPr id="17" name="Object 12">
                        <a:extLst>
                          <a:ext uri="{FF2B5EF4-FFF2-40B4-BE49-F238E27FC236}">
                            <a16:creationId xmlns:a16="http://schemas.microsoft.com/office/drawing/2014/main" id="{D33EE093-A4FE-4643-8C33-BEB8B9A463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2713745"/>
                        <a:ext cx="555625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0">
            <a:extLst>
              <a:ext uri="{FF2B5EF4-FFF2-40B4-BE49-F238E27FC236}">
                <a16:creationId xmlns:a16="http://schemas.microsoft.com/office/drawing/2014/main" id="{E874D625-BED6-445D-B33D-E08732DE27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718853"/>
              </p:ext>
            </p:extLst>
          </p:nvPr>
        </p:nvGraphicFramePr>
        <p:xfrm>
          <a:off x="2209801" y="4085345"/>
          <a:ext cx="555625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501" imgH="393529" progId="Equation.DSMT4">
                  <p:embed/>
                </p:oleObj>
              </mc:Choice>
              <mc:Fallback>
                <p:oleObj name="Equation" r:id="rId9" imgW="228501" imgH="393529" progId="Equation.DSMT4">
                  <p:embed/>
                  <p:pic>
                    <p:nvPicPr>
                      <p:cNvPr id="23" name="Object 20">
                        <a:extLst>
                          <a:ext uri="{FF2B5EF4-FFF2-40B4-BE49-F238E27FC236}">
                            <a16:creationId xmlns:a16="http://schemas.microsoft.com/office/drawing/2014/main" id="{E874D625-BED6-445D-B33D-E08732DE27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1" y="4085345"/>
                        <a:ext cx="555625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3641D32-924B-40EE-9F4D-41EABE2086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8708996"/>
              </p:ext>
            </p:extLst>
          </p:nvPr>
        </p:nvGraphicFramePr>
        <p:xfrm>
          <a:off x="1981200" y="5456945"/>
          <a:ext cx="13589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58558" imgH="393529" progId="Equation.DSMT4">
                  <p:embed/>
                </p:oleObj>
              </mc:Choice>
              <mc:Fallback>
                <p:oleObj name="Equation" r:id="rId11" imgW="558558" imgH="393529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3641D32-924B-40EE-9F4D-41EABE2086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5456945"/>
                        <a:ext cx="1358900" cy="960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ight Brace 34">
            <a:extLst>
              <a:ext uri="{FF2B5EF4-FFF2-40B4-BE49-F238E27FC236}">
                <a16:creationId xmlns:a16="http://schemas.microsoft.com/office/drawing/2014/main" id="{6BA7FADA-3039-4760-B3EA-04D2A2F086E4}"/>
              </a:ext>
            </a:extLst>
          </p:cNvPr>
          <p:cNvSpPr/>
          <p:nvPr/>
        </p:nvSpPr>
        <p:spPr>
          <a:xfrm>
            <a:off x="3040428" y="990962"/>
            <a:ext cx="401636" cy="1387509"/>
          </a:xfrm>
          <a:prstGeom prst="rightBrace">
            <a:avLst>
              <a:gd name="adj1" fmla="val 54527"/>
              <a:gd name="adj2" fmla="val 5047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AB95D190-5AD2-4DC8-9A56-D99AFF06B1B1}"/>
              </a:ext>
            </a:extLst>
          </p:cNvPr>
          <p:cNvSpPr/>
          <p:nvPr/>
        </p:nvSpPr>
        <p:spPr>
          <a:xfrm>
            <a:off x="4189731" y="2731979"/>
            <a:ext cx="401636" cy="3634445"/>
          </a:xfrm>
          <a:prstGeom prst="rightBrace">
            <a:avLst>
              <a:gd name="adj1" fmla="val 66075"/>
              <a:gd name="adj2" fmla="val 50470"/>
            </a:avLst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3649C-D104-41E7-A212-32267160C055}"/>
              </a:ext>
            </a:extLst>
          </p:cNvPr>
          <p:cNvSpPr txBox="1"/>
          <p:nvPr/>
        </p:nvSpPr>
        <p:spPr>
          <a:xfrm>
            <a:off x="210625" y="71161"/>
            <a:ext cx="4054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Used Derivative Notation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77BC9CF-D1B5-4137-89E2-5A78606D4835}"/>
              </a:ext>
            </a:extLst>
          </p:cNvPr>
          <p:cNvSpPr txBox="1"/>
          <p:nvPr/>
        </p:nvSpPr>
        <p:spPr>
          <a:xfrm>
            <a:off x="3729766" y="1457626"/>
            <a:ext cx="3469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“Optimus” Prime Notation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30C22BF-891B-4E98-BCD3-921893ADB5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26672" y="532826"/>
            <a:ext cx="1793235" cy="230377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2591487-6EC8-4276-AB9C-571A0DFFD89A}"/>
              </a:ext>
            </a:extLst>
          </p:cNvPr>
          <p:cNvSpPr txBox="1"/>
          <p:nvPr/>
        </p:nvSpPr>
        <p:spPr>
          <a:xfrm>
            <a:off x="4890320" y="4318368"/>
            <a:ext cx="2274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Leibniz Notation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02FECA0-D662-49D1-B488-1F71BE9EED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37671" y="3226354"/>
            <a:ext cx="3549096" cy="267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/>
      <p:bldP spid="38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6DECC4-4CC1-46E9-A25D-34E0AE809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19511-B092-A4ED-680A-F9897E0E7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49" y="1995321"/>
            <a:ext cx="7437765" cy="861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6CCADF-8AAB-32ED-A99E-55E534636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25" y="191568"/>
            <a:ext cx="2736510" cy="3879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9E0CF7-EF48-24BD-5DE6-3A1CA9B77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25" y="807248"/>
            <a:ext cx="10280964" cy="1066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1985B-B3AD-2444-8658-B2380FC0C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25" y="3040704"/>
            <a:ext cx="10246325" cy="6997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E812D2-AED2-61A9-1478-DD06DBA0B0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051" y="3965654"/>
            <a:ext cx="3373875" cy="10530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CC64CD-7C6D-7D1D-E4A4-A49914E0B0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25" y="5303202"/>
            <a:ext cx="8057116" cy="5819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9CB609-5ACE-DDAD-24FC-89D948B135DA}"/>
              </a:ext>
            </a:extLst>
          </p:cNvPr>
          <p:cNvSpPr txBox="1"/>
          <p:nvPr/>
        </p:nvSpPr>
        <p:spPr>
          <a:xfrm>
            <a:off x="4080680" y="5938822"/>
            <a:ext cx="311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 of Tangent Line!!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D1624A-43AA-512A-F3CF-FD05D4687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6155" y="2101860"/>
            <a:ext cx="678490" cy="556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892E3-A126-B4B7-243C-CEFF64F64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5755" y="1995321"/>
            <a:ext cx="976466" cy="8201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B33709-98F4-A189-A4F0-36439BAD47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6370" y="2002188"/>
            <a:ext cx="812858" cy="8201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06359-1FA8-02D4-FE46-2BECC11462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3377" y="1999580"/>
            <a:ext cx="1507202" cy="8201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24A42A-E672-720B-3C93-5043C06651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0579" y="1995321"/>
            <a:ext cx="1219202" cy="8201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E84D03-7E04-5851-CB5F-6C3CD100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1689" y="1981716"/>
            <a:ext cx="1422374" cy="8201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6BE99E-6052-3686-BE9E-6DBAA5E171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0658" y="4009164"/>
            <a:ext cx="2145390" cy="10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3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27505-7C98-F7AE-C7B1-32D2AB53B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0E322-A736-8426-D15A-BAF9A6525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3" name="WordArt 4">
            <a:extLst>
              <a:ext uri="{FF2B5EF4-FFF2-40B4-BE49-F238E27FC236}">
                <a16:creationId xmlns:a16="http://schemas.microsoft.com/office/drawing/2014/main" id="{400B9C3E-034E-EFBA-A961-FEB05A7577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762000"/>
            <a:ext cx="1524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Note: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734F29B-616E-9B66-15FB-8CCF2F8CB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263" y="2514600"/>
            <a:ext cx="4338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 dirty="0">
                <a:latin typeface="Times New Roman" panose="02020603050405020304" pitchFamily="18" charset="0"/>
              </a:rPr>
              <a:t>dx</a:t>
            </a:r>
            <a:r>
              <a:rPr lang="en-US" altLang="en-US" sz="2800" dirty="0">
                <a:latin typeface="Times New Roman" panose="02020603050405020304" pitchFamily="18" charset="0"/>
              </a:rPr>
              <a:t> does </a:t>
            </a:r>
            <a:r>
              <a:rPr lang="en-US" altLang="en-US" sz="2800" u="sng" dirty="0">
                <a:latin typeface="Times New Roman" panose="02020603050405020304" pitchFamily="18" charset="0"/>
              </a:rPr>
              <a:t>not</a:t>
            </a:r>
            <a:r>
              <a:rPr lang="en-US" altLang="en-US" sz="2800" dirty="0">
                <a:latin typeface="Times New Roman" panose="02020603050405020304" pitchFamily="18" charset="0"/>
              </a:rPr>
              <a:t> mean </a:t>
            </a:r>
            <a:r>
              <a:rPr lang="en-US" altLang="en-US" i="1" dirty="0">
                <a:latin typeface="Times New Roman" panose="02020603050405020304" pitchFamily="18" charset="0"/>
              </a:rPr>
              <a:t>d</a:t>
            </a:r>
            <a:r>
              <a:rPr lang="en-US" altLang="en-US" sz="2800" dirty="0">
                <a:latin typeface="Times New Roman" panose="02020603050405020304" pitchFamily="18" charset="0"/>
              </a:rPr>
              <a:t> times </a:t>
            </a:r>
            <a:r>
              <a:rPr lang="en-US" altLang="en-US" i="1" dirty="0">
                <a:latin typeface="Times New Roman" panose="02020603050405020304" pitchFamily="18" charset="0"/>
              </a:rPr>
              <a:t>x</a:t>
            </a:r>
            <a:r>
              <a:rPr lang="en-US" altLang="en-US" sz="28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DBB1FC1E-C45D-9301-092F-9B41584C1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008" y="3962400"/>
            <a:ext cx="4338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i="1">
                <a:latin typeface="Times New Roman" panose="02020603050405020304" pitchFamily="18" charset="0"/>
              </a:rPr>
              <a:t>dy</a:t>
            </a:r>
            <a:r>
              <a:rPr lang="en-US" altLang="en-US" sz="2800">
                <a:latin typeface="Times New Roman" panose="02020603050405020304" pitchFamily="18" charset="0"/>
              </a:rPr>
              <a:t> does </a:t>
            </a:r>
            <a:r>
              <a:rPr lang="en-US" altLang="en-US" sz="2800" u="sng">
                <a:latin typeface="Times New Roman" panose="02020603050405020304" pitchFamily="18" charset="0"/>
              </a:rPr>
              <a:t>not</a:t>
            </a:r>
            <a:r>
              <a:rPr lang="en-US" altLang="en-US" sz="2800">
                <a:latin typeface="Times New Roman" panose="02020603050405020304" pitchFamily="18" charset="0"/>
              </a:rPr>
              <a:t> mean </a:t>
            </a:r>
            <a:r>
              <a:rPr lang="en-US" altLang="en-US" i="1">
                <a:latin typeface="Times New Roman" panose="02020603050405020304" pitchFamily="18" charset="0"/>
              </a:rPr>
              <a:t>d</a:t>
            </a:r>
            <a:r>
              <a:rPr lang="en-US" altLang="en-US" sz="2800">
                <a:latin typeface="Times New Roman" panose="02020603050405020304" pitchFamily="18" charset="0"/>
              </a:rPr>
              <a:t> times </a:t>
            </a:r>
            <a:r>
              <a:rPr lang="en-US" altLang="en-US" i="1">
                <a:latin typeface="Times New Roman" panose="02020603050405020304" pitchFamily="18" charset="0"/>
              </a:rPr>
              <a:t>y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0796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3" name="WordArt 4">
            <a:extLst>
              <a:ext uri="{FF2B5EF4-FFF2-40B4-BE49-F238E27FC236}">
                <a16:creationId xmlns:a16="http://schemas.microsoft.com/office/drawing/2014/main" id="{4641385F-BCA5-4701-B32D-C4E90BBEA8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762000"/>
            <a:ext cx="1524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Note:</a:t>
            </a:r>
          </a:p>
        </p:txBody>
      </p:sp>
      <p:grpSp>
        <p:nvGrpSpPr>
          <p:cNvPr id="4" name="Group 16">
            <a:extLst>
              <a:ext uri="{FF2B5EF4-FFF2-40B4-BE49-F238E27FC236}">
                <a16:creationId xmlns:a16="http://schemas.microsoft.com/office/drawing/2014/main" id="{A4DBE87C-5F3F-40EA-B86B-ECFE0CFB49B0}"/>
              </a:ext>
            </a:extLst>
          </p:cNvPr>
          <p:cNvGrpSpPr>
            <a:grpSpLocks/>
          </p:cNvGrpSpPr>
          <p:nvPr/>
        </p:nvGrpSpPr>
        <p:grpSpPr bwMode="auto">
          <a:xfrm>
            <a:off x="4114801" y="1600200"/>
            <a:ext cx="4630738" cy="1143000"/>
            <a:chOff x="1248" y="1248"/>
            <a:chExt cx="2917" cy="720"/>
          </a:xfrm>
        </p:grpSpPr>
        <p:grpSp>
          <p:nvGrpSpPr>
            <p:cNvPr id="5" name="Group 14">
              <a:extLst>
                <a:ext uri="{FF2B5EF4-FFF2-40B4-BE49-F238E27FC236}">
                  <a16:creationId xmlns:a16="http://schemas.microsoft.com/office/drawing/2014/main" id="{74B9ADD1-048A-4C21-9513-D4AC370F3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1248"/>
              <a:ext cx="2917" cy="720"/>
              <a:chOff x="1248" y="1248"/>
              <a:chExt cx="2917" cy="720"/>
            </a:xfrm>
          </p:grpSpPr>
          <p:graphicFrame>
            <p:nvGraphicFramePr>
              <p:cNvPr id="7" name="Object 6">
                <a:extLst>
                  <a:ext uri="{FF2B5EF4-FFF2-40B4-BE49-F238E27FC236}">
                    <a16:creationId xmlns:a16="http://schemas.microsoft.com/office/drawing/2014/main" id="{73052A15-C050-470C-A9DF-25486802E97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248" y="1248"/>
              <a:ext cx="419" cy="7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228501" imgH="393529" progId="Equation.DSMT4">
                      <p:embed/>
                    </p:oleObj>
                  </mc:Choice>
                  <mc:Fallback>
                    <p:oleObj name="Equation" r:id="rId3" imgW="228501" imgH="393529" progId="Equation.DSMT4">
                      <p:embed/>
                      <p:pic>
                        <p:nvPicPr>
                          <p:cNvPr id="9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48" y="1248"/>
                            <a:ext cx="419" cy="72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F7107509-8C4E-4F97-AE6A-42EC1F6C6D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28" y="1488"/>
                <a:ext cx="243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800">
                    <a:latin typeface="Times New Roman" panose="02020603050405020304" pitchFamily="18" charset="0"/>
                  </a:rPr>
                  <a:t>does </a:t>
                </a:r>
                <a:r>
                  <a:rPr lang="en-US" altLang="en-US" sz="2800" u="sng">
                    <a:latin typeface="Times New Roman" panose="02020603050405020304" pitchFamily="18" charset="0"/>
                  </a:rPr>
                  <a:t>not</a:t>
                </a:r>
                <a:r>
                  <a:rPr lang="en-US" altLang="en-US" sz="2800">
                    <a:latin typeface="Times New Roman" panose="02020603050405020304" pitchFamily="18" charset="0"/>
                  </a:rPr>
                  <a:t> mean </a:t>
                </a:r>
                <a:r>
                  <a:rPr lang="en-US" altLang="en-US" i="1">
                    <a:latin typeface="Times New Roman" panose="02020603050405020304" pitchFamily="18" charset="0"/>
                  </a:rPr>
                  <a:t>              </a:t>
                </a:r>
                <a:endParaRPr lang="en-US" altLang="en-US" sz="2800">
                  <a:latin typeface="Times New Roman" panose="02020603050405020304" pitchFamily="18" charset="0"/>
                </a:endParaRPr>
              </a:p>
            </p:txBody>
          </p:sp>
        </p:grpSp>
        <p:graphicFrame>
          <p:nvGraphicFramePr>
            <p:cNvPr id="6" name="Object 8">
              <a:extLst>
                <a:ext uri="{FF2B5EF4-FFF2-40B4-BE49-F238E27FC236}">
                  <a16:creationId xmlns:a16="http://schemas.microsoft.com/office/drawing/2014/main" id="{4B56194C-DF4F-40F1-9AE7-8DF5CB69B76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20" y="1488"/>
            <a:ext cx="768" cy="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469696" imgH="203112" progId="Equation.DSMT4">
                    <p:embed/>
                  </p:oleObj>
                </mc:Choice>
                <mc:Fallback>
                  <p:oleObj name="Equation" r:id="rId5" imgW="469696" imgH="203112" progId="Equation.DSMT4">
                    <p:embed/>
                    <p:pic>
                      <p:nvPicPr>
                        <p:cNvPr id="8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20" y="1488"/>
                          <a:ext cx="768" cy="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" name="Text Box 9">
            <a:extLst>
              <a:ext uri="{FF2B5EF4-FFF2-40B4-BE49-F238E27FC236}">
                <a16:creationId xmlns:a16="http://schemas.microsoft.com/office/drawing/2014/main" id="{D325A04F-7C36-43DF-A5F0-4F9190A60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3052763"/>
            <a:ext cx="6913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(except when it is convenient to think of it as division.)</a:t>
            </a:r>
          </a:p>
        </p:txBody>
      </p:sp>
      <p:grpSp>
        <p:nvGrpSpPr>
          <p:cNvPr id="10" name="Group 15">
            <a:extLst>
              <a:ext uri="{FF2B5EF4-FFF2-40B4-BE49-F238E27FC236}">
                <a16:creationId xmlns:a16="http://schemas.microsoft.com/office/drawing/2014/main" id="{C1D2EF55-1A27-4C29-A995-05339E0B7A0F}"/>
              </a:ext>
            </a:extLst>
          </p:cNvPr>
          <p:cNvGrpSpPr>
            <a:grpSpLocks/>
          </p:cNvGrpSpPr>
          <p:nvPr/>
        </p:nvGrpSpPr>
        <p:grpSpPr bwMode="auto">
          <a:xfrm>
            <a:off x="4191001" y="3733800"/>
            <a:ext cx="4630738" cy="1143000"/>
            <a:chOff x="1296" y="2592"/>
            <a:chExt cx="2917" cy="720"/>
          </a:xfrm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B806D86F-DFFE-42B2-9F9C-1B662CF52D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96" y="2592"/>
            <a:ext cx="419" cy="7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228501" imgH="393529" progId="Equation.DSMT4">
                    <p:embed/>
                  </p:oleObj>
                </mc:Choice>
                <mc:Fallback>
                  <p:oleObj name="Equation" r:id="rId7" imgW="228501" imgH="393529" progId="Equation.DSMT4">
                    <p:embed/>
                    <p:pic>
                      <p:nvPicPr>
                        <p:cNvPr id="13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592"/>
                          <a:ext cx="419" cy="7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 Box 11">
              <a:extLst>
                <a:ext uri="{FF2B5EF4-FFF2-40B4-BE49-F238E27FC236}">
                  <a16:creationId xmlns:a16="http://schemas.microsoft.com/office/drawing/2014/main" id="{B7D64486-90D0-477F-8FB9-99FBC765C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736"/>
              <a:ext cx="243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>
                  <a:latin typeface="Times New Roman" panose="02020603050405020304" pitchFamily="18" charset="0"/>
                </a:rPr>
                <a:t>does </a:t>
              </a:r>
              <a:r>
                <a:rPr lang="en-US" altLang="en-US" sz="2800" u="sng">
                  <a:latin typeface="Times New Roman" panose="02020603050405020304" pitchFamily="18" charset="0"/>
                </a:rPr>
                <a:t>not</a:t>
              </a:r>
              <a:r>
                <a:rPr lang="en-US" altLang="en-US" sz="2800">
                  <a:latin typeface="Times New Roman" panose="02020603050405020304" pitchFamily="18" charset="0"/>
                </a:rPr>
                <a:t> mean </a:t>
              </a:r>
              <a:r>
                <a:rPr lang="en-US" altLang="en-US" i="1">
                  <a:latin typeface="Times New Roman" panose="02020603050405020304" pitchFamily="18" charset="0"/>
                </a:rPr>
                <a:t>              </a:t>
              </a:r>
              <a:endParaRPr lang="en-US" altLang="en-US" sz="2800">
                <a:latin typeface="Times New Roman" panose="02020603050405020304" pitchFamily="18" charset="0"/>
              </a:endParaRP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EA415223-292B-47DC-829C-78AC99C8634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8" y="2784"/>
            <a:ext cx="789" cy="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82400" imgH="203040" progId="Equation.DSMT4">
                    <p:embed/>
                  </p:oleObj>
                </mc:Choice>
                <mc:Fallback>
                  <p:oleObj name="Equation" r:id="rId9" imgW="482400" imgH="203040" progId="Equation.DSMT4">
                    <p:embed/>
                    <p:pic>
                      <p:nvPicPr>
                        <p:cNvPr id="15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2784"/>
                          <a:ext cx="789" cy="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Text Box 13">
            <a:extLst>
              <a:ext uri="{FF2B5EF4-FFF2-40B4-BE49-F238E27FC236}">
                <a16:creationId xmlns:a16="http://schemas.microsoft.com/office/drawing/2014/main" id="{E46CC8F1-1610-4A6D-993B-3AFBC75C3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1" y="5033963"/>
            <a:ext cx="6913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(except when it is convenient to think of it as division.)</a:t>
            </a:r>
          </a:p>
        </p:txBody>
      </p:sp>
    </p:spTree>
    <p:extLst>
      <p:ext uri="{BB962C8B-B14F-4D97-AF65-F5344CB8AC3E}">
        <p14:creationId xmlns:p14="http://schemas.microsoft.com/office/powerpoint/2010/main" val="487698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  <p:bldP spid="1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FE1189-479D-4250-B649-B4F17B1B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97971"/>
            <a:ext cx="11863809" cy="6655526"/>
          </a:xfrm>
          <a:prstGeom prst="rect">
            <a:avLst/>
          </a:prstGeom>
          <a:ln w="19050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  <p:sp>
        <p:nvSpPr>
          <p:cNvPr id="3" name="WordArt 4">
            <a:extLst>
              <a:ext uri="{FF2B5EF4-FFF2-40B4-BE49-F238E27FC236}">
                <a16:creationId xmlns:a16="http://schemas.microsoft.com/office/drawing/2014/main" id="{17E6A7AC-632E-42A9-9635-3909CAE524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38200" y="762000"/>
            <a:ext cx="15240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Note: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B3185424-C27E-49E5-A5D7-F3A524568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131" y="3823472"/>
            <a:ext cx="6227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(except when it is convenient to treat it that way.)</a:t>
            </a: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D77EFEAF-F56E-45FF-AA8F-734C04D8E4C5}"/>
              </a:ext>
            </a:extLst>
          </p:cNvPr>
          <p:cNvGrpSpPr>
            <a:grpSpLocks/>
          </p:cNvGrpSpPr>
          <p:nvPr/>
        </p:nvGrpSpPr>
        <p:grpSpPr bwMode="auto">
          <a:xfrm>
            <a:off x="2886893" y="2523309"/>
            <a:ext cx="6276975" cy="990600"/>
            <a:chOff x="864" y="1392"/>
            <a:chExt cx="3954" cy="624"/>
          </a:xfrm>
        </p:grpSpPr>
        <p:graphicFrame>
          <p:nvGraphicFramePr>
            <p:cNvPr id="6" name="Object 4">
              <a:extLst>
                <a:ext uri="{FF2B5EF4-FFF2-40B4-BE49-F238E27FC236}">
                  <a16:creationId xmlns:a16="http://schemas.microsoft.com/office/drawing/2014/main" id="{6194E7D7-45BC-4884-89DC-B667554BD1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1392"/>
            <a:ext cx="864" cy="6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558558" imgH="393529" progId="Equation.DSMT4">
                    <p:embed/>
                  </p:oleObj>
                </mc:Choice>
                <mc:Fallback>
                  <p:oleObj name="Equation" r:id="rId3" imgW="558558" imgH="393529" progId="Equation.DSMT4">
                    <p:embed/>
                    <p:pic>
                      <p:nvPicPr>
                        <p:cNvPr id="19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1392"/>
                          <a:ext cx="864" cy="6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07643A5B-388E-4AE7-B4BA-C6C0B9F90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1488"/>
              <a:ext cx="3090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latin typeface="Times New Roman" panose="02020603050405020304" pitchFamily="18" charset="0"/>
                </a:rPr>
                <a:t>does </a:t>
              </a:r>
              <a:r>
                <a:rPr lang="en-US" altLang="en-US" sz="2800" u="sng" dirty="0">
                  <a:latin typeface="Times New Roman" panose="02020603050405020304" pitchFamily="18" charset="0"/>
                </a:rPr>
                <a:t>not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 mean </a:t>
              </a:r>
              <a:r>
                <a:rPr lang="en-US" altLang="en-US" i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2800" dirty="0">
                  <a:latin typeface="Times New Roman" panose="02020603050405020304" pitchFamily="18" charset="0"/>
                </a:rPr>
                <a:t>times           </a:t>
              </a:r>
            </a:p>
          </p:txBody>
        </p:sp>
        <p:graphicFrame>
          <p:nvGraphicFramePr>
            <p:cNvPr id="8" name="Object 6">
              <a:extLst>
                <a:ext uri="{FF2B5EF4-FFF2-40B4-BE49-F238E27FC236}">
                  <a16:creationId xmlns:a16="http://schemas.microsoft.com/office/drawing/2014/main" id="{EFD6E3CF-407F-455E-825F-614C6B1A1E7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168" y="1392"/>
            <a:ext cx="302" cy="6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215713" imgH="393359" progId="Equation.DSMT4">
                    <p:embed/>
                  </p:oleObj>
                </mc:Choice>
                <mc:Fallback>
                  <p:oleObj name="Equation" r:id="rId5" imgW="215713" imgH="393359" progId="Equation.DSMT4">
                    <p:embed/>
                    <p:pic>
                      <p:nvPicPr>
                        <p:cNvPr id="21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68" y="1392"/>
                          <a:ext cx="302" cy="6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12">
              <a:extLst>
                <a:ext uri="{FF2B5EF4-FFF2-40B4-BE49-F238E27FC236}">
                  <a16:creationId xmlns:a16="http://schemas.microsoft.com/office/drawing/2014/main" id="{1F353444-B2C3-491A-8950-DA0D2CFFFCD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28" y="1458"/>
            <a:ext cx="528" cy="4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68140" imgH="253890" progId="Equation.DSMT4">
                    <p:embed/>
                  </p:oleObj>
                </mc:Choice>
                <mc:Fallback>
                  <p:oleObj name="Equation" r:id="rId7" imgW="368140" imgH="253890" progId="Equation.DSMT4">
                    <p:embed/>
                    <p:pic>
                      <p:nvPicPr>
                        <p:cNvPr id="22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458"/>
                          <a:ext cx="528" cy="41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84452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716" y="256156"/>
            <a:ext cx="9818302" cy="6312437"/>
          </a:xfrm>
          <a:prstGeom prst="rect">
            <a:avLst/>
          </a:prstGeom>
          <a:ln w="22225">
            <a:solidFill>
              <a:schemeClr val="accent5"/>
            </a:solidFill>
          </a:ln>
          <a:effectLst>
            <a:outerShdw blurRad="50800" dist="101600" dir="2700000" algn="tl" rotWithShape="0">
              <a:schemeClr val="accent5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555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</TotalTime>
  <Words>419</Words>
  <Application>Microsoft Office PowerPoint</Application>
  <PresentationFormat>Widescreen</PresentationFormat>
  <Paragraphs>88</Paragraphs>
  <Slides>32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Impact</vt:lpstr>
      <vt:lpstr>Times New Roman</vt:lpstr>
      <vt:lpstr>TimesLTStd-Italic</vt:lpstr>
      <vt:lpstr>TimesLTStd-Roman</vt:lpstr>
      <vt:lpstr>TimesNewRoman</vt:lpstr>
      <vt:lpstr>Office Theme</vt:lpstr>
      <vt:lpstr>Equation</vt:lpstr>
      <vt:lpstr>Image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Ceb56</dc:creator>
  <cp:lastModifiedBy>Bach, Gale</cp:lastModifiedBy>
  <cp:revision>76</cp:revision>
  <dcterms:created xsi:type="dcterms:W3CDTF">2015-07-22T04:07:02Z</dcterms:created>
  <dcterms:modified xsi:type="dcterms:W3CDTF">2024-07-01T18:21:51Z</dcterms:modified>
</cp:coreProperties>
</file>