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6" r:id="rId10"/>
    <p:sldId id="267" r:id="rId11"/>
    <p:sldId id="268" r:id="rId12"/>
    <p:sldId id="264" r:id="rId13"/>
    <p:sldId id="269" r:id="rId14"/>
    <p:sldId id="281" r:id="rId15"/>
    <p:sldId id="270" r:id="rId16"/>
    <p:sldId id="271" r:id="rId17"/>
    <p:sldId id="272" r:id="rId18"/>
    <p:sldId id="273" r:id="rId19"/>
    <p:sldId id="274" r:id="rId20"/>
    <p:sldId id="275" r:id="rId21"/>
    <p:sldId id="276" r:id="rId22"/>
    <p:sldId id="277" r:id="rId23"/>
    <p:sldId id="291" r:id="rId24"/>
    <p:sldId id="284" r:id="rId25"/>
    <p:sldId id="292" r:id="rId26"/>
    <p:sldId id="293" r:id="rId27"/>
    <p:sldId id="294" r:id="rId28"/>
    <p:sldId id="295" r:id="rId29"/>
    <p:sldId id="297" r:id="rId30"/>
    <p:sldId id="298" r:id="rId31"/>
    <p:sldId id="299" r:id="rId32"/>
    <p:sldId id="278" r:id="rId33"/>
    <p:sldId id="279" r:id="rId34"/>
    <p:sldId id="280"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67" autoAdjust="0"/>
    <p:restoredTop sz="94660"/>
  </p:normalViewPr>
  <p:slideViewPr>
    <p:cSldViewPr snapToGrid="0">
      <p:cViewPr varScale="1">
        <p:scale>
          <a:sx n="116" d="100"/>
          <a:sy n="116" d="100"/>
        </p:scale>
        <p:origin x="77" y="22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47CC2-F440-D56D-EAE6-1039288318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6A1327-C064-D184-A32D-036FAA50DE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7188AF-CDA8-E266-B2A5-6EAC445B5BE6}"/>
              </a:ext>
            </a:extLst>
          </p:cNvPr>
          <p:cNvSpPr>
            <a:spLocks noGrp="1"/>
          </p:cNvSpPr>
          <p:nvPr>
            <p:ph type="dt" sz="half" idx="10"/>
          </p:nvPr>
        </p:nvSpPr>
        <p:spPr/>
        <p:txBody>
          <a:bodyPr/>
          <a:lstStyle/>
          <a:p>
            <a:fld id="{F7019A0C-0B9D-43D7-BB14-713D39847F1F}" type="datetimeFigureOut">
              <a:rPr lang="en-US" smtClean="0"/>
              <a:t>6/18/2024</a:t>
            </a:fld>
            <a:endParaRPr lang="en-US"/>
          </a:p>
        </p:txBody>
      </p:sp>
      <p:sp>
        <p:nvSpPr>
          <p:cNvPr id="5" name="Footer Placeholder 4">
            <a:extLst>
              <a:ext uri="{FF2B5EF4-FFF2-40B4-BE49-F238E27FC236}">
                <a16:creationId xmlns:a16="http://schemas.microsoft.com/office/drawing/2014/main" id="{902B4D19-6877-E429-982A-4EFB14184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F21092-768E-5608-D3EB-EA55F00DB16A}"/>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835180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A8A57-3AC9-9B9C-E5B9-3B9F32960C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E9DC8F-B1EA-D6F5-D9BF-601FDC7F57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3F8CE4-B5F6-E65D-2CE6-AEB374421AFE}"/>
              </a:ext>
            </a:extLst>
          </p:cNvPr>
          <p:cNvSpPr>
            <a:spLocks noGrp="1"/>
          </p:cNvSpPr>
          <p:nvPr>
            <p:ph type="dt" sz="half" idx="10"/>
          </p:nvPr>
        </p:nvSpPr>
        <p:spPr/>
        <p:txBody>
          <a:bodyPr/>
          <a:lstStyle/>
          <a:p>
            <a:fld id="{F7019A0C-0B9D-43D7-BB14-713D39847F1F}" type="datetimeFigureOut">
              <a:rPr lang="en-US" smtClean="0"/>
              <a:t>6/18/2024</a:t>
            </a:fld>
            <a:endParaRPr lang="en-US"/>
          </a:p>
        </p:txBody>
      </p:sp>
      <p:sp>
        <p:nvSpPr>
          <p:cNvPr id="5" name="Footer Placeholder 4">
            <a:extLst>
              <a:ext uri="{FF2B5EF4-FFF2-40B4-BE49-F238E27FC236}">
                <a16:creationId xmlns:a16="http://schemas.microsoft.com/office/drawing/2014/main" id="{1893AC42-7C7A-60B1-8742-85F85FAEA1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65C360-21AF-73A2-BB24-3815A3129019}"/>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595578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B47355-F2CC-F7CD-937F-44F004F55E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667717-4458-AE3F-689B-63DD667BC0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6B7694-2E9A-FC66-7669-BF46EB745BCE}"/>
              </a:ext>
            </a:extLst>
          </p:cNvPr>
          <p:cNvSpPr>
            <a:spLocks noGrp="1"/>
          </p:cNvSpPr>
          <p:nvPr>
            <p:ph type="dt" sz="half" idx="10"/>
          </p:nvPr>
        </p:nvSpPr>
        <p:spPr/>
        <p:txBody>
          <a:bodyPr/>
          <a:lstStyle/>
          <a:p>
            <a:fld id="{F7019A0C-0B9D-43D7-BB14-713D39847F1F}" type="datetimeFigureOut">
              <a:rPr lang="en-US" smtClean="0"/>
              <a:t>6/18/2024</a:t>
            </a:fld>
            <a:endParaRPr lang="en-US"/>
          </a:p>
        </p:txBody>
      </p:sp>
      <p:sp>
        <p:nvSpPr>
          <p:cNvPr id="5" name="Footer Placeholder 4">
            <a:extLst>
              <a:ext uri="{FF2B5EF4-FFF2-40B4-BE49-F238E27FC236}">
                <a16:creationId xmlns:a16="http://schemas.microsoft.com/office/drawing/2014/main" id="{C53A9423-6ED4-B676-4E97-735BABBA89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DF50A-4222-54D4-EE3B-A01339BF0A1F}"/>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242353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FC199-4253-C00E-F326-E170F6346A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ED24D4-9308-690B-50ED-BA5DA3B735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C8217-F027-E73E-00E2-2FE1BAE87689}"/>
              </a:ext>
            </a:extLst>
          </p:cNvPr>
          <p:cNvSpPr>
            <a:spLocks noGrp="1"/>
          </p:cNvSpPr>
          <p:nvPr>
            <p:ph type="dt" sz="half" idx="10"/>
          </p:nvPr>
        </p:nvSpPr>
        <p:spPr/>
        <p:txBody>
          <a:bodyPr/>
          <a:lstStyle/>
          <a:p>
            <a:fld id="{F7019A0C-0B9D-43D7-BB14-713D39847F1F}" type="datetimeFigureOut">
              <a:rPr lang="en-US" smtClean="0"/>
              <a:t>6/18/2024</a:t>
            </a:fld>
            <a:endParaRPr lang="en-US"/>
          </a:p>
        </p:txBody>
      </p:sp>
      <p:sp>
        <p:nvSpPr>
          <p:cNvPr id="5" name="Footer Placeholder 4">
            <a:extLst>
              <a:ext uri="{FF2B5EF4-FFF2-40B4-BE49-F238E27FC236}">
                <a16:creationId xmlns:a16="http://schemas.microsoft.com/office/drawing/2014/main" id="{0FF977D3-E099-CC7A-9CDF-20B6727B83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98148D-279E-3FD7-ECE7-A8D46BACF6D7}"/>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843508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9935E-3298-0CDA-EA32-7A300B8711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A4C81F-84DB-3EFD-F029-22C6CFE8CD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75BD52-F169-8D37-949A-882EB5212758}"/>
              </a:ext>
            </a:extLst>
          </p:cNvPr>
          <p:cNvSpPr>
            <a:spLocks noGrp="1"/>
          </p:cNvSpPr>
          <p:nvPr>
            <p:ph type="dt" sz="half" idx="10"/>
          </p:nvPr>
        </p:nvSpPr>
        <p:spPr/>
        <p:txBody>
          <a:bodyPr/>
          <a:lstStyle/>
          <a:p>
            <a:fld id="{F7019A0C-0B9D-43D7-BB14-713D39847F1F}" type="datetimeFigureOut">
              <a:rPr lang="en-US" smtClean="0"/>
              <a:t>6/18/2024</a:t>
            </a:fld>
            <a:endParaRPr lang="en-US"/>
          </a:p>
        </p:txBody>
      </p:sp>
      <p:sp>
        <p:nvSpPr>
          <p:cNvPr id="5" name="Footer Placeholder 4">
            <a:extLst>
              <a:ext uri="{FF2B5EF4-FFF2-40B4-BE49-F238E27FC236}">
                <a16:creationId xmlns:a16="http://schemas.microsoft.com/office/drawing/2014/main" id="{80B5A463-48E6-A42E-24F3-9155ACBE15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98AA14-04B3-1F04-E230-E376C5F64FFB}"/>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306309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0F973-9B84-B879-C059-3CB44C51B2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56661-83E5-96B3-7ED7-326B07911C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CFD063-8441-0D49-6169-8A5B13A850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24F740-C506-0348-884C-F72983302A2A}"/>
              </a:ext>
            </a:extLst>
          </p:cNvPr>
          <p:cNvSpPr>
            <a:spLocks noGrp="1"/>
          </p:cNvSpPr>
          <p:nvPr>
            <p:ph type="dt" sz="half" idx="10"/>
          </p:nvPr>
        </p:nvSpPr>
        <p:spPr/>
        <p:txBody>
          <a:bodyPr/>
          <a:lstStyle/>
          <a:p>
            <a:fld id="{F7019A0C-0B9D-43D7-BB14-713D39847F1F}" type="datetimeFigureOut">
              <a:rPr lang="en-US" smtClean="0"/>
              <a:t>6/18/2024</a:t>
            </a:fld>
            <a:endParaRPr lang="en-US"/>
          </a:p>
        </p:txBody>
      </p:sp>
      <p:sp>
        <p:nvSpPr>
          <p:cNvPr id="6" name="Footer Placeholder 5">
            <a:extLst>
              <a:ext uri="{FF2B5EF4-FFF2-40B4-BE49-F238E27FC236}">
                <a16:creationId xmlns:a16="http://schemas.microsoft.com/office/drawing/2014/main" id="{28A54514-03A6-5E89-35D8-BC22DF217C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CF12A6-87D0-4174-D411-0013084EB7F7}"/>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709599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6ACBF-EAD2-505D-832E-83C43D8D1C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62C2C9-0590-760F-EAAE-8C45B85821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A13F71-EF4F-FBDA-A679-0BB4F09018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C5175-2BA2-BF68-68CE-01E0C8689E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5A0F8C-2B8F-9583-3BFD-3C4BA02E6D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503166-E461-D607-B4D0-BBF9B47B03D9}"/>
              </a:ext>
            </a:extLst>
          </p:cNvPr>
          <p:cNvSpPr>
            <a:spLocks noGrp="1"/>
          </p:cNvSpPr>
          <p:nvPr>
            <p:ph type="dt" sz="half" idx="10"/>
          </p:nvPr>
        </p:nvSpPr>
        <p:spPr/>
        <p:txBody>
          <a:bodyPr/>
          <a:lstStyle/>
          <a:p>
            <a:fld id="{F7019A0C-0B9D-43D7-BB14-713D39847F1F}" type="datetimeFigureOut">
              <a:rPr lang="en-US" smtClean="0"/>
              <a:t>6/18/2024</a:t>
            </a:fld>
            <a:endParaRPr lang="en-US"/>
          </a:p>
        </p:txBody>
      </p:sp>
      <p:sp>
        <p:nvSpPr>
          <p:cNvPr id="8" name="Footer Placeholder 7">
            <a:extLst>
              <a:ext uri="{FF2B5EF4-FFF2-40B4-BE49-F238E27FC236}">
                <a16:creationId xmlns:a16="http://schemas.microsoft.com/office/drawing/2014/main" id="{8D1B9316-F8F0-D87A-7102-2348A3AEFA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698C4A-CA09-5271-8D20-445865C68F3F}"/>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47140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38DE5-7082-7FB2-CEA9-78293BF5DC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0CFEF8-84FD-E82E-C6F2-FED250AD458C}"/>
              </a:ext>
            </a:extLst>
          </p:cNvPr>
          <p:cNvSpPr>
            <a:spLocks noGrp="1"/>
          </p:cNvSpPr>
          <p:nvPr>
            <p:ph type="dt" sz="half" idx="10"/>
          </p:nvPr>
        </p:nvSpPr>
        <p:spPr/>
        <p:txBody>
          <a:bodyPr/>
          <a:lstStyle/>
          <a:p>
            <a:fld id="{F7019A0C-0B9D-43D7-BB14-713D39847F1F}" type="datetimeFigureOut">
              <a:rPr lang="en-US" smtClean="0"/>
              <a:t>6/18/2024</a:t>
            </a:fld>
            <a:endParaRPr lang="en-US"/>
          </a:p>
        </p:txBody>
      </p:sp>
      <p:sp>
        <p:nvSpPr>
          <p:cNvPr id="4" name="Footer Placeholder 3">
            <a:extLst>
              <a:ext uri="{FF2B5EF4-FFF2-40B4-BE49-F238E27FC236}">
                <a16:creationId xmlns:a16="http://schemas.microsoft.com/office/drawing/2014/main" id="{4C974BB3-1A84-2BF7-1BA2-41BE802262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DF7F48-B370-8E49-B3E9-6792B5C573A8}"/>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90024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698C95-7B6D-67E3-F698-4BF246F6B9A9}"/>
              </a:ext>
            </a:extLst>
          </p:cNvPr>
          <p:cNvSpPr>
            <a:spLocks noGrp="1"/>
          </p:cNvSpPr>
          <p:nvPr>
            <p:ph type="dt" sz="half" idx="10"/>
          </p:nvPr>
        </p:nvSpPr>
        <p:spPr/>
        <p:txBody>
          <a:bodyPr/>
          <a:lstStyle/>
          <a:p>
            <a:fld id="{F7019A0C-0B9D-43D7-BB14-713D39847F1F}" type="datetimeFigureOut">
              <a:rPr lang="en-US" smtClean="0"/>
              <a:t>6/18/2024</a:t>
            </a:fld>
            <a:endParaRPr lang="en-US"/>
          </a:p>
        </p:txBody>
      </p:sp>
      <p:sp>
        <p:nvSpPr>
          <p:cNvPr id="3" name="Footer Placeholder 2">
            <a:extLst>
              <a:ext uri="{FF2B5EF4-FFF2-40B4-BE49-F238E27FC236}">
                <a16:creationId xmlns:a16="http://schemas.microsoft.com/office/drawing/2014/main" id="{D95070F4-6277-67D1-5F46-F64003A17D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EF7B71-F60A-980E-50E2-7A64CB0D6719}"/>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586881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36980-7DCD-DB89-9570-203CF937F0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114641-0931-E5C0-D851-0595A673D1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463204-2174-C22F-031B-7CE445025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E4CD27-3CAE-8DFD-4F7B-AF3E85062803}"/>
              </a:ext>
            </a:extLst>
          </p:cNvPr>
          <p:cNvSpPr>
            <a:spLocks noGrp="1"/>
          </p:cNvSpPr>
          <p:nvPr>
            <p:ph type="dt" sz="half" idx="10"/>
          </p:nvPr>
        </p:nvSpPr>
        <p:spPr/>
        <p:txBody>
          <a:bodyPr/>
          <a:lstStyle/>
          <a:p>
            <a:fld id="{F7019A0C-0B9D-43D7-BB14-713D39847F1F}" type="datetimeFigureOut">
              <a:rPr lang="en-US" smtClean="0"/>
              <a:t>6/18/2024</a:t>
            </a:fld>
            <a:endParaRPr lang="en-US"/>
          </a:p>
        </p:txBody>
      </p:sp>
      <p:sp>
        <p:nvSpPr>
          <p:cNvPr id="6" name="Footer Placeholder 5">
            <a:extLst>
              <a:ext uri="{FF2B5EF4-FFF2-40B4-BE49-F238E27FC236}">
                <a16:creationId xmlns:a16="http://schemas.microsoft.com/office/drawing/2014/main" id="{E1D7717D-ACF0-2934-F644-D537F3AE41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C670A8-3DA5-AFD9-CF9F-0660EB35BB6F}"/>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649925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71BE5-C308-02D3-FF8C-D70E9C733B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865733-4276-C735-6C13-6C168B6C72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34D96A-D713-6BD1-5FFC-77E42FA162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05237E-F92B-7F6B-5DB5-5D9F7CC2ED53}"/>
              </a:ext>
            </a:extLst>
          </p:cNvPr>
          <p:cNvSpPr>
            <a:spLocks noGrp="1"/>
          </p:cNvSpPr>
          <p:nvPr>
            <p:ph type="dt" sz="half" idx="10"/>
          </p:nvPr>
        </p:nvSpPr>
        <p:spPr/>
        <p:txBody>
          <a:bodyPr/>
          <a:lstStyle/>
          <a:p>
            <a:fld id="{F7019A0C-0B9D-43D7-BB14-713D39847F1F}" type="datetimeFigureOut">
              <a:rPr lang="en-US" smtClean="0"/>
              <a:t>6/18/2024</a:t>
            </a:fld>
            <a:endParaRPr lang="en-US"/>
          </a:p>
        </p:txBody>
      </p:sp>
      <p:sp>
        <p:nvSpPr>
          <p:cNvPr id="6" name="Footer Placeholder 5">
            <a:extLst>
              <a:ext uri="{FF2B5EF4-FFF2-40B4-BE49-F238E27FC236}">
                <a16:creationId xmlns:a16="http://schemas.microsoft.com/office/drawing/2014/main" id="{61D8BC8D-73EA-32F1-4DC2-DEBF9F05FD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9DA5D0-0F19-A985-C23A-A733EFDD3583}"/>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2152110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DCAFCC-587A-D08B-4771-E6A08FBD5C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6276FD-E655-9A05-B107-10105ED5E9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E435B5-BB52-93C9-ECDB-307F25CE34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019A0C-0B9D-43D7-BB14-713D39847F1F}" type="datetimeFigureOut">
              <a:rPr lang="en-US" smtClean="0"/>
              <a:t>6/18/2024</a:t>
            </a:fld>
            <a:endParaRPr lang="en-US"/>
          </a:p>
        </p:txBody>
      </p:sp>
      <p:sp>
        <p:nvSpPr>
          <p:cNvPr id="5" name="Footer Placeholder 4">
            <a:extLst>
              <a:ext uri="{FF2B5EF4-FFF2-40B4-BE49-F238E27FC236}">
                <a16:creationId xmlns:a16="http://schemas.microsoft.com/office/drawing/2014/main" id="{D6CD70FA-7B3B-8288-3C20-436D64E7CE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4A3671-DDF1-9A57-2BE2-5369E09FFF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E77AD-83D3-4597-B048-EC3FB26ADEE9}" type="slidenum">
              <a:rPr lang="en-US" smtClean="0"/>
              <a:t>‹#›</a:t>
            </a:fld>
            <a:endParaRPr lang="en-US"/>
          </a:p>
        </p:txBody>
      </p:sp>
    </p:spTree>
    <p:extLst>
      <p:ext uri="{BB962C8B-B14F-4D97-AF65-F5344CB8AC3E}">
        <p14:creationId xmlns:p14="http://schemas.microsoft.com/office/powerpoint/2010/main" val="2813630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5.wmf"/><Relationship Id="rId18" Type="http://schemas.openxmlformats.org/officeDocument/2006/relationships/hyperlink" Target="https://www.desmos.com/calculator/zl6z1yjqc6" TargetMode="External"/><Relationship Id="rId3" Type="http://schemas.openxmlformats.org/officeDocument/2006/relationships/image" Target="../media/image27.png"/><Relationship Id="rId21" Type="http://schemas.openxmlformats.org/officeDocument/2006/relationships/image" Target="../media/image39.wmf"/><Relationship Id="rId7" Type="http://schemas.openxmlformats.org/officeDocument/2006/relationships/image" Target="../media/image31.png"/><Relationship Id="rId12" Type="http://schemas.openxmlformats.org/officeDocument/2006/relationships/oleObject" Target="../embeddings/oleObject2.bin"/><Relationship Id="rId17" Type="http://schemas.openxmlformats.org/officeDocument/2006/relationships/image" Target="../media/image37.wmf"/><Relationship Id="rId2" Type="http://schemas.openxmlformats.org/officeDocument/2006/relationships/image" Target="../media/image26.png"/><Relationship Id="rId16" Type="http://schemas.openxmlformats.org/officeDocument/2006/relationships/oleObject" Target="../embeddings/oleObject4.bin"/><Relationship Id="rId20" Type="http://schemas.openxmlformats.org/officeDocument/2006/relationships/oleObject" Target="../embeddings/oleObject5.bin"/><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4.wmf"/><Relationship Id="rId5" Type="http://schemas.openxmlformats.org/officeDocument/2006/relationships/image" Target="../media/image29.png"/><Relationship Id="rId15" Type="http://schemas.openxmlformats.org/officeDocument/2006/relationships/image" Target="../media/image36.wmf"/><Relationship Id="rId23" Type="http://schemas.openxmlformats.org/officeDocument/2006/relationships/image" Target="../media/image40.wmf"/><Relationship Id="rId10" Type="http://schemas.openxmlformats.org/officeDocument/2006/relationships/oleObject" Target="../embeddings/oleObject1.bin"/><Relationship Id="rId19" Type="http://schemas.openxmlformats.org/officeDocument/2006/relationships/image" Target="../media/image38.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oleObject" Target="../embeddings/oleObject3.bin"/><Relationship Id="rId22"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oleObject" Target="../embeddings/oleObject7.bin"/><Relationship Id="rId18" Type="http://schemas.openxmlformats.org/officeDocument/2006/relationships/oleObject" Target="../embeddings/oleObject9.bin"/><Relationship Id="rId3" Type="http://schemas.openxmlformats.org/officeDocument/2006/relationships/image" Target="../media/image27.pn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49.wmf"/><Relationship Id="rId2" Type="http://schemas.openxmlformats.org/officeDocument/2006/relationships/image" Target="../media/image26.png"/><Relationship Id="rId16" Type="http://schemas.openxmlformats.org/officeDocument/2006/relationships/oleObject" Target="../embeddings/oleObject8.bin"/><Relationship Id="rId1" Type="http://schemas.openxmlformats.org/officeDocument/2006/relationships/slideLayout" Target="../slideLayouts/slideLayout1.xml"/><Relationship Id="rId6" Type="http://schemas.openxmlformats.org/officeDocument/2006/relationships/image" Target="../media/image35.wmf"/><Relationship Id="rId11" Type="http://schemas.openxmlformats.org/officeDocument/2006/relationships/image" Target="../media/image45.png"/><Relationship Id="rId5" Type="http://schemas.openxmlformats.org/officeDocument/2006/relationships/oleObject" Target="../embeddings/oleObject2.bin"/><Relationship Id="rId15" Type="http://schemas.openxmlformats.org/officeDocument/2006/relationships/image" Target="../media/image48.png"/><Relationship Id="rId10" Type="http://schemas.openxmlformats.org/officeDocument/2006/relationships/image" Target="../media/image44.png"/><Relationship Id="rId19" Type="http://schemas.openxmlformats.org/officeDocument/2006/relationships/image" Target="../media/image50.wmf"/><Relationship Id="rId4" Type="http://schemas.openxmlformats.org/officeDocument/2006/relationships/image" Target="../media/image28.png"/><Relationship Id="rId9" Type="http://schemas.openxmlformats.org/officeDocument/2006/relationships/image" Target="../media/image43.png"/><Relationship Id="rId14" Type="http://schemas.openxmlformats.org/officeDocument/2006/relationships/image" Target="../media/image47.wmf"/></Relationships>
</file>

<file path=ppt/slides/_rels/slide13.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27.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image" Target="../media/image26.png"/><Relationship Id="rId16" Type="http://schemas.openxmlformats.org/officeDocument/2006/relationships/image" Target="../media/image59.wmf"/><Relationship Id="rId1" Type="http://schemas.openxmlformats.org/officeDocument/2006/relationships/slideLayout" Target="../slideLayouts/slideLayout1.xml"/><Relationship Id="rId6" Type="http://schemas.openxmlformats.org/officeDocument/2006/relationships/image" Target="../media/image35.wmf"/><Relationship Id="rId11" Type="http://schemas.openxmlformats.org/officeDocument/2006/relationships/image" Target="../media/image55.png"/><Relationship Id="rId5" Type="http://schemas.openxmlformats.org/officeDocument/2006/relationships/oleObject" Target="../embeddings/oleObject2.bin"/><Relationship Id="rId15" Type="http://schemas.openxmlformats.org/officeDocument/2006/relationships/oleObject" Target="../embeddings/oleObject10.bin"/><Relationship Id="rId10" Type="http://schemas.openxmlformats.org/officeDocument/2006/relationships/image" Target="../media/image54.png"/><Relationship Id="rId4" Type="http://schemas.openxmlformats.org/officeDocument/2006/relationships/image" Target="../media/image28.png"/><Relationship Id="rId9" Type="http://schemas.openxmlformats.org/officeDocument/2006/relationships/image" Target="../media/image53.png"/><Relationship Id="rId14" Type="http://schemas.openxmlformats.org/officeDocument/2006/relationships/image" Target="../media/image58.png"/></Relationships>
</file>

<file path=ppt/slides/_rels/slide1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62.wmf"/><Relationship Id="rId7" Type="http://schemas.openxmlformats.org/officeDocument/2006/relationships/image" Target="../media/image66.png"/><Relationship Id="rId2" Type="http://schemas.openxmlformats.org/officeDocument/2006/relationships/oleObject" Target="../embeddings/oleObject11.bin"/><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7.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62.wmf"/><Relationship Id="rId7" Type="http://schemas.openxmlformats.org/officeDocument/2006/relationships/image" Target="../media/image71.png"/><Relationship Id="rId2" Type="http://schemas.openxmlformats.org/officeDocument/2006/relationships/oleObject" Target="../embeddings/oleObject13.bin"/><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2.wmf"/></Relationships>
</file>

<file path=ppt/slides/_rels/slide17.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png"/><Relationship Id="rId18" Type="http://schemas.openxmlformats.org/officeDocument/2006/relationships/image" Target="../media/image89.png"/><Relationship Id="rId26" Type="http://schemas.openxmlformats.org/officeDocument/2006/relationships/image" Target="../media/image97.png"/><Relationship Id="rId3" Type="http://schemas.openxmlformats.org/officeDocument/2006/relationships/image" Target="../media/image74.png"/><Relationship Id="rId21" Type="http://schemas.openxmlformats.org/officeDocument/2006/relationships/image" Target="../media/image92.png"/><Relationship Id="rId34" Type="http://schemas.openxmlformats.org/officeDocument/2006/relationships/image" Target="../media/image105.png"/><Relationship Id="rId7" Type="http://schemas.openxmlformats.org/officeDocument/2006/relationships/image" Target="../media/image78.png"/><Relationship Id="rId12" Type="http://schemas.openxmlformats.org/officeDocument/2006/relationships/image" Target="../media/image83.png"/><Relationship Id="rId17" Type="http://schemas.openxmlformats.org/officeDocument/2006/relationships/image" Target="../media/image88.png"/><Relationship Id="rId25" Type="http://schemas.openxmlformats.org/officeDocument/2006/relationships/image" Target="../media/image96.png"/><Relationship Id="rId33" Type="http://schemas.openxmlformats.org/officeDocument/2006/relationships/image" Target="../media/image104.png"/><Relationship Id="rId38" Type="http://schemas.openxmlformats.org/officeDocument/2006/relationships/image" Target="../media/image72.wmf"/><Relationship Id="rId2" Type="http://schemas.openxmlformats.org/officeDocument/2006/relationships/image" Target="../media/image73.png"/><Relationship Id="rId16" Type="http://schemas.openxmlformats.org/officeDocument/2006/relationships/image" Target="../media/image87.png"/><Relationship Id="rId20" Type="http://schemas.openxmlformats.org/officeDocument/2006/relationships/image" Target="../media/image91.png"/><Relationship Id="rId29" Type="http://schemas.openxmlformats.org/officeDocument/2006/relationships/image" Target="../media/image100.png"/><Relationship Id="rId1" Type="http://schemas.openxmlformats.org/officeDocument/2006/relationships/slideLayout" Target="../slideLayouts/slideLayout1.xml"/><Relationship Id="rId6" Type="http://schemas.openxmlformats.org/officeDocument/2006/relationships/image" Target="../media/image77.png"/><Relationship Id="rId11" Type="http://schemas.openxmlformats.org/officeDocument/2006/relationships/image" Target="../media/image82.png"/><Relationship Id="rId24" Type="http://schemas.openxmlformats.org/officeDocument/2006/relationships/image" Target="../media/image95.png"/><Relationship Id="rId32" Type="http://schemas.openxmlformats.org/officeDocument/2006/relationships/image" Target="../media/image103.png"/><Relationship Id="rId37" Type="http://schemas.openxmlformats.org/officeDocument/2006/relationships/oleObject" Target="../embeddings/oleObject15.bin"/><Relationship Id="rId5" Type="http://schemas.openxmlformats.org/officeDocument/2006/relationships/image" Target="../media/image76.png"/><Relationship Id="rId15" Type="http://schemas.openxmlformats.org/officeDocument/2006/relationships/image" Target="../media/image86.png"/><Relationship Id="rId23" Type="http://schemas.openxmlformats.org/officeDocument/2006/relationships/image" Target="../media/image94.png"/><Relationship Id="rId28" Type="http://schemas.openxmlformats.org/officeDocument/2006/relationships/image" Target="../media/image99.png"/><Relationship Id="rId36" Type="http://schemas.openxmlformats.org/officeDocument/2006/relationships/image" Target="../media/image107.png"/><Relationship Id="rId10" Type="http://schemas.openxmlformats.org/officeDocument/2006/relationships/image" Target="../media/image81.png"/><Relationship Id="rId19" Type="http://schemas.openxmlformats.org/officeDocument/2006/relationships/image" Target="../media/image90.png"/><Relationship Id="rId31" Type="http://schemas.openxmlformats.org/officeDocument/2006/relationships/image" Target="../media/image102.png"/><Relationship Id="rId4" Type="http://schemas.openxmlformats.org/officeDocument/2006/relationships/image" Target="../media/image75.png"/><Relationship Id="rId9" Type="http://schemas.openxmlformats.org/officeDocument/2006/relationships/image" Target="../media/image80.png"/><Relationship Id="rId14" Type="http://schemas.openxmlformats.org/officeDocument/2006/relationships/image" Target="../media/image85.png"/><Relationship Id="rId22" Type="http://schemas.openxmlformats.org/officeDocument/2006/relationships/image" Target="../media/image93.png"/><Relationship Id="rId27" Type="http://schemas.openxmlformats.org/officeDocument/2006/relationships/image" Target="../media/image98.png"/><Relationship Id="rId30" Type="http://schemas.openxmlformats.org/officeDocument/2006/relationships/image" Target="../media/image101.png"/><Relationship Id="rId35" Type="http://schemas.openxmlformats.org/officeDocument/2006/relationships/image" Target="../media/image106.png"/></Relationships>
</file>

<file path=ppt/slides/_rels/slide18.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17.png"/><Relationship Id="rId18" Type="http://schemas.openxmlformats.org/officeDocument/2006/relationships/image" Target="../media/image122.png"/><Relationship Id="rId26" Type="http://schemas.openxmlformats.org/officeDocument/2006/relationships/image" Target="../media/image129.wmf"/><Relationship Id="rId3" Type="http://schemas.openxmlformats.org/officeDocument/2006/relationships/image" Target="../media/image74.png"/><Relationship Id="rId21" Type="http://schemas.openxmlformats.org/officeDocument/2006/relationships/image" Target="../media/image125.png"/><Relationship Id="rId7" Type="http://schemas.openxmlformats.org/officeDocument/2006/relationships/image" Target="../media/image111.png"/><Relationship Id="rId12" Type="http://schemas.openxmlformats.org/officeDocument/2006/relationships/image" Target="../media/image116.png"/><Relationship Id="rId17" Type="http://schemas.openxmlformats.org/officeDocument/2006/relationships/image" Target="../media/image121.png"/><Relationship Id="rId25" Type="http://schemas.openxmlformats.org/officeDocument/2006/relationships/oleObject" Target="../embeddings/oleObject16.bin"/><Relationship Id="rId2" Type="http://schemas.openxmlformats.org/officeDocument/2006/relationships/image" Target="../media/image73.png"/><Relationship Id="rId16" Type="http://schemas.openxmlformats.org/officeDocument/2006/relationships/image" Target="../media/image120.png"/><Relationship Id="rId20" Type="http://schemas.openxmlformats.org/officeDocument/2006/relationships/image" Target="../media/image124.png"/><Relationship Id="rId1" Type="http://schemas.openxmlformats.org/officeDocument/2006/relationships/slideLayout" Target="../slideLayouts/slideLayout1.xml"/><Relationship Id="rId6" Type="http://schemas.openxmlformats.org/officeDocument/2006/relationships/image" Target="../media/image110.png"/><Relationship Id="rId11" Type="http://schemas.openxmlformats.org/officeDocument/2006/relationships/image" Target="../media/image115.png"/><Relationship Id="rId24" Type="http://schemas.openxmlformats.org/officeDocument/2006/relationships/image" Target="../media/image128.png"/><Relationship Id="rId5" Type="http://schemas.openxmlformats.org/officeDocument/2006/relationships/image" Target="../media/image109.png"/><Relationship Id="rId15" Type="http://schemas.openxmlformats.org/officeDocument/2006/relationships/image" Target="../media/image119.png"/><Relationship Id="rId23" Type="http://schemas.openxmlformats.org/officeDocument/2006/relationships/image" Target="../media/image127.png"/><Relationship Id="rId10" Type="http://schemas.openxmlformats.org/officeDocument/2006/relationships/image" Target="../media/image114.png"/><Relationship Id="rId19" Type="http://schemas.openxmlformats.org/officeDocument/2006/relationships/image" Target="../media/image123.png"/><Relationship Id="rId4" Type="http://schemas.openxmlformats.org/officeDocument/2006/relationships/image" Target="../media/image108.png"/><Relationship Id="rId9" Type="http://schemas.openxmlformats.org/officeDocument/2006/relationships/image" Target="../media/image113.png"/><Relationship Id="rId14" Type="http://schemas.openxmlformats.org/officeDocument/2006/relationships/image" Target="../media/image118.png"/><Relationship Id="rId22" Type="http://schemas.openxmlformats.org/officeDocument/2006/relationships/image" Target="../media/image126.png"/></Relationships>
</file>

<file path=ppt/slides/_rels/slide19.xml.rels><?xml version="1.0" encoding="UTF-8" standalone="yes"?>
<Relationships xmlns="http://schemas.openxmlformats.org/package/2006/relationships"><Relationship Id="rId8" Type="http://schemas.openxmlformats.org/officeDocument/2006/relationships/image" Target="../media/image1330.png"/><Relationship Id="rId13" Type="http://schemas.openxmlformats.org/officeDocument/2006/relationships/image" Target="../media/image138.wmf"/><Relationship Id="rId18" Type="http://schemas.openxmlformats.org/officeDocument/2006/relationships/image" Target="../media/image143.png"/><Relationship Id="rId3" Type="http://schemas.openxmlformats.org/officeDocument/2006/relationships/image" Target="../media/image131.png"/><Relationship Id="rId7" Type="http://schemas.openxmlformats.org/officeDocument/2006/relationships/image" Target="../media/image135.png"/><Relationship Id="rId12" Type="http://schemas.openxmlformats.org/officeDocument/2006/relationships/oleObject" Target="../embeddings/oleObject17.bin"/><Relationship Id="rId17" Type="http://schemas.openxmlformats.org/officeDocument/2006/relationships/image" Target="../media/image142.png"/><Relationship Id="rId2" Type="http://schemas.openxmlformats.org/officeDocument/2006/relationships/image" Target="../media/image130.png"/><Relationship Id="rId16" Type="http://schemas.openxmlformats.org/officeDocument/2006/relationships/image" Target="../media/image141.png"/><Relationship Id="rId1" Type="http://schemas.openxmlformats.org/officeDocument/2006/relationships/slideLayout" Target="../slideLayouts/slideLayout1.xml"/><Relationship Id="rId6" Type="http://schemas.openxmlformats.org/officeDocument/2006/relationships/image" Target="../media/image134.png"/><Relationship Id="rId11" Type="http://schemas.openxmlformats.org/officeDocument/2006/relationships/image" Target="../media/image137.png"/><Relationship Id="rId5" Type="http://schemas.openxmlformats.org/officeDocument/2006/relationships/image" Target="../media/image133.png"/><Relationship Id="rId15" Type="http://schemas.openxmlformats.org/officeDocument/2006/relationships/image" Target="../media/image140.png"/><Relationship Id="rId10" Type="http://schemas.openxmlformats.org/officeDocument/2006/relationships/image" Target="../media/image136.png"/><Relationship Id="rId4" Type="http://schemas.openxmlformats.org/officeDocument/2006/relationships/image" Target="../media/image132.png"/><Relationship Id="rId9" Type="http://schemas.openxmlformats.org/officeDocument/2006/relationships/image" Target="../media/image23.png"/><Relationship Id="rId14" Type="http://schemas.openxmlformats.org/officeDocument/2006/relationships/image" Target="../media/image13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48.png"/><Relationship Id="rId13" Type="http://schemas.openxmlformats.org/officeDocument/2006/relationships/image" Target="../media/image5.png"/><Relationship Id="rId3" Type="http://schemas.openxmlformats.org/officeDocument/2006/relationships/image" Target="../media/image144.wmf"/><Relationship Id="rId7" Type="http://schemas.openxmlformats.org/officeDocument/2006/relationships/image" Target="../media/image147.wmf"/><Relationship Id="rId12" Type="http://schemas.openxmlformats.org/officeDocument/2006/relationships/image" Target="../media/image150.png"/><Relationship Id="rId2" Type="http://schemas.openxmlformats.org/officeDocument/2006/relationships/oleObject" Target="../embeddings/oleObject18.bin"/><Relationship Id="rId1" Type="http://schemas.openxmlformats.org/officeDocument/2006/relationships/slideLayout" Target="../slideLayouts/slideLayout1.xml"/><Relationship Id="rId6" Type="http://schemas.openxmlformats.org/officeDocument/2006/relationships/oleObject" Target="../embeddings/oleObject19.bin"/><Relationship Id="rId11" Type="http://schemas.openxmlformats.org/officeDocument/2006/relationships/oleObject" Target="../embeddings/oleObject21.bin"/><Relationship Id="rId5" Type="http://schemas.openxmlformats.org/officeDocument/2006/relationships/image" Target="../media/image146.png"/><Relationship Id="rId15" Type="http://schemas.openxmlformats.org/officeDocument/2006/relationships/image" Target="../media/image152.png"/><Relationship Id="rId10" Type="http://schemas.openxmlformats.org/officeDocument/2006/relationships/image" Target="../media/image149.wmf"/><Relationship Id="rId4" Type="http://schemas.openxmlformats.org/officeDocument/2006/relationships/image" Target="../media/image145.png"/><Relationship Id="rId9" Type="http://schemas.openxmlformats.org/officeDocument/2006/relationships/oleObject" Target="../embeddings/oleObject20.bin"/><Relationship Id="rId14" Type="http://schemas.openxmlformats.org/officeDocument/2006/relationships/image" Target="../media/image151.png"/></Relationships>
</file>

<file path=ppt/slides/_rels/slide21.xml.rels><?xml version="1.0" encoding="UTF-8" standalone="yes"?>
<Relationships xmlns="http://schemas.openxmlformats.org/package/2006/relationships"><Relationship Id="rId8" Type="http://schemas.openxmlformats.org/officeDocument/2006/relationships/image" Target="../media/image156.png"/><Relationship Id="rId13" Type="http://schemas.openxmlformats.org/officeDocument/2006/relationships/image" Target="../media/image161.png"/><Relationship Id="rId18" Type="http://schemas.openxmlformats.org/officeDocument/2006/relationships/image" Target="../media/image166.png"/><Relationship Id="rId26" Type="http://schemas.openxmlformats.org/officeDocument/2006/relationships/image" Target="../media/image174.png"/><Relationship Id="rId39" Type="http://schemas.openxmlformats.org/officeDocument/2006/relationships/image" Target="../media/image186.png"/><Relationship Id="rId3" Type="http://schemas.openxmlformats.org/officeDocument/2006/relationships/oleObject" Target="../embeddings/oleObject22.bin"/><Relationship Id="rId21" Type="http://schemas.openxmlformats.org/officeDocument/2006/relationships/image" Target="../media/image169.png"/><Relationship Id="rId34" Type="http://schemas.openxmlformats.org/officeDocument/2006/relationships/image" Target="../media/image182.png"/><Relationship Id="rId42" Type="http://schemas.openxmlformats.org/officeDocument/2006/relationships/image" Target="../media/image188.png"/><Relationship Id="rId7" Type="http://schemas.openxmlformats.org/officeDocument/2006/relationships/image" Target="../media/image155.png"/><Relationship Id="rId12" Type="http://schemas.openxmlformats.org/officeDocument/2006/relationships/image" Target="../media/image160.png"/><Relationship Id="rId17" Type="http://schemas.openxmlformats.org/officeDocument/2006/relationships/image" Target="../media/image165.png"/><Relationship Id="rId25" Type="http://schemas.openxmlformats.org/officeDocument/2006/relationships/image" Target="../media/image173.png"/><Relationship Id="rId33" Type="http://schemas.openxmlformats.org/officeDocument/2006/relationships/image" Target="../media/image181.png"/><Relationship Id="rId38" Type="http://schemas.openxmlformats.org/officeDocument/2006/relationships/image" Target="../media/image185.png"/><Relationship Id="rId2" Type="http://schemas.openxmlformats.org/officeDocument/2006/relationships/image" Target="../media/image148.png"/><Relationship Id="rId16" Type="http://schemas.openxmlformats.org/officeDocument/2006/relationships/image" Target="../media/image164.png"/><Relationship Id="rId20" Type="http://schemas.openxmlformats.org/officeDocument/2006/relationships/image" Target="../media/image168.png"/><Relationship Id="rId29" Type="http://schemas.openxmlformats.org/officeDocument/2006/relationships/image" Target="../media/image177.png"/><Relationship Id="rId41" Type="http://schemas.openxmlformats.org/officeDocument/2006/relationships/image" Target="../media/image187.png"/><Relationship Id="rId1" Type="http://schemas.openxmlformats.org/officeDocument/2006/relationships/slideLayout" Target="../slideLayouts/slideLayout1.xml"/><Relationship Id="rId6" Type="http://schemas.openxmlformats.org/officeDocument/2006/relationships/image" Target="../media/image154.png"/><Relationship Id="rId11" Type="http://schemas.openxmlformats.org/officeDocument/2006/relationships/image" Target="../media/image159.png"/><Relationship Id="rId24" Type="http://schemas.openxmlformats.org/officeDocument/2006/relationships/image" Target="../media/image172.png"/><Relationship Id="rId32" Type="http://schemas.openxmlformats.org/officeDocument/2006/relationships/image" Target="../media/image180.png"/><Relationship Id="rId37" Type="http://schemas.openxmlformats.org/officeDocument/2006/relationships/image" Target="../media/image76.png"/><Relationship Id="rId40" Type="http://schemas.openxmlformats.org/officeDocument/2006/relationships/image" Target="../media/image81.png"/><Relationship Id="rId5" Type="http://schemas.openxmlformats.org/officeDocument/2006/relationships/image" Target="../media/image153.png"/><Relationship Id="rId15" Type="http://schemas.openxmlformats.org/officeDocument/2006/relationships/image" Target="../media/image163.png"/><Relationship Id="rId23" Type="http://schemas.openxmlformats.org/officeDocument/2006/relationships/image" Target="../media/image171.png"/><Relationship Id="rId28" Type="http://schemas.openxmlformats.org/officeDocument/2006/relationships/image" Target="../media/image176.png"/><Relationship Id="rId36" Type="http://schemas.openxmlformats.org/officeDocument/2006/relationships/image" Target="../media/image184.png"/><Relationship Id="rId10" Type="http://schemas.openxmlformats.org/officeDocument/2006/relationships/image" Target="../media/image158.png"/><Relationship Id="rId19" Type="http://schemas.openxmlformats.org/officeDocument/2006/relationships/image" Target="../media/image167.png"/><Relationship Id="rId31" Type="http://schemas.openxmlformats.org/officeDocument/2006/relationships/image" Target="../media/image179.png"/><Relationship Id="rId44" Type="http://schemas.openxmlformats.org/officeDocument/2006/relationships/image" Target="../media/image190.png"/><Relationship Id="rId4" Type="http://schemas.openxmlformats.org/officeDocument/2006/relationships/image" Target="../media/image149.wmf"/><Relationship Id="rId9" Type="http://schemas.openxmlformats.org/officeDocument/2006/relationships/image" Target="../media/image157.png"/><Relationship Id="rId14" Type="http://schemas.openxmlformats.org/officeDocument/2006/relationships/image" Target="../media/image162.png"/><Relationship Id="rId22" Type="http://schemas.openxmlformats.org/officeDocument/2006/relationships/image" Target="../media/image170.png"/><Relationship Id="rId27" Type="http://schemas.openxmlformats.org/officeDocument/2006/relationships/image" Target="../media/image175.png"/><Relationship Id="rId30" Type="http://schemas.openxmlformats.org/officeDocument/2006/relationships/image" Target="../media/image178.png"/><Relationship Id="rId35" Type="http://schemas.openxmlformats.org/officeDocument/2006/relationships/image" Target="../media/image183.png"/><Relationship Id="rId43" Type="http://schemas.openxmlformats.org/officeDocument/2006/relationships/image" Target="../media/image189.png"/></Relationships>
</file>

<file path=ppt/slides/_rels/slide22.xml.rels><?xml version="1.0" encoding="UTF-8" standalone="yes"?>
<Relationships xmlns="http://schemas.openxmlformats.org/package/2006/relationships"><Relationship Id="rId8" Type="http://schemas.openxmlformats.org/officeDocument/2006/relationships/image" Target="../media/image193.png"/><Relationship Id="rId13" Type="http://schemas.openxmlformats.org/officeDocument/2006/relationships/image" Target="../media/image197.wmf"/><Relationship Id="rId18" Type="http://schemas.openxmlformats.org/officeDocument/2006/relationships/oleObject" Target="../embeddings/oleObject27.bin"/><Relationship Id="rId3" Type="http://schemas.openxmlformats.org/officeDocument/2006/relationships/oleObject" Target="../embeddings/oleObject23.bin"/><Relationship Id="rId21" Type="http://schemas.openxmlformats.org/officeDocument/2006/relationships/image" Target="../media/image72.wmf"/><Relationship Id="rId7" Type="http://schemas.openxmlformats.org/officeDocument/2006/relationships/image" Target="../media/image192.png"/><Relationship Id="rId12" Type="http://schemas.openxmlformats.org/officeDocument/2006/relationships/oleObject" Target="../embeddings/oleObject24.bin"/><Relationship Id="rId17" Type="http://schemas.openxmlformats.org/officeDocument/2006/relationships/image" Target="../media/image199.wmf"/><Relationship Id="rId2" Type="http://schemas.openxmlformats.org/officeDocument/2006/relationships/image" Target="../media/image146.png"/><Relationship Id="rId16" Type="http://schemas.openxmlformats.org/officeDocument/2006/relationships/oleObject" Target="../embeddings/oleObject26.bin"/><Relationship Id="rId20" Type="http://schemas.openxmlformats.org/officeDocument/2006/relationships/oleObject" Target="../embeddings/oleObject28.bin"/><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96.png"/><Relationship Id="rId5" Type="http://schemas.openxmlformats.org/officeDocument/2006/relationships/image" Target="../media/image191.png"/><Relationship Id="rId15" Type="http://schemas.openxmlformats.org/officeDocument/2006/relationships/image" Target="../media/image198.wmf"/><Relationship Id="rId10" Type="http://schemas.openxmlformats.org/officeDocument/2006/relationships/image" Target="../media/image195.png"/><Relationship Id="rId19" Type="http://schemas.openxmlformats.org/officeDocument/2006/relationships/image" Target="../media/image200.wmf"/><Relationship Id="rId4" Type="http://schemas.openxmlformats.org/officeDocument/2006/relationships/image" Target="../media/image147.wmf"/><Relationship Id="rId9" Type="http://schemas.openxmlformats.org/officeDocument/2006/relationships/image" Target="../media/image194.png"/><Relationship Id="rId14" Type="http://schemas.openxmlformats.org/officeDocument/2006/relationships/oleObject" Target="../embeddings/oleObject25.bin"/></Relationships>
</file>

<file path=ppt/slides/_rels/slide23.xml.rels><?xml version="1.0" encoding="UTF-8" standalone="yes"?>
<Relationships xmlns="http://schemas.openxmlformats.org/package/2006/relationships"><Relationship Id="rId3" Type="http://schemas.openxmlformats.org/officeDocument/2006/relationships/image" Target="../media/image202.png"/><Relationship Id="rId2" Type="http://schemas.openxmlformats.org/officeDocument/2006/relationships/image" Target="../media/image201.png"/><Relationship Id="rId1" Type="http://schemas.openxmlformats.org/officeDocument/2006/relationships/slideLayout" Target="../slideLayouts/slideLayout1.xml"/><Relationship Id="rId4" Type="http://schemas.openxmlformats.org/officeDocument/2006/relationships/image" Target="../media/image203.png"/></Relationships>
</file>

<file path=ppt/slides/_rels/slide24.xml.rels><?xml version="1.0" encoding="UTF-8" standalone="yes"?>
<Relationships xmlns="http://schemas.openxmlformats.org/package/2006/relationships"><Relationship Id="rId3" Type="http://schemas.openxmlformats.org/officeDocument/2006/relationships/image" Target="../media/image205.png"/><Relationship Id="rId2" Type="http://schemas.openxmlformats.org/officeDocument/2006/relationships/image" Target="../media/image204.png"/><Relationship Id="rId1" Type="http://schemas.openxmlformats.org/officeDocument/2006/relationships/slideLayout" Target="../slideLayouts/slideLayout1.xml"/><Relationship Id="rId4" Type="http://schemas.openxmlformats.org/officeDocument/2006/relationships/image" Target="../media/image206.png"/></Relationships>
</file>

<file path=ppt/slides/_rels/slide25.xml.rels><?xml version="1.0" encoding="UTF-8" standalone="yes"?>
<Relationships xmlns="http://schemas.openxmlformats.org/package/2006/relationships"><Relationship Id="rId8" Type="http://schemas.openxmlformats.org/officeDocument/2006/relationships/image" Target="../media/image213.png"/><Relationship Id="rId3" Type="http://schemas.openxmlformats.org/officeDocument/2006/relationships/image" Target="../media/image208.png"/><Relationship Id="rId7" Type="http://schemas.openxmlformats.org/officeDocument/2006/relationships/image" Target="../media/image212.png"/><Relationship Id="rId2" Type="http://schemas.openxmlformats.org/officeDocument/2006/relationships/image" Target="../media/image207.png"/><Relationship Id="rId1" Type="http://schemas.openxmlformats.org/officeDocument/2006/relationships/slideLayout" Target="../slideLayouts/slideLayout1.xml"/><Relationship Id="rId6" Type="http://schemas.openxmlformats.org/officeDocument/2006/relationships/image" Target="../media/image211.png"/><Relationship Id="rId5" Type="http://schemas.openxmlformats.org/officeDocument/2006/relationships/image" Target="../media/image210.png"/><Relationship Id="rId4" Type="http://schemas.openxmlformats.org/officeDocument/2006/relationships/image" Target="../media/image209.png"/></Relationships>
</file>

<file path=ppt/slides/_rels/slide26.xml.rels><?xml version="1.0" encoding="UTF-8" standalone="yes"?>
<Relationships xmlns="http://schemas.openxmlformats.org/package/2006/relationships"><Relationship Id="rId8" Type="http://schemas.openxmlformats.org/officeDocument/2006/relationships/image" Target="../media/image218.wmf"/><Relationship Id="rId3" Type="http://schemas.openxmlformats.org/officeDocument/2006/relationships/image" Target="../media/image215.png"/><Relationship Id="rId7" Type="http://schemas.openxmlformats.org/officeDocument/2006/relationships/oleObject" Target="../embeddings/oleObject30.bin"/><Relationship Id="rId12" Type="http://schemas.openxmlformats.org/officeDocument/2006/relationships/image" Target="../media/image220.wmf"/><Relationship Id="rId2" Type="http://schemas.openxmlformats.org/officeDocument/2006/relationships/image" Target="../media/image214.png"/><Relationship Id="rId1" Type="http://schemas.openxmlformats.org/officeDocument/2006/relationships/slideLayout" Target="../slideLayouts/slideLayout2.xml"/><Relationship Id="rId6" Type="http://schemas.openxmlformats.org/officeDocument/2006/relationships/image" Target="../media/image217.wmf"/><Relationship Id="rId11" Type="http://schemas.openxmlformats.org/officeDocument/2006/relationships/oleObject" Target="../embeddings/oleObject32.bin"/><Relationship Id="rId5" Type="http://schemas.openxmlformats.org/officeDocument/2006/relationships/oleObject" Target="../embeddings/oleObject29.bin"/><Relationship Id="rId10" Type="http://schemas.openxmlformats.org/officeDocument/2006/relationships/image" Target="../media/image219.wmf"/><Relationship Id="rId4" Type="http://schemas.openxmlformats.org/officeDocument/2006/relationships/image" Target="../media/image216.png"/><Relationship Id="rId9" Type="http://schemas.openxmlformats.org/officeDocument/2006/relationships/oleObject" Target="../embeddings/oleObject31.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226.png"/><Relationship Id="rId3" Type="http://schemas.openxmlformats.org/officeDocument/2006/relationships/oleObject" Target="../embeddings/oleObject33.bin"/><Relationship Id="rId7" Type="http://schemas.openxmlformats.org/officeDocument/2006/relationships/image" Target="../media/image217.wmf"/><Relationship Id="rId12" Type="http://schemas.openxmlformats.org/officeDocument/2006/relationships/image" Target="../media/image225.wmf"/><Relationship Id="rId2" Type="http://schemas.openxmlformats.org/officeDocument/2006/relationships/image" Target="../media/image221.png"/><Relationship Id="rId1" Type="http://schemas.openxmlformats.org/officeDocument/2006/relationships/slideLayout" Target="../slideLayouts/slideLayout2.xml"/><Relationship Id="rId6" Type="http://schemas.openxmlformats.org/officeDocument/2006/relationships/oleObject" Target="../embeddings/oleObject34.bin"/><Relationship Id="rId11" Type="http://schemas.openxmlformats.org/officeDocument/2006/relationships/oleObject" Target="../embeddings/oleObject37.bin"/><Relationship Id="rId5" Type="http://schemas.openxmlformats.org/officeDocument/2006/relationships/image" Target="../media/image223.png"/><Relationship Id="rId10" Type="http://schemas.openxmlformats.org/officeDocument/2006/relationships/oleObject" Target="../embeddings/oleObject36.bin"/><Relationship Id="rId4" Type="http://schemas.openxmlformats.org/officeDocument/2006/relationships/image" Target="../media/image222.wmf"/><Relationship Id="rId9" Type="http://schemas.openxmlformats.org/officeDocument/2006/relationships/image" Target="../media/image224.wmf"/></Relationships>
</file>

<file path=ppt/slides/_rels/slide28.xml.rels><?xml version="1.0" encoding="UTF-8" standalone="yes"?>
<Relationships xmlns="http://schemas.openxmlformats.org/package/2006/relationships"><Relationship Id="rId8" Type="http://schemas.openxmlformats.org/officeDocument/2006/relationships/image" Target="../media/image228.wmf"/><Relationship Id="rId13" Type="http://schemas.openxmlformats.org/officeDocument/2006/relationships/oleObject" Target="../embeddings/oleObject42.bin"/><Relationship Id="rId3" Type="http://schemas.openxmlformats.org/officeDocument/2006/relationships/oleObject" Target="../embeddings/oleObject38.bin"/><Relationship Id="rId7" Type="http://schemas.openxmlformats.org/officeDocument/2006/relationships/oleObject" Target="../embeddings/oleObject39.bin"/><Relationship Id="rId12" Type="http://schemas.openxmlformats.org/officeDocument/2006/relationships/image" Target="../media/image217.wmf"/><Relationship Id="rId2" Type="http://schemas.openxmlformats.org/officeDocument/2006/relationships/image" Target="../media/image221.png"/><Relationship Id="rId1" Type="http://schemas.openxmlformats.org/officeDocument/2006/relationships/slideLayout" Target="../slideLayouts/slideLayout2.xml"/><Relationship Id="rId6" Type="http://schemas.openxmlformats.org/officeDocument/2006/relationships/image" Target="../media/image229.png"/><Relationship Id="rId11" Type="http://schemas.openxmlformats.org/officeDocument/2006/relationships/oleObject" Target="../embeddings/oleObject41.bin"/><Relationship Id="rId5" Type="http://schemas.openxmlformats.org/officeDocument/2006/relationships/image" Target="../media/image227.png"/><Relationship Id="rId10" Type="http://schemas.openxmlformats.org/officeDocument/2006/relationships/image" Target="../media/image224.wmf"/><Relationship Id="rId4" Type="http://schemas.openxmlformats.org/officeDocument/2006/relationships/image" Target="../media/image226.wmf"/><Relationship Id="rId9" Type="http://schemas.openxmlformats.org/officeDocument/2006/relationships/oleObject" Target="../embeddings/oleObject40.bin"/><Relationship Id="rId14" Type="http://schemas.openxmlformats.org/officeDocument/2006/relationships/image" Target="../media/image225.wmf"/></Relationships>
</file>

<file path=ppt/slides/_rels/slide29.xml.rels><?xml version="1.0" encoding="UTF-8" standalone="yes"?>
<Relationships xmlns="http://schemas.openxmlformats.org/package/2006/relationships"><Relationship Id="rId8" Type="http://schemas.openxmlformats.org/officeDocument/2006/relationships/image" Target="../media/image231.wmf"/><Relationship Id="rId13" Type="http://schemas.openxmlformats.org/officeDocument/2006/relationships/oleObject" Target="../embeddings/oleObject49.bin"/><Relationship Id="rId18" Type="http://schemas.openxmlformats.org/officeDocument/2006/relationships/image" Target="../media/image236.wmf"/><Relationship Id="rId26" Type="http://schemas.openxmlformats.org/officeDocument/2006/relationships/oleObject" Target="../embeddings/oleObject55.bin"/><Relationship Id="rId3" Type="http://schemas.openxmlformats.org/officeDocument/2006/relationships/image" Target="../media/image229.wmf"/><Relationship Id="rId21" Type="http://schemas.openxmlformats.org/officeDocument/2006/relationships/image" Target="../media/image238.png"/><Relationship Id="rId7" Type="http://schemas.openxmlformats.org/officeDocument/2006/relationships/oleObject" Target="../embeddings/oleObject46.bin"/><Relationship Id="rId12" Type="http://schemas.openxmlformats.org/officeDocument/2006/relationships/image" Target="../media/image233.wmf"/><Relationship Id="rId17" Type="http://schemas.openxmlformats.org/officeDocument/2006/relationships/oleObject" Target="../embeddings/oleObject51.bin"/><Relationship Id="rId25" Type="http://schemas.openxmlformats.org/officeDocument/2006/relationships/image" Target="../media/image240.wmf"/><Relationship Id="rId2" Type="http://schemas.openxmlformats.org/officeDocument/2006/relationships/oleObject" Target="../embeddings/oleObject43.bin"/><Relationship Id="rId16" Type="http://schemas.openxmlformats.org/officeDocument/2006/relationships/image" Target="../media/image235.wmf"/><Relationship Id="rId20" Type="http://schemas.openxmlformats.org/officeDocument/2006/relationships/image" Target="../media/image237.wmf"/><Relationship Id="rId29" Type="http://schemas.openxmlformats.org/officeDocument/2006/relationships/image" Target="../media/image242.wmf"/><Relationship Id="rId1" Type="http://schemas.openxmlformats.org/officeDocument/2006/relationships/slideLayout" Target="../slideLayouts/slideLayout2.xml"/><Relationship Id="rId6" Type="http://schemas.openxmlformats.org/officeDocument/2006/relationships/image" Target="../media/image230.wmf"/><Relationship Id="rId11" Type="http://schemas.openxmlformats.org/officeDocument/2006/relationships/oleObject" Target="../embeddings/oleObject48.bin"/><Relationship Id="rId24" Type="http://schemas.openxmlformats.org/officeDocument/2006/relationships/oleObject" Target="../embeddings/oleObject54.bin"/><Relationship Id="rId5" Type="http://schemas.openxmlformats.org/officeDocument/2006/relationships/oleObject" Target="../embeddings/oleObject45.bin"/><Relationship Id="rId15" Type="http://schemas.openxmlformats.org/officeDocument/2006/relationships/oleObject" Target="../embeddings/oleObject50.bin"/><Relationship Id="rId23" Type="http://schemas.openxmlformats.org/officeDocument/2006/relationships/image" Target="../media/image239.wmf"/><Relationship Id="rId28" Type="http://schemas.openxmlformats.org/officeDocument/2006/relationships/oleObject" Target="../embeddings/oleObject56.bin"/><Relationship Id="rId10" Type="http://schemas.openxmlformats.org/officeDocument/2006/relationships/image" Target="../media/image232.wmf"/><Relationship Id="rId19" Type="http://schemas.openxmlformats.org/officeDocument/2006/relationships/oleObject" Target="../embeddings/oleObject52.bin"/><Relationship Id="rId31" Type="http://schemas.openxmlformats.org/officeDocument/2006/relationships/image" Target="../media/image243.wmf"/><Relationship Id="rId4" Type="http://schemas.openxmlformats.org/officeDocument/2006/relationships/oleObject" Target="../embeddings/oleObject44.bin"/><Relationship Id="rId9" Type="http://schemas.openxmlformats.org/officeDocument/2006/relationships/oleObject" Target="../embeddings/oleObject47.bin"/><Relationship Id="rId14" Type="http://schemas.openxmlformats.org/officeDocument/2006/relationships/image" Target="../media/image234.wmf"/><Relationship Id="rId22" Type="http://schemas.openxmlformats.org/officeDocument/2006/relationships/oleObject" Target="../embeddings/oleObject53.bin"/><Relationship Id="rId27" Type="http://schemas.openxmlformats.org/officeDocument/2006/relationships/image" Target="../media/image241.wmf"/><Relationship Id="rId30" Type="http://schemas.openxmlformats.org/officeDocument/2006/relationships/oleObject" Target="../embeddings/oleObject57.bin"/></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61.bin"/><Relationship Id="rId13" Type="http://schemas.openxmlformats.org/officeDocument/2006/relationships/image" Target="../media/image248.wmf"/><Relationship Id="rId18" Type="http://schemas.openxmlformats.org/officeDocument/2006/relationships/oleObject" Target="../embeddings/oleObject66.bin"/><Relationship Id="rId26" Type="http://schemas.openxmlformats.org/officeDocument/2006/relationships/image" Target="../media/image240.wmf"/><Relationship Id="rId3" Type="http://schemas.openxmlformats.org/officeDocument/2006/relationships/image" Target="../media/image229.wmf"/><Relationship Id="rId21" Type="http://schemas.openxmlformats.org/officeDocument/2006/relationships/image" Target="../media/image251.wmf"/><Relationship Id="rId34" Type="http://schemas.openxmlformats.org/officeDocument/2006/relationships/image" Target="../media/image35.wmf"/><Relationship Id="rId7" Type="http://schemas.openxmlformats.org/officeDocument/2006/relationships/image" Target="../media/image245.wmf"/><Relationship Id="rId12" Type="http://schemas.openxmlformats.org/officeDocument/2006/relationships/oleObject" Target="../embeddings/oleObject63.bin"/><Relationship Id="rId17" Type="http://schemas.openxmlformats.org/officeDocument/2006/relationships/image" Target="../media/image235.wmf"/><Relationship Id="rId25" Type="http://schemas.openxmlformats.org/officeDocument/2006/relationships/oleObject" Target="../embeddings/oleObject69.bin"/><Relationship Id="rId33" Type="http://schemas.openxmlformats.org/officeDocument/2006/relationships/oleObject" Target="../embeddings/oleObject2.bin"/><Relationship Id="rId2" Type="http://schemas.openxmlformats.org/officeDocument/2006/relationships/oleObject" Target="../embeddings/oleObject58.bin"/><Relationship Id="rId16" Type="http://schemas.openxmlformats.org/officeDocument/2006/relationships/oleObject" Target="../embeddings/oleObject65.bin"/><Relationship Id="rId20" Type="http://schemas.openxmlformats.org/officeDocument/2006/relationships/oleObject" Target="../embeddings/oleObject67.bin"/><Relationship Id="rId29" Type="http://schemas.openxmlformats.org/officeDocument/2006/relationships/oleObject" Target="../embeddings/oleObject55.bin"/><Relationship Id="rId1" Type="http://schemas.openxmlformats.org/officeDocument/2006/relationships/slideLayout" Target="../slideLayouts/slideLayout2.xml"/><Relationship Id="rId6" Type="http://schemas.openxmlformats.org/officeDocument/2006/relationships/oleObject" Target="../embeddings/oleObject60.bin"/><Relationship Id="rId11" Type="http://schemas.openxmlformats.org/officeDocument/2006/relationships/image" Target="../media/image247.wmf"/><Relationship Id="rId24" Type="http://schemas.openxmlformats.org/officeDocument/2006/relationships/image" Target="../media/image239.wmf"/><Relationship Id="rId32" Type="http://schemas.openxmlformats.org/officeDocument/2006/relationships/image" Target="../media/image242.wmf"/><Relationship Id="rId5" Type="http://schemas.openxmlformats.org/officeDocument/2006/relationships/image" Target="../media/image244.wmf"/><Relationship Id="rId15" Type="http://schemas.openxmlformats.org/officeDocument/2006/relationships/image" Target="../media/image249.wmf"/><Relationship Id="rId23" Type="http://schemas.openxmlformats.org/officeDocument/2006/relationships/oleObject" Target="../embeddings/oleObject68.bin"/><Relationship Id="rId28" Type="http://schemas.openxmlformats.org/officeDocument/2006/relationships/image" Target="../media/image252.wmf"/><Relationship Id="rId10" Type="http://schemas.openxmlformats.org/officeDocument/2006/relationships/oleObject" Target="../embeddings/oleObject62.bin"/><Relationship Id="rId19" Type="http://schemas.openxmlformats.org/officeDocument/2006/relationships/image" Target="../media/image250.wmf"/><Relationship Id="rId31" Type="http://schemas.openxmlformats.org/officeDocument/2006/relationships/oleObject" Target="../embeddings/oleObject71.bin"/><Relationship Id="rId4" Type="http://schemas.openxmlformats.org/officeDocument/2006/relationships/oleObject" Target="../embeddings/oleObject59.bin"/><Relationship Id="rId9" Type="http://schemas.openxmlformats.org/officeDocument/2006/relationships/image" Target="../media/image246.wmf"/><Relationship Id="rId14" Type="http://schemas.openxmlformats.org/officeDocument/2006/relationships/oleObject" Target="../embeddings/oleObject64.bin"/><Relationship Id="rId22" Type="http://schemas.openxmlformats.org/officeDocument/2006/relationships/image" Target="../media/image238.png"/><Relationship Id="rId27" Type="http://schemas.openxmlformats.org/officeDocument/2006/relationships/oleObject" Target="../embeddings/oleObject70.bin"/><Relationship Id="rId30" Type="http://schemas.openxmlformats.org/officeDocument/2006/relationships/image" Target="../media/image241.wmf"/></Relationships>
</file>

<file path=ppt/slides/_rels/slide31.xml.rels><?xml version="1.0" encoding="UTF-8" standalone="yes"?>
<Relationships xmlns="http://schemas.openxmlformats.org/package/2006/relationships"><Relationship Id="rId8" Type="http://schemas.openxmlformats.org/officeDocument/2006/relationships/image" Target="../media/image255.wmf"/><Relationship Id="rId13" Type="http://schemas.openxmlformats.org/officeDocument/2006/relationships/oleObject" Target="../embeddings/oleObject76.bin"/><Relationship Id="rId18" Type="http://schemas.openxmlformats.org/officeDocument/2006/relationships/oleObject" Target="../embeddings/oleObject69.bin"/><Relationship Id="rId26" Type="http://schemas.openxmlformats.org/officeDocument/2006/relationships/oleObject" Target="../embeddings/oleObject2.bin"/><Relationship Id="rId3" Type="http://schemas.openxmlformats.org/officeDocument/2006/relationships/image" Target="../media/image229.wmf"/><Relationship Id="rId21" Type="http://schemas.openxmlformats.org/officeDocument/2006/relationships/image" Target="../media/image252.wmf"/><Relationship Id="rId7" Type="http://schemas.openxmlformats.org/officeDocument/2006/relationships/oleObject" Target="../embeddings/oleObject73.bin"/><Relationship Id="rId12" Type="http://schemas.openxmlformats.org/officeDocument/2006/relationships/image" Target="../media/image257.wmf"/><Relationship Id="rId17" Type="http://schemas.openxmlformats.org/officeDocument/2006/relationships/image" Target="../media/image239.wmf"/><Relationship Id="rId25" Type="http://schemas.openxmlformats.org/officeDocument/2006/relationships/image" Target="../media/image242.wmf"/><Relationship Id="rId2" Type="http://schemas.openxmlformats.org/officeDocument/2006/relationships/oleObject" Target="../embeddings/oleObject58.bin"/><Relationship Id="rId16" Type="http://schemas.openxmlformats.org/officeDocument/2006/relationships/oleObject" Target="../embeddings/oleObject68.bin"/><Relationship Id="rId20" Type="http://schemas.openxmlformats.org/officeDocument/2006/relationships/oleObject" Target="../embeddings/oleObject70.bin"/><Relationship Id="rId1" Type="http://schemas.openxmlformats.org/officeDocument/2006/relationships/slideLayout" Target="../slideLayouts/slideLayout2.xml"/><Relationship Id="rId6" Type="http://schemas.openxmlformats.org/officeDocument/2006/relationships/image" Target="../media/image254.wmf"/><Relationship Id="rId11" Type="http://schemas.openxmlformats.org/officeDocument/2006/relationships/oleObject" Target="../embeddings/oleObject75.bin"/><Relationship Id="rId24" Type="http://schemas.openxmlformats.org/officeDocument/2006/relationships/oleObject" Target="../embeddings/oleObject77.bin"/><Relationship Id="rId5" Type="http://schemas.openxmlformats.org/officeDocument/2006/relationships/oleObject" Target="../embeddings/oleObject72.bin"/><Relationship Id="rId15" Type="http://schemas.openxmlformats.org/officeDocument/2006/relationships/image" Target="../media/image238.png"/><Relationship Id="rId23" Type="http://schemas.openxmlformats.org/officeDocument/2006/relationships/image" Target="../media/image241.wmf"/><Relationship Id="rId28" Type="http://schemas.openxmlformats.org/officeDocument/2006/relationships/image" Target="../media/image259.png"/><Relationship Id="rId10" Type="http://schemas.openxmlformats.org/officeDocument/2006/relationships/image" Target="../media/image256.wmf"/><Relationship Id="rId19" Type="http://schemas.openxmlformats.org/officeDocument/2006/relationships/image" Target="../media/image240.wmf"/><Relationship Id="rId4" Type="http://schemas.openxmlformats.org/officeDocument/2006/relationships/image" Target="../media/image253.png"/><Relationship Id="rId9" Type="http://schemas.openxmlformats.org/officeDocument/2006/relationships/oleObject" Target="../embeddings/oleObject74.bin"/><Relationship Id="rId14" Type="http://schemas.openxmlformats.org/officeDocument/2006/relationships/image" Target="../media/image258.wmf"/><Relationship Id="rId22" Type="http://schemas.openxmlformats.org/officeDocument/2006/relationships/oleObject" Target="../embeddings/oleObject55.bin"/><Relationship Id="rId27" Type="http://schemas.openxmlformats.org/officeDocument/2006/relationships/image" Target="../media/image35.wmf"/></Relationships>
</file>

<file path=ppt/slides/_rels/slide32.xml.rels><?xml version="1.0" encoding="UTF-8" standalone="yes"?>
<Relationships xmlns="http://schemas.openxmlformats.org/package/2006/relationships"><Relationship Id="rId3" Type="http://schemas.openxmlformats.org/officeDocument/2006/relationships/image" Target="../media/image261.png"/><Relationship Id="rId2" Type="http://schemas.openxmlformats.org/officeDocument/2006/relationships/image" Target="../media/image260.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62.png"/></Relationships>
</file>

<file path=ppt/slides/_rels/slide33.xml.rels><?xml version="1.0" encoding="UTF-8" standalone="yes"?>
<Relationships xmlns="http://schemas.openxmlformats.org/package/2006/relationships"><Relationship Id="rId3" Type="http://schemas.openxmlformats.org/officeDocument/2006/relationships/image" Target="../media/image263.png"/><Relationship Id="rId2" Type="http://schemas.openxmlformats.org/officeDocument/2006/relationships/image" Target="../media/image262.png"/><Relationship Id="rId1" Type="http://schemas.openxmlformats.org/officeDocument/2006/relationships/slideLayout" Target="../slideLayouts/slideLayout1.xml"/><Relationship Id="rId4" Type="http://schemas.openxmlformats.org/officeDocument/2006/relationships/image" Target="../media/image264.png"/></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81.bin"/><Relationship Id="rId3" Type="http://schemas.openxmlformats.org/officeDocument/2006/relationships/image" Target="../media/image265.wmf"/><Relationship Id="rId7" Type="http://schemas.openxmlformats.org/officeDocument/2006/relationships/image" Target="../media/image267.wmf"/><Relationship Id="rId2" Type="http://schemas.openxmlformats.org/officeDocument/2006/relationships/oleObject" Target="../embeddings/oleObject78.bin"/><Relationship Id="rId1" Type="http://schemas.openxmlformats.org/officeDocument/2006/relationships/slideLayout" Target="../slideLayouts/slideLayout1.xml"/><Relationship Id="rId6" Type="http://schemas.openxmlformats.org/officeDocument/2006/relationships/oleObject" Target="../embeddings/oleObject80.bin"/><Relationship Id="rId5" Type="http://schemas.openxmlformats.org/officeDocument/2006/relationships/image" Target="../media/image266.wmf"/><Relationship Id="rId10" Type="http://schemas.openxmlformats.org/officeDocument/2006/relationships/image" Target="../media/image5.png"/><Relationship Id="rId4" Type="http://schemas.openxmlformats.org/officeDocument/2006/relationships/oleObject" Target="../embeddings/oleObject79.bin"/><Relationship Id="rId9" Type="http://schemas.openxmlformats.org/officeDocument/2006/relationships/image" Target="../media/image268.wmf"/></Relationships>
</file>

<file path=ppt/slides/_rels/slide35.xml.rels><?xml version="1.0" encoding="UTF-8" standalone="yes"?>
<Relationships xmlns="http://schemas.openxmlformats.org/package/2006/relationships"><Relationship Id="rId8" Type="http://schemas.openxmlformats.org/officeDocument/2006/relationships/image" Target="../media/image271.wmf"/><Relationship Id="rId13" Type="http://schemas.openxmlformats.org/officeDocument/2006/relationships/image" Target="../media/image75.png"/><Relationship Id="rId18" Type="http://schemas.openxmlformats.org/officeDocument/2006/relationships/image" Target="../media/image278.png"/><Relationship Id="rId26" Type="http://schemas.openxmlformats.org/officeDocument/2006/relationships/image" Target="../media/image285.png"/><Relationship Id="rId3" Type="http://schemas.openxmlformats.org/officeDocument/2006/relationships/image" Target="../media/image269.wmf"/><Relationship Id="rId21" Type="http://schemas.openxmlformats.org/officeDocument/2006/relationships/image" Target="../media/image281.png"/><Relationship Id="rId7" Type="http://schemas.openxmlformats.org/officeDocument/2006/relationships/oleObject" Target="../embeddings/oleObject84.bin"/><Relationship Id="rId12" Type="http://schemas.openxmlformats.org/officeDocument/2006/relationships/image" Target="../media/image273.wmf"/><Relationship Id="rId17" Type="http://schemas.openxmlformats.org/officeDocument/2006/relationships/image" Target="../media/image277.png"/><Relationship Id="rId25" Type="http://schemas.openxmlformats.org/officeDocument/2006/relationships/image" Target="../media/image284.png"/><Relationship Id="rId2" Type="http://schemas.openxmlformats.org/officeDocument/2006/relationships/oleObject" Target="../embeddings/oleObject82.bin"/><Relationship Id="rId16" Type="http://schemas.openxmlformats.org/officeDocument/2006/relationships/image" Target="../media/image276.png"/><Relationship Id="rId20" Type="http://schemas.openxmlformats.org/officeDocument/2006/relationships/image" Target="../media/image280.png"/><Relationship Id="rId29" Type="http://schemas.openxmlformats.org/officeDocument/2006/relationships/image" Target="../media/image288.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oleObject" Target="../embeddings/oleObject86.bin"/><Relationship Id="rId24" Type="http://schemas.openxmlformats.org/officeDocument/2006/relationships/image" Target="../media/image172.png"/><Relationship Id="rId32" Type="http://schemas.openxmlformats.org/officeDocument/2006/relationships/image" Target="../media/image291.png"/><Relationship Id="rId5" Type="http://schemas.openxmlformats.org/officeDocument/2006/relationships/image" Target="../media/image270.wmf"/><Relationship Id="rId15" Type="http://schemas.openxmlformats.org/officeDocument/2006/relationships/image" Target="../media/image275.png"/><Relationship Id="rId23" Type="http://schemas.openxmlformats.org/officeDocument/2006/relationships/image" Target="../media/image283.png"/><Relationship Id="rId28" Type="http://schemas.openxmlformats.org/officeDocument/2006/relationships/image" Target="../media/image287.png"/><Relationship Id="rId10" Type="http://schemas.openxmlformats.org/officeDocument/2006/relationships/image" Target="../media/image272.wmf"/><Relationship Id="rId19" Type="http://schemas.openxmlformats.org/officeDocument/2006/relationships/image" Target="../media/image279.png"/><Relationship Id="rId31" Type="http://schemas.openxmlformats.org/officeDocument/2006/relationships/image" Target="../media/image290.png"/><Relationship Id="rId4" Type="http://schemas.openxmlformats.org/officeDocument/2006/relationships/oleObject" Target="../embeddings/oleObject83.bin"/><Relationship Id="rId9" Type="http://schemas.openxmlformats.org/officeDocument/2006/relationships/oleObject" Target="../embeddings/oleObject85.bin"/><Relationship Id="rId14" Type="http://schemas.openxmlformats.org/officeDocument/2006/relationships/image" Target="../media/image274.png"/><Relationship Id="rId22" Type="http://schemas.openxmlformats.org/officeDocument/2006/relationships/image" Target="../media/image282.png"/><Relationship Id="rId27" Type="http://schemas.openxmlformats.org/officeDocument/2006/relationships/image" Target="../media/image286.png"/><Relationship Id="rId30" Type="http://schemas.openxmlformats.org/officeDocument/2006/relationships/image" Target="../media/image28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98381"/>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7" descr="Pythagoras">
            <a:extLst>
              <a:ext uri="{FF2B5EF4-FFF2-40B4-BE49-F238E27FC236}">
                <a16:creationId xmlns:a16="http://schemas.microsoft.com/office/drawing/2014/main" id="{DF62606F-44E5-EBD7-1E19-B7FF11F3F979}"/>
              </a:ext>
            </a:extLst>
          </p:cNvPr>
          <p:cNvPicPr>
            <a:picLocks noChangeAspect="1" noChangeArrowheads="1"/>
          </p:cNvPicPr>
          <p:nvPr/>
        </p:nvPicPr>
        <p:blipFill>
          <a:blip r:embed="rId2"/>
          <a:srcRect/>
          <a:stretch>
            <a:fillRect/>
          </a:stretch>
        </p:blipFill>
        <p:spPr bwMode="auto">
          <a:xfrm>
            <a:off x="4955292" y="1269920"/>
            <a:ext cx="2438400" cy="2965450"/>
          </a:xfrm>
          <a:prstGeom prst="rect">
            <a:avLst/>
          </a:prstGeom>
          <a:noFill/>
          <a:ln w="19050">
            <a:solidFill>
              <a:schemeClr val="accent1"/>
            </a:solidFill>
            <a:miter lim="800000"/>
            <a:headEnd/>
            <a:tailEnd/>
          </a:ln>
          <a:effectLst>
            <a:outerShdw blurRad="50800" dist="101600" dir="2700000" algn="tl" rotWithShape="0">
              <a:schemeClr val="accent1">
                <a:alpha val="40000"/>
              </a:schemeClr>
            </a:outerShdw>
          </a:effectLst>
        </p:spPr>
      </p:pic>
      <p:sp>
        <p:nvSpPr>
          <p:cNvPr id="3" name="Rectangle 18">
            <a:extLst>
              <a:ext uri="{FF2B5EF4-FFF2-40B4-BE49-F238E27FC236}">
                <a16:creationId xmlns:a16="http://schemas.microsoft.com/office/drawing/2014/main" id="{C67F58D0-2480-47A0-8BF8-F2E568E9D77F}"/>
              </a:ext>
            </a:extLst>
          </p:cNvPr>
          <p:cNvSpPr>
            <a:spLocks noChangeArrowheads="1"/>
          </p:cNvSpPr>
          <p:nvPr/>
        </p:nvSpPr>
        <p:spPr bwMode="auto">
          <a:xfrm>
            <a:off x="433387" y="5384968"/>
            <a:ext cx="11330059" cy="1015663"/>
          </a:xfrm>
          <a:prstGeom prst="rect">
            <a:avLst/>
          </a:prstGeom>
          <a:solidFill>
            <a:schemeClr val="bg1"/>
          </a:solidFill>
          <a:ln w="19050">
            <a:solidFill>
              <a:schemeClr val="accent1"/>
            </a:solidFill>
            <a:miter lim="800000"/>
            <a:headEnd/>
            <a:tailEnd/>
          </a:ln>
          <a:effectLst>
            <a:outerShdw blurRad="50800" dist="101600" dir="2700000" algn="tl" rotWithShape="0">
              <a:schemeClr val="accent1">
                <a:alpha val="40000"/>
              </a:schemeClr>
            </a:outerShdw>
          </a:effectLst>
        </p:spPr>
        <p:txBody>
          <a:bodyPr wrap="squar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000" b="1" dirty="0">
                <a:latin typeface="Times New Roman" panose="02020603050405020304" pitchFamily="18" charset="0"/>
              </a:rPr>
              <a:t>Pythagoras</a:t>
            </a:r>
            <a:r>
              <a:rPr lang="en-US" altLang="en-US" sz="2000" dirty="0">
                <a:latin typeface="Times New Roman" panose="02020603050405020304" pitchFamily="18" charset="0"/>
              </a:rPr>
              <a:t> was a Greek philosopher who made important developments in mathematics, astronomy, and the theory of music. The theorem now known as Pythagoras's theorem was known to the Babylonians 1000 years earlier, but he may have been the first to prove it. </a:t>
            </a:r>
          </a:p>
        </p:txBody>
      </p:sp>
      <p:sp>
        <p:nvSpPr>
          <p:cNvPr id="5" name="Rectangle 19">
            <a:extLst>
              <a:ext uri="{FF2B5EF4-FFF2-40B4-BE49-F238E27FC236}">
                <a16:creationId xmlns:a16="http://schemas.microsoft.com/office/drawing/2014/main" id="{7EE088B9-B8A7-EEFF-3310-6C6AFB8143B9}"/>
              </a:ext>
            </a:extLst>
          </p:cNvPr>
          <p:cNvSpPr>
            <a:spLocks noChangeArrowheads="1"/>
          </p:cNvSpPr>
          <p:nvPr/>
        </p:nvSpPr>
        <p:spPr bwMode="auto">
          <a:xfrm>
            <a:off x="4955292" y="4454569"/>
            <a:ext cx="2465388" cy="711200"/>
          </a:xfrm>
          <a:prstGeom prst="rect">
            <a:avLst/>
          </a:prstGeom>
          <a:solidFill>
            <a:schemeClr val="bg1"/>
          </a:solidFill>
          <a:ln w="19050">
            <a:solidFill>
              <a:schemeClr val="accent1"/>
            </a:solidFill>
            <a:miter lim="800000"/>
            <a:headEnd/>
            <a:tailEnd/>
          </a:ln>
          <a:effectLst>
            <a:outerShdw blurRad="50800" dist="101600" dir="2700000" algn="tl" rotWithShape="0">
              <a:schemeClr val="accent1">
                <a:alpha val="40000"/>
              </a:schemeClr>
            </a:outerShdw>
          </a:effec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en-US" sz="2000" b="1">
                <a:latin typeface="Times New Roman" panose="02020603050405020304" pitchFamily="18" charset="0"/>
              </a:rPr>
              <a:t>Pythagoras of Samos</a:t>
            </a:r>
          </a:p>
          <a:p>
            <a:pPr algn="ctr" eaLnBrk="1" hangingPunct="1">
              <a:spcBef>
                <a:spcPct val="0"/>
              </a:spcBef>
              <a:buFontTx/>
              <a:buNone/>
              <a:defRPr/>
            </a:pPr>
            <a:r>
              <a:rPr lang="en-US" altLang="en-US" sz="2000" b="1">
                <a:latin typeface="Times New Roman" panose="02020603050405020304" pitchFamily="18" charset="0"/>
              </a:rPr>
              <a:t>580 – 500 B.C.</a:t>
            </a:r>
          </a:p>
        </p:txBody>
      </p:sp>
      <p:pic>
        <p:nvPicPr>
          <p:cNvPr id="7" name="Picture 6">
            <a:extLst>
              <a:ext uri="{FF2B5EF4-FFF2-40B4-BE49-F238E27FC236}">
                <a16:creationId xmlns:a16="http://schemas.microsoft.com/office/drawing/2014/main" id="{DFEE2AFA-E867-8446-8F2C-6877CFAE335D}"/>
              </a:ext>
            </a:extLst>
          </p:cNvPr>
          <p:cNvPicPr>
            <a:picLocks noChangeAspect="1"/>
          </p:cNvPicPr>
          <p:nvPr/>
        </p:nvPicPr>
        <p:blipFill>
          <a:blip r:embed="rId3"/>
          <a:stretch>
            <a:fillRect/>
          </a:stretch>
        </p:blipFill>
        <p:spPr>
          <a:xfrm>
            <a:off x="641998" y="337289"/>
            <a:ext cx="8626588" cy="548688"/>
          </a:xfrm>
          <a:prstGeom prst="rect">
            <a:avLst/>
          </a:prstGeom>
          <a:ln w="19050">
            <a:solidFill>
              <a:schemeClr val="accent1"/>
            </a:solidFill>
          </a:ln>
          <a:effectLst>
            <a:outerShdw blurRad="50800" dist="101600" dir="2700000" algn="tl" rotWithShape="0">
              <a:schemeClr val="accent1">
                <a:alpha val="40000"/>
              </a:schemeClr>
            </a:outerShdw>
          </a:effectLst>
        </p:spPr>
      </p:pic>
    </p:spTree>
    <p:extLst>
      <p:ext uri="{BB962C8B-B14F-4D97-AF65-F5344CB8AC3E}">
        <p14:creationId xmlns:p14="http://schemas.microsoft.com/office/powerpoint/2010/main" val="3255997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6EDB56A-BDA3-999A-83D5-797D8CD45132}"/>
              </a:ext>
            </a:extLst>
          </p:cNvPr>
          <p:cNvSpPr txBox="1"/>
          <p:nvPr/>
        </p:nvSpPr>
        <p:spPr>
          <a:xfrm>
            <a:off x="181970" y="228363"/>
            <a:ext cx="11698652" cy="707886"/>
          </a:xfrm>
          <a:prstGeom prst="rect">
            <a:avLst/>
          </a:prstGeom>
          <a:noFill/>
        </p:spPr>
        <p:txBody>
          <a:bodyPr wrap="square">
            <a:spAutoFit/>
          </a:bodyPr>
          <a:lstStyle/>
          <a:p>
            <a:pPr algn="l"/>
            <a:r>
              <a:rPr lang="en-US" sz="2000" b="0" i="0" u="none" strike="noStrike" baseline="0" dirty="0">
                <a:latin typeface="Times New Roman" panose="02020603050405020304" pitchFamily="18" charset="0"/>
                <a:cs typeface="Times New Roman" panose="02020603050405020304" pitchFamily="18" charset="0"/>
              </a:rPr>
              <a:t>Functions that have the Direct Substitution Property are called </a:t>
            </a:r>
            <a:r>
              <a:rPr lang="en-US" sz="2000" b="0" i="1" u="none" strike="noStrike" baseline="0" dirty="0">
                <a:latin typeface="Times New Roman" panose="02020603050405020304" pitchFamily="18" charset="0"/>
                <a:cs typeface="Times New Roman" panose="02020603050405020304" pitchFamily="18" charset="0"/>
              </a:rPr>
              <a:t>continuous at a </a:t>
            </a:r>
            <a:r>
              <a:rPr lang="en-US" sz="2000" b="0" i="0" u="none" strike="noStrike" baseline="0" dirty="0">
                <a:latin typeface="Times New Roman" panose="02020603050405020304" pitchFamily="18" charset="0"/>
                <a:cs typeface="Times New Roman" panose="02020603050405020304" pitchFamily="18" charset="0"/>
              </a:rPr>
              <a:t>and will be studied in Section 2.5. However, not all limits can be evaluated initially by direct substitution, as the following examples show.</a:t>
            </a:r>
            <a:endParaRPr lang="en-US" sz="2000" dirty="0">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a16="http://schemas.microsoft.com/office/drawing/2014/main" id="{84B2599A-9C4D-94CA-11AC-2A5575A38CC2}"/>
              </a:ext>
            </a:extLst>
          </p:cNvPr>
          <p:cNvGrpSpPr/>
          <p:nvPr/>
        </p:nvGrpSpPr>
        <p:grpSpPr>
          <a:xfrm>
            <a:off x="932351" y="1394396"/>
            <a:ext cx="4224032" cy="3736769"/>
            <a:chOff x="932351" y="1394396"/>
            <a:chExt cx="4224032" cy="3736769"/>
          </a:xfrm>
        </p:grpSpPr>
        <p:pic>
          <p:nvPicPr>
            <p:cNvPr id="5" name="Picture 4">
              <a:extLst>
                <a:ext uri="{FF2B5EF4-FFF2-40B4-BE49-F238E27FC236}">
                  <a16:creationId xmlns:a16="http://schemas.microsoft.com/office/drawing/2014/main" id="{610298EA-55FA-BA89-DF32-6A6922F7F63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1583" y="1394396"/>
              <a:ext cx="4114800"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176830FB-D010-ED9C-5EC0-2BCB398668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2351" y="4730811"/>
              <a:ext cx="1587183" cy="400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B55E2F49-431C-ED6C-20FA-ECAED7457991}"/>
                </a:ext>
              </a:extLst>
            </p:cNvPr>
            <p:cNvCxnSpPr/>
            <p:nvPr/>
          </p:nvCxnSpPr>
          <p:spPr>
            <a:xfrm>
              <a:off x="1580791" y="3187496"/>
              <a:ext cx="2039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C0269D5-2DD9-713D-B267-88383E2FCF6A}"/>
                </a:ext>
              </a:extLst>
            </p:cNvPr>
            <p:cNvSpPr txBox="1"/>
            <p:nvPr/>
          </p:nvSpPr>
          <p:spPr>
            <a:xfrm>
              <a:off x="1323496" y="3003107"/>
              <a:ext cx="314764" cy="369332"/>
            </a:xfrm>
            <a:prstGeom prst="rect">
              <a:avLst/>
            </a:prstGeom>
            <a:noFill/>
          </p:spPr>
          <p:txBody>
            <a:bodyPr wrap="square">
              <a:spAutoFit/>
            </a:bodyPr>
            <a:lstStyle/>
            <a:p>
              <a:r>
                <a:rPr lang="en-US" i="1" dirty="0">
                  <a:latin typeface="Times New Roman" panose="02020603050405020304" pitchFamily="18" charset="0"/>
                  <a:cs typeface="Times New Roman" panose="02020603050405020304" pitchFamily="18" charset="0"/>
                </a:rPr>
                <a:t>L</a:t>
              </a:r>
            </a:p>
          </p:txBody>
        </p:sp>
      </p:grpSp>
      <p:grpSp>
        <p:nvGrpSpPr>
          <p:cNvPr id="15" name="Group 14">
            <a:extLst>
              <a:ext uri="{FF2B5EF4-FFF2-40B4-BE49-F238E27FC236}">
                <a16:creationId xmlns:a16="http://schemas.microsoft.com/office/drawing/2014/main" id="{90EC55C9-051C-5E3A-927E-0152032B02B0}"/>
              </a:ext>
            </a:extLst>
          </p:cNvPr>
          <p:cNvGrpSpPr/>
          <p:nvPr/>
        </p:nvGrpSpPr>
        <p:grpSpPr>
          <a:xfrm>
            <a:off x="6660042" y="1394396"/>
            <a:ext cx="4037012" cy="3189287"/>
            <a:chOff x="6660042" y="1394396"/>
            <a:chExt cx="4037012" cy="3189287"/>
          </a:xfrm>
        </p:grpSpPr>
        <p:pic>
          <p:nvPicPr>
            <p:cNvPr id="6" name="Picture 5">
              <a:extLst>
                <a:ext uri="{FF2B5EF4-FFF2-40B4-BE49-F238E27FC236}">
                  <a16:creationId xmlns:a16="http://schemas.microsoft.com/office/drawing/2014/main" id="{EAE1763F-DC60-1B8F-166A-D4548B46ABF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0042" y="1394396"/>
              <a:ext cx="4037012" cy="318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11A9FE26-605B-7A1E-78FF-75A8CC873ED8}"/>
                </a:ext>
              </a:extLst>
            </p:cNvPr>
            <p:cNvCxnSpPr/>
            <p:nvPr/>
          </p:nvCxnSpPr>
          <p:spPr>
            <a:xfrm>
              <a:off x="6994487" y="3128878"/>
              <a:ext cx="2039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1EAFAEE-5FE3-8A33-E10B-C00AE19E8123}"/>
                </a:ext>
              </a:extLst>
            </p:cNvPr>
            <p:cNvSpPr txBox="1"/>
            <p:nvPr/>
          </p:nvSpPr>
          <p:spPr>
            <a:xfrm>
              <a:off x="6724042" y="2944212"/>
              <a:ext cx="314764" cy="369332"/>
            </a:xfrm>
            <a:prstGeom prst="rect">
              <a:avLst/>
            </a:prstGeom>
            <a:noFill/>
          </p:spPr>
          <p:txBody>
            <a:bodyPr wrap="square">
              <a:spAutoFit/>
            </a:bodyPr>
            <a:lstStyle/>
            <a:p>
              <a:r>
                <a:rPr lang="en-US" i="1" dirty="0">
                  <a:latin typeface="Times New Roman" panose="02020603050405020304" pitchFamily="18" charset="0"/>
                  <a:cs typeface="Times New Roman" panose="02020603050405020304" pitchFamily="18" charset="0"/>
                </a:rPr>
                <a:t>L</a:t>
              </a:r>
            </a:p>
          </p:txBody>
        </p:sp>
      </p:grpSp>
    </p:spTree>
    <p:extLst>
      <p:ext uri="{BB962C8B-B14F-4D97-AF65-F5344CB8AC3E}">
        <p14:creationId xmlns:p14="http://schemas.microsoft.com/office/powerpoint/2010/main" val="1633453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20B0438-0EB5-E388-74FF-84C018E50CF7}"/>
              </a:ext>
            </a:extLst>
          </p:cNvPr>
          <p:cNvSpPr txBox="1"/>
          <p:nvPr/>
        </p:nvSpPr>
        <p:spPr>
          <a:xfrm>
            <a:off x="317616" y="208095"/>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3" name="Text Box 9">
            <a:extLst>
              <a:ext uri="{FF2B5EF4-FFF2-40B4-BE49-F238E27FC236}">
                <a16:creationId xmlns:a16="http://schemas.microsoft.com/office/drawing/2014/main" id="{674C584A-C0FF-F346-E3F3-63F2ED71C619}"/>
              </a:ext>
            </a:extLst>
          </p:cNvPr>
          <p:cNvSpPr txBox="1">
            <a:spLocks noChangeArrowheads="1"/>
          </p:cNvSpPr>
          <p:nvPr/>
        </p:nvSpPr>
        <p:spPr bwMode="auto">
          <a:xfrm>
            <a:off x="216617" y="1689203"/>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a:solidFill>
                  <a:srgbClr val="0000CC"/>
                </a:solidFill>
                <a:latin typeface="Times New Roman" pitchFamily="64" charset="0"/>
              </a:rPr>
              <a:t>Solution</a:t>
            </a:r>
            <a:endParaRPr lang="en-US" sz="2000" dirty="0">
              <a:solidFill>
                <a:srgbClr val="0000CC"/>
              </a:solidFill>
              <a:latin typeface="Times New Roman" pitchFamily="64" charset="0"/>
            </a:endParaRPr>
          </a:p>
        </p:txBody>
      </p:sp>
      <p:sp>
        <p:nvSpPr>
          <p:cNvPr id="6" name="TextBox 5">
            <a:extLst>
              <a:ext uri="{FF2B5EF4-FFF2-40B4-BE49-F238E27FC236}">
                <a16:creationId xmlns:a16="http://schemas.microsoft.com/office/drawing/2014/main" id="{80A2EF62-40A7-0598-FB4E-9C7991A1D361}"/>
              </a:ext>
            </a:extLst>
          </p:cNvPr>
          <p:cNvSpPr txBox="1"/>
          <p:nvPr/>
        </p:nvSpPr>
        <p:spPr>
          <a:xfrm>
            <a:off x="1719578" y="247707"/>
            <a:ext cx="9406279" cy="400110"/>
          </a:xfrm>
          <a:prstGeom prst="rect">
            <a:avLst/>
          </a:prstGeom>
          <a:noFill/>
        </p:spPr>
        <p:txBody>
          <a:bodyPr wrap="square">
            <a:spAutoFit/>
          </a:bodyPr>
          <a:lstStyle/>
          <a:p>
            <a:r>
              <a:rPr lang="en-US" sz="2000" b="0" i="0" u="none" strike="noStrike" baseline="0" dirty="0">
                <a:latin typeface="Times New Roman" panose="02020603050405020304" pitchFamily="18" charset="0"/>
                <a:cs typeface="Times New Roman" panose="02020603050405020304" pitchFamily="18" charset="0"/>
              </a:rPr>
              <a:t>Evaluate the limit, if it exists. Describe what functional behavior occurs at the limit point.</a:t>
            </a:r>
            <a:endParaRPr lang="en-US" sz="2000" dirty="0">
              <a:latin typeface="Times New Roman" panose="02020603050405020304" pitchFamily="18" charset="0"/>
              <a:cs typeface="Times New Roman" panose="02020603050405020304" pitchFamily="18" charset="0"/>
            </a:endParaRPr>
          </a:p>
        </p:txBody>
      </p:sp>
      <p:grpSp>
        <p:nvGrpSpPr>
          <p:cNvPr id="17" name="Group 16">
            <a:extLst>
              <a:ext uri="{FF2B5EF4-FFF2-40B4-BE49-F238E27FC236}">
                <a16:creationId xmlns:a16="http://schemas.microsoft.com/office/drawing/2014/main" id="{8304D62F-4941-8AEE-656F-36631A5E97E9}"/>
              </a:ext>
            </a:extLst>
          </p:cNvPr>
          <p:cNvGrpSpPr/>
          <p:nvPr/>
        </p:nvGrpSpPr>
        <p:grpSpPr>
          <a:xfrm>
            <a:off x="4056809" y="836222"/>
            <a:ext cx="2544175" cy="650627"/>
            <a:chOff x="3640619" y="1076161"/>
            <a:chExt cx="2544175" cy="650627"/>
          </a:xfrm>
        </p:grpSpPr>
        <p:pic>
          <p:nvPicPr>
            <p:cNvPr id="10" name="Picture 9">
              <a:extLst>
                <a:ext uri="{FF2B5EF4-FFF2-40B4-BE49-F238E27FC236}">
                  <a16:creationId xmlns:a16="http://schemas.microsoft.com/office/drawing/2014/main" id="{A9D50274-7D2B-F9AF-0470-331BC25F00D0}"/>
                </a:ext>
              </a:extLst>
            </p:cNvPr>
            <p:cNvPicPr>
              <a:picLocks noChangeAspect="1"/>
            </p:cNvPicPr>
            <p:nvPr/>
          </p:nvPicPr>
          <p:blipFill>
            <a:blip r:embed="rId2"/>
            <a:stretch>
              <a:fillRect/>
            </a:stretch>
          </p:blipFill>
          <p:spPr>
            <a:xfrm>
              <a:off x="4165249" y="1076161"/>
              <a:ext cx="2019545" cy="650627"/>
            </a:xfrm>
            <a:prstGeom prst="rect">
              <a:avLst/>
            </a:prstGeom>
          </p:spPr>
        </p:pic>
        <p:sp>
          <p:nvSpPr>
            <p:cNvPr id="14" name="TextBox 13">
              <a:extLst>
                <a:ext uri="{FF2B5EF4-FFF2-40B4-BE49-F238E27FC236}">
                  <a16:creationId xmlns:a16="http://schemas.microsoft.com/office/drawing/2014/main" id="{D3029F51-CAF7-669E-7810-CD9A19E5BD94}"/>
                </a:ext>
              </a:extLst>
            </p:cNvPr>
            <p:cNvSpPr txBox="1"/>
            <p:nvPr/>
          </p:nvSpPr>
          <p:spPr>
            <a:xfrm>
              <a:off x="3640619" y="1211603"/>
              <a:ext cx="557521"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(b)</a:t>
              </a:r>
              <a:endParaRPr lang="en-US" sz="2000" dirty="0"/>
            </a:p>
          </p:txBody>
        </p:sp>
      </p:grpSp>
      <p:grpSp>
        <p:nvGrpSpPr>
          <p:cNvPr id="18" name="Group 17">
            <a:extLst>
              <a:ext uri="{FF2B5EF4-FFF2-40B4-BE49-F238E27FC236}">
                <a16:creationId xmlns:a16="http://schemas.microsoft.com/office/drawing/2014/main" id="{E40CE3B3-FA45-01E3-F510-74228E8F80BB}"/>
              </a:ext>
            </a:extLst>
          </p:cNvPr>
          <p:cNvGrpSpPr/>
          <p:nvPr/>
        </p:nvGrpSpPr>
        <p:grpSpPr>
          <a:xfrm>
            <a:off x="251029" y="872237"/>
            <a:ext cx="2695338" cy="661037"/>
            <a:chOff x="137444" y="1076161"/>
            <a:chExt cx="2695338" cy="661037"/>
          </a:xfrm>
        </p:grpSpPr>
        <p:pic>
          <p:nvPicPr>
            <p:cNvPr id="8" name="Picture 7">
              <a:extLst>
                <a:ext uri="{FF2B5EF4-FFF2-40B4-BE49-F238E27FC236}">
                  <a16:creationId xmlns:a16="http://schemas.microsoft.com/office/drawing/2014/main" id="{4A7FB4C6-4BF1-3007-4F08-92E620F811A8}"/>
                </a:ext>
              </a:extLst>
            </p:cNvPr>
            <p:cNvPicPr>
              <a:picLocks noChangeAspect="1"/>
            </p:cNvPicPr>
            <p:nvPr/>
          </p:nvPicPr>
          <p:blipFill>
            <a:blip r:embed="rId3"/>
            <a:stretch>
              <a:fillRect/>
            </a:stretch>
          </p:blipFill>
          <p:spPr>
            <a:xfrm>
              <a:off x="563396" y="1076161"/>
              <a:ext cx="2269386" cy="661037"/>
            </a:xfrm>
            <a:prstGeom prst="rect">
              <a:avLst/>
            </a:prstGeom>
          </p:spPr>
        </p:pic>
        <p:sp>
          <p:nvSpPr>
            <p:cNvPr id="15" name="TextBox 14">
              <a:extLst>
                <a:ext uri="{FF2B5EF4-FFF2-40B4-BE49-F238E27FC236}">
                  <a16:creationId xmlns:a16="http://schemas.microsoft.com/office/drawing/2014/main" id="{7214C9B2-7931-7FB3-D43A-7263EB9C78C8}"/>
                </a:ext>
              </a:extLst>
            </p:cNvPr>
            <p:cNvSpPr txBox="1"/>
            <p:nvPr/>
          </p:nvSpPr>
          <p:spPr>
            <a:xfrm>
              <a:off x="137444" y="1275682"/>
              <a:ext cx="474352"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(a)</a:t>
              </a:r>
              <a:endParaRPr lang="en-US" sz="2000" dirty="0"/>
            </a:p>
          </p:txBody>
        </p:sp>
      </p:grpSp>
      <p:grpSp>
        <p:nvGrpSpPr>
          <p:cNvPr id="20" name="Group 19">
            <a:extLst>
              <a:ext uri="{FF2B5EF4-FFF2-40B4-BE49-F238E27FC236}">
                <a16:creationId xmlns:a16="http://schemas.microsoft.com/office/drawing/2014/main" id="{579C3B70-7456-B16A-8745-540BDBF69CBE}"/>
              </a:ext>
            </a:extLst>
          </p:cNvPr>
          <p:cNvGrpSpPr/>
          <p:nvPr/>
        </p:nvGrpSpPr>
        <p:grpSpPr>
          <a:xfrm>
            <a:off x="7645303" y="790176"/>
            <a:ext cx="2473598" cy="635013"/>
            <a:chOff x="6933083" y="1041082"/>
            <a:chExt cx="2473598" cy="635013"/>
          </a:xfrm>
        </p:grpSpPr>
        <p:pic>
          <p:nvPicPr>
            <p:cNvPr id="12" name="Picture 11">
              <a:extLst>
                <a:ext uri="{FF2B5EF4-FFF2-40B4-BE49-F238E27FC236}">
                  <a16:creationId xmlns:a16="http://schemas.microsoft.com/office/drawing/2014/main" id="{CC99BA49-9B82-9B20-B61A-1202D49A7DFF}"/>
                </a:ext>
              </a:extLst>
            </p:cNvPr>
            <p:cNvPicPr>
              <a:picLocks noChangeAspect="1"/>
            </p:cNvPicPr>
            <p:nvPr/>
          </p:nvPicPr>
          <p:blipFill>
            <a:blip r:embed="rId4"/>
            <a:stretch>
              <a:fillRect/>
            </a:stretch>
          </p:blipFill>
          <p:spPr>
            <a:xfrm>
              <a:off x="7517261" y="1041082"/>
              <a:ext cx="1889420" cy="635013"/>
            </a:xfrm>
            <a:prstGeom prst="rect">
              <a:avLst/>
            </a:prstGeom>
          </p:spPr>
        </p:pic>
        <p:sp>
          <p:nvSpPr>
            <p:cNvPr id="16" name="TextBox 15">
              <a:extLst>
                <a:ext uri="{FF2B5EF4-FFF2-40B4-BE49-F238E27FC236}">
                  <a16:creationId xmlns:a16="http://schemas.microsoft.com/office/drawing/2014/main" id="{716B36C8-D396-1141-1F45-20FF39C97841}"/>
                </a:ext>
              </a:extLst>
            </p:cNvPr>
            <p:cNvSpPr txBox="1"/>
            <p:nvPr/>
          </p:nvSpPr>
          <p:spPr>
            <a:xfrm>
              <a:off x="6933083" y="1173922"/>
              <a:ext cx="584177"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(c)</a:t>
              </a:r>
              <a:endParaRPr lang="en-US" sz="2000" dirty="0"/>
            </a:p>
          </p:txBody>
        </p:sp>
      </p:grpSp>
      <p:grpSp>
        <p:nvGrpSpPr>
          <p:cNvPr id="21" name="Group 20">
            <a:extLst>
              <a:ext uri="{FF2B5EF4-FFF2-40B4-BE49-F238E27FC236}">
                <a16:creationId xmlns:a16="http://schemas.microsoft.com/office/drawing/2014/main" id="{B7DADCAF-A060-A482-FEBE-6CCD4DEC5C8A}"/>
              </a:ext>
            </a:extLst>
          </p:cNvPr>
          <p:cNvGrpSpPr/>
          <p:nvPr/>
        </p:nvGrpSpPr>
        <p:grpSpPr>
          <a:xfrm>
            <a:off x="235406" y="2288011"/>
            <a:ext cx="2695338" cy="661037"/>
            <a:chOff x="137444" y="1076161"/>
            <a:chExt cx="2695338" cy="661037"/>
          </a:xfrm>
        </p:grpSpPr>
        <p:pic>
          <p:nvPicPr>
            <p:cNvPr id="22" name="Picture 21">
              <a:extLst>
                <a:ext uri="{FF2B5EF4-FFF2-40B4-BE49-F238E27FC236}">
                  <a16:creationId xmlns:a16="http://schemas.microsoft.com/office/drawing/2014/main" id="{D17FF3E4-D67B-C396-5683-F49F416B600B}"/>
                </a:ext>
              </a:extLst>
            </p:cNvPr>
            <p:cNvPicPr>
              <a:picLocks noChangeAspect="1"/>
            </p:cNvPicPr>
            <p:nvPr/>
          </p:nvPicPr>
          <p:blipFill>
            <a:blip r:embed="rId3"/>
            <a:stretch>
              <a:fillRect/>
            </a:stretch>
          </p:blipFill>
          <p:spPr>
            <a:xfrm>
              <a:off x="563396" y="1076161"/>
              <a:ext cx="2269386" cy="661037"/>
            </a:xfrm>
            <a:prstGeom prst="rect">
              <a:avLst/>
            </a:prstGeom>
          </p:spPr>
        </p:pic>
        <p:sp>
          <p:nvSpPr>
            <p:cNvPr id="23" name="TextBox 22">
              <a:extLst>
                <a:ext uri="{FF2B5EF4-FFF2-40B4-BE49-F238E27FC236}">
                  <a16:creationId xmlns:a16="http://schemas.microsoft.com/office/drawing/2014/main" id="{3B50ED76-71EF-9CE5-146B-C4EC86E9DD80}"/>
                </a:ext>
              </a:extLst>
            </p:cNvPr>
            <p:cNvSpPr txBox="1"/>
            <p:nvPr/>
          </p:nvSpPr>
          <p:spPr>
            <a:xfrm>
              <a:off x="137444" y="1275682"/>
              <a:ext cx="474352"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(a)</a:t>
              </a:r>
              <a:endParaRPr lang="en-US" sz="2000" dirty="0"/>
            </a:p>
          </p:txBody>
        </p:sp>
      </p:grpSp>
      <p:pic>
        <p:nvPicPr>
          <p:cNvPr id="25" name="Picture 24">
            <a:extLst>
              <a:ext uri="{FF2B5EF4-FFF2-40B4-BE49-F238E27FC236}">
                <a16:creationId xmlns:a16="http://schemas.microsoft.com/office/drawing/2014/main" id="{812B95B0-D85D-AF3C-83CD-D1EF2B4DE358}"/>
              </a:ext>
            </a:extLst>
          </p:cNvPr>
          <p:cNvPicPr>
            <a:picLocks noChangeAspect="1"/>
          </p:cNvPicPr>
          <p:nvPr/>
        </p:nvPicPr>
        <p:blipFill>
          <a:blip r:embed="rId5"/>
          <a:stretch>
            <a:fillRect/>
          </a:stretch>
        </p:blipFill>
        <p:spPr>
          <a:xfrm>
            <a:off x="3006165" y="2331805"/>
            <a:ext cx="2826323" cy="687062"/>
          </a:xfrm>
          <a:prstGeom prst="rect">
            <a:avLst/>
          </a:prstGeom>
        </p:spPr>
      </p:pic>
      <p:pic>
        <p:nvPicPr>
          <p:cNvPr id="27" name="Picture 26">
            <a:extLst>
              <a:ext uri="{FF2B5EF4-FFF2-40B4-BE49-F238E27FC236}">
                <a16:creationId xmlns:a16="http://schemas.microsoft.com/office/drawing/2014/main" id="{20976339-84DF-18BB-9F16-1C57E9AD3159}"/>
              </a:ext>
            </a:extLst>
          </p:cNvPr>
          <p:cNvPicPr>
            <a:picLocks noChangeAspect="1"/>
          </p:cNvPicPr>
          <p:nvPr/>
        </p:nvPicPr>
        <p:blipFill>
          <a:blip r:embed="rId6"/>
          <a:stretch>
            <a:fillRect/>
          </a:stretch>
        </p:blipFill>
        <p:spPr>
          <a:xfrm>
            <a:off x="3036713" y="3157992"/>
            <a:ext cx="1764500" cy="593371"/>
          </a:xfrm>
          <a:prstGeom prst="rect">
            <a:avLst/>
          </a:prstGeom>
        </p:spPr>
      </p:pic>
      <p:pic>
        <p:nvPicPr>
          <p:cNvPr id="29" name="Picture 28">
            <a:extLst>
              <a:ext uri="{FF2B5EF4-FFF2-40B4-BE49-F238E27FC236}">
                <a16:creationId xmlns:a16="http://schemas.microsoft.com/office/drawing/2014/main" id="{63C70B2B-AB79-1339-350E-FDE7D2278BB6}"/>
              </a:ext>
            </a:extLst>
          </p:cNvPr>
          <p:cNvPicPr>
            <a:picLocks noChangeAspect="1"/>
          </p:cNvPicPr>
          <p:nvPr/>
        </p:nvPicPr>
        <p:blipFill>
          <a:blip r:embed="rId7"/>
          <a:stretch>
            <a:fillRect/>
          </a:stretch>
        </p:blipFill>
        <p:spPr>
          <a:xfrm>
            <a:off x="3032477" y="3936183"/>
            <a:ext cx="1514659" cy="603782"/>
          </a:xfrm>
          <a:prstGeom prst="rect">
            <a:avLst/>
          </a:prstGeom>
        </p:spPr>
      </p:pic>
      <p:sp>
        <p:nvSpPr>
          <p:cNvPr id="31" name="TextBox 30">
            <a:extLst>
              <a:ext uri="{FF2B5EF4-FFF2-40B4-BE49-F238E27FC236}">
                <a16:creationId xmlns:a16="http://schemas.microsoft.com/office/drawing/2014/main" id="{1CE9D494-526B-830A-07B1-AE4C6FAA358F}"/>
              </a:ext>
            </a:extLst>
          </p:cNvPr>
          <p:cNvSpPr txBox="1"/>
          <p:nvPr/>
        </p:nvSpPr>
        <p:spPr>
          <a:xfrm>
            <a:off x="4856937" y="4053408"/>
            <a:ext cx="2125036" cy="400110"/>
          </a:xfrm>
          <a:prstGeom prst="rect">
            <a:avLst/>
          </a:prstGeom>
          <a:noFill/>
        </p:spPr>
        <p:txBody>
          <a:bodyPr wrap="square">
            <a:spAutoFit/>
          </a:bodyPr>
          <a:lstStyle/>
          <a:p>
            <a:r>
              <a:rPr lang="en-US" sz="2000" dirty="0">
                <a:solidFill>
                  <a:schemeClr val="accent1"/>
                </a:solidFill>
                <a:latin typeface="Times New Roman" panose="02020603050405020304" pitchFamily="18" charset="0"/>
                <a:cs typeface="Times New Roman" panose="02020603050405020304" pitchFamily="18" charset="0"/>
              </a:rPr>
              <a:t>D</a:t>
            </a:r>
            <a:r>
              <a:rPr lang="en-US" sz="2000" b="0" i="0" u="none" strike="noStrike" baseline="0" dirty="0">
                <a:solidFill>
                  <a:schemeClr val="accent1"/>
                </a:solidFill>
                <a:latin typeface="Times New Roman" panose="02020603050405020304" pitchFamily="18" charset="0"/>
                <a:cs typeface="Times New Roman" panose="02020603050405020304" pitchFamily="18" charset="0"/>
              </a:rPr>
              <a:t>irect </a:t>
            </a:r>
            <a:r>
              <a:rPr lang="en-US" sz="2000" dirty="0">
                <a:solidFill>
                  <a:schemeClr val="accent1"/>
                </a:solidFill>
                <a:latin typeface="Times New Roman" panose="02020603050405020304" pitchFamily="18" charset="0"/>
                <a:cs typeface="Times New Roman" panose="02020603050405020304" pitchFamily="18" charset="0"/>
              </a:rPr>
              <a:t>S</a:t>
            </a:r>
            <a:r>
              <a:rPr lang="en-US" sz="2000" b="0" i="0" u="none" strike="noStrike" baseline="0" dirty="0">
                <a:solidFill>
                  <a:schemeClr val="accent1"/>
                </a:solidFill>
                <a:latin typeface="Times New Roman" panose="02020603050405020304" pitchFamily="18" charset="0"/>
                <a:cs typeface="Times New Roman" panose="02020603050405020304" pitchFamily="18" charset="0"/>
              </a:rPr>
              <a:t>ubstitution</a:t>
            </a:r>
            <a:endParaRPr lang="en-US" sz="2000" dirty="0">
              <a:solidFill>
                <a:schemeClr val="accent1"/>
              </a:solidFill>
            </a:endParaRPr>
          </a:p>
        </p:txBody>
      </p:sp>
      <p:pic>
        <p:nvPicPr>
          <p:cNvPr id="33" name="Picture 32">
            <a:extLst>
              <a:ext uri="{FF2B5EF4-FFF2-40B4-BE49-F238E27FC236}">
                <a16:creationId xmlns:a16="http://schemas.microsoft.com/office/drawing/2014/main" id="{B42E5738-6259-DAB6-3086-16E03005D039}"/>
              </a:ext>
            </a:extLst>
          </p:cNvPr>
          <p:cNvPicPr>
            <a:picLocks noChangeAspect="1"/>
          </p:cNvPicPr>
          <p:nvPr/>
        </p:nvPicPr>
        <p:blipFill>
          <a:blip r:embed="rId8"/>
          <a:stretch>
            <a:fillRect/>
          </a:stretch>
        </p:blipFill>
        <p:spPr>
          <a:xfrm>
            <a:off x="3039721" y="4690261"/>
            <a:ext cx="864032" cy="577756"/>
          </a:xfrm>
          <a:prstGeom prst="rect">
            <a:avLst/>
          </a:prstGeom>
        </p:spPr>
      </p:pic>
      <p:pic>
        <p:nvPicPr>
          <p:cNvPr id="35" name="Picture 34">
            <a:extLst>
              <a:ext uri="{FF2B5EF4-FFF2-40B4-BE49-F238E27FC236}">
                <a16:creationId xmlns:a16="http://schemas.microsoft.com/office/drawing/2014/main" id="{FD461EEE-8F23-AE99-BD30-AC41D7F84672}"/>
              </a:ext>
            </a:extLst>
          </p:cNvPr>
          <p:cNvPicPr>
            <a:picLocks noChangeAspect="1"/>
          </p:cNvPicPr>
          <p:nvPr/>
        </p:nvPicPr>
        <p:blipFill>
          <a:blip r:embed="rId9"/>
          <a:stretch>
            <a:fillRect/>
          </a:stretch>
        </p:blipFill>
        <p:spPr>
          <a:xfrm>
            <a:off x="3039721" y="5424734"/>
            <a:ext cx="640216" cy="582962"/>
          </a:xfrm>
          <a:prstGeom prst="rect">
            <a:avLst/>
          </a:prstGeom>
        </p:spPr>
      </p:pic>
      <p:graphicFrame>
        <p:nvGraphicFramePr>
          <p:cNvPr id="36" name="Object 6">
            <a:extLst>
              <a:ext uri="{FF2B5EF4-FFF2-40B4-BE49-F238E27FC236}">
                <a16:creationId xmlns:a16="http://schemas.microsoft.com/office/drawing/2014/main" id="{4ABB4872-FD22-E2B0-B6F8-48B186313857}"/>
              </a:ext>
            </a:extLst>
          </p:cNvPr>
          <p:cNvGraphicFramePr>
            <a:graphicFrameLocks noChangeAspect="1"/>
          </p:cNvGraphicFramePr>
          <p:nvPr>
            <p:extLst>
              <p:ext uri="{D42A27DB-BD31-4B8C-83A1-F6EECF244321}">
                <p14:modId xmlns:p14="http://schemas.microsoft.com/office/powerpoint/2010/main" val="707642469"/>
              </p:ext>
            </p:extLst>
          </p:nvPr>
        </p:nvGraphicFramePr>
        <p:xfrm>
          <a:off x="664349" y="5928108"/>
          <a:ext cx="4192588" cy="730250"/>
        </p:xfrm>
        <a:graphic>
          <a:graphicData uri="http://schemas.openxmlformats.org/presentationml/2006/ole">
            <mc:AlternateContent xmlns:mc="http://schemas.openxmlformats.org/markup-compatibility/2006">
              <mc:Choice xmlns:v="urn:schemas-microsoft-com:vml" Requires="v">
                <p:oleObj name="Equation" r:id="rId10" imgW="2476440" imgH="431640" progId="Equation.DSMT4">
                  <p:embed/>
                </p:oleObj>
              </mc:Choice>
              <mc:Fallback>
                <p:oleObj name="Equation" r:id="rId10" imgW="2476440" imgH="431640" progId="Equation.DSMT4">
                  <p:embed/>
                  <p:pic>
                    <p:nvPicPr>
                      <p:cNvPr id="3" name="Object 6">
                        <a:extLst>
                          <a:ext uri="{FF2B5EF4-FFF2-40B4-BE49-F238E27FC236}">
                            <a16:creationId xmlns:a16="http://schemas.microsoft.com/office/drawing/2014/main" id="{53087C35-75B6-DC86-1B42-7DBF64CD7B15}"/>
                          </a:ext>
                        </a:extLst>
                      </p:cNvPr>
                      <p:cNvPicPr>
                        <a:picLocks noChangeAspect="1" noChangeArrowheads="1"/>
                      </p:cNvPicPr>
                      <p:nvPr/>
                    </p:nvPicPr>
                    <p:blipFill>
                      <a:blip r:embed="rId11"/>
                      <a:srcRect/>
                      <a:stretch>
                        <a:fillRect/>
                      </a:stretch>
                    </p:blipFill>
                    <p:spPr bwMode="auto">
                      <a:xfrm>
                        <a:off x="664349" y="5928108"/>
                        <a:ext cx="4192588"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 name="Object 6">
            <a:extLst>
              <a:ext uri="{FF2B5EF4-FFF2-40B4-BE49-F238E27FC236}">
                <a16:creationId xmlns:a16="http://schemas.microsoft.com/office/drawing/2014/main" id="{2EFD11D7-9F47-951E-A5D8-E910949CA801}"/>
              </a:ext>
            </a:extLst>
          </p:cNvPr>
          <p:cNvGraphicFramePr>
            <a:graphicFrameLocks noChangeAspect="1"/>
          </p:cNvGraphicFramePr>
          <p:nvPr>
            <p:extLst>
              <p:ext uri="{D42A27DB-BD31-4B8C-83A1-F6EECF244321}">
                <p14:modId xmlns:p14="http://schemas.microsoft.com/office/powerpoint/2010/main" val="853439222"/>
              </p:ext>
            </p:extLst>
          </p:nvPr>
        </p:nvGraphicFramePr>
        <p:xfrm>
          <a:off x="556764" y="3193616"/>
          <a:ext cx="2020888" cy="1030288"/>
        </p:xfrm>
        <a:graphic>
          <a:graphicData uri="http://schemas.openxmlformats.org/presentationml/2006/ole">
            <mc:AlternateContent xmlns:mc="http://schemas.openxmlformats.org/markup-compatibility/2006">
              <mc:Choice xmlns:v="urn:schemas-microsoft-com:vml" Requires="v">
                <p:oleObj name="Equation" r:id="rId12" imgW="1193760" imgH="609480" progId="Equation.DSMT4">
                  <p:embed/>
                </p:oleObj>
              </mc:Choice>
              <mc:Fallback>
                <p:oleObj name="Equation" r:id="rId12" imgW="1193760" imgH="609480" progId="Equation.DSMT4">
                  <p:embed/>
                  <p:pic>
                    <p:nvPicPr>
                      <p:cNvPr id="36" name="Object 6">
                        <a:extLst>
                          <a:ext uri="{FF2B5EF4-FFF2-40B4-BE49-F238E27FC236}">
                            <a16:creationId xmlns:a16="http://schemas.microsoft.com/office/drawing/2014/main" id="{4ABB4872-FD22-E2B0-B6F8-48B186313857}"/>
                          </a:ext>
                        </a:extLst>
                      </p:cNvPr>
                      <p:cNvPicPr>
                        <a:picLocks noChangeAspect="1" noChangeArrowheads="1"/>
                      </p:cNvPicPr>
                      <p:nvPr/>
                    </p:nvPicPr>
                    <p:blipFill>
                      <a:blip r:embed="rId13"/>
                      <a:srcRect/>
                      <a:stretch>
                        <a:fillRect/>
                      </a:stretch>
                    </p:blipFill>
                    <p:spPr bwMode="auto">
                      <a:xfrm>
                        <a:off x="556764" y="3193616"/>
                        <a:ext cx="2020888" cy="1030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 name="Object 6">
            <a:extLst>
              <a:ext uri="{FF2B5EF4-FFF2-40B4-BE49-F238E27FC236}">
                <a16:creationId xmlns:a16="http://schemas.microsoft.com/office/drawing/2014/main" id="{0F52E92F-BD0A-B379-2F67-FA4233A39DFC}"/>
              </a:ext>
            </a:extLst>
          </p:cNvPr>
          <p:cNvGraphicFramePr>
            <a:graphicFrameLocks noChangeAspect="1"/>
          </p:cNvGraphicFramePr>
          <p:nvPr>
            <p:extLst>
              <p:ext uri="{D42A27DB-BD31-4B8C-83A1-F6EECF244321}">
                <p14:modId xmlns:p14="http://schemas.microsoft.com/office/powerpoint/2010/main" val="92620884"/>
              </p:ext>
            </p:extLst>
          </p:nvPr>
        </p:nvGraphicFramePr>
        <p:xfrm>
          <a:off x="556764" y="4320652"/>
          <a:ext cx="1762125" cy="301625"/>
        </p:xfrm>
        <a:graphic>
          <a:graphicData uri="http://schemas.openxmlformats.org/presentationml/2006/ole">
            <mc:AlternateContent xmlns:mc="http://schemas.openxmlformats.org/markup-compatibility/2006">
              <mc:Choice xmlns:v="urn:schemas-microsoft-com:vml" Requires="v">
                <p:oleObj name="Equation" r:id="rId14" imgW="1041120" imgH="177480" progId="Equation.DSMT4">
                  <p:embed/>
                </p:oleObj>
              </mc:Choice>
              <mc:Fallback>
                <p:oleObj name="Equation" r:id="rId14" imgW="1041120" imgH="177480" progId="Equation.DSMT4">
                  <p:embed/>
                  <p:pic>
                    <p:nvPicPr>
                      <p:cNvPr id="37" name="Object 6">
                        <a:extLst>
                          <a:ext uri="{FF2B5EF4-FFF2-40B4-BE49-F238E27FC236}">
                            <a16:creationId xmlns:a16="http://schemas.microsoft.com/office/drawing/2014/main" id="{2EFD11D7-9F47-951E-A5D8-E910949CA801}"/>
                          </a:ext>
                        </a:extLst>
                      </p:cNvPr>
                      <p:cNvPicPr>
                        <a:picLocks noChangeAspect="1" noChangeArrowheads="1"/>
                      </p:cNvPicPr>
                      <p:nvPr/>
                    </p:nvPicPr>
                    <p:blipFill>
                      <a:blip r:embed="rId15"/>
                      <a:srcRect/>
                      <a:stretch>
                        <a:fillRect/>
                      </a:stretch>
                    </p:blipFill>
                    <p:spPr bwMode="auto">
                      <a:xfrm>
                        <a:off x="556764" y="4320652"/>
                        <a:ext cx="1762125"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 name="Object 6">
            <a:extLst>
              <a:ext uri="{FF2B5EF4-FFF2-40B4-BE49-F238E27FC236}">
                <a16:creationId xmlns:a16="http://schemas.microsoft.com/office/drawing/2014/main" id="{DEAA9BEB-160E-4A11-6163-DD17D8C7E889}"/>
              </a:ext>
            </a:extLst>
          </p:cNvPr>
          <p:cNvGraphicFramePr>
            <a:graphicFrameLocks noChangeAspect="1"/>
          </p:cNvGraphicFramePr>
          <p:nvPr>
            <p:extLst>
              <p:ext uri="{D42A27DB-BD31-4B8C-83A1-F6EECF244321}">
                <p14:modId xmlns:p14="http://schemas.microsoft.com/office/powerpoint/2010/main" val="2112775725"/>
              </p:ext>
            </p:extLst>
          </p:nvPr>
        </p:nvGraphicFramePr>
        <p:xfrm>
          <a:off x="606542" y="4847741"/>
          <a:ext cx="1397000" cy="301625"/>
        </p:xfrm>
        <a:graphic>
          <a:graphicData uri="http://schemas.openxmlformats.org/presentationml/2006/ole">
            <mc:AlternateContent xmlns:mc="http://schemas.openxmlformats.org/markup-compatibility/2006">
              <mc:Choice xmlns:v="urn:schemas-microsoft-com:vml" Requires="v">
                <p:oleObj name="Equation" r:id="rId16" imgW="825480" imgH="177480" progId="Equation.DSMT4">
                  <p:embed/>
                </p:oleObj>
              </mc:Choice>
              <mc:Fallback>
                <p:oleObj name="Equation" r:id="rId16" imgW="825480" imgH="177480" progId="Equation.DSMT4">
                  <p:embed/>
                  <p:pic>
                    <p:nvPicPr>
                      <p:cNvPr id="38" name="Object 6">
                        <a:extLst>
                          <a:ext uri="{FF2B5EF4-FFF2-40B4-BE49-F238E27FC236}">
                            <a16:creationId xmlns:a16="http://schemas.microsoft.com/office/drawing/2014/main" id="{0F52E92F-BD0A-B379-2F67-FA4233A39DFC}"/>
                          </a:ext>
                        </a:extLst>
                      </p:cNvPr>
                      <p:cNvPicPr>
                        <a:picLocks noChangeAspect="1" noChangeArrowheads="1"/>
                      </p:cNvPicPr>
                      <p:nvPr/>
                    </p:nvPicPr>
                    <p:blipFill>
                      <a:blip r:embed="rId17"/>
                      <a:srcRect/>
                      <a:stretch>
                        <a:fillRect/>
                      </a:stretch>
                    </p:blipFill>
                    <p:spPr bwMode="auto">
                      <a:xfrm>
                        <a:off x="606542" y="4847741"/>
                        <a:ext cx="13970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 name="Picture 6" descr="A graph of a function&#10;&#10;Description automatically generated">
            <a:hlinkClick r:id="rId18"/>
            <a:extLst>
              <a:ext uri="{FF2B5EF4-FFF2-40B4-BE49-F238E27FC236}">
                <a16:creationId xmlns:a16="http://schemas.microsoft.com/office/drawing/2014/main" id="{255EB4AB-C51B-263F-DBD7-D7C4AD09CE36}"/>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617935" y="2089313"/>
            <a:ext cx="4053408" cy="4053408"/>
          </a:xfrm>
          <a:prstGeom prst="rect">
            <a:avLst/>
          </a:prstGeom>
        </p:spPr>
      </p:pic>
      <p:graphicFrame>
        <p:nvGraphicFramePr>
          <p:cNvPr id="9" name="Object 6">
            <a:extLst>
              <a:ext uri="{FF2B5EF4-FFF2-40B4-BE49-F238E27FC236}">
                <a16:creationId xmlns:a16="http://schemas.microsoft.com/office/drawing/2014/main" id="{4F0B152C-9FFA-7C15-ABA3-162D2B697EAA}"/>
              </a:ext>
            </a:extLst>
          </p:cNvPr>
          <p:cNvGraphicFramePr>
            <a:graphicFrameLocks noChangeAspect="1"/>
          </p:cNvGraphicFramePr>
          <p:nvPr>
            <p:extLst>
              <p:ext uri="{D42A27DB-BD31-4B8C-83A1-F6EECF244321}">
                <p14:modId xmlns:p14="http://schemas.microsoft.com/office/powerpoint/2010/main" val="874597003"/>
              </p:ext>
            </p:extLst>
          </p:nvPr>
        </p:nvGraphicFramePr>
        <p:xfrm>
          <a:off x="8261318" y="3566742"/>
          <a:ext cx="727075" cy="549275"/>
        </p:xfrm>
        <a:graphic>
          <a:graphicData uri="http://schemas.openxmlformats.org/presentationml/2006/ole">
            <mc:AlternateContent xmlns:mc="http://schemas.openxmlformats.org/markup-compatibility/2006">
              <mc:Choice xmlns:v="urn:schemas-microsoft-com:vml" Requires="v">
                <p:oleObj name="Equation" r:id="rId20" imgW="571320" imgH="431640" progId="Equation.DSMT4">
                  <p:embed/>
                </p:oleObj>
              </mc:Choice>
              <mc:Fallback>
                <p:oleObj name="Equation" r:id="rId20" imgW="571320" imgH="431640" progId="Equation.DSMT4">
                  <p:embed/>
                  <p:pic>
                    <p:nvPicPr>
                      <p:cNvPr id="36" name="Object 6">
                        <a:extLst>
                          <a:ext uri="{FF2B5EF4-FFF2-40B4-BE49-F238E27FC236}">
                            <a16:creationId xmlns:a16="http://schemas.microsoft.com/office/drawing/2014/main" id="{4ABB4872-FD22-E2B0-B6F8-48B186313857}"/>
                          </a:ext>
                        </a:extLst>
                      </p:cNvPr>
                      <p:cNvPicPr>
                        <a:picLocks noChangeAspect="1" noChangeArrowheads="1"/>
                      </p:cNvPicPr>
                      <p:nvPr/>
                    </p:nvPicPr>
                    <p:blipFill>
                      <a:blip r:embed="rId21"/>
                      <a:srcRect/>
                      <a:stretch>
                        <a:fillRect/>
                      </a:stretch>
                    </p:blipFill>
                    <p:spPr bwMode="auto">
                      <a:xfrm>
                        <a:off x="8261318" y="3566742"/>
                        <a:ext cx="72707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3" name="Straight Connector 12">
            <a:extLst>
              <a:ext uri="{FF2B5EF4-FFF2-40B4-BE49-F238E27FC236}">
                <a16:creationId xmlns:a16="http://schemas.microsoft.com/office/drawing/2014/main" id="{55CBA350-4DA5-7A7B-DAE6-661BD262228D}"/>
              </a:ext>
            </a:extLst>
          </p:cNvPr>
          <p:cNvCxnSpPr/>
          <p:nvPr/>
        </p:nvCxnSpPr>
        <p:spPr>
          <a:xfrm flipV="1">
            <a:off x="4969183" y="2408612"/>
            <a:ext cx="848616" cy="19077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1453081-6D85-C52D-AF88-CCC8B5A8618A}"/>
              </a:ext>
            </a:extLst>
          </p:cNvPr>
          <p:cNvCxnSpPr/>
          <p:nvPr/>
        </p:nvCxnSpPr>
        <p:spPr>
          <a:xfrm flipV="1">
            <a:off x="4921772" y="2757468"/>
            <a:ext cx="848616" cy="19077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4" name="Object 23">
            <a:extLst>
              <a:ext uri="{FF2B5EF4-FFF2-40B4-BE49-F238E27FC236}">
                <a16:creationId xmlns:a16="http://schemas.microsoft.com/office/drawing/2014/main" id="{7F94936C-3904-0A2D-0CD4-C7A0798384F8}"/>
              </a:ext>
            </a:extLst>
          </p:cNvPr>
          <p:cNvGraphicFramePr>
            <a:graphicFrameLocks noChangeAspect="1"/>
          </p:cNvGraphicFramePr>
          <p:nvPr>
            <p:extLst>
              <p:ext uri="{D42A27DB-BD31-4B8C-83A1-F6EECF244321}">
                <p14:modId xmlns:p14="http://schemas.microsoft.com/office/powerpoint/2010/main" val="661283664"/>
              </p:ext>
            </p:extLst>
          </p:nvPr>
        </p:nvGraphicFramePr>
        <p:xfrm>
          <a:off x="7617935" y="2573563"/>
          <a:ext cx="1724662" cy="584429"/>
        </p:xfrm>
        <a:graphic>
          <a:graphicData uri="http://schemas.openxmlformats.org/presentationml/2006/ole">
            <mc:AlternateContent xmlns:mc="http://schemas.openxmlformats.org/markup-compatibility/2006">
              <mc:Choice xmlns:v="urn:schemas-microsoft-com:vml" Requires="v">
                <p:oleObj name="Equation" r:id="rId22" imgW="1231560" imgH="419040" progId="Equation.DSMT4">
                  <p:embed/>
                </p:oleObj>
              </mc:Choice>
              <mc:Fallback>
                <p:oleObj name="Equation" r:id="rId22" imgW="1231560" imgH="419040" progId="Equation.DSMT4">
                  <p:embed/>
                  <p:pic>
                    <p:nvPicPr>
                      <p:cNvPr id="8" name="Object 7">
                        <a:extLst>
                          <a:ext uri="{FF2B5EF4-FFF2-40B4-BE49-F238E27FC236}">
                            <a16:creationId xmlns:a16="http://schemas.microsoft.com/office/drawing/2014/main" id="{BFDB62A8-1E69-8CAB-3803-B36F3B5DC901}"/>
                          </a:ext>
                        </a:extLst>
                      </p:cNvPr>
                      <p:cNvPicPr>
                        <a:picLocks noChangeAspect="1" noChangeArrowheads="1"/>
                      </p:cNvPicPr>
                      <p:nvPr/>
                    </p:nvPicPr>
                    <p:blipFill>
                      <a:blip r:embed="rId23"/>
                      <a:srcRect/>
                      <a:stretch>
                        <a:fillRect/>
                      </a:stretch>
                    </p:blipFill>
                    <p:spPr bwMode="auto">
                      <a:xfrm>
                        <a:off x="7617935" y="2573563"/>
                        <a:ext cx="1724662" cy="5844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676785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dissolv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500"/>
                                        <p:tgtEl>
                                          <p:spTgt spid="3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down)">
                                      <p:cBhvr>
                                        <p:cTn id="62" dur="580">
                                          <p:stCondLst>
                                            <p:cond delay="0"/>
                                          </p:stCondLst>
                                        </p:cTn>
                                        <p:tgtEl>
                                          <p:spTgt spid="13"/>
                                        </p:tgtEl>
                                      </p:cBhvr>
                                    </p:animEffect>
                                    <p:anim calcmode="lin" valueType="num">
                                      <p:cBhvr>
                                        <p:cTn id="6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8" dur="26">
                                          <p:stCondLst>
                                            <p:cond delay="650"/>
                                          </p:stCondLst>
                                        </p:cTn>
                                        <p:tgtEl>
                                          <p:spTgt spid="13"/>
                                        </p:tgtEl>
                                      </p:cBhvr>
                                      <p:to x="100000" y="60000"/>
                                    </p:animScale>
                                    <p:animScale>
                                      <p:cBhvr>
                                        <p:cTn id="69" dur="166" decel="50000">
                                          <p:stCondLst>
                                            <p:cond delay="676"/>
                                          </p:stCondLst>
                                        </p:cTn>
                                        <p:tgtEl>
                                          <p:spTgt spid="13"/>
                                        </p:tgtEl>
                                      </p:cBhvr>
                                      <p:to x="100000" y="100000"/>
                                    </p:animScale>
                                    <p:animScale>
                                      <p:cBhvr>
                                        <p:cTn id="70" dur="26">
                                          <p:stCondLst>
                                            <p:cond delay="1312"/>
                                          </p:stCondLst>
                                        </p:cTn>
                                        <p:tgtEl>
                                          <p:spTgt spid="13"/>
                                        </p:tgtEl>
                                      </p:cBhvr>
                                      <p:to x="100000" y="80000"/>
                                    </p:animScale>
                                    <p:animScale>
                                      <p:cBhvr>
                                        <p:cTn id="71" dur="166" decel="50000">
                                          <p:stCondLst>
                                            <p:cond delay="1338"/>
                                          </p:stCondLst>
                                        </p:cTn>
                                        <p:tgtEl>
                                          <p:spTgt spid="13"/>
                                        </p:tgtEl>
                                      </p:cBhvr>
                                      <p:to x="100000" y="100000"/>
                                    </p:animScale>
                                    <p:animScale>
                                      <p:cBhvr>
                                        <p:cTn id="72" dur="26">
                                          <p:stCondLst>
                                            <p:cond delay="1642"/>
                                          </p:stCondLst>
                                        </p:cTn>
                                        <p:tgtEl>
                                          <p:spTgt spid="13"/>
                                        </p:tgtEl>
                                      </p:cBhvr>
                                      <p:to x="100000" y="90000"/>
                                    </p:animScale>
                                    <p:animScale>
                                      <p:cBhvr>
                                        <p:cTn id="73" dur="166" decel="50000">
                                          <p:stCondLst>
                                            <p:cond delay="1668"/>
                                          </p:stCondLst>
                                        </p:cTn>
                                        <p:tgtEl>
                                          <p:spTgt spid="13"/>
                                        </p:tgtEl>
                                      </p:cBhvr>
                                      <p:to x="100000" y="100000"/>
                                    </p:animScale>
                                    <p:animScale>
                                      <p:cBhvr>
                                        <p:cTn id="74" dur="26">
                                          <p:stCondLst>
                                            <p:cond delay="1808"/>
                                          </p:stCondLst>
                                        </p:cTn>
                                        <p:tgtEl>
                                          <p:spTgt spid="13"/>
                                        </p:tgtEl>
                                      </p:cBhvr>
                                      <p:to x="100000" y="95000"/>
                                    </p:animScale>
                                    <p:animScale>
                                      <p:cBhvr>
                                        <p:cTn id="75" dur="166" decel="50000">
                                          <p:stCondLst>
                                            <p:cond delay="1834"/>
                                          </p:stCondLst>
                                        </p:cTn>
                                        <p:tgtEl>
                                          <p:spTgt spid="13"/>
                                        </p:tgtEl>
                                      </p:cBhvr>
                                      <p:to x="100000" y="100000"/>
                                    </p:animScale>
                                  </p:childTnLst>
                                </p:cTn>
                              </p:par>
                            </p:childTnLst>
                          </p:cTn>
                        </p:par>
                      </p:childTnLst>
                    </p:cTn>
                  </p:par>
                  <p:par>
                    <p:cTn id="76" fill="hold">
                      <p:stCondLst>
                        <p:cond delay="indefinite"/>
                      </p:stCondLst>
                      <p:childTnLst>
                        <p:par>
                          <p:cTn id="77" fill="hold">
                            <p:stCondLst>
                              <p:cond delay="0"/>
                            </p:stCondLst>
                            <p:childTnLst>
                              <p:par>
                                <p:cTn id="78" presetID="26" presetClass="entr" presetSubtype="0" fill="hold"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wipe(down)">
                                      <p:cBhvr>
                                        <p:cTn id="80" dur="580">
                                          <p:stCondLst>
                                            <p:cond delay="0"/>
                                          </p:stCondLst>
                                        </p:cTn>
                                        <p:tgtEl>
                                          <p:spTgt spid="19"/>
                                        </p:tgtEl>
                                      </p:cBhvr>
                                    </p:animEffect>
                                    <p:anim calcmode="lin" valueType="num">
                                      <p:cBhvr>
                                        <p:cTn id="81"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86" dur="26">
                                          <p:stCondLst>
                                            <p:cond delay="650"/>
                                          </p:stCondLst>
                                        </p:cTn>
                                        <p:tgtEl>
                                          <p:spTgt spid="19"/>
                                        </p:tgtEl>
                                      </p:cBhvr>
                                      <p:to x="100000" y="60000"/>
                                    </p:animScale>
                                    <p:animScale>
                                      <p:cBhvr>
                                        <p:cTn id="87" dur="166" decel="50000">
                                          <p:stCondLst>
                                            <p:cond delay="676"/>
                                          </p:stCondLst>
                                        </p:cTn>
                                        <p:tgtEl>
                                          <p:spTgt spid="19"/>
                                        </p:tgtEl>
                                      </p:cBhvr>
                                      <p:to x="100000" y="100000"/>
                                    </p:animScale>
                                    <p:animScale>
                                      <p:cBhvr>
                                        <p:cTn id="88" dur="26">
                                          <p:stCondLst>
                                            <p:cond delay="1312"/>
                                          </p:stCondLst>
                                        </p:cTn>
                                        <p:tgtEl>
                                          <p:spTgt spid="19"/>
                                        </p:tgtEl>
                                      </p:cBhvr>
                                      <p:to x="100000" y="80000"/>
                                    </p:animScale>
                                    <p:animScale>
                                      <p:cBhvr>
                                        <p:cTn id="89" dur="166" decel="50000">
                                          <p:stCondLst>
                                            <p:cond delay="1338"/>
                                          </p:stCondLst>
                                        </p:cTn>
                                        <p:tgtEl>
                                          <p:spTgt spid="19"/>
                                        </p:tgtEl>
                                      </p:cBhvr>
                                      <p:to x="100000" y="100000"/>
                                    </p:animScale>
                                    <p:animScale>
                                      <p:cBhvr>
                                        <p:cTn id="90" dur="26">
                                          <p:stCondLst>
                                            <p:cond delay="1642"/>
                                          </p:stCondLst>
                                        </p:cTn>
                                        <p:tgtEl>
                                          <p:spTgt spid="19"/>
                                        </p:tgtEl>
                                      </p:cBhvr>
                                      <p:to x="100000" y="90000"/>
                                    </p:animScale>
                                    <p:animScale>
                                      <p:cBhvr>
                                        <p:cTn id="91" dur="166" decel="50000">
                                          <p:stCondLst>
                                            <p:cond delay="1668"/>
                                          </p:stCondLst>
                                        </p:cTn>
                                        <p:tgtEl>
                                          <p:spTgt spid="19"/>
                                        </p:tgtEl>
                                      </p:cBhvr>
                                      <p:to x="100000" y="100000"/>
                                    </p:animScale>
                                    <p:animScale>
                                      <p:cBhvr>
                                        <p:cTn id="92" dur="26">
                                          <p:stCondLst>
                                            <p:cond delay="1808"/>
                                          </p:stCondLst>
                                        </p:cTn>
                                        <p:tgtEl>
                                          <p:spTgt spid="19"/>
                                        </p:tgtEl>
                                      </p:cBhvr>
                                      <p:to x="100000" y="95000"/>
                                    </p:animScale>
                                    <p:animScale>
                                      <p:cBhvr>
                                        <p:cTn id="93" dur="166" decel="50000">
                                          <p:stCondLst>
                                            <p:cond delay="1834"/>
                                          </p:stCondLst>
                                        </p:cTn>
                                        <p:tgtEl>
                                          <p:spTgt spid="19"/>
                                        </p:tgtEl>
                                      </p:cBhvr>
                                      <p:to x="100000" y="100000"/>
                                    </p:animScale>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500"/>
                                        <p:tgtEl>
                                          <p:spTgt spid="27"/>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fade">
                                      <p:cBhvr>
                                        <p:cTn id="103" dur="500"/>
                                        <p:tgtEl>
                                          <p:spTgt spid="29"/>
                                        </p:tgtEl>
                                      </p:cBhvr>
                                    </p:animEffect>
                                  </p:childTnLst>
                                </p:cTn>
                              </p:par>
                            </p:childTnLst>
                          </p:cTn>
                        </p:par>
                      </p:childTnLst>
                    </p:cTn>
                  </p:par>
                  <p:par>
                    <p:cTn id="104" fill="hold">
                      <p:stCondLst>
                        <p:cond delay="indefinite"/>
                      </p:stCondLst>
                      <p:childTnLst>
                        <p:par>
                          <p:cTn id="105" fill="hold">
                            <p:stCondLst>
                              <p:cond delay="0"/>
                            </p:stCondLst>
                            <p:childTnLst>
                              <p:par>
                                <p:cTn id="106" presetID="26" presetClass="entr" presetSubtype="0" fill="hold" grpId="0" nodeType="click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wipe(down)">
                                      <p:cBhvr>
                                        <p:cTn id="108" dur="580">
                                          <p:stCondLst>
                                            <p:cond delay="0"/>
                                          </p:stCondLst>
                                        </p:cTn>
                                        <p:tgtEl>
                                          <p:spTgt spid="31"/>
                                        </p:tgtEl>
                                      </p:cBhvr>
                                    </p:animEffect>
                                    <p:anim calcmode="lin" valueType="num">
                                      <p:cBhvr>
                                        <p:cTn id="109"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14" dur="26">
                                          <p:stCondLst>
                                            <p:cond delay="650"/>
                                          </p:stCondLst>
                                        </p:cTn>
                                        <p:tgtEl>
                                          <p:spTgt spid="31"/>
                                        </p:tgtEl>
                                      </p:cBhvr>
                                      <p:to x="100000" y="60000"/>
                                    </p:animScale>
                                    <p:animScale>
                                      <p:cBhvr>
                                        <p:cTn id="115" dur="166" decel="50000">
                                          <p:stCondLst>
                                            <p:cond delay="676"/>
                                          </p:stCondLst>
                                        </p:cTn>
                                        <p:tgtEl>
                                          <p:spTgt spid="31"/>
                                        </p:tgtEl>
                                      </p:cBhvr>
                                      <p:to x="100000" y="100000"/>
                                    </p:animScale>
                                    <p:animScale>
                                      <p:cBhvr>
                                        <p:cTn id="116" dur="26">
                                          <p:stCondLst>
                                            <p:cond delay="1312"/>
                                          </p:stCondLst>
                                        </p:cTn>
                                        <p:tgtEl>
                                          <p:spTgt spid="31"/>
                                        </p:tgtEl>
                                      </p:cBhvr>
                                      <p:to x="100000" y="80000"/>
                                    </p:animScale>
                                    <p:animScale>
                                      <p:cBhvr>
                                        <p:cTn id="117" dur="166" decel="50000">
                                          <p:stCondLst>
                                            <p:cond delay="1338"/>
                                          </p:stCondLst>
                                        </p:cTn>
                                        <p:tgtEl>
                                          <p:spTgt spid="31"/>
                                        </p:tgtEl>
                                      </p:cBhvr>
                                      <p:to x="100000" y="100000"/>
                                    </p:animScale>
                                    <p:animScale>
                                      <p:cBhvr>
                                        <p:cTn id="118" dur="26">
                                          <p:stCondLst>
                                            <p:cond delay="1642"/>
                                          </p:stCondLst>
                                        </p:cTn>
                                        <p:tgtEl>
                                          <p:spTgt spid="31"/>
                                        </p:tgtEl>
                                      </p:cBhvr>
                                      <p:to x="100000" y="90000"/>
                                    </p:animScale>
                                    <p:animScale>
                                      <p:cBhvr>
                                        <p:cTn id="119" dur="166" decel="50000">
                                          <p:stCondLst>
                                            <p:cond delay="1668"/>
                                          </p:stCondLst>
                                        </p:cTn>
                                        <p:tgtEl>
                                          <p:spTgt spid="31"/>
                                        </p:tgtEl>
                                      </p:cBhvr>
                                      <p:to x="100000" y="100000"/>
                                    </p:animScale>
                                    <p:animScale>
                                      <p:cBhvr>
                                        <p:cTn id="120" dur="26">
                                          <p:stCondLst>
                                            <p:cond delay="1808"/>
                                          </p:stCondLst>
                                        </p:cTn>
                                        <p:tgtEl>
                                          <p:spTgt spid="31"/>
                                        </p:tgtEl>
                                      </p:cBhvr>
                                      <p:to x="100000" y="95000"/>
                                    </p:animScale>
                                    <p:animScale>
                                      <p:cBhvr>
                                        <p:cTn id="121" dur="166" decel="50000">
                                          <p:stCondLst>
                                            <p:cond delay="1834"/>
                                          </p:stCondLst>
                                        </p:cTn>
                                        <p:tgtEl>
                                          <p:spTgt spid="31"/>
                                        </p:tgtEl>
                                      </p:cBhvr>
                                      <p:to x="100000" y="100000"/>
                                    </p:animScale>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33"/>
                                        </p:tgtEl>
                                        <p:attrNameLst>
                                          <p:attrName>style.visibility</p:attrName>
                                        </p:attrNameLst>
                                      </p:cBhvr>
                                      <p:to>
                                        <p:strVal val="visible"/>
                                      </p:to>
                                    </p:set>
                                    <p:animEffect transition="in" filter="fade">
                                      <p:cBhvr>
                                        <p:cTn id="126" dur="500"/>
                                        <p:tgtEl>
                                          <p:spTgt spid="33"/>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fade">
                                      <p:cBhvr>
                                        <p:cTn id="131" dur="500"/>
                                        <p:tgtEl>
                                          <p:spTgt spid="35"/>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nodeType="click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500"/>
                                        <p:tgtEl>
                                          <p:spTgt spid="36"/>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7"/>
                                        </p:tgtEl>
                                        <p:attrNameLst>
                                          <p:attrName>style.visibility</p:attrName>
                                        </p:attrNameLst>
                                      </p:cBhvr>
                                      <p:to>
                                        <p:strVal val="visible"/>
                                      </p:to>
                                    </p:set>
                                    <p:animEffect transition="in" filter="fade">
                                      <p:cBhvr>
                                        <p:cTn id="141" dur="500"/>
                                        <p:tgtEl>
                                          <p:spTgt spid="7"/>
                                        </p:tgtEl>
                                      </p:cBhvr>
                                    </p:animEffect>
                                  </p:childTnLst>
                                </p:cTn>
                              </p:par>
                            </p:childTnLst>
                          </p:cTn>
                        </p:par>
                      </p:childTnLst>
                    </p:cTn>
                  </p:par>
                  <p:par>
                    <p:cTn id="142" fill="hold">
                      <p:stCondLst>
                        <p:cond delay="indefinite"/>
                      </p:stCondLst>
                      <p:childTnLst>
                        <p:par>
                          <p:cTn id="143" fill="hold">
                            <p:stCondLst>
                              <p:cond delay="0"/>
                            </p:stCondLst>
                            <p:childTnLst>
                              <p:par>
                                <p:cTn id="144" presetID="37" presetClass="entr" presetSubtype="0" fill="hold" nodeType="clickEffect">
                                  <p:stCondLst>
                                    <p:cond delay="0"/>
                                  </p:stCondLst>
                                  <p:childTnLst>
                                    <p:set>
                                      <p:cBhvr>
                                        <p:cTn id="145" dur="1" fill="hold">
                                          <p:stCondLst>
                                            <p:cond delay="0"/>
                                          </p:stCondLst>
                                        </p:cTn>
                                        <p:tgtEl>
                                          <p:spTgt spid="24"/>
                                        </p:tgtEl>
                                        <p:attrNameLst>
                                          <p:attrName>style.visibility</p:attrName>
                                        </p:attrNameLst>
                                      </p:cBhvr>
                                      <p:to>
                                        <p:strVal val="visible"/>
                                      </p:to>
                                    </p:set>
                                    <p:animEffect transition="in" filter="fade">
                                      <p:cBhvr>
                                        <p:cTn id="146" dur="1000"/>
                                        <p:tgtEl>
                                          <p:spTgt spid="24"/>
                                        </p:tgtEl>
                                      </p:cBhvr>
                                    </p:animEffect>
                                    <p:anim calcmode="lin" valueType="num">
                                      <p:cBhvr>
                                        <p:cTn id="147" dur="1000" fill="hold"/>
                                        <p:tgtEl>
                                          <p:spTgt spid="24"/>
                                        </p:tgtEl>
                                        <p:attrNameLst>
                                          <p:attrName>ppt_x</p:attrName>
                                        </p:attrNameLst>
                                      </p:cBhvr>
                                      <p:tavLst>
                                        <p:tav tm="0">
                                          <p:val>
                                            <p:strVal val="#ppt_x"/>
                                          </p:val>
                                        </p:tav>
                                        <p:tav tm="100000">
                                          <p:val>
                                            <p:strVal val="#ppt_x"/>
                                          </p:val>
                                        </p:tav>
                                      </p:tavLst>
                                    </p:anim>
                                    <p:anim calcmode="lin" valueType="num">
                                      <p:cBhvr>
                                        <p:cTn id="148" dur="900" decel="100000" fill="hold"/>
                                        <p:tgtEl>
                                          <p:spTgt spid="24"/>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26" presetClass="entr" presetSubtype="0" fill="hold" nodeType="clickEffect">
                                  <p:stCondLst>
                                    <p:cond delay="0"/>
                                  </p:stCondLst>
                                  <p:childTnLst>
                                    <p:set>
                                      <p:cBhvr>
                                        <p:cTn id="153" dur="1" fill="hold">
                                          <p:stCondLst>
                                            <p:cond delay="0"/>
                                          </p:stCondLst>
                                        </p:cTn>
                                        <p:tgtEl>
                                          <p:spTgt spid="9"/>
                                        </p:tgtEl>
                                        <p:attrNameLst>
                                          <p:attrName>style.visibility</p:attrName>
                                        </p:attrNameLst>
                                      </p:cBhvr>
                                      <p:to>
                                        <p:strVal val="visible"/>
                                      </p:to>
                                    </p:set>
                                    <p:animEffect transition="in" filter="wipe(down)">
                                      <p:cBhvr>
                                        <p:cTn id="154" dur="580">
                                          <p:stCondLst>
                                            <p:cond delay="0"/>
                                          </p:stCondLst>
                                        </p:cTn>
                                        <p:tgtEl>
                                          <p:spTgt spid="9"/>
                                        </p:tgtEl>
                                      </p:cBhvr>
                                    </p:animEffect>
                                    <p:anim calcmode="lin" valueType="num">
                                      <p:cBhvr>
                                        <p:cTn id="15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5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5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5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60" dur="26">
                                          <p:stCondLst>
                                            <p:cond delay="650"/>
                                          </p:stCondLst>
                                        </p:cTn>
                                        <p:tgtEl>
                                          <p:spTgt spid="9"/>
                                        </p:tgtEl>
                                      </p:cBhvr>
                                      <p:to x="100000" y="60000"/>
                                    </p:animScale>
                                    <p:animScale>
                                      <p:cBhvr>
                                        <p:cTn id="161" dur="166" decel="50000">
                                          <p:stCondLst>
                                            <p:cond delay="676"/>
                                          </p:stCondLst>
                                        </p:cTn>
                                        <p:tgtEl>
                                          <p:spTgt spid="9"/>
                                        </p:tgtEl>
                                      </p:cBhvr>
                                      <p:to x="100000" y="100000"/>
                                    </p:animScale>
                                    <p:animScale>
                                      <p:cBhvr>
                                        <p:cTn id="162" dur="26">
                                          <p:stCondLst>
                                            <p:cond delay="1312"/>
                                          </p:stCondLst>
                                        </p:cTn>
                                        <p:tgtEl>
                                          <p:spTgt spid="9"/>
                                        </p:tgtEl>
                                      </p:cBhvr>
                                      <p:to x="100000" y="80000"/>
                                    </p:animScale>
                                    <p:animScale>
                                      <p:cBhvr>
                                        <p:cTn id="163" dur="166" decel="50000">
                                          <p:stCondLst>
                                            <p:cond delay="1338"/>
                                          </p:stCondLst>
                                        </p:cTn>
                                        <p:tgtEl>
                                          <p:spTgt spid="9"/>
                                        </p:tgtEl>
                                      </p:cBhvr>
                                      <p:to x="100000" y="100000"/>
                                    </p:animScale>
                                    <p:animScale>
                                      <p:cBhvr>
                                        <p:cTn id="164" dur="26">
                                          <p:stCondLst>
                                            <p:cond delay="1642"/>
                                          </p:stCondLst>
                                        </p:cTn>
                                        <p:tgtEl>
                                          <p:spTgt spid="9"/>
                                        </p:tgtEl>
                                      </p:cBhvr>
                                      <p:to x="100000" y="90000"/>
                                    </p:animScale>
                                    <p:animScale>
                                      <p:cBhvr>
                                        <p:cTn id="165" dur="166" decel="50000">
                                          <p:stCondLst>
                                            <p:cond delay="1668"/>
                                          </p:stCondLst>
                                        </p:cTn>
                                        <p:tgtEl>
                                          <p:spTgt spid="9"/>
                                        </p:tgtEl>
                                      </p:cBhvr>
                                      <p:to x="100000" y="100000"/>
                                    </p:animScale>
                                    <p:animScale>
                                      <p:cBhvr>
                                        <p:cTn id="166" dur="26">
                                          <p:stCondLst>
                                            <p:cond delay="1808"/>
                                          </p:stCondLst>
                                        </p:cTn>
                                        <p:tgtEl>
                                          <p:spTgt spid="9"/>
                                        </p:tgtEl>
                                      </p:cBhvr>
                                      <p:to x="100000" y="95000"/>
                                    </p:animScale>
                                    <p:animScale>
                                      <p:cBhvr>
                                        <p:cTn id="167"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0B9B0D2-33FC-AF40-E247-33AFA930563C}"/>
              </a:ext>
            </a:extLst>
          </p:cNvPr>
          <p:cNvSpPr txBox="1"/>
          <p:nvPr/>
        </p:nvSpPr>
        <p:spPr>
          <a:xfrm>
            <a:off x="317616" y="208095"/>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6" name="Text Box 9">
            <a:extLst>
              <a:ext uri="{FF2B5EF4-FFF2-40B4-BE49-F238E27FC236}">
                <a16:creationId xmlns:a16="http://schemas.microsoft.com/office/drawing/2014/main" id="{B1592B66-46FF-401A-2A0B-B692A2B49BDD}"/>
              </a:ext>
            </a:extLst>
          </p:cNvPr>
          <p:cNvSpPr txBox="1">
            <a:spLocks noChangeArrowheads="1"/>
          </p:cNvSpPr>
          <p:nvPr/>
        </p:nvSpPr>
        <p:spPr bwMode="auto">
          <a:xfrm>
            <a:off x="216617" y="1689203"/>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a:solidFill>
                  <a:srgbClr val="0000CC"/>
                </a:solidFill>
                <a:latin typeface="Times New Roman" pitchFamily="64" charset="0"/>
              </a:rPr>
              <a:t>Solution</a:t>
            </a:r>
            <a:endParaRPr lang="en-US" sz="2000" dirty="0">
              <a:solidFill>
                <a:srgbClr val="0000CC"/>
              </a:solidFill>
              <a:latin typeface="Times New Roman" pitchFamily="64" charset="0"/>
            </a:endParaRPr>
          </a:p>
        </p:txBody>
      </p:sp>
      <p:sp>
        <p:nvSpPr>
          <p:cNvPr id="7" name="TextBox 6">
            <a:extLst>
              <a:ext uri="{FF2B5EF4-FFF2-40B4-BE49-F238E27FC236}">
                <a16:creationId xmlns:a16="http://schemas.microsoft.com/office/drawing/2014/main" id="{29ACF720-F952-EB24-3B6A-F11B5CD3865F}"/>
              </a:ext>
            </a:extLst>
          </p:cNvPr>
          <p:cNvSpPr txBox="1"/>
          <p:nvPr/>
        </p:nvSpPr>
        <p:spPr>
          <a:xfrm>
            <a:off x="1719578" y="247707"/>
            <a:ext cx="9406279" cy="400110"/>
          </a:xfrm>
          <a:prstGeom prst="rect">
            <a:avLst/>
          </a:prstGeom>
          <a:noFill/>
        </p:spPr>
        <p:txBody>
          <a:bodyPr wrap="square">
            <a:spAutoFit/>
          </a:bodyPr>
          <a:lstStyle/>
          <a:p>
            <a:r>
              <a:rPr lang="en-US" sz="2000" b="0" i="0" u="none" strike="noStrike" baseline="0" dirty="0">
                <a:latin typeface="Times New Roman" panose="02020603050405020304" pitchFamily="18" charset="0"/>
                <a:cs typeface="Times New Roman" panose="02020603050405020304" pitchFamily="18" charset="0"/>
              </a:rPr>
              <a:t>Evaluate the limit, if it exists. Describe what functional behavior occurs at the limit point.</a:t>
            </a:r>
            <a:endParaRPr lang="en-US" sz="2000" dirty="0">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E48A574A-3DBA-F051-21DD-62149BBE917E}"/>
              </a:ext>
            </a:extLst>
          </p:cNvPr>
          <p:cNvGrpSpPr/>
          <p:nvPr/>
        </p:nvGrpSpPr>
        <p:grpSpPr>
          <a:xfrm>
            <a:off x="4056809" y="836222"/>
            <a:ext cx="2544175" cy="650627"/>
            <a:chOff x="3640619" y="1076161"/>
            <a:chExt cx="2544175" cy="650627"/>
          </a:xfrm>
        </p:grpSpPr>
        <p:pic>
          <p:nvPicPr>
            <p:cNvPr id="9" name="Picture 8">
              <a:extLst>
                <a:ext uri="{FF2B5EF4-FFF2-40B4-BE49-F238E27FC236}">
                  <a16:creationId xmlns:a16="http://schemas.microsoft.com/office/drawing/2014/main" id="{0ECB7C2B-6160-B422-8475-9FD104FFA8F0}"/>
                </a:ext>
              </a:extLst>
            </p:cNvPr>
            <p:cNvPicPr>
              <a:picLocks noChangeAspect="1"/>
            </p:cNvPicPr>
            <p:nvPr/>
          </p:nvPicPr>
          <p:blipFill>
            <a:blip r:embed="rId2"/>
            <a:stretch>
              <a:fillRect/>
            </a:stretch>
          </p:blipFill>
          <p:spPr>
            <a:xfrm>
              <a:off x="4165249" y="1076161"/>
              <a:ext cx="2019545" cy="650627"/>
            </a:xfrm>
            <a:prstGeom prst="rect">
              <a:avLst/>
            </a:prstGeom>
          </p:spPr>
        </p:pic>
        <p:sp>
          <p:nvSpPr>
            <p:cNvPr id="10" name="TextBox 9">
              <a:extLst>
                <a:ext uri="{FF2B5EF4-FFF2-40B4-BE49-F238E27FC236}">
                  <a16:creationId xmlns:a16="http://schemas.microsoft.com/office/drawing/2014/main" id="{10FA05B7-26DB-C782-AA55-0F31FA826F90}"/>
                </a:ext>
              </a:extLst>
            </p:cNvPr>
            <p:cNvSpPr txBox="1"/>
            <p:nvPr/>
          </p:nvSpPr>
          <p:spPr>
            <a:xfrm>
              <a:off x="3640619" y="1211603"/>
              <a:ext cx="557521"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(b)</a:t>
              </a:r>
              <a:endParaRPr lang="en-US" sz="2000" dirty="0"/>
            </a:p>
          </p:txBody>
        </p:sp>
      </p:grpSp>
      <p:grpSp>
        <p:nvGrpSpPr>
          <p:cNvPr id="11" name="Group 10">
            <a:extLst>
              <a:ext uri="{FF2B5EF4-FFF2-40B4-BE49-F238E27FC236}">
                <a16:creationId xmlns:a16="http://schemas.microsoft.com/office/drawing/2014/main" id="{76751808-EF04-DA33-F84B-D2ED356AB37E}"/>
              </a:ext>
            </a:extLst>
          </p:cNvPr>
          <p:cNvGrpSpPr/>
          <p:nvPr/>
        </p:nvGrpSpPr>
        <p:grpSpPr>
          <a:xfrm>
            <a:off x="251029" y="872237"/>
            <a:ext cx="2695338" cy="661037"/>
            <a:chOff x="137444" y="1076161"/>
            <a:chExt cx="2695338" cy="661037"/>
          </a:xfrm>
        </p:grpSpPr>
        <p:pic>
          <p:nvPicPr>
            <p:cNvPr id="12" name="Picture 11">
              <a:extLst>
                <a:ext uri="{FF2B5EF4-FFF2-40B4-BE49-F238E27FC236}">
                  <a16:creationId xmlns:a16="http://schemas.microsoft.com/office/drawing/2014/main" id="{83C3FD55-3A5B-A9A5-6019-CF9F5AC58E94}"/>
                </a:ext>
              </a:extLst>
            </p:cNvPr>
            <p:cNvPicPr>
              <a:picLocks noChangeAspect="1"/>
            </p:cNvPicPr>
            <p:nvPr/>
          </p:nvPicPr>
          <p:blipFill>
            <a:blip r:embed="rId3"/>
            <a:stretch>
              <a:fillRect/>
            </a:stretch>
          </p:blipFill>
          <p:spPr>
            <a:xfrm>
              <a:off x="563396" y="1076161"/>
              <a:ext cx="2269386" cy="661037"/>
            </a:xfrm>
            <a:prstGeom prst="rect">
              <a:avLst/>
            </a:prstGeom>
          </p:spPr>
        </p:pic>
        <p:sp>
          <p:nvSpPr>
            <p:cNvPr id="13" name="TextBox 12">
              <a:extLst>
                <a:ext uri="{FF2B5EF4-FFF2-40B4-BE49-F238E27FC236}">
                  <a16:creationId xmlns:a16="http://schemas.microsoft.com/office/drawing/2014/main" id="{7C59D799-798F-EF44-9F05-6F0E68CCBBF2}"/>
                </a:ext>
              </a:extLst>
            </p:cNvPr>
            <p:cNvSpPr txBox="1"/>
            <p:nvPr/>
          </p:nvSpPr>
          <p:spPr>
            <a:xfrm>
              <a:off x="137444" y="1275682"/>
              <a:ext cx="474352"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(a)</a:t>
              </a:r>
              <a:endParaRPr lang="en-US" sz="2000" dirty="0"/>
            </a:p>
          </p:txBody>
        </p:sp>
      </p:grpSp>
      <p:grpSp>
        <p:nvGrpSpPr>
          <p:cNvPr id="14" name="Group 13">
            <a:extLst>
              <a:ext uri="{FF2B5EF4-FFF2-40B4-BE49-F238E27FC236}">
                <a16:creationId xmlns:a16="http://schemas.microsoft.com/office/drawing/2014/main" id="{1114B5D5-8C62-DB5A-7773-CA9A81BB74FF}"/>
              </a:ext>
            </a:extLst>
          </p:cNvPr>
          <p:cNvGrpSpPr/>
          <p:nvPr/>
        </p:nvGrpSpPr>
        <p:grpSpPr>
          <a:xfrm>
            <a:off x="7645303" y="790176"/>
            <a:ext cx="2473598" cy="635013"/>
            <a:chOff x="6933083" y="1041082"/>
            <a:chExt cx="2473598" cy="635013"/>
          </a:xfrm>
        </p:grpSpPr>
        <p:pic>
          <p:nvPicPr>
            <p:cNvPr id="15" name="Picture 14">
              <a:extLst>
                <a:ext uri="{FF2B5EF4-FFF2-40B4-BE49-F238E27FC236}">
                  <a16:creationId xmlns:a16="http://schemas.microsoft.com/office/drawing/2014/main" id="{F689B03D-D7D2-3248-5B38-A25FA658E0F5}"/>
                </a:ext>
              </a:extLst>
            </p:cNvPr>
            <p:cNvPicPr>
              <a:picLocks noChangeAspect="1"/>
            </p:cNvPicPr>
            <p:nvPr/>
          </p:nvPicPr>
          <p:blipFill>
            <a:blip r:embed="rId4"/>
            <a:stretch>
              <a:fillRect/>
            </a:stretch>
          </p:blipFill>
          <p:spPr>
            <a:xfrm>
              <a:off x="7517261" y="1041082"/>
              <a:ext cx="1889420" cy="635013"/>
            </a:xfrm>
            <a:prstGeom prst="rect">
              <a:avLst/>
            </a:prstGeom>
          </p:spPr>
        </p:pic>
        <p:sp>
          <p:nvSpPr>
            <p:cNvPr id="16" name="TextBox 15">
              <a:extLst>
                <a:ext uri="{FF2B5EF4-FFF2-40B4-BE49-F238E27FC236}">
                  <a16:creationId xmlns:a16="http://schemas.microsoft.com/office/drawing/2014/main" id="{DC11D71F-3545-0CDA-58A2-06B0D370A6A6}"/>
                </a:ext>
              </a:extLst>
            </p:cNvPr>
            <p:cNvSpPr txBox="1"/>
            <p:nvPr/>
          </p:nvSpPr>
          <p:spPr>
            <a:xfrm>
              <a:off x="6933083" y="1173922"/>
              <a:ext cx="584177"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(c)</a:t>
              </a:r>
              <a:endParaRPr lang="en-US" sz="2000" dirty="0"/>
            </a:p>
          </p:txBody>
        </p:sp>
      </p:grpSp>
      <p:grpSp>
        <p:nvGrpSpPr>
          <p:cNvPr id="17" name="Group 16">
            <a:extLst>
              <a:ext uri="{FF2B5EF4-FFF2-40B4-BE49-F238E27FC236}">
                <a16:creationId xmlns:a16="http://schemas.microsoft.com/office/drawing/2014/main" id="{5609FBD6-92FB-C017-2A94-97B6FE14B27C}"/>
              </a:ext>
            </a:extLst>
          </p:cNvPr>
          <p:cNvGrpSpPr/>
          <p:nvPr/>
        </p:nvGrpSpPr>
        <p:grpSpPr>
          <a:xfrm>
            <a:off x="216617" y="2354724"/>
            <a:ext cx="2544175" cy="650627"/>
            <a:chOff x="3640619" y="1076161"/>
            <a:chExt cx="2544175" cy="650627"/>
          </a:xfrm>
        </p:grpSpPr>
        <p:pic>
          <p:nvPicPr>
            <p:cNvPr id="18" name="Picture 17">
              <a:extLst>
                <a:ext uri="{FF2B5EF4-FFF2-40B4-BE49-F238E27FC236}">
                  <a16:creationId xmlns:a16="http://schemas.microsoft.com/office/drawing/2014/main" id="{49C8B7A3-158E-93CD-0F68-377F1E78E33B}"/>
                </a:ext>
              </a:extLst>
            </p:cNvPr>
            <p:cNvPicPr>
              <a:picLocks noChangeAspect="1"/>
            </p:cNvPicPr>
            <p:nvPr/>
          </p:nvPicPr>
          <p:blipFill>
            <a:blip r:embed="rId2"/>
            <a:stretch>
              <a:fillRect/>
            </a:stretch>
          </p:blipFill>
          <p:spPr>
            <a:xfrm>
              <a:off x="4165249" y="1076161"/>
              <a:ext cx="2019545" cy="650627"/>
            </a:xfrm>
            <a:prstGeom prst="rect">
              <a:avLst/>
            </a:prstGeom>
          </p:spPr>
        </p:pic>
        <p:sp>
          <p:nvSpPr>
            <p:cNvPr id="19" name="TextBox 18">
              <a:extLst>
                <a:ext uri="{FF2B5EF4-FFF2-40B4-BE49-F238E27FC236}">
                  <a16:creationId xmlns:a16="http://schemas.microsoft.com/office/drawing/2014/main" id="{86B85557-FFE4-6BAB-EC8E-108A8F187F1D}"/>
                </a:ext>
              </a:extLst>
            </p:cNvPr>
            <p:cNvSpPr txBox="1"/>
            <p:nvPr/>
          </p:nvSpPr>
          <p:spPr>
            <a:xfrm>
              <a:off x="3640619" y="1211603"/>
              <a:ext cx="557521"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(b)</a:t>
              </a:r>
              <a:endParaRPr lang="en-US" sz="2000" dirty="0"/>
            </a:p>
          </p:txBody>
        </p:sp>
      </p:grpSp>
      <p:graphicFrame>
        <p:nvGraphicFramePr>
          <p:cNvPr id="20" name="Object 6">
            <a:extLst>
              <a:ext uri="{FF2B5EF4-FFF2-40B4-BE49-F238E27FC236}">
                <a16:creationId xmlns:a16="http://schemas.microsoft.com/office/drawing/2014/main" id="{2484A7B1-9B8E-06C4-17C5-F2D88BF86C7C}"/>
              </a:ext>
            </a:extLst>
          </p:cNvPr>
          <p:cNvGraphicFramePr>
            <a:graphicFrameLocks noChangeAspect="1"/>
          </p:cNvGraphicFramePr>
          <p:nvPr>
            <p:extLst>
              <p:ext uri="{D42A27DB-BD31-4B8C-83A1-F6EECF244321}">
                <p14:modId xmlns:p14="http://schemas.microsoft.com/office/powerpoint/2010/main" val="2330159056"/>
              </p:ext>
            </p:extLst>
          </p:nvPr>
        </p:nvGraphicFramePr>
        <p:xfrm>
          <a:off x="556764" y="3193616"/>
          <a:ext cx="2020888" cy="1030288"/>
        </p:xfrm>
        <a:graphic>
          <a:graphicData uri="http://schemas.openxmlformats.org/presentationml/2006/ole">
            <mc:AlternateContent xmlns:mc="http://schemas.openxmlformats.org/markup-compatibility/2006">
              <mc:Choice xmlns:v="urn:schemas-microsoft-com:vml" Requires="v">
                <p:oleObj name="Equation" r:id="rId5" imgW="1193760" imgH="609480" progId="Equation.DSMT4">
                  <p:embed/>
                </p:oleObj>
              </mc:Choice>
              <mc:Fallback>
                <p:oleObj name="Equation" r:id="rId5" imgW="1193760" imgH="609480" progId="Equation.DSMT4">
                  <p:embed/>
                  <p:pic>
                    <p:nvPicPr>
                      <p:cNvPr id="37" name="Object 6">
                        <a:extLst>
                          <a:ext uri="{FF2B5EF4-FFF2-40B4-BE49-F238E27FC236}">
                            <a16:creationId xmlns:a16="http://schemas.microsoft.com/office/drawing/2014/main" id="{2EFD11D7-9F47-951E-A5D8-E910949CA801}"/>
                          </a:ext>
                        </a:extLst>
                      </p:cNvPr>
                      <p:cNvPicPr>
                        <a:picLocks noChangeAspect="1" noChangeArrowheads="1"/>
                      </p:cNvPicPr>
                      <p:nvPr/>
                    </p:nvPicPr>
                    <p:blipFill>
                      <a:blip r:embed="rId6"/>
                      <a:srcRect/>
                      <a:stretch>
                        <a:fillRect/>
                      </a:stretch>
                    </p:blipFill>
                    <p:spPr bwMode="auto">
                      <a:xfrm>
                        <a:off x="556764" y="3193616"/>
                        <a:ext cx="2020888" cy="1030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2" name="Picture 21">
            <a:extLst>
              <a:ext uri="{FF2B5EF4-FFF2-40B4-BE49-F238E27FC236}">
                <a16:creationId xmlns:a16="http://schemas.microsoft.com/office/drawing/2014/main" id="{D0354144-D3D6-83CD-A068-E1D96615D436}"/>
              </a:ext>
            </a:extLst>
          </p:cNvPr>
          <p:cNvPicPr>
            <a:picLocks noChangeAspect="1"/>
          </p:cNvPicPr>
          <p:nvPr/>
        </p:nvPicPr>
        <p:blipFill>
          <a:blip r:embed="rId7"/>
          <a:stretch>
            <a:fillRect/>
          </a:stretch>
        </p:blipFill>
        <p:spPr>
          <a:xfrm>
            <a:off x="2819994" y="2355952"/>
            <a:ext cx="2711813" cy="635013"/>
          </a:xfrm>
          <a:prstGeom prst="rect">
            <a:avLst/>
          </a:prstGeom>
        </p:spPr>
      </p:pic>
      <p:pic>
        <p:nvPicPr>
          <p:cNvPr id="24" name="Picture 23">
            <a:extLst>
              <a:ext uri="{FF2B5EF4-FFF2-40B4-BE49-F238E27FC236}">
                <a16:creationId xmlns:a16="http://schemas.microsoft.com/office/drawing/2014/main" id="{21C92B35-796D-E36A-22F3-516C5F150254}"/>
              </a:ext>
            </a:extLst>
          </p:cNvPr>
          <p:cNvPicPr>
            <a:picLocks noChangeAspect="1"/>
          </p:cNvPicPr>
          <p:nvPr/>
        </p:nvPicPr>
        <p:blipFill>
          <a:blip r:embed="rId8"/>
          <a:stretch>
            <a:fillRect/>
          </a:stretch>
        </p:blipFill>
        <p:spPr>
          <a:xfrm>
            <a:off x="2816939" y="3071389"/>
            <a:ext cx="1764500" cy="661037"/>
          </a:xfrm>
          <a:prstGeom prst="rect">
            <a:avLst/>
          </a:prstGeom>
        </p:spPr>
      </p:pic>
      <p:pic>
        <p:nvPicPr>
          <p:cNvPr id="26" name="Picture 25">
            <a:extLst>
              <a:ext uri="{FF2B5EF4-FFF2-40B4-BE49-F238E27FC236}">
                <a16:creationId xmlns:a16="http://schemas.microsoft.com/office/drawing/2014/main" id="{CA4A6F4F-E82C-3234-82EC-8787529CBF6E}"/>
              </a:ext>
            </a:extLst>
          </p:cNvPr>
          <p:cNvPicPr>
            <a:picLocks noChangeAspect="1"/>
          </p:cNvPicPr>
          <p:nvPr/>
        </p:nvPicPr>
        <p:blipFill>
          <a:blip r:embed="rId9"/>
          <a:stretch>
            <a:fillRect/>
          </a:stretch>
        </p:blipFill>
        <p:spPr>
          <a:xfrm>
            <a:off x="2822880" y="3893282"/>
            <a:ext cx="1868599" cy="598576"/>
          </a:xfrm>
          <a:prstGeom prst="rect">
            <a:avLst/>
          </a:prstGeom>
        </p:spPr>
      </p:pic>
      <p:cxnSp>
        <p:nvCxnSpPr>
          <p:cNvPr id="27" name="Straight Connector 26">
            <a:extLst>
              <a:ext uri="{FF2B5EF4-FFF2-40B4-BE49-F238E27FC236}">
                <a16:creationId xmlns:a16="http://schemas.microsoft.com/office/drawing/2014/main" id="{B7629FF7-B566-6E86-999D-FA4763CD3E85}"/>
              </a:ext>
            </a:extLst>
          </p:cNvPr>
          <p:cNvCxnSpPr>
            <a:cxnSpLocks/>
          </p:cNvCxnSpPr>
          <p:nvPr/>
        </p:nvCxnSpPr>
        <p:spPr>
          <a:xfrm flipV="1">
            <a:off x="3619342" y="3972323"/>
            <a:ext cx="221138" cy="13882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138A869-392A-D3B5-F1B7-6887572CE530}"/>
              </a:ext>
            </a:extLst>
          </p:cNvPr>
          <p:cNvCxnSpPr>
            <a:cxnSpLocks/>
          </p:cNvCxnSpPr>
          <p:nvPr/>
        </p:nvCxnSpPr>
        <p:spPr>
          <a:xfrm flipV="1">
            <a:off x="4056227" y="4307602"/>
            <a:ext cx="221138" cy="13882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1E907DE4-9611-A03F-9738-1B2734FE4CA1}"/>
              </a:ext>
            </a:extLst>
          </p:cNvPr>
          <p:cNvPicPr>
            <a:picLocks noChangeAspect="1"/>
          </p:cNvPicPr>
          <p:nvPr/>
        </p:nvPicPr>
        <p:blipFill>
          <a:blip r:embed="rId10"/>
          <a:stretch>
            <a:fillRect/>
          </a:stretch>
        </p:blipFill>
        <p:spPr>
          <a:xfrm>
            <a:off x="2781111" y="4700125"/>
            <a:ext cx="1623964" cy="432016"/>
          </a:xfrm>
          <a:prstGeom prst="rect">
            <a:avLst/>
          </a:prstGeom>
        </p:spPr>
      </p:pic>
      <p:pic>
        <p:nvPicPr>
          <p:cNvPr id="37" name="Picture 36">
            <a:extLst>
              <a:ext uri="{FF2B5EF4-FFF2-40B4-BE49-F238E27FC236}">
                <a16:creationId xmlns:a16="http://schemas.microsoft.com/office/drawing/2014/main" id="{969CDB40-1310-8893-F7F2-BEF2991D5E34}"/>
              </a:ext>
            </a:extLst>
          </p:cNvPr>
          <p:cNvPicPr>
            <a:picLocks noChangeAspect="1"/>
          </p:cNvPicPr>
          <p:nvPr/>
        </p:nvPicPr>
        <p:blipFill>
          <a:blip r:embed="rId11"/>
          <a:stretch>
            <a:fillRect/>
          </a:stretch>
        </p:blipFill>
        <p:spPr>
          <a:xfrm>
            <a:off x="2830686" y="5289573"/>
            <a:ext cx="926493" cy="249841"/>
          </a:xfrm>
          <a:prstGeom prst="rect">
            <a:avLst/>
          </a:prstGeom>
        </p:spPr>
      </p:pic>
      <p:pic>
        <p:nvPicPr>
          <p:cNvPr id="39" name="Picture 38">
            <a:extLst>
              <a:ext uri="{FF2B5EF4-FFF2-40B4-BE49-F238E27FC236}">
                <a16:creationId xmlns:a16="http://schemas.microsoft.com/office/drawing/2014/main" id="{C67E999F-18FE-8605-C2CA-37471B079641}"/>
              </a:ext>
            </a:extLst>
          </p:cNvPr>
          <p:cNvPicPr>
            <a:picLocks noChangeAspect="1"/>
          </p:cNvPicPr>
          <p:nvPr/>
        </p:nvPicPr>
        <p:blipFill>
          <a:blip r:embed="rId12"/>
          <a:stretch>
            <a:fillRect/>
          </a:stretch>
        </p:blipFill>
        <p:spPr>
          <a:xfrm>
            <a:off x="2837257" y="5751030"/>
            <a:ext cx="687062" cy="239431"/>
          </a:xfrm>
          <a:prstGeom prst="rect">
            <a:avLst/>
          </a:prstGeom>
        </p:spPr>
      </p:pic>
      <p:sp>
        <p:nvSpPr>
          <p:cNvPr id="40" name="TextBox 39">
            <a:extLst>
              <a:ext uri="{FF2B5EF4-FFF2-40B4-BE49-F238E27FC236}">
                <a16:creationId xmlns:a16="http://schemas.microsoft.com/office/drawing/2014/main" id="{73D6E049-F3EE-0683-8717-08D94E6EC30E}"/>
              </a:ext>
            </a:extLst>
          </p:cNvPr>
          <p:cNvSpPr txBox="1"/>
          <p:nvPr/>
        </p:nvSpPr>
        <p:spPr>
          <a:xfrm>
            <a:off x="4376208" y="5215358"/>
            <a:ext cx="2109046" cy="400110"/>
          </a:xfrm>
          <a:prstGeom prst="rect">
            <a:avLst/>
          </a:prstGeom>
          <a:noFill/>
        </p:spPr>
        <p:txBody>
          <a:bodyPr wrap="square">
            <a:spAutoFit/>
          </a:bodyPr>
          <a:lstStyle/>
          <a:p>
            <a:r>
              <a:rPr lang="en-US" sz="2000" dirty="0">
                <a:solidFill>
                  <a:schemeClr val="accent1"/>
                </a:solidFill>
                <a:latin typeface="Times New Roman" panose="02020603050405020304" pitchFamily="18" charset="0"/>
                <a:cs typeface="Times New Roman" panose="02020603050405020304" pitchFamily="18" charset="0"/>
              </a:rPr>
              <a:t>D</a:t>
            </a:r>
            <a:r>
              <a:rPr lang="en-US" sz="2000" b="0" i="0" u="none" strike="noStrike" baseline="0" dirty="0">
                <a:solidFill>
                  <a:schemeClr val="accent1"/>
                </a:solidFill>
                <a:latin typeface="Times New Roman" panose="02020603050405020304" pitchFamily="18" charset="0"/>
                <a:cs typeface="Times New Roman" panose="02020603050405020304" pitchFamily="18" charset="0"/>
              </a:rPr>
              <a:t>irect </a:t>
            </a:r>
            <a:r>
              <a:rPr lang="en-US" sz="2000" dirty="0">
                <a:solidFill>
                  <a:schemeClr val="accent1"/>
                </a:solidFill>
                <a:latin typeface="Times New Roman" panose="02020603050405020304" pitchFamily="18" charset="0"/>
                <a:cs typeface="Times New Roman" panose="02020603050405020304" pitchFamily="18" charset="0"/>
              </a:rPr>
              <a:t>S</a:t>
            </a:r>
            <a:r>
              <a:rPr lang="en-US" sz="2000" b="0" i="0" u="none" strike="noStrike" baseline="0" dirty="0">
                <a:solidFill>
                  <a:schemeClr val="accent1"/>
                </a:solidFill>
                <a:latin typeface="Times New Roman" panose="02020603050405020304" pitchFamily="18" charset="0"/>
                <a:cs typeface="Times New Roman" panose="02020603050405020304" pitchFamily="18" charset="0"/>
              </a:rPr>
              <a:t>ubstitution</a:t>
            </a:r>
            <a:endParaRPr lang="en-US" sz="2000" dirty="0">
              <a:solidFill>
                <a:schemeClr val="accent1"/>
              </a:solidFill>
            </a:endParaRPr>
          </a:p>
        </p:txBody>
      </p:sp>
      <p:graphicFrame>
        <p:nvGraphicFramePr>
          <p:cNvPr id="41" name="Object 6">
            <a:extLst>
              <a:ext uri="{FF2B5EF4-FFF2-40B4-BE49-F238E27FC236}">
                <a16:creationId xmlns:a16="http://schemas.microsoft.com/office/drawing/2014/main" id="{C5D5C9BF-34EF-E41C-4DF7-6B541A52265F}"/>
              </a:ext>
            </a:extLst>
          </p:cNvPr>
          <p:cNvGraphicFramePr>
            <a:graphicFrameLocks noChangeAspect="1"/>
          </p:cNvGraphicFramePr>
          <p:nvPr>
            <p:extLst>
              <p:ext uri="{D42A27DB-BD31-4B8C-83A1-F6EECF244321}">
                <p14:modId xmlns:p14="http://schemas.microsoft.com/office/powerpoint/2010/main" val="801947298"/>
              </p:ext>
            </p:extLst>
          </p:nvPr>
        </p:nvGraphicFramePr>
        <p:xfrm>
          <a:off x="656661" y="6155587"/>
          <a:ext cx="3998912" cy="428625"/>
        </p:xfrm>
        <a:graphic>
          <a:graphicData uri="http://schemas.openxmlformats.org/presentationml/2006/ole">
            <mc:AlternateContent xmlns:mc="http://schemas.openxmlformats.org/markup-compatibility/2006">
              <mc:Choice xmlns:v="urn:schemas-microsoft-com:vml" Requires="v">
                <p:oleObj name="Equation" r:id="rId13" imgW="2361960" imgH="253800" progId="Equation.DSMT4">
                  <p:embed/>
                </p:oleObj>
              </mc:Choice>
              <mc:Fallback>
                <p:oleObj name="Equation" r:id="rId13" imgW="2361960" imgH="253800" progId="Equation.DSMT4">
                  <p:embed/>
                  <p:pic>
                    <p:nvPicPr>
                      <p:cNvPr id="36" name="Object 6">
                        <a:extLst>
                          <a:ext uri="{FF2B5EF4-FFF2-40B4-BE49-F238E27FC236}">
                            <a16:creationId xmlns:a16="http://schemas.microsoft.com/office/drawing/2014/main" id="{4ABB4872-FD22-E2B0-B6F8-48B186313857}"/>
                          </a:ext>
                        </a:extLst>
                      </p:cNvPr>
                      <p:cNvPicPr>
                        <a:picLocks noChangeAspect="1" noChangeArrowheads="1"/>
                      </p:cNvPicPr>
                      <p:nvPr/>
                    </p:nvPicPr>
                    <p:blipFill>
                      <a:blip r:embed="rId14"/>
                      <a:srcRect/>
                      <a:stretch>
                        <a:fillRect/>
                      </a:stretch>
                    </p:blipFill>
                    <p:spPr bwMode="auto">
                      <a:xfrm>
                        <a:off x="656661" y="6155587"/>
                        <a:ext cx="3998912"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3" name="Picture 42" descr="A graph of a line with a point&#10;&#10;Description automatically generated">
            <a:extLst>
              <a:ext uri="{FF2B5EF4-FFF2-40B4-BE49-F238E27FC236}">
                <a16:creationId xmlns:a16="http://schemas.microsoft.com/office/drawing/2014/main" id="{ED604A0E-0AF9-6DCC-3D00-C63604A50FD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060718" y="2005331"/>
            <a:ext cx="3933984" cy="3933984"/>
          </a:xfrm>
          <a:prstGeom prst="rect">
            <a:avLst/>
          </a:prstGeom>
        </p:spPr>
      </p:pic>
      <p:graphicFrame>
        <p:nvGraphicFramePr>
          <p:cNvPr id="44" name="Object 43">
            <a:extLst>
              <a:ext uri="{FF2B5EF4-FFF2-40B4-BE49-F238E27FC236}">
                <a16:creationId xmlns:a16="http://schemas.microsoft.com/office/drawing/2014/main" id="{520B77F1-0A4A-CBD1-E552-A19540A4D020}"/>
              </a:ext>
            </a:extLst>
          </p:cNvPr>
          <p:cNvGraphicFramePr>
            <a:graphicFrameLocks noChangeAspect="1"/>
          </p:cNvGraphicFramePr>
          <p:nvPr>
            <p:extLst>
              <p:ext uri="{D42A27DB-BD31-4B8C-83A1-F6EECF244321}">
                <p14:modId xmlns:p14="http://schemas.microsoft.com/office/powerpoint/2010/main" val="2979422190"/>
              </p:ext>
            </p:extLst>
          </p:nvPr>
        </p:nvGraphicFramePr>
        <p:xfrm>
          <a:off x="9297093" y="4599872"/>
          <a:ext cx="1800384" cy="642620"/>
        </p:xfrm>
        <a:graphic>
          <a:graphicData uri="http://schemas.openxmlformats.org/presentationml/2006/ole">
            <mc:AlternateContent xmlns:mc="http://schemas.openxmlformats.org/markup-compatibility/2006">
              <mc:Choice xmlns:v="urn:schemas-microsoft-com:vml" Requires="v">
                <p:oleObj name="Equation" r:id="rId16" imgW="1168200" imgH="419040" progId="Equation.DSMT4">
                  <p:embed/>
                </p:oleObj>
              </mc:Choice>
              <mc:Fallback>
                <p:oleObj name="Equation" r:id="rId16" imgW="1168200" imgH="419040" progId="Equation.DSMT4">
                  <p:embed/>
                  <p:pic>
                    <p:nvPicPr>
                      <p:cNvPr id="24" name="Object 23">
                        <a:extLst>
                          <a:ext uri="{FF2B5EF4-FFF2-40B4-BE49-F238E27FC236}">
                            <a16:creationId xmlns:a16="http://schemas.microsoft.com/office/drawing/2014/main" id="{7F94936C-3904-0A2D-0CD4-C7A0798384F8}"/>
                          </a:ext>
                        </a:extLst>
                      </p:cNvPr>
                      <p:cNvPicPr>
                        <a:picLocks noChangeAspect="1" noChangeArrowheads="1"/>
                      </p:cNvPicPr>
                      <p:nvPr/>
                    </p:nvPicPr>
                    <p:blipFill>
                      <a:blip r:embed="rId17"/>
                      <a:srcRect/>
                      <a:stretch>
                        <a:fillRect/>
                      </a:stretch>
                    </p:blipFill>
                    <p:spPr bwMode="auto">
                      <a:xfrm>
                        <a:off x="9297093" y="4599872"/>
                        <a:ext cx="1800384" cy="642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 name="Object 6">
            <a:extLst>
              <a:ext uri="{FF2B5EF4-FFF2-40B4-BE49-F238E27FC236}">
                <a16:creationId xmlns:a16="http://schemas.microsoft.com/office/drawing/2014/main" id="{9F0A8343-A844-C111-5643-4CE398021449}"/>
              </a:ext>
            </a:extLst>
          </p:cNvPr>
          <p:cNvGraphicFramePr>
            <a:graphicFrameLocks noChangeAspect="1"/>
          </p:cNvGraphicFramePr>
          <p:nvPr>
            <p:extLst>
              <p:ext uri="{D42A27DB-BD31-4B8C-83A1-F6EECF244321}">
                <p14:modId xmlns:p14="http://schemas.microsoft.com/office/powerpoint/2010/main" val="3379164773"/>
              </p:ext>
            </p:extLst>
          </p:nvPr>
        </p:nvGraphicFramePr>
        <p:xfrm>
          <a:off x="8086020" y="4415201"/>
          <a:ext cx="640248" cy="354235"/>
        </p:xfrm>
        <a:graphic>
          <a:graphicData uri="http://schemas.openxmlformats.org/presentationml/2006/ole">
            <mc:AlternateContent xmlns:mc="http://schemas.openxmlformats.org/markup-compatibility/2006">
              <mc:Choice xmlns:v="urn:schemas-microsoft-com:vml" Requires="v">
                <p:oleObj name="Equation" r:id="rId18" imgW="457200" imgH="253800" progId="Equation.DSMT4">
                  <p:embed/>
                </p:oleObj>
              </mc:Choice>
              <mc:Fallback>
                <p:oleObj name="Equation" r:id="rId18" imgW="457200" imgH="253800" progId="Equation.DSMT4">
                  <p:embed/>
                  <p:pic>
                    <p:nvPicPr>
                      <p:cNvPr id="41" name="Object 6">
                        <a:extLst>
                          <a:ext uri="{FF2B5EF4-FFF2-40B4-BE49-F238E27FC236}">
                            <a16:creationId xmlns:a16="http://schemas.microsoft.com/office/drawing/2014/main" id="{C5D5C9BF-34EF-E41C-4DF7-6B541A52265F}"/>
                          </a:ext>
                        </a:extLst>
                      </p:cNvPr>
                      <p:cNvPicPr>
                        <a:picLocks noChangeAspect="1" noChangeArrowheads="1"/>
                      </p:cNvPicPr>
                      <p:nvPr/>
                    </p:nvPicPr>
                    <p:blipFill>
                      <a:blip r:embed="rId19"/>
                      <a:srcRect/>
                      <a:stretch>
                        <a:fillRect/>
                      </a:stretch>
                    </p:blipFill>
                    <p:spPr bwMode="auto">
                      <a:xfrm>
                        <a:off x="8086020" y="4415201"/>
                        <a:ext cx="640248" cy="3542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53746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down)">
                                      <p:cBhvr>
                                        <p:cTn id="32" dur="580">
                                          <p:stCondLst>
                                            <p:cond delay="0"/>
                                          </p:stCondLst>
                                        </p:cTn>
                                        <p:tgtEl>
                                          <p:spTgt spid="27"/>
                                        </p:tgtEl>
                                      </p:cBhvr>
                                    </p:animEffect>
                                    <p:anim calcmode="lin" valueType="num">
                                      <p:cBhvr>
                                        <p:cTn id="33"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38" dur="26">
                                          <p:stCondLst>
                                            <p:cond delay="650"/>
                                          </p:stCondLst>
                                        </p:cTn>
                                        <p:tgtEl>
                                          <p:spTgt spid="27"/>
                                        </p:tgtEl>
                                      </p:cBhvr>
                                      <p:to x="100000" y="60000"/>
                                    </p:animScale>
                                    <p:animScale>
                                      <p:cBhvr>
                                        <p:cTn id="39" dur="166" decel="50000">
                                          <p:stCondLst>
                                            <p:cond delay="676"/>
                                          </p:stCondLst>
                                        </p:cTn>
                                        <p:tgtEl>
                                          <p:spTgt spid="27"/>
                                        </p:tgtEl>
                                      </p:cBhvr>
                                      <p:to x="100000" y="100000"/>
                                    </p:animScale>
                                    <p:animScale>
                                      <p:cBhvr>
                                        <p:cTn id="40" dur="26">
                                          <p:stCondLst>
                                            <p:cond delay="1312"/>
                                          </p:stCondLst>
                                        </p:cTn>
                                        <p:tgtEl>
                                          <p:spTgt spid="27"/>
                                        </p:tgtEl>
                                      </p:cBhvr>
                                      <p:to x="100000" y="80000"/>
                                    </p:animScale>
                                    <p:animScale>
                                      <p:cBhvr>
                                        <p:cTn id="41" dur="166" decel="50000">
                                          <p:stCondLst>
                                            <p:cond delay="1338"/>
                                          </p:stCondLst>
                                        </p:cTn>
                                        <p:tgtEl>
                                          <p:spTgt spid="27"/>
                                        </p:tgtEl>
                                      </p:cBhvr>
                                      <p:to x="100000" y="100000"/>
                                    </p:animScale>
                                    <p:animScale>
                                      <p:cBhvr>
                                        <p:cTn id="42" dur="26">
                                          <p:stCondLst>
                                            <p:cond delay="1642"/>
                                          </p:stCondLst>
                                        </p:cTn>
                                        <p:tgtEl>
                                          <p:spTgt spid="27"/>
                                        </p:tgtEl>
                                      </p:cBhvr>
                                      <p:to x="100000" y="90000"/>
                                    </p:animScale>
                                    <p:animScale>
                                      <p:cBhvr>
                                        <p:cTn id="43" dur="166" decel="50000">
                                          <p:stCondLst>
                                            <p:cond delay="1668"/>
                                          </p:stCondLst>
                                        </p:cTn>
                                        <p:tgtEl>
                                          <p:spTgt spid="27"/>
                                        </p:tgtEl>
                                      </p:cBhvr>
                                      <p:to x="100000" y="100000"/>
                                    </p:animScale>
                                    <p:animScale>
                                      <p:cBhvr>
                                        <p:cTn id="44" dur="26">
                                          <p:stCondLst>
                                            <p:cond delay="1808"/>
                                          </p:stCondLst>
                                        </p:cTn>
                                        <p:tgtEl>
                                          <p:spTgt spid="27"/>
                                        </p:tgtEl>
                                      </p:cBhvr>
                                      <p:to x="100000" y="95000"/>
                                    </p:animScale>
                                    <p:animScale>
                                      <p:cBhvr>
                                        <p:cTn id="45" dur="166" decel="50000">
                                          <p:stCondLst>
                                            <p:cond delay="1834"/>
                                          </p:stCondLst>
                                        </p:cTn>
                                        <p:tgtEl>
                                          <p:spTgt spid="27"/>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down)">
                                      <p:cBhvr>
                                        <p:cTn id="50" dur="580">
                                          <p:stCondLst>
                                            <p:cond delay="0"/>
                                          </p:stCondLst>
                                        </p:cTn>
                                        <p:tgtEl>
                                          <p:spTgt spid="31"/>
                                        </p:tgtEl>
                                      </p:cBhvr>
                                    </p:animEffect>
                                    <p:anim calcmode="lin" valueType="num">
                                      <p:cBhvr>
                                        <p:cTn id="51"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56" dur="26">
                                          <p:stCondLst>
                                            <p:cond delay="650"/>
                                          </p:stCondLst>
                                        </p:cTn>
                                        <p:tgtEl>
                                          <p:spTgt spid="31"/>
                                        </p:tgtEl>
                                      </p:cBhvr>
                                      <p:to x="100000" y="60000"/>
                                    </p:animScale>
                                    <p:animScale>
                                      <p:cBhvr>
                                        <p:cTn id="57" dur="166" decel="50000">
                                          <p:stCondLst>
                                            <p:cond delay="676"/>
                                          </p:stCondLst>
                                        </p:cTn>
                                        <p:tgtEl>
                                          <p:spTgt spid="31"/>
                                        </p:tgtEl>
                                      </p:cBhvr>
                                      <p:to x="100000" y="100000"/>
                                    </p:animScale>
                                    <p:animScale>
                                      <p:cBhvr>
                                        <p:cTn id="58" dur="26">
                                          <p:stCondLst>
                                            <p:cond delay="1312"/>
                                          </p:stCondLst>
                                        </p:cTn>
                                        <p:tgtEl>
                                          <p:spTgt spid="31"/>
                                        </p:tgtEl>
                                      </p:cBhvr>
                                      <p:to x="100000" y="80000"/>
                                    </p:animScale>
                                    <p:animScale>
                                      <p:cBhvr>
                                        <p:cTn id="59" dur="166" decel="50000">
                                          <p:stCondLst>
                                            <p:cond delay="1338"/>
                                          </p:stCondLst>
                                        </p:cTn>
                                        <p:tgtEl>
                                          <p:spTgt spid="31"/>
                                        </p:tgtEl>
                                      </p:cBhvr>
                                      <p:to x="100000" y="100000"/>
                                    </p:animScale>
                                    <p:animScale>
                                      <p:cBhvr>
                                        <p:cTn id="60" dur="26">
                                          <p:stCondLst>
                                            <p:cond delay="1642"/>
                                          </p:stCondLst>
                                        </p:cTn>
                                        <p:tgtEl>
                                          <p:spTgt spid="31"/>
                                        </p:tgtEl>
                                      </p:cBhvr>
                                      <p:to x="100000" y="90000"/>
                                    </p:animScale>
                                    <p:animScale>
                                      <p:cBhvr>
                                        <p:cTn id="61" dur="166" decel="50000">
                                          <p:stCondLst>
                                            <p:cond delay="1668"/>
                                          </p:stCondLst>
                                        </p:cTn>
                                        <p:tgtEl>
                                          <p:spTgt spid="31"/>
                                        </p:tgtEl>
                                      </p:cBhvr>
                                      <p:to x="100000" y="100000"/>
                                    </p:animScale>
                                    <p:animScale>
                                      <p:cBhvr>
                                        <p:cTn id="62" dur="26">
                                          <p:stCondLst>
                                            <p:cond delay="1808"/>
                                          </p:stCondLst>
                                        </p:cTn>
                                        <p:tgtEl>
                                          <p:spTgt spid="31"/>
                                        </p:tgtEl>
                                      </p:cBhvr>
                                      <p:to x="100000" y="95000"/>
                                    </p:animScale>
                                    <p:animScale>
                                      <p:cBhvr>
                                        <p:cTn id="63" dur="166" decel="50000">
                                          <p:stCondLst>
                                            <p:cond delay="1834"/>
                                          </p:stCondLst>
                                        </p:cTn>
                                        <p:tgtEl>
                                          <p:spTgt spid="31"/>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500"/>
                                        <p:tgtEl>
                                          <p:spTgt spid="37"/>
                                        </p:tgtEl>
                                      </p:cBhvr>
                                    </p:animEffect>
                                  </p:childTnLst>
                                </p:cTn>
                              </p:par>
                            </p:childTnLst>
                          </p:cTn>
                        </p:par>
                      </p:childTnLst>
                    </p:cTn>
                  </p:par>
                  <p:par>
                    <p:cTn id="74" fill="hold">
                      <p:stCondLst>
                        <p:cond delay="indefinite"/>
                      </p:stCondLst>
                      <p:childTnLst>
                        <p:par>
                          <p:cTn id="75" fill="hold">
                            <p:stCondLst>
                              <p:cond delay="0"/>
                            </p:stCondLst>
                            <p:childTnLst>
                              <p:par>
                                <p:cTn id="76" presetID="26" presetClass="entr" presetSubtype="0" fill="hold" grpId="0" nodeType="click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wipe(down)">
                                      <p:cBhvr>
                                        <p:cTn id="78" dur="580">
                                          <p:stCondLst>
                                            <p:cond delay="0"/>
                                          </p:stCondLst>
                                        </p:cTn>
                                        <p:tgtEl>
                                          <p:spTgt spid="40"/>
                                        </p:tgtEl>
                                      </p:cBhvr>
                                    </p:animEffect>
                                    <p:anim calcmode="lin" valueType="num">
                                      <p:cBhvr>
                                        <p:cTn id="79"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84" dur="26">
                                          <p:stCondLst>
                                            <p:cond delay="650"/>
                                          </p:stCondLst>
                                        </p:cTn>
                                        <p:tgtEl>
                                          <p:spTgt spid="40"/>
                                        </p:tgtEl>
                                      </p:cBhvr>
                                      <p:to x="100000" y="60000"/>
                                    </p:animScale>
                                    <p:animScale>
                                      <p:cBhvr>
                                        <p:cTn id="85" dur="166" decel="50000">
                                          <p:stCondLst>
                                            <p:cond delay="676"/>
                                          </p:stCondLst>
                                        </p:cTn>
                                        <p:tgtEl>
                                          <p:spTgt spid="40"/>
                                        </p:tgtEl>
                                      </p:cBhvr>
                                      <p:to x="100000" y="100000"/>
                                    </p:animScale>
                                    <p:animScale>
                                      <p:cBhvr>
                                        <p:cTn id="86" dur="26">
                                          <p:stCondLst>
                                            <p:cond delay="1312"/>
                                          </p:stCondLst>
                                        </p:cTn>
                                        <p:tgtEl>
                                          <p:spTgt spid="40"/>
                                        </p:tgtEl>
                                      </p:cBhvr>
                                      <p:to x="100000" y="80000"/>
                                    </p:animScale>
                                    <p:animScale>
                                      <p:cBhvr>
                                        <p:cTn id="87" dur="166" decel="50000">
                                          <p:stCondLst>
                                            <p:cond delay="1338"/>
                                          </p:stCondLst>
                                        </p:cTn>
                                        <p:tgtEl>
                                          <p:spTgt spid="40"/>
                                        </p:tgtEl>
                                      </p:cBhvr>
                                      <p:to x="100000" y="100000"/>
                                    </p:animScale>
                                    <p:animScale>
                                      <p:cBhvr>
                                        <p:cTn id="88" dur="26">
                                          <p:stCondLst>
                                            <p:cond delay="1642"/>
                                          </p:stCondLst>
                                        </p:cTn>
                                        <p:tgtEl>
                                          <p:spTgt spid="40"/>
                                        </p:tgtEl>
                                      </p:cBhvr>
                                      <p:to x="100000" y="90000"/>
                                    </p:animScale>
                                    <p:animScale>
                                      <p:cBhvr>
                                        <p:cTn id="89" dur="166" decel="50000">
                                          <p:stCondLst>
                                            <p:cond delay="1668"/>
                                          </p:stCondLst>
                                        </p:cTn>
                                        <p:tgtEl>
                                          <p:spTgt spid="40"/>
                                        </p:tgtEl>
                                      </p:cBhvr>
                                      <p:to x="100000" y="100000"/>
                                    </p:animScale>
                                    <p:animScale>
                                      <p:cBhvr>
                                        <p:cTn id="90" dur="26">
                                          <p:stCondLst>
                                            <p:cond delay="1808"/>
                                          </p:stCondLst>
                                        </p:cTn>
                                        <p:tgtEl>
                                          <p:spTgt spid="40"/>
                                        </p:tgtEl>
                                      </p:cBhvr>
                                      <p:to x="100000" y="95000"/>
                                    </p:animScale>
                                    <p:animScale>
                                      <p:cBhvr>
                                        <p:cTn id="91" dur="166" decel="50000">
                                          <p:stCondLst>
                                            <p:cond delay="1834"/>
                                          </p:stCondLst>
                                        </p:cTn>
                                        <p:tgtEl>
                                          <p:spTgt spid="40"/>
                                        </p:tgtEl>
                                      </p:cBhvr>
                                      <p:to x="100000" y="100000"/>
                                    </p:animScale>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500"/>
                                        <p:tgtEl>
                                          <p:spTgt spid="39"/>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41"/>
                                        </p:tgtEl>
                                        <p:attrNameLst>
                                          <p:attrName>style.visibility</p:attrName>
                                        </p:attrNameLst>
                                      </p:cBhvr>
                                      <p:to>
                                        <p:strVal val="visible"/>
                                      </p:to>
                                    </p:set>
                                    <p:animEffect transition="in" filter="fade">
                                      <p:cBhvr>
                                        <p:cTn id="101" dur="500"/>
                                        <p:tgtEl>
                                          <p:spTgt spid="41"/>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500"/>
                                        <p:tgtEl>
                                          <p:spTgt spid="43"/>
                                        </p:tgtEl>
                                      </p:cBhvr>
                                    </p:animEffect>
                                  </p:childTnLst>
                                </p:cTn>
                              </p:par>
                            </p:childTnLst>
                          </p:cTn>
                        </p:par>
                      </p:childTnLst>
                    </p:cTn>
                  </p:par>
                  <p:par>
                    <p:cTn id="107" fill="hold">
                      <p:stCondLst>
                        <p:cond delay="indefinite"/>
                      </p:stCondLst>
                      <p:childTnLst>
                        <p:par>
                          <p:cTn id="108" fill="hold">
                            <p:stCondLst>
                              <p:cond delay="0"/>
                            </p:stCondLst>
                            <p:childTnLst>
                              <p:par>
                                <p:cTn id="109" presetID="37" presetClass="entr" presetSubtype="0" fill="hold" nodeType="click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fade">
                                      <p:cBhvr>
                                        <p:cTn id="111" dur="1000"/>
                                        <p:tgtEl>
                                          <p:spTgt spid="44"/>
                                        </p:tgtEl>
                                      </p:cBhvr>
                                    </p:animEffect>
                                    <p:anim calcmode="lin" valueType="num">
                                      <p:cBhvr>
                                        <p:cTn id="112" dur="1000" fill="hold"/>
                                        <p:tgtEl>
                                          <p:spTgt spid="44"/>
                                        </p:tgtEl>
                                        <p:attrNameLst>
                                          <p:attrName>ppt_x</p:attrName>
                                        </p:attrNameLst>
                                      </p:cBhvr>
                                      <p:tavLst>
                                        <p:tav tm="0">
                                          <p:val>
                                            <p:strVal val="#ppt_x"/>
                                          </p:val>
                                        </p:tav>
                                        <p:tav tm="100000">
                                          <p:val>
                                            <p:strVal val="#ppt_x"/>
                                          </p:val>
                                        </p:tav>
                                      </p:tavLst>
                                    </p:anim>
                                    <p:anim calcmode="lin" valueType="num">
                                      <p:cBhvr>
                                        <p:cTn id="113" dur="900" decel="100000" fill="hold"/>
                                        <p:tgtEl>
                                          <p:spTgt spid="4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45"/>
                                        </p:tgtEl>
                                        <p:attrNameLst>
                                          <p:attrName>style.visibility</p:attrName>
                                        </p:attrNameLst>
                                      </p:cBhvr>
                                      <p:to>
                                        <p:strVal val="visible"/>
                                      </p:to>
                                    </p:set>
                                    <p:animEffect transition="in" filter="fade">
                                      <p:cBhvr>
                                        <p:cTn id="11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D2554F5-1919-25B4-F7F3-9E7BEF276E78}"/>
              </a:ext>
            </a:extLst>
          </p:cNvPr>
          <p:cNvSpPr txBox="1"/>
          <p:nvPr/>
        </p:nvSpPr>
        <p:spPr>
          <a:xfrm>
            <a:off x="317616" y="208095"/>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3" name="Text Box 9">
            <a:extLst>
              <a:ext uri="{FF2B5EF4-FFF2-40B4-BE49-F238E27FC236}">
                <a16:creationId xmlns:a16="http://schemas.microsoft.com/office/drawing/2014/main" id="{3B8D2382-E0B4-5E5E-837A-7518AA75E6B2}"/>
              </a:ext>
            </a:extLst>
          </p:cNvPr>
          <p:cNvSpPr txBox="1">
            <a:spLocks noChangeArrowheads="1"/>
          </p:cNvSpPr>
          <p:nvPr/>
        </p:nvSpPr>
        <p:spPr bwMode="auto">
          <a:xfrm>
            <a:off x="216617" y="1689203"/>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a:solidFill>
                  <a:srgbClr val="0000CC"/>
                </a:solidFill>
                <a:latin typeface="Times New Roman" pitchFamily="64" charset="0"/>
              </a:rPr>
              <a:t>Solution</a:t>
            </a:r>
            <a:endParaRPr lang="en-US" sz="2000" dirty="0">
              <a:solidFill>
                <a:srgbClr val="0000CC"/>
              </a:solidFill>
              <a:latin typeface="Times New Roman" pitchFamily="64" charset="0"/>
            </a:endParaRPr>
          </a:p>
        </p:txBody>
      </p:sp>
      <p:sp>
        <p:nvSpPr>
          <p:cNvPr id="5" name="TextBox 4">
            <a:extLst>
              <a:ext uri="{FF2B5EF4-FFF2-40B4-BE49-F238E27FC236}">
                <a16:creationId xmlns:a16="http://schemas.microsoft.com/office/drawing/2014/main" id="{340EB185-CA2C-C418-EBAD-574B6811CC31}"/>
              </a:ext>
            </a:extLst>
          </p:cNvPr>
          <p:cNvSpPr txBox="1"/>
          <p:nvPr/>
        </p:nvSpPr>
        <p:spPr>
          <a:xfrm>
            <a:off x="1719578" y="247707"/>
            <a:ext cx="9406279" cy="400110"/>
          </a:xfrm>
          <a:prstGeom prst="rect">
            <a:avLst/>
          </a:prstGeom>
          <a:noFill/>
        </p:spPr>
        <p:txBody>
          <a:bodyPr wrap="square">
            <a:spAutoFit/>
          </a:bodyPr>
          <a:lstStyle/>
          <a:p>
            <a:r>
              <a:rPr lang="en-US" sz="2000" b="0" i="0" u="none" strike="noStrike" baseline="0" dirty="0">
                <a:latin typeface="Times New Roman" panose="02020603050405020304" pitchFamily="18" charset="0"/>
                <a:cs typeface="Times New Roman" panose="02020603050405020304" pitchFamily="18" charset="0"/>
              </a:rPr>
              <a:t>Evaluate the limit, if it exists. Describe what functional behavior occurs at the limit point.</a:t>
            </a:r>
            <a:endParaRPr lang="en-US" sz="2000" dirty="0">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0434C37A-B3C5-A5F5-4E42-116F6A53472D}"/>
              </a:ext>
            </a:extLst>
          </p:cNvPr>
          <p:cNvGrpSpPr/>
          <p:nvPr/>
        </p:nvGrpSpPr>
        <p:grpSpPr>
          <a:xfrm>
            <a:off x="4056809" y="836222"/>
            <a:ext cx="2544175" cy="650627"/>
            <a:chOff x="3640619" y="1076161"/>
            <a:chExt cx="2544175" cy="650627"/>
          </a:xfrm>
        </p:grpSpPr>
        <p:pic>
          <p:nvPicPr>
            <p:cNvPr id="7" name="Picture 6">
              <a:extLst>
                <a:ext uri="{FF2B5EF4-FFF2-40B4-BE49-F238E27FC236}">
                  <a16:creationId xmlns:a16="http://schemas.microsoft.com/office/drawing/2014/main" id="{857EB07D-8DCC-2130-6A50-763FC1253803}"/>
                </a:ext>
              </a:extLst>
            </p:cNvPr>
            <p:cNvPicPr>
              <a:picLocks noChangeAspect="1"/>
            </p:cNvPicPr>
            <p:nvPr/>
          </p:nvPicPr>
          <p:blipFill>
            <a:blip r:embed="rId2"/>
            <a:stretch>
              <a:fillRect/>
            </a:stretch>
          </p:blipFill>
          <p:spPr>
            <a:xfrm>
              <a:off x="4165249" y="1076161"/>
              <a:ext cx="2019545" cy="650627"/>
            </a:xfrm>
            <a:prstGeom prst="rect">
              <a:avLst/>
            </a:prstGeom>
          </p:spPr>
        </p:pic>
        <p:sp>
          <p:nvSpPr>
            <p:cNvPr id="8" name="TextBox 7">
              <a:extLst>
                <a:ext uri="{FF2B5EF4-FFF2-40B4-BE49-F238E27FC236}">
                  <a16:creationId xmlns:a16="http://schemas.microsoft.com/office/drawing/2014/main" id="{98DEAFD8-8123-51F7-4FCA-18136CCD4FA4}"/>
                </a:ext>
              </a:extLst>
            </p:cNvPr>
            <p:cNvSpPr txBox="1"/>
            <p:nvPr/>
          </p:nvSpPr>
          <p:spPr>
            <a:xfrm>
              <a:off x="3640619" y="1211603"/>
              <a:ext cx="557521"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(b)</a:t>
              </a:r>
              <a:endParaRPr lang="en-US" sz="2000" dirty="0"/>
            </a:p>
          </p:txBody>
        </p:sp>
      </p:grpSp>
      <p:grpSp>
        <p:nvGrpSpPr>
          <p:cNvPr id="9" name="Group 8">
            <a:extLst>
              <a:ext uri="{FF2B5EF4-FFF2-40B4-BE49-F238E27FC236}">
                <a16:creationId xmlns:a16="http://schemas.microsoft.com/office/drawing/2014/main" id="{7883B9DC-5B94-1E73-ADD1-A81E355AD4CC}"/>
              </a:ext>
            </a:extLst>
          </p:cNvPr>
          <p:cNvGrpSpPr/>
          <p:nvPr/>
        </p:nvGrpSpPr>
        <p:grpSpPr>
          <a:xfrm>
            <a:off x="251029" y="872237"/>
            <a:ext cx="2695338" cy="661037"/>
            <a:chOff x="137444" y="1076161"/>
            <a:chExt cx="2695338" cy="661037"/>
          </a:xfrm>
        </p:grpSpPr>
        <p:pic>
          <p:nvPicPr>
            <p:cNvPr id="10" name="Picture 9">
              <a:extLst>
                <a:ext uri="{FF2B5EF4-FFF2-40B4-BE49-F238E27FC236}">
                  <a16:creationId xmlns:a16="http://schemas.microsoft.com/office/drawing/2014/main" id="{A469F424-CE5A-6D62-D050-03E50E5AC42F}"/>
                </a:ext>
              </a:extLst>
            </p:cNvPr>
            <p:cNvPicPr>
              <a:picLocks noChangeAspect="1"/>
            </p:cNvPicPr>
            <p:nvPr/>
          </p:nvPicPr>
          <p:blipFill>
            <a:blip r:embed="rId3"/>
            <a:stretch>
              <a:fillRect/>
            </a:stretch>
          </p:blipFill>
          <p:spPr>
            <a:xfrm>
              <a:off x="563396" y="1076161"/>
              <a:ext cx="2269386" cy="661037"/>
            </a:xfrm>
            <a:prstGeom prst="rect">
              <a:avLst/>
            </a:prstGeom>
          </p:spPr>
        </p:pic>
        <p:sp>
          <p:nvSpPr>
            <p:cNvPr id="11" name="TextBox 10">
              <a:extLst>
                <a:ext uri="{FF2B5EF4-FFF2-40B4-BE49-F238E27FC236}">
                  <a16:creationId xmlns:a16="http://schemas.microsoft.com/office/drawing/2014/main" id="{8FF3EDE1-271E-0C4F-A55D-95B2FA372252}"/>
                </a:ext>
              </a:extLst>
            </p:cNvPr>
            <p:cNvSpPr txBox="1"/>
            <p:nvPr/>
          </p:nvSpPr>
          <p:spPr>
            <a:xfrm>
              <a:off x="137444" y="1275682"/>
              <a:ext cx="474352"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(a)</a:t>
              </a:r>
              <a:endParaRPr lang="en-US" sz="2000" dirty="0"/>
            </a:p>
          </p:txBody>
        </p:sp>
      </p:grpSp>
      <p:grpSp>
        <p:nvGrpSpPr>
          <p:cNvPr id="12" name="Group 11">
            <a:extLst>
              <a:ext uri="{FF2B5EF4-FFF2-40B4-BE49-F238E27FC236}">
                <a16:creationId xmlns:a16="http://schemas.microsoft.com/office/drawing/2014/main" id="{25765ED6-F635-965D-83DF-53F2F3F1647A}"/>
              </a:ext>
            </a:extLst>
          </p:cNvPr>
          <p:cNvGrpSpPr/>
          <p:nvPr/>
        </p:nvGrpSpPr>
        <p:grpSpPr>
          <a:xfrm>
            <a:off x="7645303" y="790176"/>
            <a:ext cx="2473598" cy="635013"/>
            <a:chOff x="6933083" y="1041082"/>
            <a:chExt cx="2473598" cy="635013"/>
          </a:xfrm>
        </p:grpSpPr>
        <p:pic>
          <p:nvPicPr>
            <p:cNvPr id="13" name="Picture 12">
              <a:extLst>
                <a:ext uri="{FF2B5EF4-FFF2-40B4-BE49-F238E27FC236}">
                  <a16:creationId xmlns:a16="http://schemas.microsoft.com/office/drawing/2014/main" id="{C588B70D-A38C-E26C-8FD0-ED41B7B8C9E9}"/>
                </a:ext>
              </a:extLst>
            </p:cNvPr>
            <p:cNvPicPr>
              <a:picLocks noChangeAspect="1"/>
            </p:cNvPicPr>
            <p:nvPr/>
          </p:nvPicPr>
          <p:blipFill>
            <a:blip r:embed="rId4"/>
            <a:stretch>
              <a:fillRect/>
            </a:stretch>
          </p:blipFill>
          <p:spPr>
            <a:xfrm>
              <a:off x="7517261" y="1041082"/>
              <a:ext cx="1889420" cy="635013"/>
            </a:xfrm>
            <a:prstGeom prst="rect">
              <a:avLst/>
            </a:prstGeom>
          </p:spPr>
        </p:pic>
        <p:sp>
          <p:nvSpPr>
            <p:cNvPr id="14" name="TextBox 13">
              <a:extLst>
                <a:ext uri="{FF2B5EF4-FFF2-40B4-BE49-F238E27FC236}">
                  <a16:creationId xmlns:a16="http://schemas.microsoft.com/office/drawing/2014/main" id="{95104821-EA17-D045-C8A5-B7F6493F2AEC}"/>
                </a:ext>
              </a:extLst>
            </p:cNvPr>
            <p:cNvSpPr txBox="1"/>
            <p:nvPr/>
          </p:nvSpPr>
          <p:spPr>
            <a:xfrm>
              <a:off x="6933083" y="1173922"/>
              <a:ext cx="584177"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(c)</a:t>
              </a:r>
              <a:endParaRPr lang="en-US" sz="2000" dirty="0"/>
            </a:p>
          </p:txBody>
        </p:sp>
      </p:grpSp>
      <p:grpSp>
        <p:nvGrpSpPr>
          <p:cNvPr id="15" name="Group 14">
            <a:extLst>
              <a:ext uri="{FF2B5EF4-FFF2-40B4-BE49-F238E27FC236}">
                <a16:creationId xmlns:a16="http://schemas.microsoft.com/office/drawing/2014/main" id="{FC9FAEED-4F7B-DFB3-84A1-0B6802777C27}"/>
              </a:ext>
            </a:extLst>
          </p:cNvPr>
          <p:cNvGrpSpPr/>
          <p:nvPr/>
        </p:nvGrpSpPr>
        <p:grpSpPr>
          <a:xfrm>
            <a:off x="181970" y="2282681"/>
            <a:ext cx="2473598" cy="635013"/>
            <a:chOff x="6933083" y="1041082"/>
            <a:chExt cx="2473598" cy="635013"/>
          </a:xfrm>
        </p:grpSpPr>
        <p:pic>
          <p:nvPicPr>
            <p:cNvPr id="16" name="Picture 15">
              <a:extLst>
                <a:ext uri="{FF2B5EF4-FFF2-40B4-BE49-F238E27FC236}">
                  <a16:creationId xmlns:a16="http://schemas.microsoft.com/office/drawing/2014/main" id="{18A3D69C-EC22-7A24-6676-610DF5055000}"/>
                </a:ext>
              </a:extLst>
            </p:cNvPr>
            <p:cNvPicPr>
              <a:picLocks noChangeAspect="1"/>
            </p:cNvPicPr>
            <p:nvPr/>
          </p:nvPicPr>
          <p:blipFill>
            <a:blip r:embed="rId4"/>
            <a:stretch>
              <a:fillRect/>
            </a:stretch>
          </p:blipFill>
          <p:spPr>
            <a:xfrm>
              <a:off x="7517261" y="1041082"/>
              <a:ext cx="1889420" cy="635013"/>
            </a:xfrm>
            <a:prstGeom prst="rect">
              <a:avLst/>
            </a:prstGeom>
          </p:spPr>
        </p:pic>
        <p:sp>
          <p:nvSpPr>
            <p:cNvPr id="17" name="TextBox 16">
              <a:extLst>
                <a:ext uri="{FF2B5EF4-FFF2-40B4-BE49-F238E27FC236}">
                  <a16:creationId xmlns:a16="http://schemas.microsoft.com/office/drawing/2014/main" id="{5C11EED4-C69E-14B3-081F-159AB93CEA0F}"/>
                </a:ext>
              </a:extLst>
            </p:cNvPr>
            <p:cNvSpPr txBox="1"/>
            <p:nvPr/>
          </p:nvSpPr>
          <p:spPr>
            <a:xfrm>
              <a:off x="6933083" y="1173922"/>
              <a:ext cx="584177"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(c)</a:t>
              </a:r>
              <a:endParaRPr lang="en-US" sz="2000" dirty="0"/>
            </a:p>
          </p:txBody>
        </p:sp>
      </p:grpSp>
      <p:graphicFrame>
        <p:nvGraphicFramePr>
          <p:cNvPr id="18" name="Object 6">
            <a:extLst>
              <a:ext uri="{FF2B5EF4-FFF2-40B4-BE49-F238E27FC236}">
                <a16:creationId xmlns:a16="http://schemas.microsoft.com/office/drawing/2014/main" id="{72DE3F57-13D4-9BEC-158E-93BBC96A257A}"/>
              </a:ext>
            </a:extLst>
          </p:cNvPr>
          <p:cNvGraphicFramePr>
            <a:graphicFrameLocks noChangeAspect="1"/>
          </p:cNvGraphicFramePr>
          <p:nvPr>
            <p:extLst>
              <p:ext uri="{D42A27DB-BD31-4B8C-83A1-F6EECF244321}">
                <p14:modId xmlns:p14="http://schemas.microsoft.com/office/powerpoint/2010/main" val="1193429523"/>
              </p:ext>
            </p:extLst>
          </p:nvPr>
        </p:nvGraphicFramePr>
        <p:xfrm>
          <a:off x="556764" y="3193616"/>
          <a:ext cx="2020888" cy="1030288"/>
        </p:xfrm>
        <a:graphic>
          <a:graphicData uri="http://schemas.openxmlformats.org/presentationml/2006/ole">
            <mc:AlternateContent xmlns:mc="http://schemas.openxmlformats.org/markup-compatibility/2006">
              <mc:Choice xmlns:v="urn:schemas-microsoft-com:vml" Requires="v">
                <p:oleObj name="Equation" r:id="rId5" imgW="1193760" imgH="609480" progId="Equation.DSMT4">
                  <p:embed/>
                </p:oleObj>
              </mc:Choice>
              <mc:Fallback>
                <p:oleObj name="Equation" r:id="rId5" imgW="1193760" imgH="609480" progId="Equation.DSMT4">
                  <p:embed/>
                  <p:pic>
                    <p:nvPicPr>
                      <p:cNvPr id="20" name="Object 6">
                        <a:extLst>
                          <a:ext uri="{FF2B5EF4-FFF2-40B4-BE49-F238E27FC236}">
                            <a16:creationId xmlns:a16="http://schemas.microsoft.com/office/drawing/2014/main" id="{2484A7B1-9B8E-06C4-17C5-F2D88BF86C7C}"/>
                          </a:ext>
                        </a:extLst>
                      </p:cNvPr>
                      <p:cNvPicPr>
                        <a:picLocks noChangeAspect="1" noChangeArrowheads="1"/>
                      </p:cNvPicPr>
                      <p:nvPr/>
                    </p:nvPicPr>
                    <p:blipFill>
                      <a:blip r:embed="rId6"/>
                      <a:srcRect/>
                      <a:stretch>
                        <a:fillRect/>
                      </a:stretch>
                    </p:blipFill>
                    <p:spPr bwMode="auto">
                      <a:xfrm>
                        <a:off x="556764" y="3193616"/>
                        <a:ext cx="2020888" cy="1030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0" name="Picture 19">
            <a:extLst>
              <a:ext uri="{FF2B5EF4-FFF2-40B4-BE49-F238E27FC236}">
                <a16:creationId xmlns:a16="http://schemas.microsoft.com/office/drawing/2014/main" id="{BABF7B2C-BFAD-9D05-BA3C-E7E99AEC11F6}"/>
              </a:ext>
            </a:extLst>
          </p:cNvPr>
          <p:cNvPicPr>
            <a:picLocks noChangeAspect="1"/>
          </p:cNvPicPr>
          <p:nvPr/>
        </p:nvPicPr>
        <p:blipFill>
          <a:blip r:embed="rId7"/>
          <a:stretch>
            <a:fillRect/>
          </a:stretch>
        </p:blipFill>
        <p:spPr>
          <a:xfrm>
            <a:off x="2753106" y="2236256"/>
            <a:ext cx="3841300" cy="770342"/>
          </a:xfrm>
          <a:prstGeom prst="rect">
            <a:avLst/>
          </a:prstGeom>
        </p:spPr>
      </p:pic>
      <p:sp>
        <p:nvSpPr>
          <p:cNvPr id="21" name="TextBox 20">
            <a:extLst>
              <a:ext uri="{FF2B5EF4-FFF2-40B4-BE49-F238E27FC236}">
                <a16:creationId xmlns:a16="http://schemas.microsoft.com/office/drawing/2014/main" id="{8AA66DD8-8DB4-4BA3-15E8-57409D0966EB}"/>
              </a:ext>
            </a:extLst>
          </p:cNvPr>
          <p:cNvSpPr txBox="1"/>
          <p:nvPr/>
        </p:nvSpPr>
        <p:spPr>
          <a:xfrm>
            <a:off x="6993398" y="2446299"/>
            <a:ext cx="2019545" cy="400110"/>
          </a:xfrm>
          <a:prstGeom prst="rect">
            <a:avLst/>
          </a:prstGeom>
          <a:noFill/>
        </p:spPr>
        <p:txBody>
          <a:bodyPr wrap="square">
            <a:spAutoFit/>
          </a:bodyPr>
          <a:lstStyle/>
          <a:p>
            <a:r>
              <a:rPr lang="en-US" sz="2000" dirty="0">
                <a:solidFill>
                  <a:schemeClr val="accent1"/>
                </a:solidFill>
                <a:latin typeface="Times New Roman" panose="02020603050405020304" pitchFamily="18" charset="0"/>
                <a:cs typeface="Times New Roman" panose="02020603050405020304" pitchFamily="18" charset="0"/>
              </a:rPr>
              <a:t>Clever form of 1</a:t>
            </a:r>
            <a:endParaRPr lang="en-US" sz="2000" dirty="0">
              <a:solidFill>
                <a:schemeClr val="accent1"/>
              </a:solidFill>
            </a:endParaRPr>
          </a:p>
        </p:txBody>
      </p:sp>
      <p:pic>
        <p:nvPicPr>
          <p:cNvPr id="23" name="Picture 22">
            <a:extLst>
              <a:ext uri="{FF2B5EF4-FFF2-40B4-BE49-F238E27FC236}">
                <a16:creationId xmlns:a16="http://schemas.microsoft.com/office/drawing/2014/main" id="{F7E514CC-F476-A644-1F0E-69CB369F10BF}"/>
              </a:ext>
            </a:extLst>
          </p:cNvPr>
          <p:cNvPicPr>
            <a:picLocks noChangeAspect="1"/>
          </p:cNvPicPr>
          <p:nvPr/>
        </p:nvPicPr>
        <p:blipFill>
          <a:blip r:embed="rId8"/>
          <a:stretch>
            <a:fillRect/>
          </a:stretch>
        </p:blipFill>
        <p:spPr>
          <a:xfrm>
            <a:off x="2753106" y="3017728"/>
            <a:ext cx="2706607" cy="822393"/>
          </a:xfrm>
          <a:prstGeom prst="rect">
            <a:avLst/>
          </a:prstGeom>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04EB6039-2F47-82F6-786C-8F3D1BCC733C}"/>
                  </a:ext>
                </a:extLst>
              </p:cNvPr>
              <p:cNvSpPr txBox="1"/>
              <p:nvPr/>
            </p:nvSpPr>
            <p:spPr>
              <a:xfrm>
                <a:off x="6993398" y="3124340"/>
                <a:ext cx="3788629" cy="734240"/>
              </a:xfrm>
              <a:prstGeom prst="rect">
                <a:avLst/>
              </a:prstGeom>
              <a:noFill/>
            </p:spPr>
            <p:txBody>
              <a:bodyPr wrap="square">
                <a:spAutoFit/>
              </a:bodyPr>
              <a:lstStyle/>
              <a:p>
                <a:r>
                  <a:rPr lang="en-US" sz="2000" dirty="0">
                    <a:solidFill>
                      <a:schemeClr val="accent1"/>
                    </a:solidFill>
                    <a:latin typeface="Times New Roman" panose="02020603050405020304" pitchFamily="18" charset="0"/>
                    <a:cs typeface="Times New Roman" panose="02020603050405020304" pitchFamily="18" charset="0"/>
                  </a:rPr>
                  <a:t>Difference of Squares</a:t>
                </a:r>
              </a:p>
              <a:p>
                <a:pPr/>
                <a14:m>
                  <m:oMathPara xmlns:m="http://schemas.openxmlformats.org/officeDocument/2006/math">
                    <m:oMathParaPr>
                      <m:jc m:val="left"/>
                    </m:oMathParaPr>
                    <m:oMath xmlns:m="http://schemas.openxmlformats.org/officeDocument/2006/math">
                      <m:d>
                        <m:dPr>
                          <m:ctrlPr>
                            <a:rPr lang="en-US" sz="2000" b="0" i="1" smtClean="0">
                              <a:solidFill>
                                <a:schemeClr val="accent1"/>
                              </a:solidFill>
                              <a:latin typeface="Cambria Math" panose="02040503050406030204" pitchFamily="18" charset="0"/>
                            </a:rPr>
                          </m:ctrlPr>
                        </m:dPr>
                        <m:e>
                          <m:r>
                            <a:rPr lang="en-US" sz="2000" b="0" i="1" smtClean="0">
                              <a:solidFill>
                                <a:schemeClr val="accent1"/>
                              </a:solidFill>
                              <a:latin typeface="Cambria Math" panose="02040503050406030204" pitchFamily="18" charset="0"/>
                            </a:rPr>
                            <m:t>𝑎</m:t>
                          </m:r>
                          <m:r>
                            <a:rPr lang="en-US" sz="2000" b="0" i="1" smtClean="0">
                              <a:solidFill>
                                <a:schemeClr val="accent1"/>
                              </a:solidFill>
                              <a:latin typeface="Cambria Math" panose="02040503050406030204" pitchFamily="18" charset="0"/>
                            </a:rPr>
                            <m:t>−</m:t>
                          </m:r>
                          <m:r>
                            <a:rPr lang="en-US" sz="2000" b="0" i="1" smtClean="0">
                              <a:solidFill>
                                <a:schemeClr val="accent1"/>
                              </a:solidFill>
                              <a:latin typeface="Cambria Math" panose="02040503050406030204" pitchFamily="18" charset="0"/>
                            </a:rPr>
                            <m:t>𝑏</m:t>
                          </m:r>
                        </m:e>
                      </m:d>
                      <m:d>
                        <m:dPr>
                          <m:ctrlPr>
                            <a:rPr lang="en-US" sz="2000" b="0" i="1" smtClean="0">
                              <a:solidFill>
                                <a:schemeClr val="accent1"/>
                              </a:solidFill>
                              <a:latin typeface="Cambria Math" panose="02040503050406030204" pitchFamily="18" charset="0"/>
                            </a:rPr>
                          </m:ctrlPr>
                        </m:dPr>
                        <m:e>
                          <m:r>
                            <a:rPr lang="en-US" sz="2000" b="0" i="1" smtClean="0">
                              <a:solidFill>
                                <a:schemeClr val="accent1"/>
                              </a:solidFill>
                              <a:latin typeface="Cambria Math" panose="02040503050406030204" pitchFamily="18" charset="0"/>
                            </a:rPr>
                            <m:t>𝑎</m:t>
                          </m:r>
                          <m:r>
                            <a:rPr lang="en-US" sz="2000" b="0" i="1" smtClean="0">
                              <a:solidFill>
                                <a:schemeClr val="accent1"/>
                              </a:solidFill>
                              <a:latin typeface="Cambria Math" panose="02040503050406030204" pitchFamily="18" charset="0"/>
                            </a:rPr>
                            <m:t>+</m:t>
                          </m:r>
                          <m:r>
                            <a:rPr lang="en-US" sz="2000" b="0" i="1" smtClean="0">
                              <a:solidFill>
                                <a:schemeClr val="accent1"/>
                              </a:solidFill>
                              <a:latin typeface="Cambria Math" panose="02040503050406030204" pitchFamily="18" charset="0"/>
                            </a:rPr>
                            <m:t>𝑏</m:t>
                          </m:r>
                        </m:e>
                      </m:d>
                      <m:r>
                        <a:rPr lang="en-US" sz="2000" b="0" i="1" smtClean="0">
                          <a:solidFill>
                            <a:schemeClr val="accent1"/>
                          </a:solidFill>
                          <a:latin typeface="Cambria Math" panose="02040503050406030204" pitchFamily="18" charset="0"/>
                        </a:rPr>
                        <m:t>=</m:t>
                      </m:r>
                      <m:sSup>
                        <m:sSupPr>
                          <m:ctrlPr>
                            <a:rPr lang="en-US" sz="2000" b="0" i="1" smtClean="0">
                              <a:solidFill>
                                <a:schemeClr val="accent1"/>
                              </a:solidFill>
                              <a:latin typeface="Cambria Math" panose="02040503050406030204" pitchFamily="18" charset="0"/>
                            </a:rPr>
                          </m:ctrlPr>
                        </m:sSupPr>
                        <m:e>
                          <m:r>
                            <a:rPr lang="en-US" sz="2000" b="0" i="1" smtClean="0">
                              <a:solidFill>
                                <a:schemeClr val="accent1"/>
                              </a:solidFill>
                              <a:latin typeface="Cambria Math" panose="02040503050406030204" pitchFamily="18" charset="0"/>
                            </a:rPr>
                            <m:t>𝑎</m:t>
                          </m:r>
                        </m:e>
                        <m:sup>
                          <m:r>
                            <a:rPr lang="en-US" sz="2000" b="0" i="1" smtClean="0">
                              <a:solidFill>
                                <a:schemeClr val="accent1"/>
                              </a:solidFill>
                              <a:latin typeface="Cambria Math" panose="02040503050406030204" pitchFamily="18" charset="0"/>
                            </a:rPr>
                            <m:t>2</m:t>
                          </m:r>
                        </m:sup>
                      </m:sSup>
                      <m:r>
                        <a:rPr lang="en-US" sz="2000" b="0" i="1" smtClean="0">
                          <a:solidFill>
                            <a:schemeClr val="accent1"/>
                          </a:solidFill>
                          <a:latin typeface="Cambria Math" panose="02040503050406030204" pitchFamily="18" charset="0"/>
                        </a:rPr>
                        <m:t>−</m:t>
                      </m:r>
                      <m:sSup>
                        <m:sSupPr>
                          <m:ctrlPr>
                            <a:rPr lang="en-US" sz="2000" b="0" i="1" smtClean="0">
                              <a:solidFill>
                                <a:schemeClr val="accent1"/>
                              </a:solidFill>
                              <a:latin typeface="Cambria Math" panose="02040503050406030204" pitchFamily="18" charset="0"/>
                            </a:rPr>
                          </m:ctrlPr>
                        </m:sSupPr>
                        <m:e>
                          <m:r>
                            <a:rPr lang="en-US" sz="2000" b="0" i="1" smtClean="0">
                              <a:solidFill>
                                <a:schemeClr val="accent1"/>
                              </a:solidFill>
                              <a:latin typeface="Cambria Math" panose="02040503050406030204" pitchFamily="18" charset="0"/>
                            </a:rPr>
                            <m:t>𝑏</m:t>
                          </m:r>
                        </m:e>
                        <m:sup>
                          <m:r>
                            <a:rPr lang="en-US" sz="2000" b="0" i="1" smtClean="0">
                              <a:solidFill>
                                <a:schemeClr val="accent1"/>
                              </a:solidFill>
                              <a:latin typeface="Cambria Math" panose="02040503050406030204" pitchFamily="18" charset="0"/>
                            </a:rPr>
                            <m:t>2</m:t>
                          </m:r>
                        </m:sup>
                      </m:sSup>
                    </m:oMath>
                  </m:oMathPara>
                </a14:m>
                <a:endParaRPr lang="en-US" sz="2000" dirty="0">
                  <a:solidFill>
                    <a:schemeClr val="accent1"/>
                  </a:solidFill>
                </a:endParaRPr>
              </a:p>
            </p:txBody>
          </p:sp>
        </mc:Choice>
        <mc:Fallback xmlns="">
          <p:sp>
            <p:nvSpPr>
              <p:cNvPr id="24" name="TextBox 23">
                <a:extLst>
                  <a:ext uri="{FF2B5EF4-FFF2-40B4-BE49-F238E27FC236}">
                    <a16:creationId xmlns:a16="http://schemas.microsoft.com/office/drawing/2014/main" id="{04EB6039-2F47-82F6-786C-8F3D1BCC733C}"/>
                  </a:ext>
                </a:extLst>
              </p:cNvPr>
              <p:cNvSpPr txBox="1">
                <a:spLocks noRot="1" noChangeAspect="1" noMove="1" noResize="1" noEditPoints="1" noAdjustHandles="1" noChangeArrowheads="1" noChangeShapeType="1" noTextEdit="1"/>
              </p:cNvSpPr>
              <p:nvPr/>
            </p:nvSpPr>
            <p:spPr>
              <a:xfrm>
                <a:off x="6993398" y="3124340"/>
                <a:ext cx="3788629" cy="734240"/>
              </a:xfrm>
              <a:prstGeom prst="rect">
                <a:avLst/>
              </a:prstGeom>
              <a:blipFill>
                <a:blip r:embed="rId9"/>
                <a:stretch>
                  <a:fillRect l="-1608" t="-5000"/>
                </a:stretch>
              </a:blipFill>
            </p:spPr>
            <p:txBody>
              <a:bodyPr/>
              <a:lstStyle/>
              <a:p>
                <a:r>
                  <a:rPr lang="en-US">
                    <a:noFill/>
                  </a:rPr>
                  <a:t> </a:t>
                </a:r>
              </a:p>
            </p:txBody>
          </p:sp>
        </mc:Fallback>
      </mc:AlternateContent>
      <p:pic>
        <p:nvPicPr>
          <p:cNvPr id="26" name="Picture 25">
            <a:extLst>
              <a:ext uri="{FF2B5EF4-FFF2-40B4-BE49-F238E27FC236}">
                <a16:creationId xmlns:a16="http://schemas.microsoft.com/office/drawing/2014/main" id="{B76EA37C-AC35-566D-5188-DBD9A5CF077A}"/>
              </a:ext>
            </a:extLst>
          </p:cNvPr>
          <p:cNvPicPr>
            <a:picLocks noChangeAspect="1"/>
          </p:cNvPicPr>
          <p:nvPr/>
        </p:nvPicPr>
        <p:blipFill>
          <a:blip r:embed="rId10"/>
          <a:stretch>
            <a:fillRect/>
          </a:stretch>
        </p:blipFill>
        <p:spPr>
          <a:xfrm>
            <a:off x="2770645" y="3871080"/>
            <a:ext cx="2628532" cy="739112"/>
          </a:xfrm>
          <a:prstGeom prst="rect">
            <a:avLst/>
          </a:prstGeom>
        </p:spPr>
      </p:pic>
      <p:pic>
        <p:nvPicPr>
          <p:cNvPr id="28" name="Picture 27">
            <a:extLst>
              <a:ext uri="{FF2B5EF4-FFF2-40B4-BE49-F238E27FC236}">
                <a16:creationId xmlns:a16="http://schemas.microsoft.com/office/drawing/2014/main" id="{120AFB29-D4D3-B053-50C1-78974F606E5E}"/>
              </a:ext>
            </a:extLst>
          </p:cNvPr>
          <p:cNvPicPr>
            <a:picLocks noChangeAspect="1"/>
          </p:cNvPicPr>
          <p:nvPr/>
        </p:nvPicPr>
        <p:blipFill>
          <a:blip r:embed="rId11"/>
          <a:stretch>
            <a:fillRect/>
          </a:stretch>
        </p:blipFill>
        <p:spPr>
          <a:xfrm>
            <a:off x="2770645" y="4641151"/>
            <a:ext cx="2623326" cy="707882"/>
          </a:xfrm>
          <a:prstGeom prst="rect">
            <a:avLst/>
          </a:prstGeom>
        </p:spPr>
      </p:pic>
      <p:cxnSp>
        <p:nvCxnSpPr>
          <p:cNvPr id="29" name="Straight Connector 28">
            <a:extLst>
              <a:ext uri="{FF2B5EF4-FFF2-40B4-BE49-F238E27FC236}">
                <a16:creationId xmlns:a16="http://schemas.microsoft.com/office/drawing/2014/main" id="{E4FC0FD9-24C2-95F6-D515-10A85A59D35B}"/>
              </a:ext>
            </a:extLst>
          </p:cNvPr>
          <p:cNvCxnSpPr>
            <a:cxnSpLocks/>
          </p:cNvCxnSpPr>
          <p:nvPr/>
        </p:nvCxnSpPr>
        <p:spPr>
          <a:xfrm flipV="1">
            <a:off x="4362709" y="4722260"/>
            <a:ext cx="221138" cy="13882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E26EE2F-119A-4D6D-15E0-E0EF85972C11}"/>
              </a:ext>
            </a:extLst>
          </p:cNvPr>
          <p:cNvCxnSpPr>
            <a:cxnSpLocks/>
          </p:cNvCxnSpPr>
          <p:nvPr/>
        </p:nvCxnSpPr>
        <p:spPr>
          <a:xfrm flipV="1">
            <a:off x="3556279" y="5083851"/>
            <a:ext cx="221138" cy="13882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5D9A2930-23BB-2A4D-C1FD-4396E7D9668D}"/>
              </a:ext>
            </a:extLst>
          </p:cNvPr>
          <p:cNvPicPr>
            <a:picLocks noChangeAspect="1"/>
          </p:cNvPicPr>
          <p:nvPr/>
        </p:nvPicPr>
        <p:blipFill>
          <a:blip r:embed="rId12"/>
          <a:stretch>
            <a:fillRect/>
          </a:stretch>
        </p:blipFill>
        <p:spPr>
          <a:xfrm>
            <a:off x="2750911" y="5375345"/>
            <a:ext cx="2180901" cy="608986"/>
          </a:xfrm>
          <a:prstGeom prst="rect">
            <a:avLst/>
          </a:prstGeom>
        </p:spPr>
      </p:pic>
      <p:pic>
        <p:nvPicPr>
          <p:cNvPr id="34" name="Picture 33">
            <a:extLst>
              <a:ext uri="{FF2B5EF4-FFF2-40B4-BE49-F238E27FC236}">
                <a16:creationId xmlns:a16="http://schemas.microsoft.com/office/drawing/2014/main" id="{27169CD8-E02D-A4F3-0B41-EC20D76AD56B}"/>
              </a:ext>
            </a:extLst>
          </p:cNvPr>
          <p:cNvPicPr>
            <a:picLocks noChangeAspect="1"/>
          </p:cNvPicPr>
          <p:nvPr/>
        </p:nvPicPr>
        <p:blipFill>
          <a:blip r:embed="rId13"/>
          <a:stretch>
            <a:fillRect/>
          </a:stretch>
        </p:blipFill>
        <p:spPr>
          <a:xfrm>
            <a:off x="2748718" y="6018842"/>
            <a:ext cx="973337" cy="572551"/>
          </a:xfrm>
          <a:prstGeom prst="rect">
            <a:avLst/>
          </a:prstGeom>
        </p:spPr>
      </p:pic>
      <p:pic>
        <p:nvPicPr>
          <p:cNvPr id="36" name="Picture 35">
            <a:extLst>
              <a:ext uri="{FF2B5EF4-FFF2-40B4-BE49-F238E27FC236}">
                <a16:creationId xmlns:a16="http://schemas.microsoft.com/office/drawing/2014/main" id="{C3134026-9163-037F-25F0-80B273EA4530}"/>
              </a:ext>
            </a:extLst>
          </p:cNvPr>
          <p:cNvPicPr>
            <a:picLocks noChangeAspect="1"/>
          </p:cNvPicPr>
          <p:nvPr/>
        </p:nvPicPr>
        <p:blipFill>
          <a:blip r:embed="rId14"/>
          <a:stretch>
            <a:fillRect/>
          </a:stretch>
        </p:blipFill>
        <p:spPr>
          <a:xfrm>
            <a:off x="3783259" y="6032344"/>
            <a:ext cx="494476" cy="593371"/>
          </a:xfrm>
          <a:prstGeom prst="rect">
            <a:avLst/>
          </a:prstGeom>
        </p:spPr>
      </p:pic>
      <p:sp>
        <p:nvSpPr>
          <p:cNvPr id="37" name="TextBox 36">
            <a:extLst>
              <a:ext uri="{FF2B5EF4-FFF2-40B4-BE49-F238E27FC236}">
                <a16:creationId xmlns:a16="http://schemas.microsoft.com/office/drawing/2014/main" id="{8A54C7E5-AC63-C9B1-AB78-0CFFB7DA2C7D}"/>
              </a:ext>
            </a:extLst>
          </p:cNvPr>
          <p:cNvSpPr txBox="1"/>
          <p:nvPr/>
        </p:nvSpPr>
        <p:spPr>
          <a:xfrm>
            <a:off x="468606" y="6128974"/>
            <a:ext cx="2109046" cy="400110"/>
          </a:xfrm>
          <a:prstGeom prst="rect">
            <a:avLst/>
          </a:prstGeom>
          <a:noFill/>
        </p:spPr>
        <p:txBody>
          <a:bodyPr wrap="square">
            <a:spAutoFit/>
          </a:bodyPr>
          <a:lstStyle/>
          <a:p>
            <a:r>
              <a:rPr lang="en-US" sz="2000" dirty="0">
                <a:solidFill>
                  <a:schemeClr val="accent1"/>
                </a:solidFill>
                <a:latin typeface="Times New Roman" panose="02020603050405020304" pitchFamily="18" charset="0"/>
                <a:cs typeface="Times New Roman" panose="02020603050405020304" pitchFamily="18" charset="0"/>
              </a:rPr>
              <a:t>D</a:t>
            </a:r>
            <a:r>
              <a:rPr lang="en-US" sz="2000" b="0" i="0" u="none" strike="noStrike" baseline="0" dirty="0">
                <a:solidFill>
                  <a:schemeClr val="accent1"/>
                </a:solidFill>
                <a:latin typeface="Times New Roman" panose="02020603050405020304" pitchFamily="18" charset="0"/>
                <a:cs typeface="Times New Roman" panose="02020603050405020304" pitchFamily="18" charset="0"/>
              </a:rPr>
              <a:t>irect </a:t>
            </a:r>
            <a:r>
              <a:rPr lang="en-US" sz="2000" dirty="0">
                <a:solidFill>
                  <a:schemeClr val="accent1"/>
                </a:solidFill>
                <a:latin typeface="Times New Roman" panose="02020603050405020304" pitchFamily="18" charset="0"/>
                <a:cs typeface="Times New Roman" panose="02020603050405020304" pitchFamily="18" charset="0"/>
              </a:rPr>
              <a:t>S</a:t>
            </a:r>
            <a:r>
              <a:rPr lang="en-US" sz="2000" b="0" i="0" u="none" strike="noStrike" baseline="0" dirty="0">
                <a:solidFill>
                  <a:schemeClr val="accent1"/>
                </a:solidFill>
                <a:latin typeface="Times New Roman" panose="02020603050405020304" pitchFamily="18" charset="0"/>
                <a:cs typeface="Times New Roman" panose="02020603050405020304" pitchFamily="18" charset="0"/>
              </a:rPr>
              <a:t>ubstitution</a:t>
            </a:r>
            <a:endParaRPr lang="en-US" sz="2000" dirty="0">
              <a:solidFill>
                <a:schemeClr val="accent1"/>
              </a:solidFill>
            </a:endParaRPr>
          </a:p>
        </p:txBody>
      </p:sp>
      <p:graphicFrame>
        <p:nvGraphicFramePr>
          <p:cNvPr id="38" name="Object 6">
            <a:extLst>
              <a:ext uri="{FF2B5EF4-FFF2-40B4-BE49-F238E27FC236}">
                <a16:creationId xmlns:a16="http://schemas.microsoft.com/office/drawing/2014/main" id="{EFF10D7C-BB25-0323-9D69-CE20B1F594FD}"/>
              </a:ext>
            </a:extLst>
          </p:cNvPr>
          <p:cNvGraphicFramePr>
            <a:graphicFrameLocks noChangeAspect="1"/>
          </p:cNvGraphicFramePr>
          <p:nvPr>
            <p:extLst>
              <p:ext uri="{D42A27DB-BD31-4B8C-83A1-F6EECF244321}">
                <p14:modId xmlns:p14="http://schemas.microsoft.com/office/powerpoint/2010/main" val="755667981"/>
              </p:ext>
            </p:extLst>
          </p:nvPr>
        </p:nvGraphicFramePr>
        <p:xfrm>
          <a:off x="4622959" y="5995419"/>
          <a:ext cx="3956050" cy="728663"/>
        </p:xfrm>
        <a:graphic>
          <a:graphicData uri="http://schemas.openxmlformats.org/presentationml/2006/ole">
            <mc:AlternateContent xmlns:mc="http://schemas.openxmlformats.org/markup-compatibility/2006">
              <mc:Choice xmlns:v="urn:schemas-microsoft-com:vml" Requires="v">
                <p:oleObj name="Equation" r:id="rId15" imgW="2336760" imgH="431640" progId="Equation.DSMT4">
                  <p:embed/>
                </p:oleObj>
              </mc:Choice>
              <mc:Fallback>
                <p:oleObj name="Equation" r:id="rId15" imgW="2336760" imgH="431640" progId="Equation.DSMT4">
                  <p:embed/>
                  <p:pic>
                    <p:nvPicPr>
                      <p:cNvPr id="41" name="Object 6">
                        <a:extLst>
                          <a:ext uri="{FF2B5EF4-FFF2-40B4-BE49-F238E27FC236}">
                            <a16:creationId xmlns:a16="http://schemas.microsoft.com/office/drawing/2014/main" id="{C5D5C9BF-34EF-E41C-4DF7-6B541A52265F}"/>
                          </a:ext>
                        </a:extLst>
                      </p:cNvPr>
                      <p:cNvPicPr>
                        <a:picLocks noChangeAspect="1" noChangeArrowheads="1"/>
                      </p:cNvPicPr>
                      <p:nvPr/>
                    </p:nvPicPr>
                    <p:blipFill>
                      <a:blip r:embed="rId16"/>
                      <a:srcRect/>
                      <a:stretch>
                        <a:fillRect/>
                      </a:stretch>
                    </p:blipFill>
                    <p:spPr bwMode="auto">
                      <a:xfrm>
                        <a:off x="4622959" y="5995419"/>
                        <a:ext cx="3956050" cy="728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53107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80">
                                          <p:stCondLst>
                                            <p:cond delay="0"/>
                                          </p:stCondLst>
                                        </p:cTn>
                                        <p:tgtEl>
                                          <p:spTgt spid="21"/>
                                        </p:tgtEl>
                                      </p:cBhvr>
                                    </p:animEffect>
                                    <p:anim calcmode="lin" valueType="num">
                                      <p:cBhvr>
                                        <p:cTn id="23"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8" dur="26">
                                          <p:stCondLst>
                                            <p:cond delay="650"/>
                                          </p:stCondLst>
                                        </p:cTn>
                                        <p:tgtEl>
                                          <p:spTgt spid="21"/>
                                        </p:tgtEl>
                                      </p:cBhvr>
                                      <p:to x="100000" y="60000"/>
                                    </p:animScale>
                                    <p:animScale>
                                      <p:cBhvr>
                                        <p:cTn id="29" dur="166" decel="50000">
                                          <p:stCondLst>
                                            <p:cond delay="676"/>
                                          </p:stCondLst>
                                        </p:cTn>
                                        <p:tgtEl>
                                          <p:spTgt spid="21"/>
                                        </p:tgtEl>
                                      </p:cBhvr>
                                      <p:to x="100000" y="100000"/>
                                    </p:animScale>
                                    <p:animScale>
                                      <p:cBhvr>
                                        <p:cTn id="30" dur="26">
                                          <p:stCondLst>
                                            <p:cond delay="1312"/>
                                          </p:stCondLst>
                                        </p:cTn>
                                        <p:tgtEl>
                                          <p:spTgt spid="21"/>
                                        </p:tgtEl>
                                      </p:cBhvr>
                                      <p:to x="100000" y="80000"/>
                                    </p:animScale>
                                    <p:animScale>
                                      <p:cBhvr>
                                        <p:cTn id="31" dur="166" decel="50000">
                                          <p:stCondLst>
                                            <p:cond delay="1338"/>
                                          </p:stCondLst>
                                        </p:cTn>
                                        <p:tgtEl>
                                          <p:spTgt spid="21"/>
                                        </p:tgtEl>
                                      </p:cBhvr>
                                      <p:to x="100000" y="100000"/>
                                    </p:animScale>
                                    <p:animScale>
                                      <p:cBhvr>
                                        <p:cTn id="32" dur="26">
                                          <p:stCondLst>
                                            <p:cond delay="1642"/>
                                          </p:stCondLst>
                                        </p:cTn>
                                        <p:tgtEl>
                                          <p:spTgt spid="21"/>
                                        </p:tgtEl>
                                      </p:cBhvr>
                                      <p:to x="100000" y="90000"/>
                                    </p:animScale>
                                    <p:animScale>
                                      <p:cBhvr>
                                        <p:cTn id="33" dur="166" decel="50000">
                                          <p:stCondLst>
                                            <p:cond delay="1668"/>
                                          </p:stCondLst>
                                        </p:cTn>
                                        <p:tgtEl>
                                          <p:spTgt spid="21"/>
                                        </p:tgtEl>
                                      </p:cBhvr>
                                      <p:to x="100000" y="100000"/>
                                    </p:animScale>
                                    <p:animScale>
                                      <p:cBhvr>
                                        <p:cTn id="34" dur="26">
                                          <p:stCondLst>
                                            <p:cond delay="1808"/>
                                          </p:stCondLst>
                                        </p:cTn>
                                        <p:tgtEl>
                                          <p:spTgt spid="21"/>
                                        </p:tgtEl>
                                      </p:cBhvr>
                                      <p:to x="100000" y="95000"/>
                                    </p:animScale>
                                    <p:animScale>
                                      <p:cBhvr>
                                        <p:cTn id="35" dur="166" decel="50000">
                                          <p:stCondLst>
                                            <p:cond delay="1834"/>
                                          </p:stCondLst>
                                        </p:cTn>
                                        <p:tgtEl>
                                          <p:spTgt spid="21"/>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down)">
                                      <p:cBhvr>
                                        <p:cTn id="45" dur="580">
                                          <p:stCondLst>
                                            <p:cond delay="0"/>
                                          </p:stCondLst>
                                        </p:cTn>
                                        <p:tgtEl>
                                          <p:spTgt spid="24"/>
                                        </p:tgtEl>
                                      </p:cBhvr>
                                    </p:animEffect>
                                    <p:anim calcmode="lin" valueType="num">
                                      <p:cBhvr>
                                        <p:cTn id="46"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51" dur="26">
                                          <p:stCondLst>
                                            <p:cond delay="650"/>
                                          </p:stCondLst>
                                        </p:cTn>
                                        <p:tgtEl>
                                          <p:spTgt spid="24"/>
                                        </p:tgtEl>
                                      </p:cBhvr>
                                      <p:to x="100000" y="60000"/>
                                    </p:animScale>
                                    <p:animScale>
                                      <p:cBhvr>
                                        <p:cTn id="52" dur="166" decel="50000">
                                          <p:stCondLst>
                                            <p:cond delay="676"/>
                                          </p:stCondLst>
                                        </p:cTn>
                                        <p:tgtEl>
                                          <p:spTgt spid="24"/>
                                        </p:tgtEl>
                                      </p:cBhvr>
                                      <p:to x="100000" y="100000"/>
                                    </p:animScale>
                                    <p:animScale>
                                      <p:cBhvr>
                                        <p:cTn id="53" dur="26">
                                          <p:stCondLst>
                                            <p:cond delay="1312"/>
                                          </p:stCondLst>
                                        </p:cTn>
                                        <p:tgtEl>
                                          <p:spTgt spid="24"/>
                                        </p:tgtEl>
                                      </p:cBhvr>
                                      <p:to x="100000" y="80000"/>
                                    </p:animScale>
                                    <p:animScale>
                                      <p:cBhvr>
                                        <p:cTn id="54" dur="166" decel="50000">
                                          <p:stCondLst>
                                            <p:cond delay="1338"/>
                                          </p:stCondLst>
                                        </p:cTn>
                                        <p:tgtEl>
                                          <p:spTgt spid="24"/>
                                        </p:tgtEl>
                                      </p:cBhvr>
                                      <p:to x="100000" y="100000"/>
                                    </p:animScale>
                                    <p:animScale>
                                      <p:cBhvr>
                                        <p:cTn id="55" dur="26">
                                          <p:stCondLst>
                                            <p:cond delay="1642"/>
                                          </p:stCondLst>
                                        </p:cTn>
                                        <p:tgtEl>
                                          <p:spTgt spid="24"/>
                                        </p:tgtEl>
                                      </p:cBhvr>
                                      <p:to x="100000" y="90000"/>
                                    </p:animScale>
                                    <p:animScale>
                                      <p:cBhvr>
                                        <p:cTn id="56" dur="166" decel="50000">
                                          <p:stCondLst>
                                            <p:cond delay="1668"/>
                                          </p:stCondLst>
                                        </p:cTn>
                                        <p:tgtEl>
                                          <p:spTgt spid="24"/>
                                        </p:tgtEl>
                                      </p:cBhvr>
                                      <p:to x="100000" y="100000"/>
                                    </p:animScale>
                                    <p:animScale>
                                      <p:cBhvr>
                                        <p:cTn id="57" dur="26">
                                          <p:stCondLst>
                                            <p:cond delay="1808"/>
                                          </p:stCondLst>
                                        </p:cTn>
                                        <p:tgtEl>
                                          <p:spTgt spid="24"/>
                                        </p:tgtEl>
                                      </p:cBhvr>
                                      <p:to x="100000" y="95000"/>
                                    </p:animScale>
                                    <p:animScale>
                                      <p:cBhvr>
                                        <p:cTn id="58" dur="166" decel="50000">
                                          <p:stCondLst>
                                            <p:cond delay="1834"/>
                                          </p:stCondLst>
                                        </p:cTn>
                                        <p:tgtEl>
                                          <p:spTgt spid="24"/>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nodeType="click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down)">
                                      <p:cBhvr>
                                        <p:cTn id="73" dur="580">
                                          <p:stCondLst>
                                            <p:cond delay="0"/>
                                          </p:stCondLst>
                                        </p:cTn>
                                        <p:tgtEl>
                                          <p:spTgt spid="29"/>
                                        </p:tgtEl>
                                      </p:cBhvr>
                                    </p:animEffect>
                                    <p:anim calcmode="lin" valueType="num">
                                      <p:cBhvr>
                                        <p:cTn id="74"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79" dur="26">
                                          <p:stCondLst>
                                            <p:cond delay="650"/>
                                          </p:stCondLst>
                                        </p:cTn>
                                        <p:tgtEl>
                                          <p:spTgt spid="29"/>
                                        </p:tgtEl>
                                      </p:cBhvr>
                                      <p:to x="100000" y="60000"/>
                                    </p:animScale>
                                    <p:animScale>
                                      <p:cBhvr>
                                        <p:cTn id="80" dur="166" decel="50000">
                                          <p:stCondLst>
                                            <p:cond delay="676"/>
                                          </p:stCondLst>
                                        </p:cTn>
                                        <p:tgtEl>
                                          <p:spTgt spid="29"/>
                                        </p:tgtEl>
                                      </p:cBhvr>
                                      <p:to x="100000" y="100000"/>
                                    </p:animScale>
                                    <p:animScale>
                                      <p:cBhvr>
                                        <p:cTn id="81" dur="26">
                                          <p:stCondLst>
                                            <p:cond delay="1312"/>
                                          </p:stCondLst>
                                        </p:cTn>
                                        <p:tgtEl>
                                          <p:spTgt spid="29"/>
                                        </p:tgtEl>
                                      </p:cBhvr>
                                      <p:to x="100000" y="80000"/>
                                    </p:animScale>
                                    <p:animScale>
                                      <p:cBhvr>
                                        <p:cTn id="82" dur="166" decel="50000">
                                          <p:stCondLst>
                                            <p:cond delay="1338"/>
                                          </p:stCondLst>
                                        </p:cTn>
                                        <p:tgtEl>
                                          <p:spTgt spid="29"/>
                                        </p:tgtEl>
                                      </p:cBhvr>
                                      <p:to x="100000" y="100000"/>
                                    </p:animScale>
                                    <p:animScale>
                                      <p:cBhvr>
                                        <p:cTn id="83" dur="26">
                                          <p:stCondLst>
                                            <p:cond delay="1642"/>
                                          </p:stCondLst>
                                        </p:cTn>
                                        <p:tgtEl>
                                          <p:spTgt spid="29"/>
                                        </p:tgtEl>
                                      </p:cBhvr>
                                      <p:to x="100000" y="90000"/>
                                    </p:animScale>
                                    <p:animScale>
                                      <p:cBhvr>
                                        <p:cTn id="84" dur="166" decel="50000">
                                          <p:stCondLst>
                                            <p:cond delay="1668"/>
                                          </p:stCondLst>
                                        </p:cTn>
                                        <p:tgtEl>
                                          <p:spTgt spid="29"/>
                                        </p:tgtEl>
                                      </p:cBhvr>
                                      <p:to x="100000" y="100000"/>
                                    </p:animScale>
                                    <p:animScale>
                                      <p:cBhvr>
                                        <p:cTn id="85" dur="26">
                                          <p:stCondLst>
                                            <p:cond delay="1808"/>
                                          </p:stCondLst>
                                        </p:cTn>
                                        <p:tgtEl>
                                          <p:spTgt spid="29"/>
                                        </p:tgtEl>
                                      </p:cBhvr>
                                      <p:to x="100000" y="95000"/>
                                    </p:animScale>
                                    <p:animScale>
                                      <p:cBhvr>
                                        <p:cTn id="86" dur="166" decel="50000">
                                          <p:stCondLst>
                                            <p:cond delay="1834"/>
                                          </p:stCondLst>
                                        </p:cTn>
                                        <p:tgtEl>
                                          <p:spTgt spid="29"/>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nodeType="click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down)">
                                      <p:cBhvr>
                                        <p:cTn id="91" dur="580">
                                          <p:stCondLst>
                                            <p:cond delay="0"/>
                                          </p:stCondLst>
                                        </p:cTn>
                                        <p:tgtEl>
                                          <p:spTgt spid="30"/>
                                        </p:tgtEl>
                                      </p:cBhvr>
                                    </p:animEffect>
                                    <p:anim calcmode="lin" valueType="num">
                                      <p:cBhvr>
                                        <p:cTn id="92"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97" dur="26">
                                          <p:stCondLst>
                                            <p:cond delay="650"/>
                                          </p:stCondLst>
                                        </p:cTn>
                                        <p:tgtEl>
                                          <p:spTgt spid="30"/>
                                        </p:tgtEl>
                                      </p:cBhvr>
                                      <p:to x="100000" y="60000"/>
                                    </p:animScale>
                                    <p:animScale>
                                      <p:cBhvr>
                                        <p:cTn id="98" dur="166" decel="50000">
                                          <p:stCondLst>
                                            <p:cond delay="676"/>
                                          </p:stCondLst>
                                        </p:cTn>
                                        <p:tgtEl>
                                          <p:spTgt spid="30"/>
                                        </p:tgtEl>
                                      </p:cBhvr>
                                      <p:to x="100000" y="100000"/>
                                    </p:animScale>
                                    <p:animScale>
                                      <p:cBhvr>
                                        <p:cTn id="99" dur="26">
                                          <p:stCondLst>
                                            <p:cond delay="1312"/>
                                          </p:stCondLst>
                                        </p:cTn>
                                        <p:tgtEl>
                                          <p:spTgt spid="30"/>
                                        </p:tgtEl>
                                      </p:cBhvr>
                                      <p:to x="100000" y="80000"/>
                                    </p:animScale>
                                    <p:animScale>
                                      <p:cBhvr>
                                        <p:cTn id="100" dur="166" decel="50000">
                                          <p:stCondLst>
                                            <p:cond delay="1338"/>
                                          </p:stCondLst>
                                        </p:cTn>
                                        <p:tgtEl>
                                          <p:spTgt spid="30"/>
                                        </p:tgtEl>
                                      </p:cBhvr>
                                      <p:to x="100000" y="100000"/>
                                    </p:animScale>
                                    <p:animScale>
                                      <p:cBhvr>
                                        <p:cTn id="101" dur="26">
                                          <p:stCondLst>
                                            <p:cond delay="1642"/>
                                          </p:stCondLst>
                                        </p:cTn>
                                        <p:tgtEl>
                                          <p:spTgt spid="30"/>
                                        </p:tgtEl>
                                      </p:cBhvr>
                                      <p:to x="100000" y="90000"/>
                                    </p:animScale>
                                    <p:animScale>
                                      <p:cBhvr>
                                        <p:cTn id="102" dur="166" decel="50000">
                                          <p:stCondLst>
                                            <p:cond delay="1668"/>
                                          </p:stCondLst>
                                        </p:cTn>
                                        <p:tgtEl>
                                          <p:spTgt spid="30"/>
                                        </p:tgtEl>
                                      </p:cBhvr>
                                      <p:to x="100000" y="100000"/>
                                    </p:animScale>
                                    <p:animScale>
                                      <p:cBhvr>
                                        <p:cTn id="103" dur="26">
                                          <p:stCondLst>
                                            <p:cond delay="1808"/>
                                          </p:stCondLst>
                                        </p:cTn>
                                        <p:tgtEl>
                                          <p:spTgt spid="30"/>
                                        </p:tgtEl>
                                      </p:cBhvr>
                                      <p:to x="100000" y="95000"/>
                                    </p:animScale>
                                    <p:animScale>
                                      <p:cBhvr>
                                        <p:cTn id="104" dur="166" decel="50000">
                                          <p:stCondLst>
                                            <p:cond delay="1834"/>
                                          </p:stCondLst>
                                        </p:cTn>
                                        <p:tgtEl>
                                          <p:spTgt spid="30"/>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500"/>
                                        <p:tgtEl>
                                          <p:spTgt spid="32"/>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34"/>
                                        </p:tgtEl>
                                        <p:attrNameLst>
                                          <p:attrName>style.visibility</p:attrName>
                                        </p:attrNameLst>
                                      </p:cBhvr>
                                      <p:to>
                                        <p:strVal val="visible"/>
                                      </p:to>
                                    </p:set>
                                    <p:animEffect transition="in" filter="fade">
                                      <p:cBhvr>
                                        <p:cTn id="114" dur="500"/>
                                        <p:tgtEl>
                                          <p:spTgt spid="34"/>
                                        </p:tgtEl>
                                      </p:cBhvr>
                                    </p:animEffect>
                                  </p:childTnLst>
                                </p:cTn>
                              </p:par>
                            </p:childTnLst>
                          </p:cTn>
                        </p:par>
                      </p:childTnLst>
                    </p:cTn>
                  </p:par>
                  <p:par>
                    <p:cTn id="115" fill="hold">
                      <p:stCondLst>
                        <p:cond delay="indefinite"/>
                      </p:stCondLst>
                      <p:childTnLst>
                        <p:par>
                          <p:cTn id="116" fill="hold">
                            <p:stCondLst>
                              <p:cond delay="0"/>
                            </p:stCondLst>
                            <p:childTnLst>
                              <p:par>
                                <p:cTn id="117" presetID="26" presetClass="entr" presetSubtype="0" fill="hold" grpId="0" nodeType="click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wipe(down)">
                                      <p:cBhvr>
                                        <p:cTn id="119" dur="580">
                                          <p:stCondLst>
                                            <p:cond delay="0"/>
                                          </p:stCondLst>
                                        </p:cTn>
                                        <p:tgtEl>
                                          <p:spTgt spid="37"/>
                                        </p:tgtEl>
                                      </p:cBhvr>
                                    </p:animEffect>
                                    <p:anim calcmode="lin" valueType="num">
                                      <p:cBhvr>
                                        <p:cTn id="120"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25" dur="26">
                                          <p:stCondLst>
                                            <p:cond delay="650"/>
                                          </p:stCondLst>
                                        </p:cTn>
                                        <p:tgtEl>
                                          <p:spTgt spid="37"/>
                                        </p:tgtEl>
                                      </p:cBhvr>
                                      <p:to x="100000" y="60000"/>
                                    </p:animScale>
                                    <p:animScale>
                                      <p:cBhvr>
                                        <p:cTn id="126" dur="166" decel="50000">
                                          <p:stCondLst>
                                            <p:cond delay="676"/>
                                          </p:stCondLst>
                                        </p:cTn>
                                        <p:tgtEl>
                                          <p:spTgt spid="37"/>
                                        </p:tgtEl>
                                      </p:cBhvr>
                                      <p:to x="100000" y="100000"/>
                                    </p:animScale>
                                    <p:animScale>
                                      <p:cBhvr>
                                        <p:cTn id="127" dur="26">
                                          <p:stCondLst>
                                            <p:cond delay="1312"/>
                                          </p:stCondLst>
                                        </p:cTn>
                                        <p:tgtEl>
                                          <p:spTgt spid="37"/>
                                        </p:tgtEl>
                                      </p:cBhvr>
                                      <p:to x="100000" y="80000"/>
                                    </p:animScale>
                                    <p:animScale>
                                      <p:cBhvr>
                                        <p:cTn id="128" dur="166" decel="50000">
                                          <p:stCondLst>
                                            <p:cond delay="1338"/>
                                          </p:stCondLst>
                                        </p:cTn>
                                        <p:tgtEl>
                                          <p:spTgt spid="37"/>
                                        </p:tgtEl>
                                      </p:cBhvr>
                                      <p:to x="100000" y="100000"/>
                                    </p:animScale>
                                    <p:animScale>
                                      <p:cBhvr>
                                        <p:cTn id="129" dur="26">
                                          <p:stCondLst>
                                            <p:cond delay="1642"/>
                                          </p:stCondLst>
                                        </p:cTn>
                                        <p:tgtEl>
                                          <p:spTgt spid="37"/>
                                        </p:tgtEl>
                                      </p:cBhvr>
                                      <p:to x="100000" y="90000"/>
                                    </p:animScale>
                                    <p:animScale>
                                      <p:cBhvr>
                                        <p:cTn id="130" dur="166" decel="50000">
                                          <p:stCondLst>
                                            <p:cond delay="1668"/>
                                          </p:stCondLst>
                                        </p:cTn>
                                        <p:tgtEl>
                                          <p:spTgt spid="37"/>
                                        </p:tgtEl>
                                      </p:cBhvr>
                                      <p:to x="100000" y="100000"/>
                                    </p:animScale>
                                    <p:animScale>
                                      <p:cBhvr>
                                        <p:cTn id="131" dur="26">
                                          <p:stCondLst>
                                            <p:cond delay="1808"/>
                                          </p:stCondLst>
                                        </p:cTn>
                                        <p:tgtEl>
                                          <p:spTgt spid="37"/>
                                        </p:tgtEl>
                                      </p:cBhvr>
                                      <p:to x="100000" y="95000"/>
                                    </p:animScale>
                                    <p:animScale>
                                      <p:cBhvr>
                                        <p:cTn id="132" dur="166" decel="50000">
                                          <p:stCondLst>
                                            <p:cond delay="1834"/>
                                          </p:stCondLst>
                                        </p:cTn>
                                        <p:tgtEl>
                                          <p:spTgt spid="37"/>
                                        </p:tgtEl>
                                      </p:cBhvr>
                                      <p:to x="100000" y="100000"/>
                                    </p:animScale>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fade">
                                      <p:cBhvr>
                                        <p:cTn id="137" dur="500"/>
                                        <p:tgtEl>
                                          <p:spTgt spid="36"/>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38"/>
                                        </p:tgtEl>
                                        <p:attrNameLst>
                                          <p:attrName>style.visibility</p:attrName>
                                        </p:attrNameLst>
                                      </p:cBhvr>
                                      <p:to>
                                        <p:strVal val="visible"/>
                                      </p:to>
                                    </p:set>
                                    <p:animEffect transition="in" filter="fade">
                                      <p:cBhvr>
                                        <p:cTn id="14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p:bldP spid="24"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0FCA1B-0CF9-D3DF-14F9-294FAF0192D7}"/>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A508656-5E43-7129-BA13-609E60932B6C}"/>
              </a:ext>
            </a:extLst>
          </p:cNvPr>
          <p:cNvPicPr>
            <a:picLocks noChangeAspect="1"/>
          </p:cNvPicPr>
          <p:nvPr/>
        </p:nvPicPr>
        <p:blipFill>
          <a:blip r:embed="rId2"/>
          <a:stretch>
            <a:fillRect/>
          </a:stretch>
        </p:blipFill>
        <p:spPr>
          <a:xfrm>
            <a:off x="241151" y="314214"/>
            <a:ext cx="3223539" cy="335309"/>
          </a:xfrm>
          <a:prstGeom prst="rect">
            <a:avLst/>
          </a:prstGeom>
        </p:spPr>
      </p:pic>
      <p:sp>
        <p:nvSpPr>
          <p:cNvPr id="8" name="TextBox 7">
            <a:extLst>
              <a:ext uri="{FF2B5EF4-FFF2-40B4-BE49-F238E27FC236}">
                <a16:creationId xmlns:a16="http://schemas.microsoft.com/office/drawing/2014/main" id="{231B2986-3053-7120-2A63-3AF687962813}"/>
              </a:ext>
            </a:extLst>
          </p:cNvPr>
          <p:cNvSpPr txBox="1"/>
          <p:nvPr/>
        </p:nvSpPr>
        <p:spPr>
          <a:xfrm>
            <a:off x="241150" y="783858"/>
            <a:ext cx="11514481" cy="1015663"/>
          </a:xfrm>
          <a:prstGeom prst="rect">
            <a:avLst/>
          </a:prstGeom>
          <a:noFill/>
        </p:spPr>
        <p:txBody>
          <a:bodyPr wrap="square">
            <a:spAutoFit/>
          </a:bodyPr>
          <a:lstStyle/>
          <a:p>
            <a:pPr algn="l"/>
            <a:r>
              <a:rPr lang="en-US" sz="2000" b="0" i="0" u="none" strike="noStrike" baseline="0" dirty="0">
                <a:latin typeface="Times New Roman" panose="02020603050405020304" pitchFamily="18" charset="0"/>
                <a:cs typeface="Times New Roman" panose="02020603050405020304" pitchFamily="18" charset="0"/>
              </a:rPr>
              <a:t>Some limits are best calculated by first finding the left- and right-hand limits. The following theorem is a reminder of what we discovered in Section 2.2. It says that a two</a:t>
            </a:r>
            <a:r>
              <a:rPr lang="en-US" sz="2000" dirty="0">
                <a:latin typeface="Times New Roman" panose="02020603050405020304" pitchFamily="18" charset="0"/>
                <a:cs typeface="Times New Roman" panose="02020603050405020304" pitchFamily="18" charset="0"/>
              </a:rPr>
              <a:t>-</a:t>
            </a:r>
            <a:r>
              <a:rPr lang="en-US" sz="2000" b="0" i="0" u="none" strike="noStrike" baseline="0" dirty="0">
                <a:latin typeface="Times New Roman" panose="02020603050405020304" pitchFamily="18" charset="0"/>
                <a:cs typeface="Times New Roman" panose="02020603050405020304" pitchFamily="18" charset="0"/>
              </a:rPr>
              <a:t>sided limit exists if and only if both of the one-sided limits exist and are equal.</a:t>
            </a:r>
            <a:endParaRPr lang="en-US" sz="20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CF806207-893D-C7DD-141A-DDC939C8D2A4}"/>
              </a:ext>
            </a:extLst>
          </p:cNvPr>
          <p:cNvPicPr>
            <a:picLocks noChangeAspect="1"/>
          </p:cNvPicPr>
          <p:nvPr/>
        </p:nvPicPr>
        <p:blipFill>
          <a:blip r:embed="rId3"/>
          <a:stretch>
            <a:fillRect/>
          </a:stretch>
        </p:blipFill>
        <p:spPr>
          <a:xfrm>
            <a:off x="1539955" y="2199676"/>
            <a:ext cx="8809483" cy="853514"/>
          </a:xfrm>
          <a:prstGeom prst="rect">
            <a:avLst/>
          </a:prstGeom>
        </p:spPr>
      </p:pic>
      <p:sp>
        <p:nvSpPr>
          <p:cNvPr id="12" name="TextBox 11">
            <a:extLst>
              <a:ext uri="{FF2B5EF4-FFF2-40B4-BE49-F238E27FC236}">
                <a16:creationId xmlns:a16="http://schemas.microsoft.com/office/drawing/2014/main" id="{E0AD59BA-F07A-378A-9EA6-C2F6C99BB652}"/>
              </a:ext>
            </a:extLst>
          </p:cNvPr>
          <p:cNvSpPr txBox="1"/>
          <p:nvPr/>
        </p:nvSpPr>
        <p:spPr>
          <a:xfrm>
            <a:off x="310833" y="3327501"/>
            <a:ext cx="11514480" cy="400110"/>
          </a:xfrm>
          <a:prstGeom prst="rect">
            <a:avLst/>
          </a:prstGeom>
          <a:noFill/>
        </p:spPr>
        <p:txBody>
          <a:bodyPr wrap="square">
            <a:spAutoFit/>
          </a:bodyPr>
          <a:lstStyle/>
          <a:p>
            <a:pPr algn="l"/>
            <a:r>
              <a:rPr lang="en-US" sz="2000" b="0" i="0" u="none" strike="noStrike" baseline="0" dirty="0">
                <a:latin typeface="Times New Roman" panose="02020603050405020304" pitchFamily="18" charset="0"/>
                <a:cs typeface="Times New Roman" panose="02020603050405020304" pitchFamily="18" charset="0"/>
              </a:rPr>
              <a:t>When computing one-sided limits, we use the fact that the Limit Laws also hold for</a:t>
            </a:r>
            <a:r>
              <a:rPr lang="en-US" sz="2000"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one-sided limits.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24903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D32507F-F36E-2F0F-5A15-46E37CE051E0}"/>
              </a:ext>
            </a:extLst>
          </p:cNvPr>
          <p:cNvSpPr txBox="1"/>
          <p:nvPr/>
        </p:nvSpPr>
        <p:spPr>
          <a:xfrm>
            <a:off x="296126" y="309022"/>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3" name="Text Box 9">
            <a:extLst>
              <a:ext uri="{FF2B5EF4-FFF2-40B4-BE49-F238E27FC236}">
                <a16:creationId xmlns:a16="http://schemas.microsoft.com/office/drawing/2014/main" id="{CE150F75-11FD-CABA-2851-F9E3951E507A}"/>
              </a:ext>
            </a:extLst>
          </p:cNvPr>
          <p:cNvSpPr txBox="1">
            <a:spLocks noChangeArrowheads="1"/>
          </p:cNvSpPr>
          <p:nvPr/>
        </p:nvSpPr>
        <p:spPr bwMode="auto">
          <a:xfrm>
            <a:off x="297218" y="1050425"/>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aphicFrame>
        <p:nvGraphicFramePr>
          <p:cNvPr id="5" name="Object 5">
            <a:extLst>
              <a:ext uri="{FF2B5EF4-FFF2-40B4-BE49-F238E27FC236}">
                <a16:creationId xmlns:a16="http://schemas.microsoft.com/office/drawing/2014/main" id="{854049FA-A605-4840-3D90-C83CAA54825E}"/>
              </a:ext>
            </a:extLst>
          </p:cNvPr>
          <p:cNvGraphicFramePr>
            <a:graphicFrameLocks noChangeAspect="1"/>
          </p:cNvGraphicFramePr>
          <p:nvPr>
            <p:extLst>
              <p:ext uri="{D42A27DB-BD31-4B8C-83A1-F6EECF244321}">
                <p14:modId xmlns:p14="http://schemas.microsoft.com/office/powerpoint/2010/main" val="2524398621"/>
              </p:ext>
            </p:extLst>
          </p:nvPr>
        </p:nvGraphicFramePr>
        <p:xfrm>
          <a:off x="1837162" y="182335"/>
          <a:ext cx="3084513" cy="754062"/>
        </p:xfrm>
        <a:graphic>
          <a:graphicData uri="http://schemas.openxmlformats.org/presentationml/2006/ole">
            <mc:AlternateContent xmlns:mc="http://schemas.openxmlformats.org/markup-compatibility/2006">
              <mc:Choice xmlns:v="urn:schemas-microsoft-com:vml" Requires="v">
                <p:oleObj name="Equation" r:id="rId2" imgW="1714500" imgH="419100" progId="Equation.DSMT4">
                  <p:embed/>
                </p:oleObj>
              </mc:Choice>
              <mc:Fallback>
                <p:oleObj name="Equation" r:id="rId2" imgW="1714500" imgH="419100" progId="Equation.DSMT4">
                  <p:embed/>
                  <p:pic>
                    <p:nvPicPr>
                      <p:cNvPr id="26631" name="Object 5">
                        <a:extLst>
                          <a:ext uri="{FF2B5EF4-FFF2-40B4-BE49-F238E27FC236}">
                            <a16:creationId xmlns:a16="http://schemas.microsoft.com/office/drawing/2014/main" id="{DE94F902-6C39-1B59-84AB-B400D44010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7162" y="182335"/>
                        <a:ext cx="3084513" cy="754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 name="Picture 2">
            <a:extLst>
              <a:ext uri="{FF2B5EF4-FFF2-40B4-BE49-F238E27FC236}">
                <a16:creationId xmlns:a16="http://schemas.microsoft.com/office/drawing/2014/main" id="{4D9931D7-EC61-ADEC-7453-5B22751CE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751" y="874667"/>
            <a:ext cx="82296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D49028A4-488B-8EA9-7B3D-C21AF4E30E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6101" y="1106442"/>
            <a:ext cx="5048250" cy="12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D04E2A3B-30A7-6697-C22D-273EA2B1AD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3151" y="1377904"/>
            <a:ext cx="1524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F415D8D0-45F3-254B-5F3F-9CFA17E1F1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8726" y="1339804"/>
            <a:ext cx="20542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0B050D72-97D9-BFF8-90FC-A026D71FC0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5551" y="1873204"/>
            <a:ext cx="20542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a:extLst>
              <a:ext uri="{FF2B5EF4-FFF2-40B4-BE49-F238E27FC236}">
                <a16:creationId xmlns:a16="http://schemas.microsoft.com/office/drawing/2014/main" id="{A03E54F1-52B7-0C37-8FFF-79F997F92551}"/>
              </a:ext>
            </a:extLst>
          </p:cNvPr>
          <p:cNvGrpSpPr/>
          <p:nvPr/>
        </p:nvGrpSpPr>
        <p:grpSpPr>
          <a:xfrm>
            <a:off x="3916899" y="2717773"/>
            <a:ext cx="4558386" cy="3740378"/>
            <a:chOff x="3916899" y="2533583"/>
            <a:chExt cx="4558386" cy="3740378"/>
          </a:xfrm>
        </p:grpSpPr>
        <p:pic>
          <p:nvPicPr>
            <p:cNvPr id="13" name="Picture 12" descr="A graph of a function&#10;&#10;Description automatically generated">
              <a:extLst>
                <a:ext uri="{FF2B5EF4-FFF2-40B4-BE49-F238E27FC236}">
                  <a16:creationId xmlns:a16="http://schemas.microsoft.com/office/drawing/2014/main" id="{8DD7C127-637D-8CFC-F678-6565ABFDFF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16899" y="2533583"/>
              <a:ext cx="3740378" cy="3740378"/>
            </a:xfrm>
            <a:prstGeom prst="rect">
              <a:avLst/>
            </a:prstGeom>
          </p:spPr>
        </p:pic>
        <p:graphicFrame>
          <p:nvGraphicFramePr>
            <p:cNvPr id="14" name="Object 5">
              <a:extLst>
                <a:ext uri="{FF2B5EF4-FFF2-40B4-BE49-F238E27FC236}">
                  <a16:creationId xmlns:a16="http://schemas.microsoft.com/office/drawing/2014/main" id="{339FF9CA-5B3E-C2FF-4B3A-FDEE05F0AFB9}"/>
                </a:ext>
              </a:extLst>
            </p:cNvPr>
            <p:cNvGraphicFramePr>
              <a:graphicFrameLocks noChangeAspect="1"/>
            </p:cNvGraphicFramePr>
            <p:nvPr>
              <p:extLst>
                <p:ext uri="{D42A27DB-BD31-4B8C-83A1-F6EECF244321}">
                  <p14:modId xmlns:p14="http://schemas.microsoft.com/office/powerpoint/2010/main" val="3673191795"/>
                </p:ext>
              </p:extLst>
            </p:nvPr>
          </p:nvGraphicFramePr>
          <p:xfrm>
            <a:off x="7721223" y="2748202"/>
            <a:ext cx="754062" cy="457200"/>
          </p:xfrm>
          <a:graphic>
            <a:graphicData uri="http://schemas.openxmlformats.org/presentationml/2006/ole">
              <mc:AlternateContent xmlns:mc="http://schemas.openxmlformats.org/markup-compatibility/2006">
                <mc:Choice xmlns:v="urn:schemas-microsoft-com:vml" Requires="v">
                  <p:oleObj name="Equation" r:id="rId8" imgW="419040" imgH="253800" progId="Equation.DSMT4">
                    <p:embed/>
                  </p:oleObj>
                </mc:Choice>
                <mc:Fallback>
                  <p:oleObj name="Equation" r:id="rId8" imgW="419040" imgH="253800" progId="Equation.DSMT4">
                    <p:embed/>
                    <p:pic>
                      <p:nvPicPr>
                        <p:cNvPr id="5" name="Object 5">
                          <a:extLst>
                            <a:ext uri="{FF2B5EF4-FFF2-40B4-BE49-F238E27FC236}">
                              <a16:creationId xmlns:a16="http://schemas.microsoft.com/office/drawing/2014/main" id="{854049FA-A605-4840-3D90-C83CAA54825E}"/>
                            </a:ext>
                          </a:extLst>
                        </p:cNvPr>
                        <p:cNvPicPr>
                          <a:picLocks noChangeAspect="1" noChangeArrowheads="1"/>
                        </p:cNvPicPr>
                        <p:nvPr/>
                      </p:nvPicPr>
                      <p:blipFill>
                        <a:blip r:embed="rId9"/>
                        <a:srcRect/>
                        <a:stretch>
                          <a:fillRect/>
                        </a:stretch>
                      </p:blipFill>
                      <p:spPr bwMode="auto">
                        <a:xfrm>
                          <a:off x="7721223" y="2748202"/>
                          <a:ext cx="75406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3682218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2000"/>
                                        <p:tgtEl>
                                          <p:spTgt spid="15"/>
                                        </p:tgtEl>
                                      </p:cBhvr>
                                    </p:animEffect>
                                    <p:anim calcmode="lin" valueType="num">
                                      <p:cBhvr>
                                        <p:cTn id="43" dur="2000" fill="hold"/>
                                        <p:tgtEl>
                                          <p:spTgt spid="15"/>
                                        </p:tgtEl>
                                        <p:attrNameLst>
                                          <p:attrName>ppt_w</p:attrName>
                                        </p:attrNameLst>
                                      </p:cBhvr>
                                      <p:tavLst>
                                        <p:tav tm="0" fmla="#ppt_w*sin(2.5*pi*$)">
                                          <p:val>
                                            <p:fltVal val="0"/>
                                          </p:val>
                                        </p:tav>
                                        <p:tav tm="100000">
                                          <p:val>
                                            <p:fltVal val="1"/>
                                          </p:val>
                                        </p:tav>
                                      </p:tavLst>
                                    </p:anim>
                                    <p:anim calcmode="lin" valueType="num">
                                      <p:cBhvr>
                                        <p:cTn id="44" dur="2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D85E617-3B9F-BADA-9267-9A959B78CDAD}"/>
              </a:ext>
            </a:extLst>
          </p:cNvPr>
          <p:cNvSpPr txBox="1"/>
          <p:nvPr/>
        </p:nvSpPr>
        <p:spPr>
          <a:xfrm>
            <a:off x="296126" y="309022"/>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graphicFrame>
        <p:nvGraphicFramePr>
          <p:cNvPr id="5" name="Object 5">
            <a:extLst>
              <a:ext uri="{FF2B5EF4-FFF2-40B4-BE49-F238E27FC236}">
                <a16:creationId xmlns:a16="http://schemas.microsoft.com/office/drawing/2014/main" id="{817DF9F7-5AAA-CFAB-0DDF-873F2BFEA349}"/>
              </a:ext>
            </a:extLst>
          </p:cNvPr>
          <p:cNvGraphicFramePr>
            <a:graphicFrameLocks noChangeAspect="1"/>
          </p:cNvGraphicFramePr>
          <p:nvPr>
            <p:extLst>
              <p:ext uri="{D42A27DB-BD31-4B8C-83A1-F6EECF244321}">
                <p14:modId xmlns:p14="http://schemas.microsoft.com/office/powerpoint/2010/main" val="3349065887"/>
              </p:ext>
            </p:extLst>
          </p:nvPr>
        </p:nvGraphicFramePr>
        <p:xfrm>
          <a:off x="1837162" y="182335"/>
          <a:ext cx="3084513" cy="754062"/>
        </p:xfrm>
        <a:graphic>
          <a:graphicData uri="http://schemas.openxmlformats.org/presentationml/2006/ole">
            <mc:AlternateContent xmlns:mc="http://schemas.openxmlformats.org/markup-compatibility/2006">
              <mc:Choice xmlns:v="urn:schemas-microsoft-com:vml" Requires="v">
                <p:oleObj name="Equation" r:id="rId2" imgW="1714500" imgH="419100" progId="Equation.DSMT4">
                  <p:embed/>
                </p:oleObj>
              </mc:Choice>
              <mc:Fallback>
                <p:oleObj name="Equation" r:id="rId2" imgW="1714500" imgH="419100" progId="Equation.DSMT4">
                  <p:embed/>
                  <p:pic>
                    <p:nvPicPr>
                      <p:cNvPr id="5" name="Object 5">
                        <a:extLst>
                          <a:ext uri="{FF2B5EF4-FFF2-40B4-BE49-F238E27FC236}">
                            <a16:creationId xmlns:a16="http://schemas.microsoft.com/office/drawing/2014/main" id="{854049FA-A605-4840-3D90-C83CAA5482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7162" y="182335"/>
                        <a:ext cx="3084513" cy="754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2" name="Picture 21">
            <a:extLst>
              <a:ext uri="{FF2B5EF4-FFF2-40B4-BE49-F238E27FC236}">
                <a16:creationId xmlns:a16="http://schemas.microsoft.com/office/drawing/2014/main" id="{723E3560-580E-82AA-B3FD-D207118129B4}"/>
              </a:ext>
            </a:extLst>
          </p:cNvPr>
          <p:cNvPicPr>
            <a:picLocks noChangeAspect="1"/>
          </p:cNvPicPr>
          <p:nvPr/>
        </p:nvPicPr>
        <p:blipFill>
          <a:blip r:embed="rId4"/>
          <a:stretch>
            <a:fillRect/>
          </a:stretch>
        </p:blipFill>
        <p:spPr>
          <a:xfrm>
            <a:off x="362611" y="1027033"/>
            <a:ext cx="8784543" cy="658148"/>
          </a:xfrm>
          <a:prstGeom prst="rect">
            <a:avLst/>
          </a:prstGeom>
        </p:spPr>
      </p:pic>
      <p:sp>
        <p:nvSpPr>
          <p:cNvPr id="20" name="Text Box 9">
            <a:extLst>
              <a:ext uri="{FF2B5EF4-FFF2-40B4-BE49-F238E27FC236}">
                <a16:creationId xmlns:a16="http://schemas.microsoft.com/office/drawing/2014/main" id="{D4BB967B-73F2-E057-84B8-3AD5125767EF}"/>
              </a:ext>
            </a:extLst>
          </p:cNvPr>
          <p:cNvSpPr txBox="1">
            <a:spLocks noChangeArrowheads="1"/>
          </p:cNvSpPr>
          <p:nvPr/>
        </p:nvSpPr>
        <p:spPr bwMode="auto">
          <a:xfrm>
            <a:off x="343537" y="990013"/>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pic>
        <p:nvPicPr>
          <p:cNvPr id="24" name="Picture 23">
            <a:extLst>
              <a:ext uri="{FF2B5EF4-FFF2-40B4-BE49-F238E27FC236}">
                <a16:creationId xmlns:a16="http://schemas.microsoft.com/office/drawing/2014/main" id="{CFFE8B58-509D-2AF4-E27C-1D665023A29A}"/>
              </a:ext>
            </a:extLst>
          </p:cNvPr>
          <p:cNvPicPr>
            <a:picLocks noChangeAspect="1"/>
          </p:cNvPicPr>
          <p:nvPr/>
        </p:nvPicPr>
        <p:blipFill>
          <a:blip r:embed="rId5"/>
          <a:stretch>
            <a:fillRect/>
          </a:stretch>
        </p:blipFill>
        <p:spPr>
          <a:xfrm>
            <a:off x="3269390" y="1579824"/>
            <a:ext cx="4745593" cy="1655762"/>
          </a:xfrm>
          <a:prstGeom prst="rect">
            <a:avLst/>
          </a:prstGeom>
        </p:spPr>
      </p:pic>
      <p:pic>
        <p:nvPicPr>
          <p:cNvPr id="26" name="Picture 25">
            <a:extLst>
              <a:ext uri="{FF2B5EF4-FFF2-40B4-BE49-F238E27FC236}">
                <a16:creationId xmlns:a16="http://schemas.microsoft.com/office/drawing/2014/main" id="{75DCBC1D-715D-502B-E2AA-78D73C32B676}"/>
              </a:ext>
            </a:extLst>
          </p:cNvPr>
          <p:cNvPicPr>
            <a:picLocks noChangeAspect="1"/>
          </p:cNvPicPr>
          <p:nvPr/>
        </p:nvPicPr>
        <p:blipFill>
          <a:blip r:embed="rId6"/>
          <a:stretch>
            <a:fillRect/>
          </a:stretch>
        </p:blipFill>
        <p:spPr>
          <a:xfrm>
            <a:off x="343537" y="3272329"/>
            <a:ext cx="8590563" cy="990685"/>
          </a:xfrm>
          <a:prstGeom prst="rect">
            <a:avLst/>
          </a:prstGeom>
        </p:spPr>
      </p:pic>
      <p:pic>
        <p:nvPicPr>
          <p:cNvPr id="28" name="Picture 27">
            <a:extLst>
              <a:ext uri="{FF2B5EF4-FFF2-40B4-BE49-F238E27FC236}">
                <a16:creationId xmlns:a16="http://schemas.microsoft.com/office/drawing/2014/main" id="{9B5DAF97-2559-8562-5A19-A48437F1FAC2}"/>
              </a:ext>
            </a:extLst>
          </p:cNvPr>
          <p:cNvPicPr>
            <a:picLocks noChangeAspect="1"/>
          </p:cNvPicPr>
          <p:nvPr/>
        </p:nvPicPr>
        <p:blipFill>
          <a:blip r:embed="rId7"/>
          <a:stretch>
            <a:fillRect/>
          </a:stretch>
        </p:blipFill>
        <p:spPr>
          <a:xfrm>
            <a:off x="4038303" y="4350123"/>
            <a:ext cx="3249803" cy="2355477"/>
          </a:xfrm>
          <a:prstGeom prst="rect">
            <a:avLst/>
          </a:prstGeom>
        </p:spPr>
      </p:pic>
      <p:sp>
        <p:nvSpPr>
          <p:cNvPr id="29" name="Rectangle 14">
            <a:extLst>
              <a:ext uri="{FF2B5EF4-FFF2-40B4-BE49-F238E27FC236}">
                <a16:creationId xmlns:a16="http://schemas.microsoft.com/office/drawing/2014/main" id="{2097E1DF-0FEE-5635-F881-755E3A3E7A05}"/>
              </a:ext>
            </a:extLst>
          </p:cNvPr>
          <p:cNvSpPr>
            <a:spLocks noChangeArrowheads="1"/>
          </p:cNvSpPr>
          <p:nvPr/>
        </p:nvSpPr>
        <p:spPr bwMode="auto">
          <a:xfrm>
            <a:off x="4383297" y="1645858"/>
            <a:ext cx="12192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30" name="Rectangle 14">
            <a:extLst>
              <a:ext uri="{FF2B5EF4-FFF2-40B4-BE49-F238E27FC236}">
                <a16:creationId xmlns:a16="http://schemas.microsoft.com/office/drawing/2014/main" id="{FC0FD2DF-03C8-6E0E-886B-3B2D22455BC5}"/>
              </a:ext>
            </a:extLst>
          </p:cNvPr>
          <p:cNvSpPr>
            <a:spLocks noChangeArrowheads="1"/>
          </p:cNvSpPr>
          <p:nvPr/>
        </p:nvSpPr>
        <p:spPr bwMode="auto">
          <a:xfrm>
            <a:off x="5602497" y="1609708"/>
            <a:ext cx="1062463"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31" name="Rectangle 14">
            <a:extLst>
              <a:ext uri="{FF2B5EF4-FFF2-40B4-BE49-F238E27FC236}">
                <a16:creationId xmlns:a16="http://schemas.microsoft.com/office/drawing/2014/main" id="{92EB2498-CE52-E718-9E2A-535E1232B0DE}"/>
              </a:ext>
            </a:extLst>
          </p:cNvPr>
          <p:cNvSpPr>
            <a:spLocks noChangeArrowheads="1"/>
          </p:cNvSpPr>
          <p:nvPr/>
        </p:nvSpPr>
        <p:spPr bwMode="auto">
          <a:xfrm>
            <a:off x="6716404" y="1609708"/>
            <a:ext cx="571703"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32" name="Rectangle 14">
            <a:extLst>
              <a:ext uri="{FF2B5EF4-FFF2-40B4-BE49-F238E27FC236}">
                <a16:creationId xmlns:a16="http://schemas.microsoft.com/office/drawing/2014/main" id="{E7189AD4-0181-A059-B8E2-02DB5556FB5E}"/>
              </a:ext>
            </a:extLst>
          </p:cNvPr>
          <p:cNvSpPr>
            <a:spLocks noChangeArrowheads="1"/>
          </p:cNvSpPr>
          <p:nvPr/>
        </p:nvSpPr>
        <p:spPr bwMode="auto">
          <a:xfrm>
            <a:off x="3226212" y="2487483"/>
            <a:ext cx="12192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33" name="Rectangle 14">
            <a:extLst>
              <a:ext uri="{FF2B5EF4-FFF2-40B4-BE49-F238E27FC236}">
                <a16:creationId xmlns:a16="http://schemas.microsoft.com/office/drawing/2014/main" id="{796F8342-20B5-2B2B-047A-6BDC39052CEC}"/>
              </a:ext>
            </a:extLst>
          </p:cNvPr>
          <p:cNvSpPr>
            <a:spLocks noChangeArrowheads="1"/>
          </p:cNvSpPr>
          <p:nvPr/>
        </p:nvSpPr>
        <p:spPr bwMode="auto">
          <a:xfrm>
            <a:off x="4486897" y="2528427"/>
            <a:ext cx="1351716"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34" name="Rectangle 14">
            <a:extLst>
              <a:ext uri="{FF2B5EF4-FFF2-40B4-BE49-F238E27FC236}">
                <a16:creationId xmlns:a16="http://schemas.microsoft.com/office/drawing/2014/main" id="{3FB9E181-E82F-AAD9-6FA0-6ACD0D143154}"/>
              </a:ext>
            </a:extLst>
          </p:cNvPr>
          <p:cNvSpPr>
            <a:spLocks noChangeArrowheads="1"/>
          </p:cNvSpPr>
          <p:nvPr/>
        </p:nvSpPr>
        <p:spPr bwMode="auto">
          <a:xfrm>
            <a:off x="5836919" y="2487483"/>
            <a:ext cx="1451187"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35" name="Rectangle 14">
            <a:extLst>
              <a:ext uri="{FF2B5EF4-FFF2-40B4-BE49-F238E27FC236}">
                <a16:creationId xmlns:a16="http://schemas.microsoft.com/office/drawing/2014/main" id="{77A90BCC-7540-105E-9495-023748F68A68}"/>
              </a:ext>
            </a:extLst>
          </p:cNvPr>
          <p:cNvSpPr>
            <a:spLocks noChangeArrowheads="1"/>
          </p:cNvSpPr>
          <p:nvPr/>
        </p:nvSpPr>
        <p:spPr bwMode="auto">
          <a:xfrm>
            <a:off x="7241972" y="2518635"/>
            <a:ext cx="814496"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graphicFrame>
        <p:nvGraphicFramePr>
          <p:cNvPr id="3" name="Object 6">
            <a:extLst>
              <a:ext uri="{FF2B5EF4-FFF2-40B4-BE49-F238E27FC236}">
                <a16:creationId xmlns:a16="http://schemas.microsoft.com/office/drawing/2014/main" id="{E8B5F8F8-4C01-C62A-0A74-61BAFF512D9F}"/>
              </a:ext>
            </a:extLst>
          </p:cNvPr>
          <p:cNvGraphicFramePr>
            <a:graphicFrameLocks noChangeAspect="1"/>
          </p:cNvGraphicFramePr>
          <p:nvPr>
            <p:extLst>
              <p:ext uri="{D42A27DB-BD31-4B8C-83A1-F6EECF244321}">
                <p14:modId xmlns:p14="http://schemas.microsoft.com/office/powerpoint/2010/main" val="2391059805"/>
              </p:ext>
            </p:extLst>
          </p:nvPr>
        </p:nvGraphicFramePr>
        <p:xfrm>
          <a:off x="5125729" y="257621"/>
          <a:ext cx="3181350" cy="665162"/>
        </p:xfrm>
        <a:graphic>
          <a:graphicData uri="http://schemas.openxmlformats.org/presentationml/2006/ole">
            <mc:AlternateContent xmlns:mc="http://schemas.openxmlformats.org/markup-compatibility/2006">
              <mc:Choice xmlns:v="urn:schemas-microsoft-com:vml" Requires="v">
                <p:oleObj name="Equation" r:id="rId8" imgW="1879560" imgH="393480" progId="Equation.DSMT4">
                  <p:embed/>
                </p:oleObj>
              </mc:Choice>
              <mc:Fallback>
                <p:oleObj name="Equation" r:id="rId8" imgW="1879560" imgH="393480" progId="Equation.DSMT4">
                  <p:embed/>
                  <p:pic>
                    <p:nvPicPr>
                      <p:cNvPr id="37" name="Object 6">
                        <a:extLst>
                          <a:ext uri="{FF2B5EF4-FFF2-40B4-BE49-F238E27FC236}">
                            <a16:creationId xmlns:a16="http://schemas.microsoft.com/office/drawing/2014/main" id="{2EFD11D7-9F47-951E-A5D8-E910949CA801}"/>
                          </a:ext>
                        </a:extLst>
                      </p:cNvPr>
                      <p:cNvPicPr>
                        <a:picLocks noChangeAspect="1" noChangeArrowheads="1"/>
                      </p:cNvPicPr>
                      <p:nvPr/>
                    </p:nvPicPr>
                    <p:blipFill>
                      <a:blip r:embed="rId9"/>
                      <a:srcRect/>
                      <a:stretch>
                        <a:fillRect/>
                      </a:stretch>
                    </p:blipFill>
                    <p:spPr bwMode="auto">
                      <a:xfrm>
                        <a:off x="5125729" y="257621"/>
                        <a:ext cx="3181350" cy="665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509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nodeType="clickEffect">
                                  <p:stCondLst>
                                    <p:cond delay="0"/>
                                  </p:stCondLst>
                                  <p:childTnLst>
                                    <p:animEffect transition="out" filter="dissolv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nodeType="clickEffect">
                                  <p:stCondLst>
                                    <p:cond delay="0"/>
                                  </p:stCondLst>
                                  <p:childTnLst>
                                    <p:animEffect transition="out" filter="dissolve">
                                      <p:cBhvr>
                                        <p:cTn id="26" dur="500"/>
                                        <p:tgtEl>
                                          <p:spTgt spid="30"/>
                                        </p:tgtEl>
                                      </p:cBhvr>
                                    </p:animEffect>
                                    <p:set>
                                      <p:cBhvr>
                                        <p:cTn id="27" dur="1" fill="hold">
                                          <p:stCondLst>
                                            <p:cond delay="499"/>
                                          </p:stCondLst>
                                        </p:cTn>
                                        <p:tgtEl>
                                          <p:spTgt spid="3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nodeType="clickEffect">
                                  <p:stCondLst>
                                    <p:cond delay="0"/>
                                  </p:stCondLst>
                                  <p:childTnLst>
                                    <p:animEffect transition="out" filter="dissolve">
                                      <p:cBhvr>
                                        <p:cTn id="31" dur="500"/>
                                        <p:tgtEl>
                                          <p:spTgt spid="31"/>
                                        </p:tgtEl>
                                      </p:cBhvr>
                                    </p:animEffect>
                                    <p:set>
                                      <p:cBhvr>
                                        <p:cTn id="32" dur="1" fill="hold">
                                          <p:stCondLst>
                                            <p:cond delay="499"/>
                                          </p:stCondLst>
                                        </p:cTn>
                                        <p:tgtEl>
                                          <p:spTgt spid="3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nodeType="clickEffect">
                                  <p:stCondLst>
                                    <p:cond delay="0"/>
                                  </p:stCondLst>
                                  <p:childTnLst>
                                    <p:animEffect transition="out" filter="dissolve">
                                      <p:cBhvr>
                                        <p:cTn id="36" dur="500"/>
                                        <p:tgtEl>
                                          <p:spTgt spid="32"/>
                                        </p:tgtEl>
                                      </p:cBhvr>
                                    </p:animEffect>
                                    <p:set>
                                      <p:cBhvr>
                                        <p:cTn id="37" dur="1" fill="hold">
                                          <p:stCondLst>
                                            <p:cond delay="499"/>
                                          </p:stCondLst>
                                        </p:cTn>
                                        <p:tgtEl>
                                          <p:spTgt spid="3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nodeType="clickEffect">
                                  <p:stCondLst>
                                    <p:cond delay="0"/>
                                  </p:stCondLst>
                                  <p:childTnLst>
                                    <p:animEffect transition="out" filter="dissolve">
                                      <p:cBhvr>
                                        <p:cTn id="41" dur="500"/>
                                        <p:tgtEl>
                                          <p:spTgt spid="33"/>
                                        </p:tgtEl>
                                      </p:cBhvr>
                                    </p:animEffect>
                                    <p:set>
                                      <p:cBhvr>
                                        <p:cTn id="42" dur="1" fill="hold">
                                          <p:stCondLst>
                                            <p:cond delay="499"/>
                                          </p:stCondLst>
                                        </p:cTn>
                                        <p:tgtEl>
                                          <p:spTgt spid="3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nodeType="clickEffect">
                                  <p:stCondLst>
                                    <p:cond delay="0"/>
                                  </p:stCondLst>
                                  <p:childTnLst>
                                    <p:animEffect transition="out" filter="dissolve">
                                      <p:cBhvr>
                                        <p:cTn id="46" dur="500"/>
                                        <p:tgtEl>
                                          <p:spTgt spid="34"/>
                                        </p:tgtEl>
                                      </p:cBhvr>
                                    </p:animEffect>
                                    <p:set>
                                      <p:cBhvr>
                                        <p:cTn id="47" dur="1" fill="hold">
                                          <p:stCondLst>
                                            <p:cond delay="499"/>
                                          </p:stCondLst>
                                        </p:cTn>
                                        <p:tgtEl>
                                          <p:spTgt spid="3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nodeType="clickEffect">
                                  <p:stCondLst>
                                    <p:cond delay="0"/>
                                  </p:stCondLst>
                                  <p:childTnLst>
                                    <p:animEffect transition="out" filter="dissolve">
                                      <p:cBhvr>
                                        <p:cTn id="51" dur="500"/>
                                        <p:tgtEl>
                                          <p:spTgt spid="35"/>
                                        </p:tgtEl>
                                      </p:cBhvr>
                                    </p:animEffect>
                                    <p:set>
                                      <p:cBhvr>
                                        <p:cTn id="52" dur="1" fill="hold">
                                          <p:stCondLst>
                                            <p:cond delay="499"/>
                                          </p:stCondLst>
                                        </p:cTn>
                                        <p:tgtEl>
                                          <p:spTgt spid="3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9" grpId="0" animBg="1"/>
      <p:bldP spid="30" grpId="0" animBg="1"/>
      <p:bldP spid="31" grpId="0" animBg="1"/>
      <p:bldP spid="32" grpId="0" animBg="1"/>
      <p:bldP spid="33" grpId="0" animBg="1"/>
      <p:bldP spid="34" grpId="0" animBg="1"/>
      <p:bldP spid="3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20DCD97-F35E-8043-F402-9C868B62F1E9}"/>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6" name="Text Box 9">
            <a:extLst>
              <a:ext uri="{FF2B5EF4-FFF2-40B4-BE49-F238E27FC236}">
                <a16:creationId xmlns:a16="http://schemas.microsoft.com/office/drawing/2014/main" id="{6AD2EA7F-A883-652D-D105-DB8B84517D54}"/>
              </a:ext>
            </a:extLst>
          </p:cNvPr>
          <p:cNvSpPr txBox="1">
            <a:spLocks noChangeArrowheads="1"/>
          </p:cNvSpPr>
          <p:nvPr/>
        </p:nvSpPr>
        <p:spPr bwMode="auto">
          <a:xfrm>
            <a:off x="288901" y="3554334"/>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pSp>
        <p:nvGrpSpPr>
          <p:cNvPr id="9" name="Group 8">
            <a:extLst>
              <a:ext uri="{FF2B5EF4-FFF2-40B4-BE49-F238E27FC236}">
                <a16:creationId xmlns:a16="http://schemas.microsoft.com/office/drawing/2014/main" id="{77CED387-B813-F401-1EC0-3BCE41CDD005}"/>
              </a:ext>
            </a:extLst>
          </p:cNvPr>
          <p:cNvGrpSpPr/>
          <p:nvPr/>
        </p:nvGrpSpPr>
        <p:grpSpPr>
          <a:xfrm>
            <a:off x="408335" y="815357"/>
            <a:ext cx="7081184" cy="2628532"/>
            <a:chOff x="408335" y="815357"/>
            <a:chExt cx="7081184" cy="2628532"/>
          </a:xfrm>
        </p:grpSpPr>
        <p:pic>
          <p:nvPicPr>
            <p:cNvPr id="3" name="Picture 2">
              <a:extLst>
                <a:ext uri="{FF2B5EF4-FFF2-40B4-BE49-F238E27FC236}">
                  <a16:creationId xmlns:a16="http://schemas.microsoft.com/office/drawing/2014/main" id="{6DB47594-4355-8E3A-08FF-E6B7FC528E9F}"/>
                </a:ext>
              </a:extLst>
            </p:cNvPr>
            <p:cNvPicPr>
              <a:picLocks noChangeAspect="1"/>
            </p:cNvPicPr>
            <p:nvPr/>
          </p:nvPicPr>
          <p:blipFill>
            <a:blip r:embed="rId2"/>
            <a:stretch>
              <a:fillRect/>
            </a:stretch>
          </p:blipFill>
          <p:spPr>
            <a:xfrm>
              <a:off x="408335" y="815497"/>
              <a:ext cx="406512" cy="400786"/>
            </a:xfrm>
            <a:prstGeom prst="rect">
              <a:avLst/>
            </a:prstGeom>
          </p:spPr>
        </p:pic>
        <p:pic>
          <p:nvPicPr>
            <p:cNvPr id="8" name="Picture 7">
              <a:extLst>
                <a:ext uri="{FF2B5EF4-FFF2-40B4-BE49-F238E27FC236}">
                  <a16:creationId xmlns:a16="http://schemas.microsoft.com/office/drawing/2014/main" id="{92D85F45-AEDE-6CCC-3A27-AA17C86A03A5}"/>
                </a:ext>
              </a:extLst>
            </p:cNvPr>
            <p:cNvPicPr>
              <a:picLocks noChangeAspect="1"/>
            </p:cNvPicPr>
            <p:nvPr/>
          </p:nvPicPr>
          <p:blipFill>
            <a:blip r:embed="rId3"/>
            <a:stretch>
              <a:fillRect/>
            </a:stretch>
          </p:blipFill>
          <p:spPr>
            <a:xfrm>
              <a:off x="832306" y="815357"/>
              <a:ext cx="6657213" cy="2628532"/>
            </a:xfrm>
            <a:prstGeom prst="rect">
              <a:avLst/>
            </a:prstGeom>
          </p:spPr>
        </p:pic>
      </p:grpSp>
      <p:pic>
        <p:nvPicPr>
          <p:cNvPr id="11" name="Picture 10">
            <a:extLst>
              <a:ext uri="{FF2B5EF4-FFF2-40B4-BE49-F238E27FC236}">
                <a16:creationId xmlns:a16="http://schemas.microsoft.com/office/drawing/2014/main" id="{465713C6-15EA-F807-2264-0E307271951E}"/>
              </a:ext>
            </a:extLst>
          </p:cNvPr>
          <p:cNvPicPr>
            <a:picLocks noChangeAspect="1"/>
          </p:cNvPicPr>
          <p:nvPr/>
        </p:nvPicPr>
        <p:blipFill>
          <a:blip r:embed="rId4"/>
          <a:stretch>
            <a:fillRect/>
          </a:stretch>
        </p:blipFill>
        <p:spPr>
          <a:xfrm>
            <a:off x="918717" y="4192671"/>
            <a:ext cx="3105150" cy="2343150"/>
          </a:xfrm>
          <a:prstGeom prst="rect">
            <a:avLst/>
          </a:prstGeom>
        </p:spPr>
      </p:pic>
      <p:sp>
        <p:nvSpPr>
          <p:cNvPr id="13" name="TextBox 12">
            <a:extLst>
              <a:ext uri="{FF2B5EF4-FFF2-40B4-BE49-F238E27FC236}">
                <a16:creationId xmlns:a16="http://schemas.microsoft.com/office/drawing/2014/main" id="{4A5BBEAE-7480-58AD-45DB-CA2B96B96FC5}"/>
              </a:ext>
            </a:extLst>
          </p:cNvPr>
          <p:cNvSpPr txBox="1"/>
          <p:nvPr/>
        </p:nvSpPr>
        <p:spPr>
          <a:xfrm>
            <a:off x="263904" y="4108455"/>
            <a:ext cx="550942"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(a)</a:t>
            </a:r>
            <a:endParaRPr lang="en-US" sz="2000" dirty="0"/>
          </a:p>
        </p:txBody>
      </p:sp>
      <p:pic>
        <p:nvPicPr>
          <p:cNvPr id="15" name="Picture 14">
            <a:extLst>
              <a:ext uri="{FF2B5EF4-FFF2-40B4-BE49-F238E27FC236}">
                <a16:creationId xmlns:a16="http://schemas.microsoft.com/office/drawing/2014/main" id="{692258A9-2B24-60DE-4AC5-F71CA1E226B7}"/>
              </a:ext>
            </a:extLst>
          </p:cNvPr>
          <p:cNvPicPr>
            <a:picLocks noChangeAspect="1"/>
          </p:cNvPicPr>
          <p:nvPr/>
        </p:nvPicPr>
        <p:blipFill>
          <a:blip r:embed="rId5"/>
          <a:stretch>
            <a:fillRect/>
          </a:stretch>
        </p:blipFill>
        <p:spPr>
          <a:xfrm>
            <a:off x="923918" y="4192671"/>
            <a:ext cx="3105150" cy="2343150"/>
          </a:xfrm>
          <a:prstGeom prst="rect">
            <a:avLst/>
          </a:prstGeom>
        </p:spPr>
      </p:pic>
      <p:pic>
        <p:nvPicPr>
          <p:cNvPr id="17" name="Picture 16">
            <a:extLst>
              <a:ext uri="{FF2B5EF4-FFF2-40B4-BE49-F238E27FC236}">
                <a16:creationId xmlns:a16="http://schemas.microsoft.com/office/drawing/2014/main" id="{8BEC6390-0E84-34C0-E810-67FE97A7A52F}"/>
              </a:ext>
            </a:extLst>
          </p:cNvPr>
          <p:cNvPicPr>
            <a:picLocks noChangeAspect="1"/>
          </p:cNvPicPr>
          <p:nvPr/>
        </p:nvPicPr>
        <p:blipFill>
          <a:blip r:embed="rId6"/>
          <a:stretch>
            <a:fillRect/>
          </a:stretch>
        </p:blipFill>
        <p:spPr>
          <a:xfrm>
            <a:off x="921125" y="4192671"/>
            <a:ext cx="3105150" cy="2343150"/>
          </a:xfrm>
          <a:prstGeom prst="rect">
            <a:avLst/>
          </a:prstGeom>
        </p:spPr>
      </p:pic>
      <p:pic>
        <p:nvPicPr>
          <p:cNvPr id="19" name="Picture 18">
            <a:extLst>
              <a:ext uri="{FF2B5EF4-FFF2-40B4-BE49-F238E27FC236}">
                <a16:creationId xmlns:a16="http://schemas.microsoft.com/office/drawing/2014/main" id="{2D3C001A-40D6-56D8-60E7-AFB053612D0B}"/>
              </a:ext>
            </a:extLst>
          </p:cNvPr>
          <p:cNvPicPr>
            <a:picLocks noChangeAspect="1"/>
          </p:cNvPicPr>
          <p:nvPr/>
        </p:nvPicPr>
        <p:blipFill>
          <a:blip r:embed="rId7"/>
          <a:stretch>
            <a:fillRect/>
          </a:stretch>
        </p:blipFill>
        <p:spPr>
          <a:xfrm>
            <a:off x="923522" y="4192966"/>
            <a:ext cx="3105150" cy="2343150"/>
          </a:xfrm>
          <a:prstGeom prst="rect">
            <a:avLst/>
          </a:prstGeom>
        </p:spPr>
      </p:pic>
      <p:pic>
        <p:nvPicPr>
          <p:cNvPr id="21" name="Picture 20">
            <a:extLst>
              <a:ext uri="{FF2B5EF4-FFF2-40B4-BE49-F238E27FC236}">
                <a16:creationId xmlns:a16="http://schemas.microsoft.com/office/drawing/2014/main" id="{71DCD79F-A7CF-9E45-D63D-2DA711D08363}"/>
              </a:ext>
            </a:extLst>
          </p:cNvPr>
          <p:cNvPicPr>
            <a:picLocks noChangeAspect="1"/>
          </p:cNvPicPr>
          <p:nvPr/>
        </p:nvPicPr>
        <p:blipFill>
          <a:blip r:embed="rId8"/>
          <a:stretch>
            <a:fillRect/>
          </a:stretch>
        </p:blipFill>
        <p:spPr>
          <a:xfrm>
            <a:off x="924910" y="4189040"/>
            <a:ext cx="3105150" cy="2343150"/>
          </a:xfrm>
          <a:prstGeom prst="rect">
            <a:avLst/>
          </a:prstGeom>
        </p:spPr>
      </p:pic>
      <p:pic>
        <p:nvPicPr>
          <p:cNvPr id="23" name="Picture 22">
            <a:extLst>
              <a:ext uri="{FF2B5EF4-FFF2-40B4-BE49-F238E27FC236}">
                <a16:creationId xmlns:a16="http://schemas.microsoft.com/office/drawing/2014/main" id="{E22931CB-D0CE-3422-5522-8520A57EAFDB}"/>
              </a:ext>
            </a:extLst>
          </p:cNvPr>
          <p:cNvPicPr>
            <a:picLocks noChangeAspect="1"/>
          </p:cNvPicPr>
          <p:nvPr/>
        </p:nvPicPr>
        <p:blipFill>
          <a:blip r:embed="rId9"/>
          <a:stretch>
            <a:fillRect/>
          </a:stretch>
        </p:blipFill>
        <p:spPr>
          <a:xfrm>
            <a:off x="921125" y="4196302"/>
            <a:ext cx="3105150" cy="2343150"/>
          </a:xfrm>
          <a:prstGeom prst="rect">
            <a:avLst/>
          </a:prstGeom>
        </p:spPr>
      </p:pic>
      <p:pic>
        <p:nvPicPr>
          <p:cNvPr id="25" name="Picture 24">
            <a:extLst>
              <a:ext uri="{FF2B5EF4-FFF2-40B4-BE49-F238E27FC236}">
                <a16:creationId xmlns:a16="http://schemas.microsoft.com/office/drawing/2014/main" id="{266CD585-BBDD-160A-ED8D-7EE5F32F6E1F}"/>
              </a:ext>
            </a:extLst>
          </p:cNvPr>
          <p:cNvPicPr>
            <a:picLocks noChangeAspect="1"/>
          </p:cNvPicPr>
          <p:nvPr/>
        </p:nvPicPr>
        <p:blipFill>
          <a:blip r:embed="rId10"/>
          <a:stretch>
            <a:fillRect/>
          </a:stretch>
        </p:blipFill>
        <p:spPr>
          <a:xfrm>
            <a:off x="921510" y="4189724"/>
            <a:ext cx="3105150" cy="2343150"/>
          </a:xfrm>
          <a:prstGeom prst="rect">
            <a:avLst/>
          </a:prstGeom>
        </p:spPr>
      </p:pic>
      <p:pic>
        <p:nvPicPr>
          <p:cNvPr id="27" name="Picture 26">
            <a:extLst>
              <a:ext uri="{FF2B5EF4-FFF2-40B4-BE49-F238E27FC236}">
                <a16:creationId xmlns:a16="http://schemas.microsoft.com/office/drawing/2014/main" id="{E755FF27-4AD4-2E43-9656-BCE9328998C1}"/>
              </a:ext>
            </a:extLst>
          </p:cNvPr>
          <p:cNvPicPr>
            <a:picLocks noChangeAspect="1"/>
          </p:cNvPicPr>
          <p:nvPr/>
        </p:nvPicPr>
        <p:blipFill>
          <a:blip r:embed="rId11"/>
          <a:stretch>
            <a:fillRect/>
          </a:stretch>
        </p:blipFill>
        <p:spPr>
          <a:xfrm>
            <a:off x="925295" y="4196302"/>
            <a:ext cx="3105150" cy="2343150"/>
          </a:xfrm>
          <a:prstGeom prst="rect">
            <a:avLst/>
          </a:prstGeom>
        </p:spPr>
      </p:pic>
      <p:pic>
        <p:nvPicPr>
          <p:cNvPr id="31" name="Picture 30">
            <a:extLst>
              <a:ext uri="{FF2B5EF4-FFF2-40B4-BE49-F238E27FC236}">
                <a16:creationId xmlns:a16="http://schemas.microsoft.com/office/drawing/2014/main" id="{2107AF48-00F4-ACC9-7A84-6D52C931E9E9}"/>
              </a:ext>
            </a:extLst>
          </p:cNvPr>
          <p:cNvPicPr>
            <a:picLocks noChangeAspect="1"/>
          </p:cNvPicPr>
          <p:nvPr/>
        </p:nvPicPr>
        <p:blipFill>
          <a:blip r:embed="rId12"/>
          <a:stretch>
            <a:fillRect/>
          </a:stretch>
        </p:blipFill>
        <p:spPr>
          <a:xfrm>
            <a:off x="918717" y="4196302"/>
            <a:ext cx="3105150" cy="2343150"/>
          </a:xfrm>
          <a:prstGeom prst="rect">
            <a:avLst/>
          </a:prstGeom>
        </p:spPr>
      </p:pic>
      <p:pic>
        <p:nvPicPr>
          <p:cNvPr id="33" name="Picture 32">
            <a:extLst>
              <a:ext uri="{FF2B5EF4-FFF2-40B4-BE49-F238E27FC236}">
                <a16:creationId xmlns:a16="http://schemas.microsoft.com/office/drawing/2014/main" id="{E3B20FE0-8A56-6110-14B1-85CCC336283E}"/>
              </a:ext>
            </a:extLst>
          </p:cNvPr>
          <p:cNvPicPr>
            <a:picLocks noChangeAspect="1"/>
          </p:cNvPicPr>
          <p:nvPr/>
        </p:nvPicPr>
        <p:blipFill>
          <a:blip r:embed="rId13"/>
          <a:stretch>
            <a:fillRect/>
          </a:stretch>
        </p:blipFill>
        <p:spPr>
          <a:xfrm>
            <a:off x="918717" y="4188356"/>
            <a:ext cx="3105150" cy="2343150"/>
          </a:xfrm>
          <a:prstGeom prst="rect">
            <a:avLst/>
          </a:prstGeom>
        </p:spPr>
      </p:pic>
      <p:pic>
        <p:nvPicPr>
          <p:cNvPr id="35" name="Picture 34">
            <a:extLst>
              <a:ext uri="{FF2B5EF4-FFF2-40B4-BE49-F238E27FC236}">
                <a16:creationId xmlns:a16="http://schemas.microsoft.com/office/drawing/2014/main" id="{44D8599F-4A59-40A1-1E7E-7D63D5A3A15B}"/>
              </a:ext>
            </a:extLst>
          </p:cNvPr>
          <p:cNvPicPr>
            <a:picLocks noChangeAspect="1"/>
          </p:cNvPicPr>
          <p:nvPr/>
        </p:nvPicPr>
        <p:blipFill>
          <a:blip r:embed="rId14"/>
          <a:stretch>
            <a:fillRect/>
          </a:stretch>
        </p:blipFill>
        <p:spPr>
          <a:xfrm>
            <a:off x="921125" y="4194250"/>
            <a:ext cx="3105150" cy="2343150"/>
          </a:xfrm>
          <a:prstGeom prst="rect">
            <a:avLst/>
          </a:prstGeom>
        </p:spPr>
      </p:pic>
      <p:pic>
        <p:nvPicPr>
          <p:cNvPr id="47" name="Picture 46">
            <a:extLst>
              <a:ext uri="{FF2B5EF4-FFF2-40B4-BE49-F238E27FC236}">
                <a16:creationId xmlns:a16="http://schemas.microsoft.com/office/drawing/2014/main" id="{27818813-3916-039F-9CA7-76EFE65A883E}"/>
              </a:ext>
            </a:extLst>
          </p:cNvPr>
          <p:cNvPicPr>
            <a:picLocks noChangeAspect="1"/>
          </p:cNvPicPr>
          <p:nvPr/>
        </p:nvPicPr>
        <p:blipFill>
          <a:blip r:embed="rId15"/>
          <a:stretch>
            <a:fillRect/>
          </a:stretch>
        </p:blipFill>
        <p:spPr>
          <a:xfrm>
            <a:off x="919102" y="4199544"/>
            <a:ext cx="3105150" cy="2343150"/>
          </a:xfrm>
          <a:prstGeom prst="rect">
            <a:avLst/>
          </a:prstGeom>
        </p:spPr>
      </p:pic>
      <p:pic>
        <p:nvPicPr>
          <p:cNvPr id="49" name="Picture 48">
            <a:extLst>
              <a:ext uri="{FF2B5EF4-FFF2-40B4-BE49-F238E27FC236}">
                <a16:creationId xmlns:a16="http://schemas.microsoft.com/office/drawing/2014/main" id="{8F57C670-9CC8-761D-BAF0-E088D460B7E2}"/>
              </a:ext>
            </a:extLst>
          </p:cNvPr>
          <p:cNvPicPr>
            <a:picLocks noChangeAspect="1"/>
          </p:cNvPicPr>
          <p:nvPr/>
        </p:nvPicPr>
        <p:blipFill>
          <a:blip r:embed="rId16"/>
          <a:stretch>
            <a:fillRect/>
          </a:stretch>
        </p:blipFill>
        <p:spPr>
          <a:xfrm>
            <a:off x="927703" y="4194934"/>
            <a:ext cx="3105150" cy="2343150"/>
          </a:xfrm>
          <a:prstGeom prst="rect">
            <a:avLst/>
          </a:prstGeom>
        </p:spPr>
      </p:pic>
      <p:pic>
        <p:nvPicPr>
          <p:cNvPr id="51" name="Picture 50">
            <a:extLst>
              <a:ext uri="{FF2B5EF4-FFF2-40B4-BE49-F238E27FC236}">
                <a16:creationId xmlns:a16="http://schemas.microsoft.com/office/drawing/2014/main" id="{A5D4B93A-A62C-B0A2-FE1C-79DC63E0EE82}"/>
              </a:ext>
            </a:extLst>
          </p:cNvPr>
          <p:cNvPicPr>
            <a:picLocks noChangeAspect="1"/>
          </p:cNvPicPr>
          <p:nvPr/>
        </p:nvPicPr>
        <p:blipFill>
          <a:blip r:embed="rId17"/>
          <a:stretch>
            <a:fillRect/>
          </a:stretch>
        </p:blipFill>
        <p:spPr>
          <a:xfrm>
            <a:off x="922887" y="4199544"/>
            <a:ext cx="3105150" cy="2343150"/>
          </a:xfrm>
          <a:prstGeom prst="rect">
            <a:avLst/>
          </a:prstGeom>
        </p:spPr>
      </p:pic>
      <p:pic>
        <p:nvPicPr>
          <p:cNvPr id="55" name="Picture 54">
            <a:extLst>
              <a:ext uri="{FF2B5EF4-FFF2-40B4-BE49-F238E27FC236}">
                <a16:creationId xmlns:a16="http://schemas.microsoft.com/office/drawing/2014/main" id="{38B648F5-BC98-6F6F-DC8D-E90388A6AFC6}"/>
              </a:ext>
            </a:extLst>
          </p:cNvPr>
          <p:cNvPicPr>
            <a:picLocks noChangeAspect="1"/>
          </p:cNvPicPr>
          <p:nvPr/>
        </p:nvPicPr>
        <p:blipFill>
          <a:blip r:embed="rId18"/>
          <a:stretch>
            <a:fillRect/>
          </a:stretch>
        </p:blipFill>
        <p:spPr>
          <a:xfrm>
            <a:off x="921125" y="4194934"/>
            <a:ext cx="3105150" cy="2343150"/>
          </a:xfrm>
          <a:prstGeom prst="rect">
            <a:avLst/>
          </a:prstGeom>
        </p:spPr>
      </p:pic>
      <p:pic>
        <p:nvPicPr>
          <p:cNvPr id="57" name="Picture 56">
            <a:extLst>
              <a:ext uri="{FF2B5EF4-FFF2-40B4-BE49-F238E27FC236}">
                <a16:creationId xmlns:a16="http://schemas.microsoft.com/office/drawing/2014/main" id="{421CB65A-E016-20A2-9EA7-88CEC323591A}"/>
              </a:ext>
            </a:extLst>
          </p:cNvPr>
          <p:cNvPicPr>
            <a:picLocks noChangeAspect="1"/>
          </p:cNvPicPr>
          <p:nvPr/>
        </p:nvPicPr>
        <p:blipFill>
          <a:blip r:embed="rId19"/>
          <a:stretch>
            <a:fillRect/>
          </a:stretch>
        </p:blipFill>
        <p:spPr>
          <a:xfrm>
            <a:off x="921125" y="4196302"/>
            <a:ext cx="3105150" cy="2343150"/>
          </a:xfrm>
          <a:prstGeom prst="rect">
            <a:avLst/>
          </a:prstGeom>
        </p:spPr>
      </p:pic>
      <p:pic>
        <p:nvPicPr>
          <p:cNvPr id="59" name="Picture 58">
            <a:extLst>
              <a:ext uri="{FF2B5EF4-FFF2-40B4-BE49-F238E27FC236}">
                <a16:creationId xmlns:a16="http://schemas.microsoft.com/office/drawing/2014/main" id="{3FEEF047-6D00-694E-8E3E-0AC63D329253}"/>
              </a:ext>
            </a:extLst>
          </p:cNvPr>
          <p:cNvPicPr>
            <a:picLocks noChangeAspect="1"/>
          </p:cNvPicPr>
          <p:nvPr/>
        </p:nvPicPr>
        <p:blipFill>
          <a:blip r:embed="rId20"/>
          <a:stretch>
            <a:fillRect/>
          </a:stretch>
        </p:blipFill>
        <p:spPr>
          <a:xfrm>
            <a:off x="922887" y="4195618"/>
            <a:ext cx="3105150" cy="2343150"/>
          </a:xfrm>
          <a:prstGeom prst="rect">
            <a:avLst/>
          </a:prstGeom>
        </p:spPr>
      </p:pic>
      <p:pic>
        <p:nvPicPr>
          <p:cNvPr id="61" name="Picture 60">
            <a:extLst>
              <a:ext uri="{FF2B5EF4-FFF2-40B4-BE49-F238E27FC236}">
                <a16:creationId xmlns:a16="http://schemas.microsoft.com/office/drawing/2014/main" id="{70F2F51E-A8E0-D17E-47F5-6EC40FEEEE53}"/>
              </a:ext>
            </a:extLst>
          </p:cNvPr>
          <p:cNvPicPr>
            <a:picLocks noChangeAspect="1"/>
          </p:cNvPicPr>
          <p:nvPr/>
        </p:nvPicPr>
        <p:blipFill>
          <a:blip r:embed="rId21"/>
          <a:stretch>
            <a:fillRect/>
          </a:stretch>
        </p:blipFill>
        <p:spPr>
          <a:xfrm>
            <a:off x="922887" y="4194934"/>
            <a:ext cx="3105150" cy="2343150"/>
          </a:xfrm>
          <a:prstGeom prst="rect">
            <a:avLst/>
          </a:prstGeom>
        </p:spPr>
      </p:pic>
      <p:pic>
        <p:nvPicPr>
          <p:cNvPr id="63" name="Picture 62">
            <a:extLst>
              <a:ext uri="{FF2B5EF4-FFF2-40B4-BE49-F238E27FC236}">
                <a16:creationId xmlns:a16="http://schemas.microsoft.com/office/drawing/2014/main" id="{A4079AE4-75A8-ECD8-EBDB-C8F6913B8E6A}"/>
              </a:ext>
            </a:extLst>
          </p:cNvPr>
          <p:cNvPicPr>
            <a:picLocks noChangeAspect="1"/>
          </p:cNvPicPr>
          <p:nvPr/>
        </p:nvPicPr>
        <p:blipFill>
          <a:blip r:embed="rId22"/>
          <a:stretch>
            <a:fillRect/>
          </a:stretch>
        </p:blipFill>
        <p:spPr>
          <a:xfrm>
            <a:off x="922887" y="4194934"/>
            <a:ext cx="3105150" cy="2343150"/>
          </a:xfrm>
          <a:prstGeom prst="rect">
            <a:avLst/>
          </a:prstGeom>
        </p:spPr>
      </p:pic>
      <p:pic>
        <p:nvPicPr>
          <p:cNvPr id="65" name="Picture 64">
            <a:extLst>
              <a:ext uri="{FF2B5EF4-FFF2-40B4-BE49-F238E27FC236}">
                <a16:creationId xmlns:a16="http://schemas.microsoft.com/office/drawing/2014/main" id="{6B13C40C-F60B-EF14-B0FA-B91FC488B29F}"/>
              </a:ext>
            </a:extLst>
          </p:cNvPr>
          <p:cNvPicPr>
            <a:picLocks noChangeAspect="1"/>
          </p:cNvPicPr>
          <p:nvPr/>
        </p:nvPicPr>
        <p:blipFill>
          <a:blip r:embed="rId23"/>
          <a:stretch>
            <a:fillRect/>
          </a:stretch>
        </p:blipFill>
        <p:spPr>
          <a:xfrm>
            <a:off x="922887" y="4189040"/>
            <a:ext cx="3105150" cy="2343150"/>
          </a:xfrm>
          <a:prstGeom prst="rect">
            <a:avLst/>
          </a:prstGeom>
        </p:spPr>
      </p:pic>
      <p:pic>
        <p:nvPicPr>
          <p:cNvPr id="67" name="Picture 66">
            <a:extLst>
              <a:ext uri="{FF2B5EF4-FFF2-40B4-BE49-F238E27FC236}">
                <a16:creationId xmlns:a16="http://schemas.microsoft.com/office/drawing/2014/main" id="{A4130577-43EB-B970-5C00-0C53FB538324}"/>
              </a:ext>
            </a:extLst>
          </p:cNvPr>
          <p:cNvPicPr>
            <a:picLocks noChangeAspect="1"/>
          </p:cNvPicPr>
          <p:nvPr/>
        </p:nvPicPr>
        <p:blipFill>
          <a:blip r:embed="rId24"/>
          <a:stretch>
            <a:fillRect/>
          </a:stretch>
        </p:blipFill>
        <p:spPr>
          <a:xfrm>
            <a:off x="924398" y="4194934"/>
            <a:ext cx="3105150" cy="2343150"/>
          </a:xfrm>
          <a:prstGeom prst="rect">
            <a:avLst/>
          </a:prstGeom>
        </p:spPr>
      </p:pic>
      <p:grpSp>
        <p:nvGrpSpPr>
          <p:cNvPr id="71" name="Group 70">
            <a:extLst>
              <a:ext uri="{FF2B5EF4-FFF2-40B4-BE49-F238E27FC236}">
                <a16:creationId xmlns:a16="http://schemas.microsoft.com/office/drawing/2014/main" id="{6DC9DD4C-630B-D05D-D55F-74A7858E14EF}"/>
              </a:ext>
            </a:extLst>
          </p:cNvPr>
          <p:cNvGrpSpPr/>
          <p:nvPr/>
        </p:nvGrpSpPr>
        <p:grpSpPr>
          <a:xfrm>
            <a:off x="4248151" y="4108455"/>
            <a:ext cx="3287835" cy="672624"/>
            <a:chOff x="4452735" y="4934645"/>
            <a:chExt cx="3287835" cy="672624"/>
          </a:xfrm>
        </p:grpSpPr>
        <p:pic>
          <p:nvPicPr>
            <p:cNvPr id="69" name="Picture 68">
              <a:extLst>
                <a:ext uri="{FF2B5EF4-FFF2-40B4-BE49-F238E27FC236}">
                  <a16:creationId xmlns:a16="http://schemas.microsoft.com/office/drawing/2014/main" id="{DF2D0E8D-0990-56C8-E4E5-C72004C24790}"/>
                </a:ext>
              </a:extLst>
            </p:cNvPr>
            <p:cNvPicPr>
              <a:picLocks noChangeAspect="1"/>
            </p:cNvPicPr>
            <p:nvPr/>
          </p:nvPicPr>
          <p:blipFill>
            <a:blip r:embed="rId25"/>
            <a:stretch>
              <a:fillRect/>
            </a:stretch>
          </p:blipFill>
          <p:spPr>
            <a:xfrm>
              <a:off x="4452735" y="4934645"/>
              <a:ext cx="2405022" cy="672624"/>
            </a:xfrm>
            <a:prstGeom prst="rect">
              <a:avLst/>
            </a:prstGeom>
          </p:spPr>
        </p:pic>
        <p:sp>
          <p:nvSpPr>
            <p:cNvPr id="70" name="TextBox 69">
              <a:extLst>
                <a:ext uri="{FF2B5EF4-FFF2-40B4-BE49-F238E27FC236}">
                  <a16:creationId xmlns:a16="http://schemas.microsoft.com/office/drawing/2014/main" id="{C1B9F472-258B-AE2A-67B5-B3744B05E13D}"/>
                </a:ext>
              </a:extLst>
            </p:cNvPr>
            <p:cNvSpPr txBox="1"/>
            <p:nvPr/>
          </p:nvSpPr>
          <p:spPr>
            <a:xfrm>
              <a:off x="6892494" y="5025601"/>
              <a:ext cx="848076"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0.665</a:t>
              </a:r>
              <a:endParaRPr lang="en-US" sz="2000" dirty="0"/>
            </a:p>
          </p:txBody>
        </p:sp>
      </p:grpSp>
      <p:sp>
        <p:nvSpPr>
          <p:cNvPr id="72" name="TextBox 71">
            <a:extLst>
              <a:ext uri="{FF2B5EF4-FFF2-40B4-BE49-F238E27FC236}">
                <a16:creationId xmlns:a16="http://schemas.microsoft.com/office/drawing/2014/main" id="{28C0F0BE-FE50-47BB-20AD-FAD9EBACDDC2}"/>
              </a:ext>
            </a:extLst>
          </p:cNvPr>
          <p:cNvSpPr txBox="1"/>
          <p:nvPr/>
        </p:nvSpPr>
        <p:spPr>
          <a:xfrm>
            <a:off x="7785157" y="4188356"/>
            <a:ext cx="550942"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(b)</a:t>
            </a:r>
            <a:endParaRPr lang="en-US" sz="2000" dirty="0"/>
          </a:p>
        </p:txBody>
      </p:sp>
      <p:pic>
        <p:nvPicPr>
          <p:cNvPr id="75" name="Picture 74">
            <a:extLst>
              <a:ext uri="{FF2B5EF4-FFF2-40B4-BE49-F238E27FC236}">
                <a16:creationId xmlns:a16="http://schemas.microsoft.com/office/drawing/2014/main" id="{31798D89-8FD1-099F-45D8-BC226FC11416}"/>
              </a:ext>
            </a:extLst>
          </p:cNvPr>
          <p:cNvPicPr>
            <a:picLocks noChangeAspect="1"/>
          </p:cNvPicPr>
          <p:nvPr/>
        </p:nvPicPr>
        <p:blipFill>
          <a:blip r:embed="rId26"/>
          <a:stretch>
            <a:fillRect/>
          </a:stretch>
        </p:blipFill>
        <p:spPr>
          <a:xfrm>
            <a:off x="8345085" y="4188356"/>
            <a:ext cx="3105150" cy="2343150"/>
          </a:xfrm>
          <a:prstGeom prst="rect">
            <a:avLst/>
          </a:prstGeom>
        </p:spPr>
      </p:pic>
      <p:pic>
        <p:nvPicPr>
          <p:cNvPr id="77" name="Picture 76">
            <a:extLst>
              <a:ext uri="{FF2B5EF4-FFF2-40B4-BE49-F238E27FC236}">
                <a16:creationId xmlns:a16="http://schemas.microsoft.com/office/drawing/2014/main" id="{D63376AE-6420-F7B6-8195-CCDD68186CF1}"/>
              </a:ext>
            </a:extLst>
          </p:cNvPr>
          <p:cNvPicPr>
            <a:picLocks noChangeAspect="1"/>
          </p:cNvPicPr>
          <p:nvPr/>
        </p:nvPicPr>
        <p:blipFill>
          <a:blip r:embed="rId27"/>
          <a:stretch>
            <a:fillRect/>
          </a:stretch>
        </p:blipFill>
        <p:spPr>
          <a:xfrm>
            <a:off x="8342677" y="4188356"/>
            <a:ext cx="3105150" cy="2343150"/>
          </a:xfrm>
          <a:prstGeom prst="rect">
            <a:avLst/>
          </a:prstGeom>
        </p:spPr>
      </p:pic>
      <p:pic>
        <p:nvPicPr>
          <p:cNvPr id="79" name="Picture 78">
            <a:extLst>
              <a:ext uri="{FF2B5EF4-FFF2-40B4-BE49-F238E27FC236}">
                <a16:creationId xmlns:a16="http://schemas.microsoft.com/office/drawing/2014/main" id="{15E01A7D-8FE4-56C6-EEF7-3A3287B9E02D}"/>
              </a:ext>
            </a:extLst>
          </p:cNvPr>
          <p:cNvPicPr>
            <a:picLocks noChangeAspect="1"/>
          </p:cNvPicPr>
          <p:nvPr/>
        </p:nvPicPr>
        <p:blipFill>
          <a:blip r:embed="rId28"/>
          <a:stretch>
            <a:fillRect/>
          </a:stretch>
        </p:blipFill>
        <p:spPr>
          <a:xfrm>
            <a:off x="8339385" y="4187131"/>
            <a:ext cx="3105150" cy="2343150"/>
          </a:xfrm>
          <a:prstGeom prst="rect">
            <a:avLst/>
          </a:prstGeom>
        </p:spPr>
      </p:pic>
      <p:pic>
        <p:nvPicPr>
          <p:cNvPr id="81" name="Picture 80">
            <a:extLst>
              <a:ext uri="{FF2B5EF4-FFF2-40B4-BE49-F238E27FC236}">
                <a16:creationId xmlns:a16="http://schemas.microsoft.com/office/drawing/2014/main" id="{1E38663B-C848-8FC6-B10C-CECE4D10B662}"/>
              </a:ext>
            </a:extLst>
          </p:cNvPr>
          <p:cNvPicPr>
            <a:picLocks noChangeAspect="1"/>
          </p:cNvPicPr>
          <p:nvPr/>
        </p:nvPicPr>
        <p:blipFill>
          <a:blip r:embed="rId29"/>
          <a:stretch>
            <a:fillRect/>
          </a:stretch>
        </p:blipFill>
        <p:spPr>
          <a:xfrm>
            <a:off x="8339391" y="4192833"/>
            <a:ext cx="3105150" cy="2343150"/>
          </a:xfrm>
          <a:prstGeom prst="rect">
            <a:avLst/>
          </a:prstGeom>
        </p:spPr>
      </p:pic>
      <p:pic>
        <p:nvPicPr>
          <p:cNvPr id="83" name="Picture 82">
            <a:extLst>
              <a:ext uri="{FF2B5EF4-FFF2-40B4-BE49-F238E27FC236}">
                <a16:creationId xmlns:a16="http://schemas.microsoft.com/office/drawing/2014/main" id="{8287CC34-DB46-497F-B283-DF46D65A935A}"/>
              </a:ext>
            </a:extLst>
          </p:cNvPr>
          <p:cNvPicPr>
            <a:picLocks noChangeAspect="1"/>
          </p:cNvPicPr>
          <p:nvPr/>
        </p:nvPicPr>
        <p:blipFill>
          <a:blip r:embed="rId30"/>
          <a:stretch>
            <a:fillRect/>
          </a:stretch>
        </p:blipFill>
        <p:spPr>
          <a:xfrm>
            <a:off x="8336977" y="4191823"/>
            <a:ext cx="3105150" cy="2343150"/>
          </a:xfrm>
          <a:prstGeom prst="rect">
            <a:avLst/>
          </a:prstGeom>
        </p:spPr>
      </p:pic>
      <p:pic>
        <p:nvPicPr>
          <p:cNvPr id="85" name="Picture 84">
            <a:extLst>
              <a:ext uri="{FF2B5EF4-FFF2-40B4-BE49-F238E27FC236}">
                <a16:creationId xmlns:a16="http://schemas.microsoft.com/office/drawing/2014/main" id="{D028E4F0-669B-277A-9BBB-367059E02A28}"/>
              </a:ext>
            </a:extLst>
          </p:cNvPr>
          <p:cNvPicPr>
            <a:picLocks noChangeAspect="1"/>
          </p:cNvPicPr>
          <p:nvPr/>
        </p:nvPicPr>
        <p:blipFill>
          <a:blip r:embed="rId31"/>
          <a:stretch>
            <a:fillRect/>
          </a:stretch>
        </p:blipFill>
        <p:spPr>
          <a:xfrm>
            <a:off x="8342893" y="4189040"/>
            <a:ext cx="3105150" cy="2343150"/>
          </a:xfrm>
          <a:prstGeom prst="rect">
            <a:avLst/>
          </a:prstGeom>
        </p:spPr>
      </p:pic>
      <p:pic>
        <p:nvPicPr>
          <p:cNvPr id="87" name="Picture 86">
            <a:extLst>
              <a:ext uri="{FF2B5EF4-FFF2-40B4-BE49-F238E27FC236}">
                <a16:creationId xmlns:a16="http://schemas.microsoft.com/office/drawing/2014/main" id="{80910BC2-B77A-0222-E444-DAB4D1C7D871}"/>
              </a:ext>
            </a:extLst>
          </p:cNvPr>
          <p:cNvPicPr>
            <a:picLocks noChangeAspect="1"/>
          </p:cNvPicPr>
          <p:nvPr/>
        </p:nvPicPr>
        <p:blipFill>
          <a:blip r:embed="rId32"/>
          <a:stretch>
            <a:fillRect/>
          </a:stretch>
        </p:blipFill>
        <p:spPr>
          <a:xfrm>
            <a:off x="8343561" y="4189017"/>
            <a:ext cx="3105150" cy="2343150"/>
          </a:xfrm>
          <a:prstGeom prst="rect">
            <a:avLst/>
          </a:prstGeom>
        </p:spPr>
      </p:pic>
      <p:pic>
        <p:nvPicPr>
          <p:cNvPr id="89" name="Picture 88">
            <a:extLst>
              <a:ext uri="{FF2B5EF4-FFF2-40B4-BE49-F238E27FC236}">
                <a16:creationId xmlns:a16="http://schemas.microsoft.com/office/drawing/2014/main" id="{F51CFFF0-1D4B-080E-ACB0-3208D330F7F3}"/>
              </a:ext>
            </a:extLst>
          </p:cNvPr>
          <p:cNvPicPr>
            <a:picLocks noChangeAspect="1"/>
          </p:cNvPicPr>
          <p:nvPr/>
        </p:nvPicPr>
        <p:blipFill>
          <a:blip r:embed="rId33"/>
          <a:stretch>
            <a:fillRect/>
          </a:stretch>
        </p:blipFill>
        <p:spPr>
          <a:xfrm>
            <a:off x="8343439" y="4189017"/>
            <a:ext cx="3105150" cy="2343150"/>
          </a:xfrm>
          <a:prstGeom prst="rect">
            <a:avLst/>
          </a:prstGeom>
        </p:spPr>
      </p:pic>
      <p:pic>
        <p:nvPicPr>
          <p:cNvPr id="91" name="Picture 90">
            <a:extLst>
              <a:ext uri="{FF2B5EF4-FFF2-40B4-BE49-F238E27FC236}">
                <a16:creationId xmlns:a16="http://schemas.microsoft.com/office/drawing/2014/main" id="{439E1FDA-E063-333B-D6AD-6E39BE0CACE6}"/>
              </a:ext>
            </a:extLst>
          </p:cNvPr>
          <p:cNvPicPr>
            <a:picLocks noChangeAspect="1"/>
          </p:cNvPicPr>
          <p:nvPr/>
        </p:nvPicPr>
        <p:blipFill>
          <a:blip r:embed="rId34"/>
          <a:stretch>
            <a:fillRect/>
          </a:stretch>
        </p:blipFill>
        <p:spPr>
          <a:xfrm>
            <a:off x="8341147" y="4190457"/>
            <a:ext cx="3105150" cy="2343150"/>
          </a:xfrm>
          <a:prstGeom prst="rect">
            <a:avLst/>
          </a:prstGeom>
        </p:spPr>
      </p:pic>
      <p:pic>
        <p:nvPicPr>
          <p:cNvPr id="95" name="Picture 94">
            <a:extLst>
              <a:ext uri="{FF2B5EF4-FFF2-40B4-BE49-F238E27FC236}">
                <a16:creationId xmlns:a16="http://schemas.microsoft.com/office/drawing/2014/main" id="{05832CD9-364A-117B-52D5-4C98D145194B}"/>
              </a:ext>
            </a:extLst>
          </p:cNvPr>
          <p:cNvPicPr>
            <a:picLocks noChangeAspect="1"/>
          </p:cNvPicPr>
          <p:nvPr/>
        </p:nvPicPr>
        <p:blipFill>
          <a:blip r:embed="rId35"/>
          <a:stretch>
            <a:fillRect/>
          </a:stretch>
        </p:blipFill>
        <p:spPr>
          <a:xfrm>
            <a:off x="8336861" y="4189040"/>
            <a:ext cx="3105150" cy="2343150"/>
          </a:xfrm>
          <a:prstGeom prst="rect">
            <a:avLst/>
          </a:prstGeom>
        </p:spPr>
      </p:pic>
      <p:pic>
        <p:nvPicPr>
          <p:cNvPr id="97" name="Picture 96">
            <a:extLst>
              <a:ext uri="{FF2B5EF4-FFF2-40B4-BE49-F238E27FC236}">
                <a16:creationId xmlns:a16="http://schemas.microsoft.com/office/drawing/2014/main" id="{9B631A88-EAE7-3503-E84F-2287A9C71DA4}"/>
              </a:ext>
            </a:extLst>
          </p:cNvPr>
          <p:cNvPicPr>
            <a:picLocks noChangeAspect="1"/>
          </p:cNvPicPr>
          <p:nvPr/>
        </p:nvPicPr>
        <p:blipFill>
          <a:blip r:embed="rId36"/>
          <a:stretch>
            <a:fillRect/>
          </a:stretch>
        </p:blipFill>
        <p:spPr>
          <a:xfrm>
            <a:off x="8341031" y="4189040"/>
            <a:ext cx="3105150" cy="2343150"/>
          </a:xfrm>
          <a:prstGeom prst="rect">
            <a:avLst/>
          </a:prstGeom>
        </p:spPr>
      </p:pic>
      <p:grpSp>
        <p:nvGrpSpPr>
          <p:cNvPr id="98" name="Group 97">
            <a:extLst>
              <a:ext uri="{FF2B5EF4-FFF2-40B4-BE49-F238E27FC236}">
                <a16:creationId xmlns:a16="http://schemas.microsoft.com/office/drawing/2014/main" id="{C80064FE-06BE-3737-7180-41E37D5D832B}"/>
              </a:ext>
            </a:extLst>
          </p:cNvPr>
          <p:cNvGrpSpPr/>
          <p:nvPr/>
        </p:nvGrpSpPr>
        <p:grpSpPr>
          <a:xfrm>
            <a:off x="4315031" y="5200289"/>
            <a:ext cx="3287835" cy="672624"/>
            <a:chOff x="4452735" y="4934645"/>
            <a:chExt cx="3287835" cy="672624"/>
          </a:xfrm>
        </p:grpSpPr>
        <p:pic>
          <p:nvPicPr>
            <p:cNvPr id="99" name="Picture 98">
              <a:extLst>
                <a:ext uri="{FF2B5EF4-FFF2-40B4-BE49-F238E27FC236}">
                  <a16:creationId xmlns:a16="http://schemas.microsoft.com/office/drawing/2014/main" id="{70D6EBDA-1ECE-D376-B484-CBB433A0F055}"/>
                </a:ext>
              </a:extLst>
            </p:cNvPr>
            <p:cNvPicPr>
              <a:picLocks noChangeAspect="1"/>
            </p:cNvPicPr>
            <p:nvPr/>
          </p:nvPicPr>
          <p:blipFill>
            <a:blip r:embed="rId25"/>
            <a:stretch>
              <a:fillRect/>
            </a:stretch>
          </p:blipFill>
          <p:spPr>
            <a:xfrm>
              <a:off x="4452735" y="4934645"/>
              <a:ext cx="2405022" cy="672624"/>
            </a:xfrm>
            <a:prstGeom prst="rect">
              <a:avLst/>
            </a:prstGeom>
          </p:spPr>
        </p:pic>
        <p:sp>
          <p:nvSpPr>
            <p:cNvPr id="100" name="TextBox 99">
              <a:extLst>
                <a:ext uri="{FF2B5EF4-FFF2-40B4-BE49-F238E27FC236}">
                  <a16:creationId xmlns:a16="http://schemas.microsoft.com/office/drawing/2014/main" id="{08A03ABB-CD87-6122-9A7F-6301E401502C}"/>
                </a:ext>
              </a:extLst>
            </p:cNvPr>
            <p:cNvSpPr txBox="1"/>
            <p:nvPr/>
          </p:nvSpPr>
          <p:spPr>
            <a:xfrm>
              <a:off x="6892494" y="5025601"/>
              <a:ext cx="848076"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0.667</a:t>
              </a:r>
              <a:endParaRPr lang="en-US" sz="2000" dirty="0"/>
            </a:p>
          </p:txBody>
        </p:sp>
      </p:grpSp>
      <p:graphicFrame>
        <p:nvGraphicFramePr>
          <p:cNvPr id="7" name="Object 6">
            <a:extLst>
              <a:ext uri="{FF2B5EF4-FFF2-40B4-BE49-F238E27FC236}">
                <a16:creationId xmlns:a16="http://schemas.microsoft.com/office/drawing/2014/main" id="{32778594-2F05-0A51-E5E8-0785578A66E2}"/>
              </a:ext>
            </a:extLst>
          </p:cNvPr>
          <p:cNvGraphicFramePr>
            <a:graphicFrameLocks noChangeAspect="1"/>
          </p:cNvGraphicFramePr>
          <p:nvPr>
            <p:extLst>
              <p:ext uri="{D42A27DB-BD31-4B8C-83A1-F6EECF244321}">
                <p14:modId xmlns:p14="http://schemas.microsoft.com/office/powerpoint/2010/main" val="3181433414"/>
              </p:ext>
            </p:extLst>
          </p:nvPr>
        </p:nvGraphicFramePr>
        <p:xfrm>
          <a:off x="5296768" y="1216283"/>
          <a:ext cx="3181350" cy="665162"/>
        </p:xfrm>
        <a:graphic>
          <a:graphicData uri="http://schemas.openxmlformats.org/presentationml/2006/ole">
            <mc:AlternateContent xmlns:mc="http://schemas.openxmlformats.org/markup-compatibility/2006">
              <mc:Choice xmlns:v="urn:schemas-microsoft-com:vml" Requires="v">
                <p:oleObj name="Equation" r:id="rId37" imgW="1879560" imgH="393480" progId="Equation.DSMT4">
                  <p:embed/>
                </p:oleObj>
              </mc:Choice>
              <mc:Fallback>
                <p:oleObj name="Equation" r:id="rId37" imgW="1879560" imgH="393480" progId="Equation.DSMT4">
                  <p:embed/>
                  <p:pic>
                    <p:nvPicPr>
                      <p:cNvPr id="3" name="Object 6">
                        <a:extLst>
                          <a:ext uri="{FF2B5EF4-FFF2-40B4-BE49-F238E27FC236}">
                            <a16:creationId xmlns:a16="http://schemas.microsoft.com/office/drawing/2014/main" id="{E8B5F8F8-4C01-C62A-0A74-61BAFF512D9F}"/>
                          </a:ext>
                        </a:extLst>
                      </p:cNvPr>
                      <p:cNvPicPr>
                        <a:picLocks noChangeAspect="1" noChangeArrowheads="1"/>
                      </p:cNvPicPr>
                      <p:nvPr/>
                    </p:nvPicPr>
                    <p:blipFill>
                      <a:blip r:embed="rId38"/>
                      <a:srcRect/>
                      <a:stretch>
                        <a:fillRect/>
                      </a:stretch>
                    </p:blipFill>
                    <p:spPr bwMode="auto">
                      <a:xfrm>
                        <a:off x="5296768" y="1216283"/>
                        <a:ext cx="3181350" cy="665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392517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5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5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fade">
                                      <p:cBhvr>
                                        <p:cTn id="87" dur="500"/>
                                        <p:tgtEl>
                                          <p:spTgt spid="4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fade">
                                      <p:cBhvr>
                                        <p:cTn id="92" dur="500"/>
                                        <p:tgtEl>
                                          <p:spTgt spid="49"/>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51"/>
                                        </p:tgtEl>
                                        <p:attrNameLst>
                                          <p:attrName>style.visibility</p:attrName>
                                        </p:attrNameLst>
                                      </p:cBhvr>
                                      <p:to>
                                        <p:strVal val="visible"/>
                                      </p:to>
                                    </p:set>
                                    <p:animEffect transition="in" filter="fade">
                                      <p:cBhvr>
                                        <p:cTn id="97" dur="500"/>
                                        <p:tgtEl>
                                          <p:spTgt spid="51"/>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fade">
                                      <p:cBhvr>
                                        <p:cTn id="102" dur="500"/>
                                        <p:tgtEl>
                                          <p:spTgt spid="55"/>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fade">
                                      <p:cBhvr>
                                        <p:cTn id="107" dur="500"/>
                                        <p:tgtEl>
                                          <p:spTgt spid="57"/>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59"/>
                                        </p:tgtEl>
                                        <p:attrNameLst>
                                          <p:attrName>style.visibility</p:attrName>
                                        </p:attrNameLst>
                                      </p:cBhvr>
                                      <p:to>
                                        <p:strVal val="visible"/>
                                      </p:to>
                                    </p:set>
                                    <p:animEffect transition="in" filter="fade">
                                      <p:cBhvr>
                                        <p:cTn id="112" dur="500"/>
                                        <p:tgtEl>
                                          <p:spTgt spid="59"/>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61"/>
                                        </p:tgtEl>
                                        <p:attrNameLst>
                                          <p:attrName>style.visibility</p:attrName>
                                        </p:attrNameLst>
                                      </p:cBhvr>
                                      <p:to>
                                        <p:strVal val="visible"/>
                                      </p:to>
                                    </p:set>
                                    <p:animEffect transition="in" filter="fade">
                                      <p:cBhvr>
                                        <p:cTn id="117" dur="500"/>
                                        <p:tgtEl>
                                          <p:spTgt spid="61"/>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63"/>
                                        </p:tgtEl>
                                        <p:attrNameLst>
                                          <p:attrName>style.visibility</p:attrName>
                                        </p:attrNameLst>
                                      </p:cBhvr>
                                      <p:to>
                                        <p:strVal val="visible"/>
                                      </p:to>
                                    </p:set>
                                    <p:animEffect transition="in" filter="fade">
                                      <p:cBhvr>
                                        <p:cTn id="122" dur="500"/>
                                        <p:tgtEl>
                                          <p:spTgt spid="63"/>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65"/>
                                        </p:tgtEl>
                                        <p:attrNameLst>
                                          <p:attrName>style.visibility</p:attrName>
                                        </p:attrNameLst>
                                      </p:cBhvr>
                                      <p:to>
                                        <p:strVal val="visible"/>
                                      </p:to>
                                    </p:set>
                                    <p:animEffect transition="in" filter="fade">
                                      <p:cBhvr>
                                        <p:cTn id="127" dur="500"/>
                                        <p:tgtEl>
                                          <p:spTgt spid="65"/>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fade">
                                      <p:cBhvr>
                                        <p:cTn id="132" dur="500"/>
                                        <p:tgtEl>
                                          <p:spTgt spid="67"/>
                                        </p:tgtEl>
                                      </p:cBhvr>
                                    </p:animEffect>
                                  </p:childTnLst>
                                </p:cTn>
                              </p:par>
                            </p:childTnLst>
                          </p:cTn>
                        </p:par>
                      </p:childTnLst>
                    </p:cTn>
                  </p:par>
                  <p:par>
                    <p:cTn id="133" fill="hold">
                      <p:stCondLst>
                        <p:cond delay="indefinite"/>
                      </p:stCondLst>
                      <p:childTnLst>
                        <p:par>
                          <p:cTn id="134" fill="hold">
                            <p:stCondLst>
                              <p:cond delay="0"/>
                            </p:stCondLst>
                            <p:childTnLst>
                              <p:par>
                                <p:cTn id="135" presetID="45" presetClass="entr" presetSubtype="0" fill="hold" nodeType="clickEffect">
                                  <p:stCondLst>
                                    <p:cond delay="0"/>
                                  </p:stCondLst>
                                  <p:childTnLst>
                                    <p:set>
                                      <p:cBhvr>
                                        <p:cTn id="136" dur="1" fill="hold">
                                          <p:stCondLst>
                                            <p:cond delay="0"/>
                                          </p:stCondLst>
                                        </p:cTn>
                                        <p:tgtEl>
                                          <p:spTgt spid="71"/>
                                        </p:tgtEl>
                                        <p:attrNameLst>
                                          <p:attrName>style.visibility</p:attrName>
                                        </p:attrNameLst>
                                      </p:cBhvr>
                                      <p:to>
                                        <p:strVal val="visible"/>
                                      </p:to>
                                    </p:set>
                                    <p:animEffect transition="in" filter="fade">
                                      <p:cBhvr>
                                        <p:cTn id="137" dur="2000"/>
                                        <p:tgtEl>
                                          <p:spTgt spid="71"/>
                                        </p:tgtEl>
                                      </p:cBhvr>
                                    </p:animEffect>
                                    <p:anim calcmode="lin" valueType="num">
                                      <p:cBhvr>
                                        <p:cTn id="138" dur="2000" fill="hold"/>
                                        <p:tgtEl>
                                          <p:spTgt spid="71"/>
                                        </p:tgtEl>
                                        <p:attrNameLst>
                                          <p:attrName>ppt_w</p:attrName>
                                        </p:attrNameLst>
                                      </p:cBhvr>
                                      <p:tavLst>
                                        <p:tav tm="0" fmla="#ppt_w*sin(2.5*pi*$)">
                                          <p:val>
                                            <p:fltVal val="0"/>
                                          </p:val>
                                        </p:tav>
                                        <p:tav tm="100000">
                                          <p:val>
                                            <p:fltVal val="1"/>
                                          </p:val>
                                        </p:tav>
                                      </p:tavLst>
                                    </p:anim>
                                    <p:anim calcmode="lin" valueType="num">
                                      <p:cBhvr>
                                        <p:cTn id="139" dur="2000" fill="hold"/>
                                        <p:tgtEl>
                                          <p:spTgt spid="71"/>
                                        </p:tgtEl>
                                        <p:attrNameLst>
                                          <p:attrName>ppt_h</p:attrName>
                                        </p:attrNameLst>
                                      </p:cBhvr>
                                      <p:tavLst>
                                        <p:tav tm="0">
                                          <p:val>
                                            <p:strVal val="#ppt_h"/>
                                          </p:val>
                                        </p:tav>
                                        <p:tav tm="100000">
                                          <p:val>
                                            <p:strVal val="#ppt_h"/>
                                          </p:val>
                                        </p:tav>
                                      </p:tavLst>
                                    </p:anim>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72"/>
                                        </p:tgtEl>
                                        <p:attrNameLst>
                                          <p:attrName>style.visibility</p:attrName>
                                        </p:attrNameLst>
                                      </p:cBhvr>
                                      <p:to>
                                        <p:strVal val="visible"/>
                                      </p:to>
                                    </p:set>
                                    <p:animEffect transition="in" filter="fade">
                                      <p:cBhvr>
                                        <p:cTn id="144" dur="500"/>
                                        <p:tgtEl>
                                          <p:spTgt spid="72"/>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nodeType="clickEffect">
                                  <p:stCondLst>
                                    <p:cond delay="0"/>
                                  </p:stCondLst>
                                  <p:childTnLst>
                                    <p:set>
                                      <p:cBhvr>
                                        <p:cTn id="148" dur="1" fill="hold">
                                          <p:stCondLst>
                                            <p:cond delay="0"/>
                                          </p:stCondLst>
                                        </p:cTn>
                                        <p:tgtEl>
                                          <p:spTgt spid="75"/>
                                        </p:tgtEl>
                                        <p:attrNameLst>
                                          <p:attrName>style.visibility</p:attrName>
                                        </p:attrNameLst>
                                      </p:cBhvr>
                                      <p:to>
                                        <p:strVal val="visible"/>
                                      </p:to>
                                    </p:set>
                                    <p:animEffect transition="in" filter="fade">
                                      <p:cBhvr>
                                        <p:cTn id="149" dur="500"/>
                                        <p:tgtEl>
                                          <p:spTgt spid="75"/>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nodeType="clickEffect">
                                  <p:stCondLst>
                                    <p:cond delay="0"/>
                                  </p:stCondLst>
                                  <p:childTnLst>
                                    <p:set>
                                      <p:cBhvr>
                                        <p:cTn id="153" dur="1" fill="hold">
                                          <p:stCondLst>
                                            <p:cond delay="0"/>
                                          </p:stCondLst>
                                        </p:cTn>
                                        <p:tgtEl>
                                          <p:spTgt spid="77"/>
                                        </p:tgtEl>
                                        <p:attrNameLst>
                                          <p:attrName>style.visibility</p:attrName>
                                        </p:attrNameLst>
                                      </p:cBhvr>
                                      <p:to>
                                        <p:strVal val="visible"/>
                                      </p:to>
                                    </p:set>
                                    <p:animEffect transition="in" filter="fade">
                                      <p:cBhvr>
                                        <p:cTn id="154" dur="500"/>
                                        <p:tgtEl>
                                          <p:spTgt spid="77"/>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nodeType="clickEffect">
                                  <p:stCondLst>
                                    <p:cond delay="0"/>
                                  </p:stCondLst>
                                  <p:childTnLst>
                                    <p:set>
                                      <p:cBhvr>
                                        <p:cTn id="158" dur="1" fill="hold">
                                          <p:stCondLst>
                                            <p:cond delay="0"/>
                                          </p:stCondLst>
                                        </p:cTn>
                                        <p:tgtEl>
                                          <p:spTgt spid="79"/>
                                        </p:tgtEl>
                                        <p:attrNameLst>
                                          <p:attrName>style.visibility</p:attrName>
                                        </p:attrNameLst>
                                      </p:cBhvr>
                                      <p:to>
                                        <p:strVal val="visible"/>
                                      </p:to>
                                    </p:set>
                                    <p:animEffect transition="in" filter="fade">
                                      <p:cBhvr>
                                        <p:cTn id="159" dur="500"/>
                                        <p:tgtEl>
                                          <p:spTgt spid="79"/>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nodeType="clickEffect">
                                  <p:stCondLst>
                                    <p:cond delay="0"/>
                                  </p:stCondLst>
                                  <p:childTnLst>
                                    <p:set>
                                      <p:cBhvr>
                                        <p:cTn id="163" dur="1" fill="hold">
                                          <p:stCondLst>
                                            <p:cond delay="0"/>
                                          </p:stCondLst>
                                        </p:cTn>
                                        <p:tgtEl>
                                          <p:spTgt spid="81"/>
                                        </p:tgtEl>
                                        <p:attrNameLst>
                                          <p:attrName>style.visibility</p:attrName>
                                        </p:attrNameLst>
                                      </p:cBhvr>
                                      <p:to>
                                        <p:strVal val="visible"/>
                                      </p:to>
                                    </p:set>
                                    <p:animEffect transition="in" filter="fade">
                                      <p:cBhvr>
                                        <p:cTn id="164" dur="500"/>
                                        <p:tgtEl>
                                          <p:spTgt spid="81"/>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nodeType="clickEffect">
                                  <p:stCondLst>
                                    <p:cond delay="0"/>
                                  </p:stCondLst>
                                  <p:childTnLst>
                                    <p:set>
                                      <p:cBhvr>
                                        <p:cTn id="168" dur="1" fill="hold">
                                          <p:stCondLst>
                                            <p:cond delay="0"/>
                                          </p:stCondLst>
                                        </p:cTn>
                                        <p:tgtEl>
                                          <p:spTgt spid="83"/>
                                        </p:tgtEl>
                                        <p:attrNameLst>
                                          <p:attrName>style.visibility</p:attrName>
                                        </p:attrNameLst>
                                      </p:cBhvr>
                                      <p:to>
                                        <p:strVal val="visible"/>
                                      </p:to>
                                    </p:set>
                                    <p:animEffect transition="in" filter="fade">
                                      <p:cBhvr>
                                        <p:cTn id="169" dur="500"/>
                                        <p:tgtEl>
                                          <p:spTgt spid="83"/>
                                        </p:tgtEl>
                                      </p:cBhvr>
                                    </p:animEffect>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nodeType="clickEffect">
                                  <p:stCondLst>
                                    <p:cond delay="0"/>
                                  </p:stCondLst>
                                  <p:childTnLst>
                                    <p:set>
                                      <p:cBhvr>
                                        <p:cTn id="173" dur="1" fill="hold">
                                          <p:stCondLst>
                                            <p:cond delay="0"/>
                                          </p:stCondLst>
                                        </p:cTn>
                                        <p:tgtEl>
                                          <p:spTgt spid="85"/>
                                        </p:tgtEl>
                                        <p:attrNameLst>
                                          <p:attrName>style.visibility</p:attrName>
                                        </p:attrNameLst>
                                      </p:cBhvr>
                                      <p:to>
                                        <p:strVal val="visible"/>
                                      </p:to>
                                    </p:set>
                                    <p:animEffect transition="in" filter="fade">
                                      <p:cBhvr>
                                        <p:cTn id="174" dur="500"/>
                                        <p:tgtEl>
                                          <p:spTgt spid="85"/>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nodeType="clickEffect">
                                  <p:stCondLst>
                                    <p:cond delay="0"/>
                                  </p:stCondLst>
                                  <p:childTnLst>
                                    <p:set>
                                      <p:cBhvr>
                                        <p:cTn id="178" dur="1" fill="hold">
                                          <p:stCondLst>
                                            <p:cond delay="0"/>
                                          </p:stCondLst>
                                        </p:cTn>
                                        <p:tgtEl>
                                          <p:spTgt spid="87"/>
                                        </p:tgtEl>
                                        <p:attrNameLst>
                                          <p:attrName>style.visibility</p:attrName>
                                        </p:attrNameLst>
                                      </p:cBhvr>
                                      <p:to>
                                        <p:strVal val="visible"/>
                                      </p:to>
                                    </p:set>
                                    <p:animEffect transition="in" filter="fade">
                                      <p:cBhvr>
                                        <p:cTn id="179" dur="500"/>
                                        <p:tgtEl>
                                          <p:spTgt spid="87"/>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nodeType="clickEffect">
                                  <p:stCondLst>
                                    <p:cond delay="0"/>
                                  </p:stCondLst>
                                  <p:childTnLst>
                                    <p:set>
                                      <p:cBhvr>
                                        <p:cTn id="183" dur="1" fill="hold">
                                          <p:stCondLst>
                                            <p:cond delay="0"/>
                                          </p:stCondLst>
                                        </p:cTn>
                                        <p:tgtEl>
                                          <p:spTgt spid="89"/>
                                        </p:tgtEl>
                                        <p:attrNameLst>
                                          <p:attrName>style.visibility</p:attrName>
                                        </p:attrNameLst>
                                      </p:cBhvr>
                                      <p:to>
                                        <p:strVal val="visible"/>
                                      </p:to>
                                    </p:set>
                                    <p:animEffect transition="in" filter="fade">
                                      <p:cBhvr>
                                        <p:cTn id="184" dur="500"/>
                                        <p:tgtEl>
                                          <p:spTgt spid="89"/>
                                        </p:tgtEl>
                                      </p:cBhvr>
                                    </p:animEffect>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nodeType="clickEffect">
                                  <p:stCondLst>
                                    <p:cond delay="0"/>
                                  </p:stCondLst>
                                  <p:childTnLst>
                                    <p:set>
                                      <p:cBhvr>
                                        <p:cTn id="188" dur="1" fill="hold">
                                          <p:stCondLst>
                                            <p:cond delay="0"/>
                                          </p:stCondLst>
                                        </p:cTn>
                                        <p:tgtEl>
                                          <p:spTgt spid="91"/>
                                        </p:tgtEl>
                                        <p:attrNameLst>
                                          <p:attrName>style.visibility</p:attrName>
                                        </p:attrNameLst>
                                      </p:cBhvr>
                                      <p:to>
                                        <p:strVal val="visible"/>
                                      </p:to>
                                    </p:set>
                                    <p:animEffect transition="in" filter="fade">
                                      <p:cBhvr>
                                        <p:cTn id="189" dur="500"/>
                                        <p:tgtEl>
                                          <p:spTgt spid="91"/>
                                        </p:tgtEl>
                                      </p:cBhvr>
                                    </p:animEffect>
                                  </p:childTnLst>
                                </p:cTn>
                              </p:par>
                            </p:childTnLst>
                          </p:cTn>
                        </p:par>
                      </p:childTnLst>
                    </p:cTn>
                  </p:par>
                  <p:par>
                    <p:cTn id="190" fill="hold">
                      <p:stCondLst>
                        <p:cond delay="indefinite"/>
                      </p:stCondLst>
                      <p:childTnLst>
                        <p:par>
                          <p:cTn id="191" fill="hold">
                            <p:stCondLst>
                              <p:cond delay="0"/>
                            </p:stCondLst>
                            <p:childTnLst>
                              <p:par>
                                <p:cTn id="192" presetID="10" presetClass="entr" presetSubtype="0" fill="hold" nodeType="clickEffect">
                                  <p:stCondLst>
                                    <p:cond delay="0"/>
                                  </p:stCondLst>
                                  <p:childTnLst>
                                    <p:set>
                                      <p:cBhvr>
                                        <p:cTn id="193" dur="1" fill="hold">
                                          <p:stCondLst>
                                            <p:cond delay="0"/>
                                          </p:stCondLst>
                                        </p:cTn>
                                        <p:tgtEl>
                                          <p:spTgt spid="95"/>
                                        </p:tgtEl>
                                        <p:attrNameLst>
                                          <p:attrName>style.visibility</p:attrName>
                                        </p:attrNameLst>
                                      </p:cBhvr>
                                      <p:to>
                                        <p:strVal val="visible"/>
                                      </p:to>
                                    </p:set>
                                    <p:animEffect transition="in" filter="fade">
                                      <p:cBhvr>
                                        <p:cTn id="194" dur="500"/>
                                        <p:tgtEl>
                                          <p:spTgt spid="95"/>
                                        </p:tgtEl>
                                      </p:cBhvr>
                                    </p:animEffect>
                                  </p:childTnLst>
                                </p:cTn>
                              </p:par>
                            </p:childTnLst>
                          </p:cTn>
                        </p:par>
                      </p:childTnLst>
                    </p:cTn>
                  </p:par>
                  <p:par>
                    <p:cTn id="195" fill="hold">
                      <p:stCondLst>
                        <p:cond delay="indefinite"/>
                      </p:stCondLst>
                      <p:childTnLst>
                        <p:par>
                          <p:cTn id="196" fill="hold">
                            <p:stCondLst>
                              <p:cond delay="0"/>
                            </p:stCondLst>
                            <p:childTnLst>
                              <p:par>
                                <p:cTn id="197" presetID="10" presetClass="entr" presetSubtype="0" fill="hold" nodeType="clickEffect">
                                  <p:stCondLst>
                                    <p:cond delay="0"/>
                                  </p:stCondLst>
                                  <p:childTnLst>
                                    <p:set>
                                      <p:cBhvr>
                                        <p:cTn id="198" dur="1" fill="hold">
                                          <p:stCondLst>
                                            <p:cond delay="0"/>
                                          </p:stCondLst>
                                        </p:cTn>
                                        <p:tgtEl>
                                          <p:spTgt spid="97"/>
                                        </p:tgtEl>
                                        <p:attrNameLst>
                                          <p:attrName>style.visibility</p:attrName>
                                        </p:attrNameLst>
                                      </p:cBhvr>
                                      <p:to>
                                        <p:strVal val="visible"/>
                                      </p:to>
                                    </p:set>
                                    <p:animEffect transition="in" filter="fade">
                                      <p:cBhvr>
                                        <p:cTn id="199" dur="500"/>
                                        <p:tgtEl>
                                          <p:spTgt spid="97"/>
                                        </p:tgtEl>
                                      </p:cBhvr>
                                    </p:animEffect>
                                  </p:childTnLst>
                                </p:cTn>
                              </p:par>
                            </p:childTnLst>
                          </p:cTn>
                        </p:par>
                      </p:childTnLst>
                    </p:cTn>
                  </p:par>
                  <p:par>
                    <p:cTn id="200" fill="hold">
                      <p:stCondLst>
                        <p:cond delay="indefinite"/>
                      </p:stCondLst>
                      <p:childTnLst>
                        <p:par>
                          <p:cTn id="201" fill="hold">
                            <p:stCondLst>
                              <p:cond delay="0"/>
                            </p:stCondLst>
                            <p:childTnLst>
                              <p:par>
                                <p:cTn id="202" presetID="45" presetClass="entr" presetSubtype="0" fill="hold" nodeType="clickEffect">
                                  <p:stCondLst>
                                    <p:cond delay="0"/>
                                  </p:stCondLst>
                                  <p:childTnLst>
                                    <p:set>
                                      <p:cBhvr>
                                        <p:cTn id="203" dur="1" fill="hold">
                                          <p:stCondLst>
                                            <p:cond delay="0"/>
                                          </p:stCondLst>
                                        </p:cTn>
                                        <p:tgtEl>
                                          <p:spTgt spid="98"/>
                                        </p:tgtEl>
                                        <p:attrNameLst>
                                          <p:attrName>style.visibility</p:attrName>
                                        </p:attrNameLst>
                                      </p:cBhvr>
                                      <p:to>
                                        <p:strVal val="visible"/>
                                      </p:to>
                                    </p:set>
                                    <p:animEffect transition="in" filter="fade">
                                      <p:cBhvr>
                                        <p:cTn id="204" dur="2000"/>
                                        <p:tgtEl>
                                          <p:spTgt spid="98"/>
                                        </p:tgtEl>
                                      </p:cBhvr>
                                    </p:animEffect>
                                    <p:anim calcmode="lin" valueType="num">
                                      <p:cBhvr>
                                        <p:cTn id="205" dur="2000" fill="hold"/>
                                        <p:tgtEl>
                                          <p:spTgt spid="98"/>
                                        </p:tgtEl>
                                        <p:attrNameLst>
                                          <p:attrName>ppt_w</p:attrName>
                                        </p:attrNameLst>
                                      </p:cBhvr>
                                      <p:tavLst>
                                        <p:tav tm="0" fmla="#ppt_w*sin(2.5*pi*$)">
                                          <p:val>
                                            <p:fltVal val="0"/>
                                          </p:val>
                                        </p:tav>
                                        <p:tav tm="100000">
                                          <p:val>
                                            <p:fltVal val="1"/>
                                          </p:val>
                                        </p:tav>
                                      </p:tavLst>
                                    </p:anim>
                                    <p:anim calcmode="lin" valueType="num">
                                      <p:cBhvr>
                                        <p:cTn id="206" dur="2000" fill="hold"/>
                                        <p:tgtEl>
                                          <p:spTgt spid="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p:bldP spid="7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3B9A55D-0F57-78DD-B893-6CC203F38B47}"/>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3" name="Text Box 9">
            <a:extLst>
              <a:ext uri="{FF2B5EF4-FFF2-40B4-BE49-F238E27FC236}">
                <a16:creationId xmlns:a16="http://schemas.microsoft.com/office/drawing/2014/main" id="{DE287AB8-D0FE-92BE-DE5C-F51CA4C2E52E}"/>
              </a:ext>
            </a:extLst>
          </p:cNvPr>
          <p:cNvSpPr txBox="1">
            <a:spLocks noChangeArrowheads="1"/>
          </p:cNvSpPr>
          <p:nvPr/>
        </p:nvSpPr>
        <p:spPr bwMode="auto">
          <a:xfrm>
            <a:off x="288901" y="3554334"/>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pSp>
        <p:nvGrpSpPr>
          <p:cNvPr id="5" name="Group 4">
            <a:extLst>
              <a:ext uri="{FF2B5EF4-FFF2-40B4-BE49-F238E27FC236}">
                <a16:creationId xmlns:a16="http://schemas.microsoft.com/office/drawing/2014/main" id="{0BD96B33-4AFD-B355-022C-7D0A4D5D8179}"/>
              </a:ext>
            </a:extLst>
          </p:cNvPr>
          <p:cNvGrpSpPr/>
          <p:nvPr/>
        </p:nvGrpSpPr>
        <p:grpSpPr>
          <a:xfrm>
            <a:off x="408335" y="815357"/>
            <a:ext cx="7081184" cy="2628532"/>
            <a:chOff x="408335" y="815357"/>
            <a:chExt cx="7081184" cy="2628532"/>
          </a:xfrm>
        </p:grpSpPr>
        <p:pic>
          <p:nvPicPr>
            <p:cNvPr id="6" name="Picture 5">
              <a:extLst>
                <a:ext uri="{FF2B5EF4-FFF2-40B4-BE49-F238E27FC236}">
                  <a16:creationId xmlns:a16="http://schemas.microsoft.com/office/drawing/2014/main" id="{55CD5CC5-2A3C-6C7F-DE34-BFE6AB896B8C}"/>
                </a:ext>
              </a:extLst>
            </p:cNvPr>
            <p:cNvPicPr>
              <a:picLocks noChangeAspect="1"/>
            </p:cNvPicPr>
            <p:nvPr/>
          </p:nvPicPr>
          <p:blipFill>
            <a:blip r:embed="rId2"/>
            <a:stretch>
              <a:fillRect/>
            </a:stretch>
          </p:blipFill>
          <p:spPr>
            <a:xfrm>
              <a:off x="408335" y="815497"/>
              <a:ext cx="406512" cy="400786"/>
            </a:xfrm>
            <a:prstGeom prst="rect">
              <a:avLst/>
            </a:prstGeom>
          </p:spPr>
        </p:pic>
        <p:pic>
          <p:nvPicPr>
            <p:cNvPr id="7" name="Picture 6">
              <a:extLst>
                <a:ext uri="{FF2B5EF4-FFF2-40B4-BE49-F238E27FC236}">
                  <a16:creationId xmlns:a16="http://schemas.microsoft.com/office/drawing/2014/main" id="{42D051DE-C95F-5DEE-C14C-F64ABFD8AC83}"/>
                </a:ext>
              </a:extLst>
            </p:cNvPr>
            <p:cNvPicPr>
              <a:picLocks noChangeAspect="1"/>
            </p:cNvPicPr>
            <p:nvPr/>
          </p:nvPicPr>
          <p:blipFill>
            <a:blip r:embed="rId3"/>
            <a:stretch>
              <a:fillRect/>
            </a:stretch>
          </p:blipFill>
          <p:spPr>
            <a:xfrm>
              <a:off x="832306" y="815357"/>
              <a:ext cx="6657213" cy="2628532"/>
            </a:xfrm>
            <a:prstGeom prst="rect">
              <a:avLst/>
            </a:prstGeom>
          </p:spPr>
        </p:pic>
      </p:grpSp>
      <p:sp>
        <p:nvSpPr>
          <p:cNvPr id="8" name="TextBox 7">
            <a:extLst>
              <a:ext uri="{FF2B5EF4-FFF2-40B4-BE49-F238E27FC236}">
                <a16:creationId xmlns:a16="http://schemas.microsoft.com/office/drawing/2014/main" id="{517933EE-5AE6-341D-2260-2ED7868EB687}"/>
              </a:ext>
            </a:extLst>
          </p:cNvPr>
          <p:cNvSpPr txBox="1"/>
          <p:nvPr/>
        </p:nvSpPr>
        <p:spPr>
          <a:xfrm>
            <a:off x="263904" y="4108455"/>
            <a:ext cx="550942"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(c)</a:t>
            </a:r>
            <a:endParaRPr lang="en-US" sz="2000" dirty="0"/>
          </a:p>
        </p:txBody>
      </p:sp>
      <p:pic>
        <p:nvPicPr>
          <p:cNvPr id="10" name="Picture 9">
            <a:extLst>
              <a:ext uri="{FF2B5EF4-FFF2-40B4-BE49-F238E27FC236}">
                <a16:creationId xmlns:a16="http://schemas.microsoft.com/office/drawing/2014/main" id="{80EA2B87-0CA4-7EB0-4A45-6375C457244A}"/>
              </a:ext>
            </a:extLst>
          </p:cNvPr>
          <p:cNvPicPr>
            <a:picLocks noChangeAspect="1"/>
          </p:cNvPicPr>
          <p:nvPr/>
        </p:nvPicPr>
        <p:blipFill>
          <a:blip r:embed="rId4"/>
          <a:stretch>
            <a:fillRect/>
          </a:stretch>
        </p:blipFill>
        <p:spPr>
          <a:xfrm>
            <a:off x="738038" y="4054416"/>
            <a:ext cx="2045571" cy="593371"/>
          </a:xfrm>
          <a:prstGeom prst="rect">
            <a:avLst/>
          </a:prstGeom>
        </p:spPr>
      </p:pic>
      <p:grpSp>
        <p:nvGrpSpPr>
          <p:cNvPr id="14" name="Group 13">
            <a:extLst>
              <a:ext uri="{FF2B5EF4-FFF2-40B4-BE49-F238E27FC236}">
                <a16:creationId xmlns:a16="http://schemas.microsoft.com/office/drawing/2014/main" id="{16CC5695-F300-EECA-F9BC-7E7042D16990}"/>
              </a:ext>
            </a:extLst>
          </p:cNvPr>
          <p:cNvGrpSpPr/>
          <p:nvPr/>
        </p:nvGrpSpPr>
        <p:grpSpPr>
          <a:xfrm>
            <a:off x="2718460" y="3984006"/>
            <a:ext cx="4392335" cy="707882"/>
            <a:chOff x="2718460" y="3984006"/>
            <a:chExt cx="4392335" cy="707882"/>
          </a:xfrm>
        </p:grpSpPr>
        <p:pic>
          <p:nvPicPr>
            <p:cNvPr id="12" name="Picture 11">
              <a:extLst>
                <a:ext uri="{FF2B5EF4-FFF2-40B4-BE49-F238E27FC236}">
                  <a16:creationId xmlns:a16="http://schemas.microsoft.com/office/drawing/2014/main" id="{1B9B5535-17E3-80B4-992C-6BF72705EB3E}"/>
                </a:ext>
              </a:extLst>
            </p:cNvPr>
            <p:cNvPicPr>
              <a:picLocks noChangeAspect="1"/>
            </p:cNvPicPr>
            <p:nvPr/>
          </p:nvPicPr>
          <p:blipFill>
            <a:blip r:embed="rId5"/>
            <a:stretch>
              <a:fillRect/>
            </a:stretch>
          </p:blipFill>
          <p:spPr>
            <a:xfrm>
              <a:off x="2951990" y="3984006"/>
              <a:ext cx="4158805" cy="707882"/>
            </a:xfrm>
            <a:prstGeom prst="rect">
              <a:avLst/>
            </a:prstGeom>
          </p:spPr>
        </p:pic>
        <p:sp>
          <p:nvSpPr>
            <p:cNvPr id="13" name="TextBox 12">
              <a:extLst>
                <a:ext uri="{FF2B5EF4-FFF2-40B4-BE49-F238E27FC236}">
                  <a16:creationId xmlns:a16="http://schemas.microsoft.com/office/drawing/2014/main" id="{1D444E86-DC29-7396-6052-E9A0BA0828D9}"/>
                </a:ext>
              </a:extLst>
            </p:cNvPr>
            <p:cNvSpPr txBox="1"/>
            <p:nvPr/>
          </p:nvSpPr>
          <p:spPr>
            <a:xfrm>
              <a:off x="2718460" y="4115033"/>
              <a:ext cx="348656"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t>
              </a:r>
            </a:p>
          </p:txBody>
        </p:sp>
      </p:grpSp>
      <p:pic>
        <p:nvPicPr>
          <p:cNvPr id="16" name="Picture 15">
            <a:extLst>
              <a:ext uri="{FF2B5EF4-FFF2-40B4-BE49-F238E27FC236}">
                <a16:creationId xmlns:a16="http://schemas.microsoft.com/office/drawing/2014/main" id="{AB32014B-98CF-1A45-9991-27DC0BD8B52D}"/>
              </a:ext>
            </a:extLst>
          </p:cNvPr>
          <p:cNvPicPr>
            <a:picLocks noChangeAspect="1"/>
          </p:cNvPicPr>
          <p:nvPr/>
        </p:nvPicPr>
        <p:blipFill>
          <a:blip r:embed="rId6"/>
          <a:stretch>
            <a:fillRect/>
          </a:stretch>
        </p:blipFill>
        <p:spPr>
          <a:xfrm>
            <a:off x="2797199" y="4777886"/>
            <a:ext cx="2727426" cy="687062"/>
          </a:xfrm>
          <a:prstGeom prst="rect">
            <a:avLst/>
          </a:prstGeom>
        </p:spPr>
      </p:pic>
      <p:pic>
        <p:nvPicPr>
          <p:cNvPr id="18" name="Picture 17">
            <a:extLst>
              <a:ext uri="{FF2B5EF4-FFF2-40B4-BE49-F238E27FC236}">
                <a16:creationId xmlns:a16="http://schemas.microsoft.com/office/drawing/2014/main" id="{331EAC33-4333-AA72-12A1-18714750C8AB}"/>
              </a:ext>
            </a:extLst>
          </p:cNvPr>
          <p:cNvPicPr>
            <a:picLocks noChangeAspect="1"/>
          </p:cNvPicPr>
          <p:nvPr/>
        </p:nvPicPr>
        <p:blipFill>
          <a:blip r:embed="rId7"/>
          <a:stretch>
            <a:fillRect/>
          </a:stretch>
        </p:blipFill>
        <p:spPr>
          <a:xfrm>
            <a:off x="2783609" y="5628569"/>
            <a:ext cx="2717017" cy="666242"/>
          </a:xfrm>
          <a:prstGeom prst="rect">
            <a:avLst/>
          </a:prstGeom>
        </p:spPr>
      </p:pic>
      <p:cxnSp>
        <p:nvCxnSpPr>
          <p:cNvPr id="19" name="Straight Connector 18">
            <a:extLst>
              <a:ext uri="{FF2B5EF4-FFF2-40B4-BE49-F238E27FC236}">
                <a16:creationId xmlns:a16="http://schemas.microsoft.com/office/drawing/2014/main" id="{30E9CE69-510C-EF78-9D96-FA4CA0E7DC14}"/>
              </a:ext>
            </a:extLst>
          </p:cNvPr>
          <p:cNvCxnSpPr>
            <a:cxnSpLocks/>
          </p:cNvCxnSpPr>
          <p:nvPr/>
        </p:nvCxnSpPr>
        <p:spPr>
          <a:xfrm>
            <a:off x="7564867" y="267803"/>
            <a:ext cx="59519" cy="6323774"/>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C650AA27-D618-3913-26AF-6051167BC89C}"/>
              </a:ext>
            </a:extLst>
          </p:cNvPr>
          <p:cNvPicPr>
            <a:picLocks noChangeAspect="1"/>
          </p:cNvPicPr>
          <p:nvPr/>
        </p:nvPicPr>
        <p:blipFill>
          <a:blip r:embed="rId8"/>
          <a:stretch>
            <a:fillRect/>
          </a:stretch>
        </p:blipFill>
        <p:spPr>
          <a:xfrm>
            <a:off x="7699734" y="216930"/>
            <a:ext cx="2774272" cy="780752"/>
          </a:xfrm>
          <a:prstGeom prst="rect">
            <a:avLst/>
          </a:prstGeom>
        </p:spPr>
      </p:pic>
      <p:cxnSp>
        <p:nvCxnSpPr>
          <p:cNvPr id="23" name="Straight Connector 22">
            <a:extLst>
              <a:ext uri="{FF2B5EF4-FFF2-40B4-BE49-F238E27FC236}">
                <a16:creationId xmlns:a16="http://schemas.microsoft.com/office/drawing/2014/main" id="{79AFBB54-145F-3D13-CE3B-83C7D9C801BF}"/>
              </a:ext>
            </a:extLst>
          </p:cNvPr>
          <p:cNvCxnSpPr>
            <a:cxnSpLocks/>
          </p:cNvCxnSpPr>
          <p:nvPr/>
        </p:nvCxnSpPr>
        <p:spPr>
          <a:xfrm flipV="1">
            <a:off x="8533425" y="428028"/>
            <a:ext cx="221138" cy="13882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2063204-0F8A-BCD2-0EE0-B6C109F06352}"/>
              </a:ext>
            </a:extLst>
          </p:cNvPr>
          <p:cNvCxnSpPr>
            <a:cxnSpLocks/>
          </p:cNvCxnSpPr>
          <p:nvPr/>
        </p:nvCxnSpPr>
        <p:spPr>
          <a:xfrm flipV="1">
            <a:off x="9450068" y="808779"/>
            <a:ext cx="221138" cy="13882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D9C1D87A-E0E2-3C0E-27B6-EDEB4C87D113}"/>
              </a:ext>
            </a:extLst>
          </p:cNvPr>
          <p:cNvPicPr>
            <a:picLocks noChangeAspect="1"/>
          </p:cNvPicPr>
          <p:nvPr/>
        </p:nvPicPr>
        <p:blipFill>
          <a:blip r:embed="rId9"/>
          <a:stretch>
            <a:fillRect/>
          </a:stretch>
        </p:blipFill>
        <p:spPr>
          <a:xfrm>
            <a:off x="7699734" y="1111516"/>
            <a:ext cx="2826323" cy="645422"/>
          </a:xfrm>
          <a:prstGeom prst="rect">
            <a:avLst/>
          </a:prstGeom>
        </p:spPr>
      </p:pic>
      <p:pic>
        <p:nvPicPr>
          <p:cNvPr id="28" name="Picture 27">
            <a:extLst>
              <a:ext uri="{FF2B5EF4-FFF2-40B4-BE49-F238E27FC236}">
                <a16:creationId xmlns:a16="http://schemas.microsoft.com/office/drawing/2014/main" id="{E7B1D182-71BC-2A88-7400-8BB3976EED37}"/>
              </a:ext>
            </a:extLst>
          </p:cNvPr>
          <p:cNvPicPr>
            <a:picLocks noChangeAspect="1"/>
          </p:cNvPicPr>
          <p:nvPr/>
        </p:nvPicPr>
        <p:blipFill>
          <a:blip r:embed="rId10"/>
          <a:stretch>
            <a:fillRect/>
          </a:stretch>
        </p:blipFill>
        <p:spPr>
          <a:xfrm>
            <a:off x="7716798" y="1818678"/>
            <a:ext cx="3466540" cy="739112"/>
          </a:xfrm>
          <a:prstGeom prst="rect">
            <a:avLst/>
          </a:prstGeom>
        </p:spPr>
      </p:pic>
      <p:pic>
        <p:nvPicPr>
          <p:cNvPr id="30" name="Picture 29">
            <a:extLst>
              <a:ext uri="{FF2B5EF4-FFF2-40B4-BE49-F238E27FC236}">
                <a16:creationId xmlns:a16="http://schemas.microsoft.com/office/drawing/2014/main" id="{24F4CC57-640F-73C7-4303-2ADEA20F01EC}"/>
              </a:ext>
            </a:extLst>
          </p:cNvPr>
          <p:cNvPicPr>
            <a:picLocks noChangeAspect="1"/>
          </p:cNvPicPr>
          <p:nvPr/>
        </p:nvPicPr>
        <p:blipFill>
          <a:blip r:embed="rId11"/>
          <a:stretch>
            <a:fillRect/>
          </a:stretch>
        </p:blipFill>
        <p:spPr>
          <a:xfrm>
            <a:off x="7716798" y="2675163"/>
            <a:ext cx="2461971" cy="614192"/>
          </a:xfrm>
          <a:prstGeom prst="rect">
            <a:avLst/>
          </a:prstGeom>
        </p:spPr>
      </p:pic>
      <p:pic>
        <p:nvPicPr>
          <p:cNvPr id="32" name="Picture 31">
            <a:extLst>
              <a:ext uri="{FF2B5EF4-FFF2-40B4-BE49-F238E27FC236}">
                <a16:creationId xmlns:a16="http://schemas.microsoft.com/office/drawing/2014/main" id="{BCB64922-4C52-E657-AFE0-2DBECD5781E4}"/>
              </a:ext>
            </a:extLst>
          </p:cNvPr>
          <p:cNvPicPr>
            <a:picLocks noChangeAspect="1"/>
          </p:cNvPicPr>
          <p:nvPr/>
        </p:nvPicPr>
        <p:blipFill>
          <a:blip r:embed="rId12"/>
          <a:stretch>
            <a:fillRect/>
          </a:stretch>
        </p:blipFill>
        <p:spPr>
          <a:xfrm>
            <a:off x="7716798" y="3365694"/>
            <a:ext cx="1446995" cy="655832"/>
          </a:xfrm>
          <a:prstGeom prst="rect">
            <a:avLst/>
          </a:prstGeom>
        </p:spPr>
      </p:pic>
      <p:pic>
        <p:nvPicPr>
          <p:cNvPr id="34" name="Picture 33">
            <a:extLst>
              <a:ext uri="{FF2B5EF4-FFF2-40B4-BE49-F238E27FC236}">
                <a16:creationId xmlns:a16="http://schemas.microsoft.com/office/drawing/2014/main" id="{7144A478-2C22-86DA-C905-74B68DA3B0D7}"/>
              </a:ext>
            </a:extLst>
          </p:cNvPr>
          <p:cNvPicPr>
            <a:picLocks noChangeAspect="1"/>
          </p:cNvPicPr>
          <p:nvPr/>
        </p:nvPicPr>
        <p:blipFill>
          <a:blip r:embed="rId13"/>
          <a:stretch>
            <a:fillRect/>
          </a:stretch>
        </p:blipFill>
        <p:spPr>
          <a:xfrm>
            <a:off x="9114269" y="3388176"/>
            <a:ext cx="556937" cy="608986"/>
          </a:xfrm>
          <a:prstGeom prst="rect">
            <a:avLst/>
          </a:prstGeom>
        </p:spPr>
      </p:pic>
      <p:pic>
        <p:nvPicPr>
          <p:cNvPr id="36" name="Picture 35">
            <a:extLst>
              <a:ext uri="{FF2B5EF4-FFF2-40B4-BE49-F238E27FC236}">
                <a16:creationId xmlns:a16="http://schemas.microsoft.com/office/drawing/2014/main" id="{5A15A95E-98BD-33DB-C65E-BD48E8FD5A46}"/>
              </a:ext>
            </a:extLst>
          </p:cNvPr>
          <p:cNvPicPr>
            <a:picLocks noChangeAspect="1"/>
          </p:cNvPicPr>
          <p:nvPr/>
        </p:nvPicPr>
        <p:blipFill>
          <a:blip r:embed="rId14"/>
          <a:stretch>
            <a:fillRect/>
          </a:stretch>
        </p:blipFill>
        <p:spPr>
          <a:xfrm>
            <a:off x="8304112" y="4194591"/>
            <a:ext cx="3105150" cy="2343150"/>
          </a:xfrm>
          <a:prstGeom prst="rect">
            <a:avLst/>
          </a:prstGeom>
        </p:spPr>
      </p:pic>
      <p:pic>
        <p:nvPicPr>
          <p:cNvPr id="38" name="Picture 37">
            <a:extLst>
              <a:ext uri="{FF2B5EF4-FFF2-40B4-BE49-F238E27FC236}">
                <a16:creationId xmlns:a16="http://schemas.microsoft.com/office/drawing/2014/main" id="{3C89190D-12B0-3D04-109E-268E206E3CBF}"/>
              </a:ext>
            </a:extLst>
          </p:cNvPr>
          <p:cNvPicPr>
            <a:picLocks noChangeAspect="1"/>
          </p:cNvPicPr>
          <p:nvPr/>
        </p:nvPicPr>
        <p:blipFill>
          <a:blip r:embed="rId15"/>
          <a:stretch>
            <a:fillRect/>
          </a:stretch>
        </p:blipFill>
        <p:spPr>
          <a:xfrm>
            <a:off x="8310690" y="4196686"/>
            <a:ext cx="3105150" cy="2343150"/>
          </a:xfrm>
          <a:prstGeom prst="rect">
            <a:avLst/>
          </a:prstGeom>
        </p:spPr>
      </p:pic>
      <p:pic>
        <p:nvPicPr>
          <p:cNvPr id="40" name="Picture 39">
            <a:extLst>
              <a:ext uri="{FF2B5EF4-FFF2-40B4-BE49-F238E27FC236}">
                <a16:creationId xmlns:a16="http://schemas.microsoft.com/office/drawing/2014/main" id="{C11EFD1F-FF18-6147-F1B0-ADC2F1C2A4A0}"/>
              </a:ext>
            </a:extLst>
          </p:cNvPr>
          <p:cNvPicPr>
            <a:picLocks noChangeAspect="1"/>
          </p:cNvPicPr>
          <p:nvPr/>
        </p:nvPicPr>
        <p:blipFill>
          <a:blip r:embed="rId16"/>
          <a:stretch>
            <a:fillRect/>
          </a:stretch>
        </p:blipFill>
        <p:spPr>
          <a:xfrm>
            <a:off x="8304112" y="4198717"/>
            <a:ext cx="3105150" cy="2343150"/>
          </a:xfrm>
          <a:prstGeom prst="rect">
            <a:avLst/>
          </a:prstGeom>
        </p:spPr>
      </p:pic>
      <p:pic>
        <p:nvPicPr>
          <p:cNvPr id="42" name="Picture 41">
            <a:extLst>
              <a:ext uri="{FF2B5EF4-FFF2-40B4-BE49-F238E27FC236}">
                <a16:creationId xmlns:a16="http://schemas.microsoft.com/office/drawing/2014/main" id="{4B577894-9387-6F07-6C62-40A2B9B05D4E}"/>
              </a:ext>
            </a:extLst>
          </p:cNvPr>
          <p:cNvPicPr>
            <a:picLocks noChangeAspect="1"/>
          </p:cNvPicPr>
          <p:nvPr/>
        </p:nvPicPr>
        <p:blipFill>
          <a:blip r:embed="rId17"/>
          <a:stretch>
            <a:fillRect/>
          </a:stretch>
        </p:blipFill>
        <p:spPr>
          <a:xfrm>
            <a:off x="8304101" y="4196539"/>
            <a:ext cx="3105150" cy="2343150"/>
          </a:xfrm>
          <a:prstGeom prst="rect">
            <a:avLst/>
          </a:prstGeom>
        </p:spPr>
      </p:pic>
      <p:pic>
        <p:nvPicPr>
          <p:cNvPr id="44" name="Picture 43">
            <a:extLst>
              <a:ext uri="{FF2B5EF4-FFF2-40B4-BE49-F238E27FC236}">
                <a16:creationId xmlns:a16="http://schemas.microsoft.com/office/drawing/2014/main" id="{8258082D-9445-4967-2290-BF6D06C69109}"/>
              </a:ext>
            </a:extLst>
          </p:cNvPr>
          <p:cNvPicPr>
            <a:picLocks noChangeAspect="1"/>
          </p:cNvPicPr>
          <p:nvPr/>
        </p:nvPicPr>
        <p:blipFill>
          <a:blip r:embed="rId18"/>
          <a:stretch>
            <a:fillRect/>
          </a:stretch>
        </p:blipFill>
        <p:spPr>
          <a:xfrm>
            <a:off x="8304101" y="4198715"/>
            <a:ext cx="3105150" cy="2343150"/>
          </a:xfrm>
          <a:prstGeom prst="rect">
            <a:avLst/>
          </a:prstGeom>
        </p:spPr>
      </p:pic>
      <p:pic>
        <p:nvPicPr>
          <p:cNvPr id="46" name="Picture 45">
            <a:extLst>
              <a:ext uri="{FF2B5EF4-FFF2-40B4-BE49-F238E27FC236}">
                <a16:creationId xmlns:a16="http://schemas.microsoft.com/office/drawing/2014/main" id="{ED216D34-2972-3AC8-7BFF-2BED4C548149}"/>
              </a:ext>
            </a:extLst>
          </p:cNvPr>
          <p:cNvPicPr>
            <a:picLocks noChangeAspect="1"/>
          </p:cNvPicPr>
          <p:nvPr/>
        </p:nvPicPr>
        <p:blipFill>
          <a:blip r:embed="rId19"/>
          <a:stretch>
            <a:fillRect/>
          </a:stretch>
        </p:blipFill>
        <p:spPr>
          <a:xfrm>
            <a:off x="8306646" y="4195803"/>
            <a:ext cx="3105150" cy="2343150"/>
          </a:xfrm>
          <a:prstGeom prst="rect">
            <a:avLst/>
          </a:prstGeom>
        </p:spPr>
      </p:pic>
      <p:pic>
        <p:nvPicPr>
          <p:cNvPr id="48" name="Picture 47">
            <a:extLst>
              <a:ext uri="{FF2B5EF4-FFF2-40B4-BE49-F238E27FC236}">
                <a16:creationId xmlns:a16="http://schemas.microsoft.com/office/drawing/2014/main" id="{DF04D6DF-C801-D21C-7DCA-240B3422B4CF}"/>
              </a:ext>
            </a:extLst>
          </p:cNvPr>
          <p:cNvPicPr>
            <a:picLocks noChangeAspect="1"/>
          </p:cNvPicPr>
          <p:nvPr/>
        </p:nvPicPr>
        <p:blipFill>
          <a:blip r:embed="rId20"/>
          <a:stretch>
            <a:fillRect/>
          </a:stretch>
        </p:blipFill>
        <p:spPr>
          <a:xfrm>
            <a:off x="8310690" y="4197967"/>
            <a:ext cx="3105150" cy="2343150"/>
          </a:xfrm>
          <a:prstGeom prst="rect">
            <a:avLst/>
          </a:prstGeom>
        </p:spPr>
      </p:pic>
      <p:pic>
        <p:nvPicPr>
          <p:cNvPr id="50" name="Picture 49">
            <a:extLst>
              <a:ext uri="{FF2B5EF4-FFF2-40B4-BE49-F238E27FC236}">
                <a16:creationId xmlns:a16="http://schemas.microsoft.com/office/drawing/2014/main" id="{3D2132A4-415D-D346-CFAC-B28B13C5DF43}"/>
              </a:ext>
            </a:extLst>
          </p:cNvPr>
          <p:cNvPicPr>
            <a:picLocks noChangeAspect="1"/>
          </p:cNvPicPr>
          <p:nvPr/>
        </p:nvPicPr>
        <p:blipFill>
          <a:blip r:embed="rId21"/>
          <a:stretch>
            <a:fillRect/>
          </a:stretch>
        </p:blipFill>
        <p:spPr>
          <a:xfrm>
            <a:off x="8301653" y="4206773"/>
            <a:ext cx="3105150" cy="2343150"/>
          </a:xfrm>
          <a:prstGeom prst="rect">
            <a:avLst/>
          </a:prstGeom>
        </p:spPr>
      </p:pic>
      <p:pic>
        <p:nvPicPr>
          <p:cNvPr id="52" name="Picture 51">
            <a:extLst>
              <a:ext uri="{FF2B5EF4-FFF2-40B4-BE49-F238E27FC236}">
                <a16:creationId xmlns:a16="http://schemas.microsoft.com/office/drawing/2014/main" id="{153900B2-7FE4-CD17-44CE-FE87F810C641}"/>
              </a:ext>
            </a:extLst>
          </p:cNvPr>
          <p:cNvPicPr>
            <a:picLocks noChangeAspect="1"/>
          </p:cNvPicPr>
          <p:nvPr/>
        </p:nvPicPr>
        <p:blipFill>
          <a:blip r:embed="rId22"/>
          <a:stretch>
            <a:fillRect/>
          </a:stretch>
        </p:blipFill>
        <p:spPr>
          <a:xfrm>
            <a:off x="8305772" y="4203851"/>
            <a:ext cx="3105150" cy="2343150"/>
          </a:xfrm>
          <a:prstGeom prst="rect">
            <a:avLst/>
          </a:prstGeom>
        </p:spPr>
      </p:pic>
      <p:pic>
        <p:nvPicPr>
          <p:cNvPr id="54" name="Picture 53">
            <a:extLst>
              <a:ext uri="{FF2B5EF4-FFF2-40B4-BE49-F238E27FC236}">
                <a16:creationId xmlns:a16="http://schemas.microsoft.com/office/drawing/2014/main" id="{96B2F604-7B54-AE4F-6F18-CFE4243AAFA0}"/>
              </a:ext>
            </a:extLst>
          </p:cNvPr>
          <p:cNvPicPr>
            <a:picLocks noChangeAspect="1"/>
          </p:cNvPicPr>
          <p:nvPr/>
        </p:nvPicPr>
        <p:blipFill>
          <a:blip r:embed="rId23"/>
          <a:stretch>
            <a:fillRect/>
          </a:stretch>
        </p:blipFill>
        <p:spPr>
          <a:xfrm>
            <a:off x="8301578" y="4202317"/>
            <a:ext cx="3105150" cy="2343150"/>
          </a:xfrm>
          <a:prstGeom prst="rect">
            <a:avLst/>
          </a:prstGeom>
        </p:spPr>
      </p:pic>
      <p:pic>
        <p:nvPicPr>
          <p:cNvPr id="56" name="Picture 55">
            <a:extLst>
              <a:ext uri="{FF2B5EF4-FFF2-40B4-BE49-F238E27FC236}">
                <a16:creationId xmlns:a16="http://schemas.microsoft.com/office/drawing/2014/main" id="{139300E4-BEBE-76B1-2D33-F14FDCE1AF1B}"/>
              </a:ext>
            </a:extLst>
          </p:cNvPr>
          <p:cNvPicPr>
            <a:picLocks noChangeAspect="1"/>
          </p:cNvPicPr>
          <p:nvPr/>
        </p:nvPicPr>
        <p:blipFill>
          <a:blip r:embed="rId24"/>
          <a:stretch>
            <a:fillRect/>
          </a:stretch>
        </p:blipFill>
        <p:spPr>
          <a:xfrm>
            <a:off x="8305622" y="4202381"/>
            <a:ext cx="3105150" cy="2343150"/>
          </a:xfrm>
          <a:prstGeom prst="rect">
            <a:avLst/>
          </a:prstGeom>
        </p:spPr>
      </p:pic>
      <p:sp>
        <p:nvSpPr>
          <p:cNvPr id="57" name="Oval 56">
            <a:extLst>
              <a:ext uri="{FF2B5EF4-FFF2-40B4-BE49-F238E27FC236}">
                <a16:creationId xmlns:a16="http://schemas.microsoft.com/office/drawing/2014/main" id="{35483A7E-1A05-4903-1160-4DE57B37C3F4}"/>
              </a:ext>
            </a:extLst>
          </p:cNvPr>
          <p:cNvSpPr/>
          <p:nvPr/>
        </p:nvSpPr>
        <p:spPr>
          <a:xfrm>
            <a:off x="9163793" y="5341911"/>
            <a:ext cx="92097" cy="92097"/>
          </a:xfrm>
          <a:prstGeom prst="ellipse">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8" name="Object 57">
            <a:extLst>
              <a:ext uri="{FF2B5EF4-FFF2-40B4-BE49-F238E27FC236}">
                <a16:creationId xmlns:a16="http://schemas.microsoft.com/office/drawing/2014/main" id="{7B57DD00-DB10-D52C-5558-058AF3168AEC}"/>
              </a:ext>
            </a:extLst>
          </p:cNvPr>
          <p:cNvGraphicFramePr>
            <a:graphicFrameLocks noChangeAspect="1"/>
          </p:cNvGraphicFramePr>
          <p:nvPr>
            <p:extLst>
              <p:ext uri="{D42A27DB-BD31-4B8C-83A1-F6EECF244321}">
                <p14:modId xmlns:p14="http://schemas.microsoft.com/office/powerpoint/2010/main" val="2654165868"/>
              </p:ext>
            </p:extLst>
          </p:nvPr>
        </p:nvGraphicFramePr>
        <p:xfrm>
          <a:off x="8512078" y="5046817"/>
          <a:ext cx="484970" cy="497785"/>
        </p:xfrm>
        <a:graphic>
          <a:graphicData uri="http://schemas.openxmlformats.org/presentationml/2006/ole">
            <mc:AlternateContent xmlns:mc="http://schemas.openxmlformats.org/markup-compatibility/2006">
              <mc:Choice xmlns:v="urn:schemas-microsoft-com:vml" Requires="v">
                <p:oleObj name="Equation" r:id="rId25" imgW="419040" imgH="431640" progId="Equation.DSMT4">
                  <p:embed/>
                </p:oleObj>
              </mc:Choice>
              <mc:Fallback>
                <p:oleObj name="Equation" r:id="rId25" imgW="419040" imgH="431640" progId="Equation.DSMT4">
                  <p:embed/>
                  <p:pic>
                    <p:nvPicPr>
                      <p:cNvPr id="8" name="Object 7">
                        <a:extLst>
                          <a:ext uri="{FF2B5EF4-FFF2-40B4-BE49-F238E27FC236}">
                            <a16:creationId xmlns:a16="http://schemas.microsoft.com/office/drawing/2014/main" id="{BFDB62A8-1E69-8CAB-3803-B36F3B5DC901}"/>
                          </a:ext>
                        </a:extLst>
                      </p:cNvPr>
                      <p:cNvPicPr>
                        <a:picLocks noChangeAspect="1" noChangeArrowheads="1"/>
                      </p:cNvPicPr>
                      <p:nvPr/>
                    </p:nvPicPr>
                    <p:blipFill>
                      <a:blip r:embed="rId26"/>
                      <a:srcRect/>
                      <a:stretch>
                        <a:fillRect/>
                      </a:stretch>
                    </p:blipFill>
                    <p:spPr bwMode="auto">
                      <a:xfrm>
                        <a:off x="8512078" y="5046817"/>
                        <a:ext cx="484970" cy="4977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3230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580">
                                          <p:stCondLst>
                                            <p:cond delay="0"/>
                                          </p:stCondLst>
                                        </p:cTn>
                                        <p:tgtEl>
                                          <p:spTgt spid="23"/>
                                        </p:tgtEl>
                                      </p:cBhvr>
                                    </p:animEffect>
                                    <p:anim calcmode="lin" valueType="num">
                                      <p:cBhvr>
                                        <p:cTn id="40"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45" dur="26">
                                          <p:stCondLst>
                                            <p:cond delay="650"/>
                                          </p:stCondLst>
                                        </p:cTn>
                                        <p:tgtEl>
                                          <p:spTgt spid="23"/>
                                        </p:tgtEl>
                                      </p:cBhvr>
                                      <p:to x="100000" y="60000"/>
                                    </p:animScale>
                                    <p:animScale>
                                      <p:cBhvr>
                                        <p:cTn id="46" dur="166" decel="50000">
                                          <p:stCondLst>
                                            <p:cond delay="676"/>
                                          </p:stCondLst>
                                        </p:cTn>
                                        <p:tgtEl>
                                          <p:spTgt spid="23"/>
                                        </p:tgtEl>
                                      </p:cBhvr>
                                      <p:to x="100000" y="100000"/>
                                    </p:animScale>
                                    <p:animScale>
                                      <p:cBhvr>
                                        <p:cTn id="47" dur="26">
                                          <p:stCondLst>
                                            <p:cond delay="1312"/>
                                          </p:stCondLst>
                                        </p:cTn>
                                        <p:tgtEl>
                                          <p:spTgt spid="23"/>
                                        </p:tgtEl>
                                      </p:cBhvr>
                                      <p:to x="100000" y="80000"/>
                                    </p:animScale>
                                    <p:animScale>
                                      <p:cBhvr>
                                        <p:cTn id="48" dur="166" decel="50000">
                                          <p:stCondLst>
                                            <p:cond delay="1338"/>
                                          </p:stCondLst>
                                        </p:cTn>
                                        <p:tgtEl>
                                          <p:spTgt spid="23"/>
                                        </p:tgtEl>
                                      </p:cBhvr>
                                      <p:to x="100000" y="100000"/>
                                    </p:animScale>
                                    <p:animScale>
                                      <p:cBhvr>
                                        <p:cTn id="49" dur="26">
                                          <p:stCondLst>
                                            <p:cond delay="1642"/>
                                          </p:stCondLst>
                                        </p:cTn>
                                        <p:tgtEl>
                                          <p:spTgt spid="23"/>
                                        </p:tgtEl>
                                      </p:cBhvr>
                                      <p:to x="100000" y="90000"/>
                                    </p:animScale>
                                    <p:animScale>
                                      <p:cBhvr>
                                        <p:cTn id="50" dur="166" decel="50000">
                                          <p:stCondLst>
                                            <p:cond delay="1668"/>
                                          </p:stCondLst>
                                        </p:cTn>
                                        <p:tgtEl>
                                          <p:spTgt spid="23"/>
                                        </p:tgtEl>
                                      </p:cBhvr>
                                      <p:to x="100000" y="100000"/>
                                    </p:animScale>
                                    <p:animScale>
                                      <p:cBhvr>
                                        <p:cTn id="51" dur="26">
                                          <p:stCondLst>
                                            <p:cond delay="1808"/>
                                          </p:stCondLst>
                                        </p:cTn>
                                        <p:tgtEl>
                                          <p:spTgt spid="23"/>
                                        </p:tgtEl>
                                      </p:cBhvr>
                                      <p:to x="100000" y="95000"/>
                                    </p:animScale>
                                    <p:animScale>
                                      <p:cBhvr>
                                        <p:cTn id="52" dur="166" decel="50000">
                                          <p:stCondLst>
                                            <p:cond delay="1834"/>
                                          </p:stCondLst>
                                        </p:cTn>
                                        <p:tgtEl>
                                          <p:spTgt spid="23"/>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580">
                                          <p:stCondLst>
                                            <p:cond delay="0"/>
                                          </p:stCondLst>
                                        </p:cTn>
                                        <p:tgtEl>
                                          <p:spTgt spid="24"/>
                                        </p:tgtEl>
                                      </p:cBhvr>
                                    </p:animEffect>
                                    <p:anim calcmode="lin" valueType="num">
                                      <p:cBhvr>
                                        <p:cTn id="5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63" dur="26">
                                          <p:stCondLst>
                                            <p:cond delay="650"/>
                                          </p:stCondLst>
                                        </p:cTn>
                                        <p:tgtEl>
                                          <p:spTgt spid="24"/>
                                        </p:tgtEl>
                                      </p:cBhvr>
                                      <p:to x="100000" y="60000"/>
                                    </p:animScale>
                                    <p:animScale>
                                      <p:cBhvr>
                                        <p:cTn id="64" dur="166" decel="50000">
                                          <p:stCondLst>
                                            <p:cond delay="676"/>
                                          </p:stCondLst>
                                        </p:cTn>
                                        <p:tgtEl>
                                          <p:spTgt spid="24"/>
                                        </p:tgtEl>
                                      </p:cBhvr>
                                      <p:to x="100000" y="100000"/>
                                    </p:animScale>
                                    <p:animScale>
                                      <p:cBhvr>
                                        <p:cTn id="65" dur="26">
                                          <p:stCondLst>
                                            <p:cond delay="1312"/>
                                          </p:stCondLst>
                                        </p:cTn>
                                        <p:tgtEl>
                                          <p:spTgt spid="24"/>
                                        </p:tgtEl>
                                      </p:cBhvr>
                                      <p:to x="100000" y="80000"/>
                                    </p:animScale>
                                    <p:animScale>
                                      <p:cBhvr>
                                        <p:cTn id="66" dur="166" decel="50000">
                                          <p:stCondLst>
                                            <p:cond delay="1338"/>
                                          </p:stCondLst>
                                        </p:cTn>
                                        <p:tgtEl>
                                          <p:spTgt spid="24"/>
                                        </p:tgtEl>
                                      </p:cBhvr>
                                      <p:to x="100000" y="100000"/>
                                    </p:animScale>
                                    <p:animScale>
                                      <p:cBhvr>
                                        <p:cTn id="67" dur="26">
                                          <p:stCondLst>
                                            <p:cond delay="1642"/>
                                          </p:stCondLst>
                                        </p:cTn>
                                        <p:tgtEl>
                                          <p:spTgt spid="24"/>
                                        </p:tgtEl>
                                      </p:cBhvr>
                                      <p:to x="100000" y="90000"/>
                                    </p:animScale>
                                    <p:animScale>
                                      <p:cBhvr>
                                        <p:cTn id="68" dur="166" decel="50000">
                                          <p:stCondLst>
                                            <p:cond delay="1668"/>
                                          </p:stCondLst>
                                        </p:cTn>
                                        <p:tgtEl>
                                          <p:spTgt spid="24"/>
                                        </p:tgtEl>
                                      </p:cBhvr>
                                      <p:to x="100000" y="100000"/>
                                    </p:animScale>
                                    <p:animScale>
                                      <p:cBhvr>
                                        <p:cTn id="69" dur="26">
                                          <p:stCondLst>
                                            <p:cond delay="1808"/>
                                          </p:stCondLst>
                                        </p:cTn>
                                        <p:tgtEl>
                                          <p:spTgt spid="24"/>
                                        </p:tgtEl>
                                      </p:cBhvr>
                                      <p:to x="100000" y="95000"/>
                                    </p:animScale>
                                    <p:animScale>
                                      <p:cBhvr>
                                        <p:cTn id="70" dur="166" decel="50000">
                                          <p:stCondLst>
                                            <p:cond delay="1834"/>
                                          </p:stCondLst>
                                        </p:cTn>
                                        <p:tgtEl>
                                          <p:spTgt spid="24"/>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500"/>
                                        <p:tgtEl>
                                          <p:spTgt spid="28"/>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fade">
                                      <p:cBhvr>
                                        <p:cTn id="90" dur="500"/>
                                        <p:tgtEl>
                                          <p:spTgt spid="32"/>
                                        </p:tgtEl>
                                      </p:cBhvr>
                                    </p:animEffect>
                                  </p:childTnLst>
                                </p:cTn>
                              </p:par>
                            </p:childTnLst>
                          </p:cTn>
                        </p:par>
                      </p:childTnLst>
                    </p:cTn>
                  </p:par>
                  <p:par>
                    <p:cTn id="91" fill="hold">
                      <p:stCondLst>
                        <p:cond delay="indefinite"/>
                      </p:stCondLst>
                      <p:childTnLst>
                        <p:par>
                          <p:cTn id="92" fill="hold">
                            <p:stCondLst>
                              <p:cond delay="0"/>
                            </p:stCondLst>
                            <p:childTnLst>
                              <p:par>
                                <p:cTn id="93" presetID="45" presetClass="entr" presetSubtype="0" fill="hold" nodeType="click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2000"/>
                                        <p:tgtEl>
                                          <p:spTgt spid="34"/>
                                        </p:tgtEl>
                                      </p:cBhvr>
                                    </p:animEffect>
                                    <p:anim calcmode="lin" valueType="num">
                                      <p:cBhvr>
                                        <p:cTn id="96" dur="2000" fill="hold"/>
                                        <p:tgtEl>
                                          <p:spTgt spid="34"/>
                                        </p:tgtEl>
                                        <p:attrNameLst>
                                          <p:attrName>ppt_w</p:attrName>
                                        </p:attrNameLst>
                                      </p:cBhvr>
                                      <p:tavLst>
                                        <p:tav tm="0" fmla="#ppt_w*sin(2.5*pi*$)">
                                          <p:val>
                                            <p:fltVal val="0"/>
                                          </p:val>
                                        </p:tav>
                                        <p:tav tm="100000">
                                          <p:val>
                                            <p:fltVal val="1"/>
                                          </p:val>
                                        </p:tav>
                                      </p:tavLst>
                                    </p:anim>
                                    <p:anim calcmode="lin" valueType="num">
                                      <p:cBhvr>
                                        <p:cTn id="97" dur="2000" fill="hold"/>
                                        <p:tgtEl>
                                          <p:spTgt spid="34"/>
                                        </p:tgtEl>
                                        <p:attrNameLst>
                                          <p:attrName>ppt_h</p:attrName>
                                        </p:attrNameLst>
                                      </p:cBhvr>
                                      <p:tavLst>
                                        <p:tav tm="0">
                                          <p:val>
                                            <p:strVal val="#ppt_h"/>
                                          </p:val>
                                        </p:tav>
                                        <p:tav tm="100000">
                                          <p:val>
                                            <p:strVal val="#ppt_h"/>
                                          </p:val>
                                        </p:tav>
                                      </p:tavLst>
                                    </p:anim>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fade">
                                      <p:cBhvr>
                                        <p:cTn id="102" dur="500"/>
                                        <p:tgtEl>
                                          <p:spTgt spid="36"/>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fade">
                                      <p:cBhvr>
                                        <p:cTn id="107" dur="500"/>
                                        <p:tgtEl>
                                          <p:spTgt spid="38"/>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fade">
                                      <p:cBhvr>
                                        <p:cTn id="112" dur="500"/>
                                        <p:tgtEl>
                                          <p:spTgt spid="40"/>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500"/>
                                        <p:tgtEl>
                                          <p:spTgt spid="42"/>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44"/>
                                        </p:tgtEl>
                                        <p:attrNameLst>
                                          <p:attrName>style.visibility</p:attrName>
                                        </p:attrNameLst>
                                      </p:cBhvr>
                                      <p:to>
                                        <p:strVal val="visible"/>
                                      </p:to>
                                    </p:set>
                                    <p:animEffect transition="in" filter="fade">
                                      <p:cBhvr>
                                        <p:cTn id="122" dur="500"/>
                                        <p:tgtEl>
                                          <p:spTgt spid="44"/>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46"/>
                                        </p:tgtEl>
                                        <p:attrNameLst>
                                          <p:attrName>style.visibility</p:attrName>
                                        </p:attrNameLst>
                                      </p:cBhvr>
                                      <p:to>
                                        <p:strVal val="visible"/>
                                      </p:to>
                                    </p:set>
                                    <p:animEffect transition="in" filter="fade">
                                      <p:cBhvr>
                                        <p:cTn id="127" dur="500"/>
                                        <p:tgtEl>
                                          <p:spTgt spid="46"/>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48"/>
                                        </p:tgtEl>
                                        <p:attrNameLst>
                                          <p:attrName>style.visibility</p:attrName>
                                        </p:attrNameLst>
                                      </p:cBhvr>
                                      <p:to>
                                        <p:strVal val="visible"/>
                                      </p:to>
                                    </p:set>
                                    <p:animEffect transition="in" filter="fade">
                                      <p:cBhvr>
                                        <p:cTn id="132" dur="500"/>
                                        <p:tgtEl>
                                          <p:spTgt spid="48"/>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50"/>
                                        </p:tgtEl>
                                        <p:attrNameLst>
                                          <p:attrName>style.visibility</p:attrName>
                                        </p:attrNameLst>
                                      </p:cBhvr>
                                      <p:to>
                                        <p:strVal val="visible"/>
                                      </p:to>
                                    </p:set>
                                    <p:animEffect transition="in" filter="fade">
                                      <p:cBhvr>
                                        <p:cTn id="137" dur="500"/>
                                        <p:tgtEl>
                                          <p:spTgt spid="50"/>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52"/>
                                        </p:tgtEl>
                                        <p:attrNameLst>
                                          <p:attrName>style.visibility</p:attrName>
                                        </p:attrNameLst>
                                      </p:cBhvr>
                                      <p:to>
                                        <p:strVal val="visible"/>
                                      </p:to>
                                    </p:set>
                                    <p:animEffect transition="in" filter="fade">
                                      <p:cBhvr>
                                        <p:cTn id="142" dur="500"/>
                                        <p:tgtEl>
                                          <p:spTgt spid="52"/>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nodeType="clickEffect">
                                  <p:stCondLst>
                                    <p:cond delay="0"/>
                                  </p:stCondLst>
                                  <p:childTnLst>
                                    <p:set>
                                      <p:cBhvr>
                                        <p:cTn id="146" dur="1" fill="hold">
                                          <p:stCondLst>
                                            <p:cond delay="0"/>
                                          </p:stCondLst>
                                        </p:cTn>
                                        <p:tgtEl>
                                          <p:spTgt spid="54"/>
                                        </p:tgtEl>
                                        <p:attrNameLst>
                                          <p:attrName>style.visibility</p:attrName>
                                        </p:attrNameLst>
                                      </p:cBhvr>
                                      <p:to>
                                        <p:strVal val="visible"/>
                                      </p:to>
                                    </p:set>
                                    <p:animEffect transition="in" filter="fade">
                                      <p:cBhvr>
                                        <p:cTn id="147" dur="500"/>
                                        <p:tgtEl>
                                          <p:spTgt spid="54"/>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nodeType="clickEffect">
                                  <p:stCondLst>
                                    <p:cond delay="0"/>
                                  </p:stCondLst>
                                  <p:childTnLst>
                                    <p:set>
                                      <p:cBhvr>
                                        <p:cTn id="151" dur="1" fill="hold">
                                          <p:stCondLst>
                                            <p:cond delay="0"/>
                                          </p:stCondLst>
                                        </p:cTn>
                                        <p:tgtEl>
                                          <p:spTgt spid="56"/>
                                        </p:tgtEl>
                                        <p:attrNameLst>
                                          <p:attrName>style.visibility</p:attrName>
                                        </p:attrNameLst>
                                      </p:cBhvr>
                                      <p:to>
                                        <p:strVal val="visible"/>
                                      </p:to>
                                    </p:set>
                                    <p:animEffect transition="in" filter="fade">
                                      <p:cBhvr>
                                        <p:cTn id="152" dur="500"/>
                                        <p:tgtEl>
                                          <p:spTgt spid="56"/>
                                        </p:tgtEl>
                                      </p:cBhvr>
                                    </p:animEffect>
                                  </p:childTnLst>
                                </p:cTn>
                              </p:par>
                            </p:childTnLst>
                          </p:cTn>
                        </p:par>
                      </p:childTnLst>
                    </p:cTn>
                  </p:par>
                  <p:par>
                    <p:cTn id="153" fill="hold">
                      <p:stCondLst>
                        <p:cond delay="indefinite"/>
                      </p:stCondLst>
                      <p:childTnLst>
                        <p:par>
                          <p:cTn id="154" fill="hold">
                            <p:stCondLst>
                              <p:cond delay="0"/>
                            </p:stCondLst>
                            <p:childTnLst>
                              <p:par>
                                <p:cTn id="155" presetID="26" presetClass="entr" presetSubtype="0" fill="hold" grpId="0" nodeType="clickEffect">
                                  <p:stCondLst>
                                    <p:cond delay="0"/>
                                  </p:stCondLst>
                                  <p:childTnLst>
                                    <p:set>
                                      <p:cBhvr>
                                        <p:cTn id="156" dur="1" fill="hold">
                                          <p:stCondLst>
                                            <p:cond delay="0"/>
                                          </p:stCondLst>
                                        </p:cTn>
                                        <p:tgtEl>
                                          <p:spTgt spid="57"/>
                                        </p:tgtEl>
                                        <p:attrNameLst>
                                          <p:attrName>style.visibility</p:attrName>
                                        </p:attrNameLst>
                                      </p:cBhvr>
                                      <p:to>
                                        <p:strVal val="visible"/>
                                      </p:to>
                                    </p:set>
                                    <p:animEffect transition="in" filter="wipe(down)">
                                      <p:cBhvr>
                                        <p:cTn id="157" dur="580">
                                          <p:stCondLst>
                                            <p:cond delay="0"/>
                                          </p:stCondLst>
                                        </p:cTn>
                                        <p:tgtEl>
                                          <p:spTgt spid="57"/>
                                        </p:tgtEl>
                                      </p:cBhvr>
                                    </p:animEffect>
                                    <p:anim calcmode="lin" valueType="num">
                                      <p:cBhvr>
                                        <p:cTn id="158" dur="1822"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159" dur="664"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160" dur="664" tmFilter="0, 0; 0.125,0.2665; 0.25,0.4; 0.375,0.465; 0.5,0.5;  0.625,0.535; 0.75,0.6; 0.875,0.7335; 1,1">
                                          <p:stCondLst>
                                            <p:cond delay="664"/>
                                          </p:stCondLst>
                                        </p:cTn>
                                        <p:tgtEl>
                                          <p:spTgt spid="57"/>
                                        </p:tgtEl>
                                        <p:attrNameLst>
                                          <p:attrName>ppt_y</p:attrName>
                                        </p:attrNameLst>
                                      </p:cBhvr>
                                      <p:tavLst>
                                        <p:tav tm="0" fmla="#ppt_y-sin(pi*$)/9">
                                          <p:val>
                                            <p:fltVal val="0"/>
                                          </p:val>
                                        </p:tav>
                                        <p:tav tm="100000">
                                          <p:val>
                                            <p:fltVal val="1"/>
                                          </p:val>
                                        </p:tav>
                                      </p:tavLst>
                                    </p:anim>
                                    <p:anim calcmode="lin" valueType="num">
                                      <p:cBhvr>
                                        <p:cTn id="161" dur="332" tmFilter="0, 0; 0.125,0.2665; 0.25,0.4; 0.375,0.465; 0.5,0.5;  0.625,0.535; 0.75,0.6; 0.875,0.7335; 1,1">
                                          <p:stCondLst>
                                            <p:cond delay="1324"/>
                                          </p:stCondLst>
                                        </p:cTn>
                                        <p:tgtEl>
                                          <p:spTgt spid="57"/>
                                        </p:tgtEl>
                                        <p:attrNameLst>
                                          <p:attrName>ppt_y</p:attrName>
                                        </p:attrNameLst>
                                      </p:cBhvr>
                                      <p:tavLst>
                                        <p:tav tm="0" fmla="#ppt_y-sin(pi*$)/27">
                                          <p:val>
                                            <p:fltVal val="0"/>
                                          </p:val>
                                        </p:tav>
                                        <p:tav tm="100000">
                                          <p:val>
                                            <p:fltVal val="1"/>
                                          </p:val>
                                        </p:tav>
                                      </p:tavLst>
                                    </p:anim>
                                    <p:anim calcmode="lin" valueType="num">
                                      <p:cBhvr>
                                        <p:cTn id="162" dur="164" tmFilter="0, 0; 0.125,0.2665; 0.25,0.4; 0.375,0.465; 0.5,0.5;  0.625,0.535; 0.75,0.6; 0.875,0.7335; 1,1">
                                          <p:stCondLst>
                                            <p:cond delay="1656"/>
                                          </p:stCondLst>
                                        </p:cTn>
                                        <p:tgtEl>
                                          <p:spTgt spid="57"/>
                                        </p:tgtEl>
                                        <p:attrNameLst>
                                          <p:attrName>ppt_y</p:attrName>
                                        </p:attrNameLst>
                                      </p:cBhvr>
                                      <p:tavLst>
                                        <p:tav tm="0" fmla="#ppt_y-sin(pi*$)/81">
                                          <p:val>
                                            <p:fltVal val="0"/>
                                          </p:val>
                                        </p:tav>
                                        <p:tav tm="100000">
                                          <p:val>
                                            <p:fltVal val="1"/>
                                          </p:val>
                                        </p:tav>
                                      </p:tavLst>
                                    </p:anim>
                                    <p:animScale>
                                      <p:cBhvr>
                                        <p:cTn id="163" dur="26">
                                          <p:stCondLst>
                                            <p:cond delay="650"/>
                                          </p:stCondLst>
                                        </p:cTn>
                                        <p:tgtEl>
                                          <p:spTgt spid="57"/>
                                        </p:tgtEl>
                                      </p:cBhvr>
                                      <p:to x="100000" y="60000"/>
                                    </p:animScale>
                                    <p:animScale>
                                      <p:cBhvr>
                                        <p:cTn id="164" dur="166" decel="50000">
                                          <p:stCondLst>
                                            <p:cond delay="676"/>
                                          </p:stCondLst>
                                        </p:cTn>
                                        <p:tgtEl>
                                          <p:spTgt spid="57"/>
                                        </p:tgtEl>
                                      </p:cBhvr>
                                      <p:to x="100000" y="100000"/>
                                    </p:animScale>
                                    <p:animScale>
                                      <p:cBhvr>
                                        <p:cTn id="165" dur="26">
                                          <p:stCondLst>
                                            <p:cond delay="1312"/>
                                          </p:stCondLst>
                                        </p:cTn>
                                        <p:tgtEl>
                                          <p:spTgt spid="57"/>
                                        </p:tgtEl>
                                      </p:cBhvr>
                                      <p:to x="100000" y="80000"/>
                                    </p:animScale>
                                    <p:animScale>
                                      <p:cBhvr>
                                        <p:cTn id="166" dur="166" decel="50000">
                                          <p:stCondLst>
                                            <p:cond delay="1338"/>
                                          </p:stCondLst>
                                        </p:cTn>
                                        <p:tgtEl>
                                          <p:spTgt spid="57"/>
                                        </p:tgtEl>
                                      </p:cBhvr>
                                      <p:to x="100000" y="100000"/>
                                    </p:animScale>
                                    <p:animScale>
                                      <p:cBhvr>
                                        <p:cTn id="167" dur="26">
                                          <p:stCondLst>
                                            <p:cond delay="1642"/>
                                          </p:stCondLst>
                                        </p:cTn>
                                        <p:tgtEl>
                                          <p:spTgt spid="57"/>
                                        </p:tgtEl>
                                      </p:cBhvr>
                                      <p:to x="100000" y="90000"/>
                                    </p:animScale>
                                    <p:animScale>
                                      <p:cBhvr>
                                        <p:cTn id="168" dur="166" decel="50000">
                                          <p:stCondLst>
                                            <p:cond delay="1668"/>
                                          </p:stCondLst>
                                        </p:cTn>
                                        <p:tgtEl>
                                          <p:spTgt spid="57"/>
                                        </p:tgtEl>
                                      </p:cBhvr>
                                      <p:to x="100000" y="100000"/>
                                    </p:animScale>
                                    <p:animScale>
                                      <p:cBhvr>
                                        <p:cTn id="169" dur="26">
                                          <p:stCondLst>
                                            <p:cond delay="1808"/>
                                          </p:stCondLst>
                                        </p:cTn>
                                        <p:tgtEl>
                                          <p:spTgt spid="57"/>
                                        </p:tgtEl>
                                      </p:cBhvr>
                                      <p:to x="100000" y="95000"/>
                                    </p:animScale>
                                    <p:animScale>
                                      <p:cBhvr>
                                        <p:cTn id="170" dur="166" decel="50000">
                                          <p:stCondLst>
                                            <p:cond delay="1834"/>
                                          </p:stCondLst>
                                        </p:cTn>
                                        <p:tgtEl>
                                          <p:spTgt spid="57"/>
                                        </p:tgtEl>
                                      </p:cBhvr>
                                      <p:to x="100000" y="100000"/>
                                    </p:animScale>
                                  </p:childTnLst>
                                </p:cTn>
                              </p:par>
                            </p:childTnLst>
                          </p:cTn>
                        </p:par>
                      </p:childTnLst>
                    </p:cTn>
                  </p:par>
                  <p:par>
                    <p:cTn id="171" fill="hold">
                      <p:stCondLst>
                        <p:cond delay="indefinite"/>
                      </p:stCondLst>
                      <p:childTnLst>
                        <p:par>
                          <p:cTn id="172" fill="hold">
                            <p:stCondLst>
                              <p:cond delay="0"/>
                            </p:stCondLst>
                            <p:childTnLst>
                              <p:par>
                                <p:cTn id="173" presetID="26" presetClass="entr" presetSubtype="0" fill="hold" nodeType="clickEffect">
                                  <p:stCondLst>
                                    <p:cond delay="0"/>
                                  </p:stCondLst>
                                  <p:childTnLst>
                                    <p:set>
                                      <p:cBhvr>
                                        <p:cTn id="174" dur="1" fill="hold">
                                          <p:stCondLst>
                                            <p:cond delay="0"/>
                                          </p:stCondLst>
                                        </p:cTn>
                                        <p:tgtEl>
                                          <p:spTgt spid="58"/>
                                        </p:tgtEl>
                                        <p:attrNameLst>
                                          <p:attrName>style.visibility</p:attrName>
                                        </p:attrNameLst>
                                      </p:cBhvr>
                                      <p:to>
                                        <p:strVal val="visible"/>
                                      </p:to>
                                    </p:set>
                                    <p:animEffect transition="in" filter="wipe(down)">
                                      <p:cBhvr>
                                        <p:cTn id="175" dur="580">
                                          <p:stCondLst>
                                            <p:cond delay="0"/>
                                          </p:stCondLst>
                                        </p:cTn>
                                        <p:tgtEl>
                                          <p:spTgt spid="58"/>
                                        </p:tgtEl>
                                      </p:cBhvr>
                                    </p:animEffect>
                                    <p:anim calcmode="lin" valueType="num">
                                      <p:cBhvr>
                                        <p:cTn id="176" dur="1822"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77" dur="664"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78" dur="664" tmFilter="0, 0; 0.125,0.2665; 0.25,0.4; 0.375,0.465; 0.5,0.5;  0.625,0.535; 0.75,0.6; 0.875,0.7335; 1,1">
                                          <p:stCondLst>
                                            <p:cond delay="664"/>
                                          </p:stCondLst>
                                        </p:cTn>
                                        <p:tgtEl>
                                          <p:spTgt spid="58"/>
                                        </p:tgtEl>
                                        <p:attrNameLst>
                                          <p:attrName>ppt_y</p:attrName>
                                        </p:attrNameLst>
                                      </p:cBhvr>
                                      <p:tavLst>
                                        <p:tav tm="0" fmla="#ppt_y-sin(pi*$)/9">
                                          <p:val>
                                            <p:fltVal val="0"/>
                                          </p:val>
                                        </p:tav>
                                        <p:tav tm="100000">
                                          <p:val>
                                            <p:fltVal val="1"/>
                                          </p:val>
                                        </p:tav>
                                      </p:tavLst>
                                    </p:anim>
                                    <p:anim calcmode="lin" valueType="num">
                                      <p:cBhvr>
                                        <p:cTn id="179" dur="332" tmFilter="0, 0; 0.125,0.2665; 0.25,0.4; 0.375,0.465; 0.5,0.5;  0.625,0.535; 0.75,0.6; 0.875,0.7335; 1,1">
                                          <p:stCondLst>
                                            <p:cond delay="1324"/>
                                          </p:stCondLst>
                                        </p:cTn>
                                        <p:tgtEl>
                                          <p:spTgt spid="58"/>
                                        </p:tgtEl>
                                        <p:attrNameLst>
                                          <p:attrName>ppt_y</p:attrName>
                                        </p:attrNameLst>
                                      </p:cBhvr>
                                      <p:tavLst>
                                        <p:tav tm="0" fmla="#ppt_y-sin(pi*$)/27">
                                          <p:val>
                                            <p:fltVal val="0"/>
                                          </p:val>
                                        </p:tav>
                                        <p:tav tm="100000">
                                          <p:val>
                                            <p:fltVal val="1"/>
                                          </p:val>
                                        </p:tav>
                                      </p:tavLst>
                                    </p:anim>
                                    <p:anim calcmode="lin" valueType="num">
                                      <p:cBhvr>
                                        <p:cTn id="180" dur="164" tmFilter="0, 0; 0.125,0.2665; 0.25,0.4; 0.375,0.465; 0.5,0.5;  0.625,0.535; 0.75,0.6; 0.875,0.7335; 1,1">
                                          <p:stCondLst>
                                            <p:cond delay="1656"/>
                                          </p:stCondLst>
                                        </p:cTn>
                                        <p:tgtEl>
                                          <p:spTgt spid="58"/>
                                        </p:tgtEl>
                                        <p:attrNameLst>
                                          <p:attrName>ppt_y</p:attrName>
                                        </p:attrNameLst>
                                      </p:cBhvr>
                                      <p:tavLst>
                                        <p:tav tm="0" fmla="#ppt_y-sin(pi*$)/81">
                                          <p:val>
                                            <p:fltVal val="0"/>
                                          </p:val>
                                        </p:tav>
                                        <p:tav tm="100000">
                                          <p:val>
                                            <p:fltVal val="1"/>
                                          </p:val>
                                        </p:tav>
                                      </p:tavLst>
                                    </p:anim>
                                    <p:animScale>
                                      <p:cBhvr>
                                        <p:cTn id="181" dur="26">
                                          <p:stCondLst>
                                            <p:cond delay="650"/>
                                          </p:stCondLst>
                                        </p:cTn>
                                        <p:tgtEl>
                                          <p:spTgt spid="58"/>
                                        </p:tgtEl>
                                      </p:cBhvr>
                                      <p:to x="100000" y="60000"/>
                                    </p:animScale>
                                    <p:animScale>
                                      <p:cBhvr>
                                        <p:cTn id="182" dur="166" decel="50000">
                                          <p:stCondLst>
                                            <p:cond delay="676"/>
                                          </p:stCondLst>
                                        </p:cTn>
                                        <p:tgtEl>
                                          <p:spTgt spid="58"/>
                                        </p:tgtEl>
                                      </p:cBhvr>
                                      <p:to x="100000" y="100000"/>
                                    </p:animScale>
                                    <p:animScale>
                                      <p:cBhvr>
                                        <p:cTn id="183" dur="26">
                                          <p:stCondLst>
                                            <p:cond delay="1312"/>
                                          </p:stCondLst>
                                        </p:cTn>
                                        <p:tgtEl>
                                          <p:spTgt spid="58"/>
                                        </p:tgtEl>
                                      </p:cBhvr>
                                      <p:to x="100000" y="80000"/>
                                    </p:animScale>
                                    <p:animScale>
                                      <p:cBhvr>
                                        <p:cTn id="184" dur="166" decel="50000">
                                          <p:stCondLst>
                                            <p:cond delay="1338"/>
                                          </p:stCondLst>
                                        </p:cTn>
                                        <p:tgtEl>
                                          <p:spTgt spid="58"/>
                                        </p:tgtEl>
                                      </p:cBhvr>
                                      <p:to x="100000" y="100000"/>
                                    </p:animScale>
                                    <p:animScale>
                                      <p:cBhvr>
                                        <p:cTn id="185" dur="26">
                                          <p:stCondLst>
                                            <p:cond delay="1642"/>
                                          </p:stCondLst>
                                        </p:cTn>
                                        <p:tgtEl>
                                          <p:spTgt spid="58"/>
                                        </p:tgtEl>
                                      </p:cBhvr>
                                      <p:to x="100000" y="90000"/>
                                    </p:animScale>
                                    <p:animScale>
                                      <p:cBhvr>
                                        <p:cTn id="186" dur="166" decel="50000">
                                          <p:stCondLst>
                                            <p:cond delay="1668"/>
                                          </p:stCondLst>
                                        </p:cTn>
                                        <p:tgtEl>
                                          <p:spTgt spid="58"/>
                                        </p:tgtEl>
                                      </p:cBhvr>
                                      <p:to x="100000" y="100000"/>
                                    </p:animScale>
                                    <p:animScale>
                                      <p:cBhvr>
                                        <p:cTn id="187" dur="26">
                                          <p:stCondLst>
                                            <p:cond delay="1808"/>
                                          </p:stCondLst>
                                        </p:cTn>
                                        <p:tgtEl>
                                          <p:spTgt spid="58"/>
                                        </p:tgtEl>
                                      </p:cBhvr>
                                      <p:to x="100000" y="95000"/>
                                    </p:animScale>
                                    <p:animScale>
                                      <p:cBhvr>
                                        <p:cTn id="188" dur="166" decel="50000">
                                          <p:stCondLst>
                                            <p:cond delay="1834"/>
                                          </p:stCondLst>
                                        </p:cTn>
                                        <p:tgtEl>
                                          <p:spTgt spid="5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5A19BFE-BD5F-1FB4-F7D0-E8B66A6FB578}"/>
              </a:ext>
            </a:extLst>
          </p:cNvPr>
          <p:cNvSpPr>
            <a:spLocks noChangeArrowheads="1"/>
          </p:cNvSpPr>
          <p:nvPr/>
        </p:nvSpPr>
        <p:spPr bwMode="auto">
          <a:xfrm>
            <a:off x="860840" y="247256"/>
            <a:ext cx="42994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u="sng" dirty="0">
                <a:solidFill>
                  <a:srgbClr val="000000"/>
                </a:solidFill>
                <a:latin typeface="Times New Roman" panose="02020603050405020304" pitchFamily="18" charset="0"/>
                <a:cs typeface="Times New Roman" panose="02020603050405020304" pitchFamily="18" charset="0"/>
              </a:rPr>
              <a:t>Greatest Integer Function</a:t>
            </a:r>
          </a:p>
        </p:txBody>
      </p:sp>
      <p:grpSp>
        <p:nvGrpSpPr>
          <p:cNvPr id="3" name="Group 2">
            <a:extLst>
              <a:ext uri="{FF2B5EF4-FFF2-40B4-BE49-F238E27FC236}">
                <a16:creationId xmlns:a16="http://schemas.microsoft.com/office/drawing/2014/main" id="{EC37ACFA-E5C3-F39D-3E23-546275E1A287}"/>
              </a:ext>
            </a:extLst>
          </p:cNvPr>
          <p:cNvGrpSpPr>
            <a:grpSpLocks/>
          </p:cNvGrpSpPr>
          <p:nvPr/>
        </p:nvGrpSpPr>
        <p:grpSpPr bwMode="auto">
          <a:xfrm>
            <a:off x="248064" y="4632151"/>
            <a:ext cx="3788107" cy="461963"/>
            <a:chOff x="228600" y="5380186"/>
            <a:chExt cx="3788107" cy="461367"/>
          </a:xfrm>
        </p:grpSpPr>
        <p:pic>
          <p:nvPicPr>
            <p:cNvPr id="5" name="Picture 10">
              <a:extLst>
                <a:ext uri="{FF2B5EF4-FFF2-40B4-BE49-F238E27FC236}">
                  <a16:creationId xmlns:a16="http://schemas.microsoft.com/office/drawing/2014/main" id="{57636532-D342-D607-D90A-AD46EAA9462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5480258"/>
              <a:ext cx="2873707" cy="29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a:extLst>
                <a:ext uri="{FF2B5EF4-FFF2-40B4-BE49-F238E27FC236}">
                  <a16:creationId xmlns:a16="http://schemas.microsoft.com/office/drawing/2014/main" id="{5D3A933C-FD51-F149-900F-790F124A91B0}"/>
                </a:ext>
              </a:extLst>
            </p:cNvPr>
            <p:cNvSpPr txBox="1">
              <a:spLocks noChangeArrowheads="1"/>
            </p:cNvSpPr>
            <p:nvPr/>
          </p:nvSpPr>
          <p:spPr bwMode="auto">
            <a:xfrm>
              <a:off x="228600" y="5380186"/>
              <a:ext cx="955711" cy="46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i="1">
                  <a:latin typeface="Times New Roman" panose="02020603050405020304" pitchFamily="18" charset="0"/>
                </a:rPr>
                <a:t>     y</a:t>
              </a:r>
              <a:r>
                <a:rPr lang="en-US" altLang="en-US" sz="2400">
                  <a:latin typeface="Times New Roman" panose="02020603050405020304" pitchFamily="18" charset="0"/>
                </a:rPr>
                <a:t> =</a:t>
              </a:r>
            </a:p>
          </p:txBody>
        </p:sp>
      </p:grpSp>
      <p:grpSp>
        <p:nvGrpSpPr>
          <p:cNvPr id="10" name="Group 9">
            <a:extLst>
              <a:ext uri="{FF2B5EF4-FFF2-40B4-BE49-F238E27FC236}">
                <a16:creationId xmlns:a16="http://schemas.microsoft.com/office/drawing/2014/main" id="{B0E8A21F-0418-F7E0-8069-80F40AAC95F9}"/>
              </a:ext>
            </a:extLst>
          </p:cNvPr>
          <p:cNvGrpSpPr>
            <a:grpSpLocks/>
          </p:cNvGrpSpPr>
          <p:nvPr/>
        </p:nvGrpSpPr>
        <p:grpSpPr bwMode="auto">
          <a:xfrm>
            <a:off x="248064" y="5227050"/>
            <a:ext cx="5867186" cy="400110"/>
            <a:chOff x="228600" y="5783759"/>
            <a:chExt cx="3382260" cy="400478"/>
          </a:xfrm>
        </p:grpSpPr>
        <p:sp>
          <p:nvSpPr>
            <p:cNvPr id="11" name="TextBox 2">
              <a:extLst>
                <a:ext uri="{FF2B5EF4-FFF2-40B4-BE49-F238E27FC236}">
                  <a16:creationId xmlns:a16="http://schemas.microsoft.com/office/drawing/2014/main" id="{214FC71A-924C-D274-05D8-61685874977A}"/>
                </a:ext>
              </a:extLst>
            </p:cNvPr>
            <p:cNvSpPr txBox="1">
              <a:spLocks noChangeArrowheads="1"/>
            </p:cNvSpPr>
            <p:nvPr/>
          </p:nvSpPr>
          <p:spPr bwMode="auto">
            <a:xfrm>
              <a:off x="228600" y="5783759"/>
              <a:ext cx="3382260" cy="40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dirty="0">
                  <a:latin typeface="Times New Roman" panose="02020603050405020304" pitchFamily="18" charset="0"/>
                  <a:cs typeface="Times New Roman" panose="02020603050405020304" pitchFamily="18" charset="0"/>
                </a:rPr>
                <a:t>Also known as the greatest integer function                 .</a:t>
              </a:r>
            </a:p>
          </p:txBody>
        </p:sp>
        <p:pic>
          <p:nvPicPr>
            <p:cNvPr id="12" name="Picture 9">
              <a:extLst>
                <a:ext uri="{FF2B5EF4-FFF2-40B4-BE49-F238E27FC236}">
                  <a16:creationId xmlns:a16="http://schemas.microsoft.com/office/drawing/2014/main" id="{75132288-FB9A-7E3B-9330-C446EF50E4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5234" y="5839359"/>
              <a:ext cx="533088" cy="29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2">
            <a:extLst>
              <a:ext uri="{FF2B5EF4-FFF2-40B4-BE49-F238E27FC236}">
                <a16:creationId xmlns:a16="http://schemas.microsoft.com/office/drawing/2014/main" id="{4EE4519C-807B-A3F4-D77C-946FA3121E3B}"/>
              </a:ext>
            </a:extLst>
          </p:cNvPr>
          <p:cNvGrpSpPr>
            <a:grpSpLocks/>
          </p:cNvGrpSpPr>
          <p:nvPr/>
        </p:nvGrpSpPr>
        <p:grpSpPr bwMode="auto">
          <a:xfrm>
            <a:off x="1480158" y="1064668"/>
            <a:ext cx="3121759" cy="3287365"/>
            <a:chOff x="914400" y="1235468"/>
            <a:chExt cx="3352800" cy="3565132"/>
          </a:xfrm>
        </p:grpSpPr>
        <p:grpSp>
          <p:nvGrpSpPr>
            <p:cNvPr id="14" name="Group 2">
              <a:extLst>
                <a:ext uri="{FF2B5EF4-FFF2-40B4-BE49-F238E27FC236}">
                  <a16:creationId xmlns:a16="http://schemas.microsoft.com/office/drawing/2014/main" id="{0CB8E462-63E8-413C-D60B-020218DE9AE2}"/>
                </a:ext>
              </a:extLst>
            </p:cNvPr>
            <p:cNvGrpSpPr>
              <a:grpSpLocks/>
            </p:cNvGrpSpPr>
            <p:nvPr/>
          </p:nvGrpSpPr>
          <p:grpSpPr bwMode="auto">
            <a:xfrm>
              <a:off x="914400" y="1235468"/>
              <a:ext cx="3079750" cy="3565132"/>
              <a:chOff x="914400" y="1078468"/>
              <a:chExt cx="3079750" cy="3565132"/>
            </a:xfrm>
          </p:grpSpPr>
          <p:pic>
            <p:nvPicPr>
              <p:cNvPr id="17" name="Picture 16" descr="Image result for floor function">
                <a:extLst>
                  <a:ext uri="{FF2B5EF4-FFF2-40B4-BE49-F238E27FC236}">
                    <a16:creationId xmlns:a16="http://schemas.microsoft.com/office/drawing/2014/main" id="{1CBA2376-5284-F6B1-2CA9-24DCDEE444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531991"/>
                <a:ext cx="3079750" cy="3111609"/>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 name="Rectangle 16">
                <a:extLst>
                  <a:ext uri="{FF2B5EF4-FFF2-40B4-BE49-F238E27FC236}">
                    <a16:creationId xmlns:a16="http://schemas.microsoft.com/office/drawing/2014/main" id="{5A0C75BA-4761-E907-F49A-C3107DCC9D70}"/>
                  </a:ext>
                </a:extLst>
              </p:cNvPr>
              <p:cNvSpPr>
                <a:spLocks noChangeArrowheads="1"/>
              </p:cNvSpPr>
              <p:nvPr/>
            </p:nvSpPr>
            <p:spPr bwMode="auto">
              <a:xfrm>
                <a:off x="1672651" y="1078468"/>
                <a:ext cx="15632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solidFill>
                      <a:srgbClr val="000000"/>
                    </a:solidFill>
                    <a:latin typeface="Times New Roman" panose="02020603050405020304" pitchFamily="18" charset="0"/>
                    <a:cs typeface="Times New Roman" panose="02020603050405020304" pitchFamily="18" charset="0"/>
                  </a:rPr>
                  <a:t>Floor Function</a:t>
                </a:r>
              </a:p>
            </p:txBody>
          </p:sp>
        </p:grpSp>
        <p:sp>
          <p:nvSpPr>
            <p:cNvPr id="15" name="TextBox 9">
              <a:extLst>
                <a:ext uri="{FF2B5EF4-FFF2-40B4-BE49-F238E27FC236}">
                  <a16:creationId xmlns:a16="http://schemas.microsoft.com/office/drawing/2014/main" id="{ED8FE5BC-28B6-26BA-C5C1-9A39F6A0973B}"/>
                </a:ext>
              </a:extLst>
            </p:cNvPr>
            <p:cNvSpPr txBox="1">
              <a:spLocks noChangeArrowheads="1"/>
            </p:cNvSpPr>
            <p:nvPr/>
          </p:nvSpPr>
          <p:spPr bwMode="auto">
            <a:xfrm>
              <a:off x="3741075" y="3229223"/>
              <a:ext cx="5261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i="1">
                  <a:latin typeface="Times New Roman" panose="02020603050405020304" pitchFamily="18" charset="0"/>
                  <a:cs typeface="Times New Roman" panose="02020603050405020304" pitchFamily="18" charset="0"/>
                </a:rPr>
                <a:t>x</a:t>
              </a:r>
            </a:p>
          </p:txBody>
        </p:sp>
        <p:sp>
          <p:nvSpPr>
            <p:cNvPr id="16" name="TextBox 22">
              <a:extLst>
                <a:ext uri="{FF2B5EF4-FFF2-40B4-BE49-F238E27FC236}">
                  <a16:creationId xmlns:a16="http://schemas.microsoft.com/office/drawing/2014/main" id="{F1260745-ED68-65F9-F180-C0B0C14EC750}"/>
                </a:ext>
              </a:extLst>
            </p:cNvPr>
            <p:cNvSpPr txBox="1">
              <a:spLocks noChangeArrowheads="1"/>
            </p:cNvSpPr>
            <p:nvPr/>
          </p:nvSpPr>
          <p:spPr bwMode="auto">
            <a:xfrm>
              <a:off x="2521875" y="1600200"/>
              <a:ext cx="5261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i="1">
                  <a:latin typeface="Times New Roman" panose="02020603050405020304" pitchFamily="18" charset="0"/>
                  <a:cs typeface="Times New Roman" panose="02020603050405020304" pitchFamily="18" charset="0"/>
                </a:rPr>
                <a:t>y</a:t>
              </a:r>
            </a:p>
          </p:txBody>
        </p:sp>
      </p:grpSp>
      <p:pic>
        <p:nvPicPr>
          <p:cNvPr id="26" name="Picture 25">
            <a:extLst>
              <a:ext uri="{FF2B5EF4-FFF2-40B4-BE49-F238E27FC236}">
                <a16:creationId xmlns:a16="http://schemas.microsoft.com/office/drawing/2014/main" id="{805A23D5-5C7B-7D9A-CB0A-53B58613E145}"/>
              </a:ext>
            </a:extLst>
          </p:cNvPr>
          <p:cNvPicPr>
            <a:picLocks noChangeAspect="1"/>
          </p:cNvPicPr>
          <p:nvPr/>
        </p:nvPicPr>
        <p:blipFill>
          <a:blip r:embed="rId5"/>
          <a:stretch>
            <a:fillRect/>
          </a:stretch>
        </p:blipFill>
        <p:spPr>
          <a:xfrm>
            <a:off x="267584" y="5867119"/>
            <a:ext cx="956046" cy="311755"/>
          </a:xfrm>
          <a:prstGeom prst="rect">
            <a:avLst/>
          </a:prstGeom>
        </p:spPr>
      </p:pic>
      <p:pic>
        <p:nvPicPr>
          <p:cNvPr id="28" name="Picture 27">
            <a:extLst>
              <a:ext uri="{FF2B5EF4-FFF2-40B4-BE49-F238E27FC236}">
                <a16:creationId xmlns:a16="http://schemas.microsoft.com/office/drawing/2014/main" id="{017E9913-464E-93C5-542F-1EA5A0C74B5B}"/>
              </a:ext>
            </a:extLst>
          </p:cNvPr>
          <p:cNvPicPr>
            <a:picLocks noChangeAspect="1"/>
          </p:cNvPicPr>
          <p:nvPr/>
        </p:nvPicPr>
        <p:blipFill>
          <a:blip r:embed="rId6"/>
          <a:stretch>
            <a:fillRect/>
          </a:stretch>
        </p:blipFill>
        <p:spPr>
          <a:xfrm>
            <a:off x="1569253" y="5880974"/>
            <a:ext cx="1115387" cy="284043"/>
          </a:xfrm>
          <a:prstGeom prst="rect">
            <a:avLst/>
          </a:prstGeom>
        </p:spPr>
      </p:pic>
      <p:pic>
        <p:nvPicPr>
          <p:cNvPr id="30" name="Picture 29">
            <a:extLst>
              <a:ext uri="{FF2B5EF4-FFF2-40B4-BE49-F238E27FC236}">
                <a16:creationId xmlns:a16="http://schemas.microsoft.com/office/drawing/2014/main" id="{7C7B20CE-7850-8573-F573-C4546574C523}"/>
              </a:ext>
            </a:extLst>
          </p:cNvPr>
          <p:cNvPicPr>
            <a:picLocks noChangeAspect="1"/>
          </p:cNvPicPr>
          <p:nvPr/>
        </p:nvPicPr>
        <p:blipFill>
          <a:blip r:embed="rId7"/>
          <a:stretch>
            <a:fillRect/>
          </a:stretch>
        </p:blipFill>
        <p:spPr>
          <a:xfrm>
            <a:off x="3045486" y="5868717"/>
            <a:ext cx="990685" cy="284043"/>
          </a:xfrm>
          <a:prstGeom prst="rect">
            <a:avLst/>
          </a:prstGeom>
        </p:spPr>
      </p:pic>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B718D200-5342-250D-FE55-027A4966699A}"/>
                  </a:ext>
                </a:extLst>
              </p:cNvPr>
              <p:cNvSpPr txBox="1"/>
              <p:nvPr/>
            </p:nvSpPr>
            <p:spPr>
              <a:xfrm>
                <a:off x="4376967" y="5866468"/>
                <a:ext cx="133645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−2.6</m:t>
                          </m:r>
                        </m:e>
                      </m:d>
                      <m:r>
                        <a:rPr lang="en-US" b="0" i="1" smtClean="0">
                          <a:latin typeface="Cambria Math" panose="02040503050406030204" pitchFamily="18" charset="0"/>
                        </a:rPr>
                        <m:t>=−3</m:t>
                      </m:r>
                    </m:oMath>
                  </m:oMathPara>
                </a14:m>
                <a:endParaRPr lang="en-US" dirty="0"/>
              </a:p>
            </p:txBody>
          </p:sp>
        </mc:Choice>
        <mc:Fallback xmlns="">
          <p:sp>
            <p:nvSpPr>
              <p:cNvPr id="34" name="TextBox 33">
                <a:extLst>
                  <a:ext uri="{FF2B5EF4-FFF2-40B4-BE49-F238E27FC236}">
                    <a16:creationId xmlns:a16="http://schemas.microsoft.com/office/drawing/2014/main" id="{B718D200-5342-250D-FE55-027A4966699A}"/>
                  </a:ext>
                </a:extLst>
              </p:cNvPr>
              <p:cNvSpPr txBox="1">
                <a:spLocks noRot="1" noChangeAspect="1" noMove="1" noResize="1" noEditPoints="1" noAdjustHandles="1" noChangeArrowheads="1" noChangeShapeType="1" noTextEdit="1"/>
              </p:cNvSpPr>
              <p:nvPr/>
            </p:nvSpPr>
            <p:spPr>
              <a:xfrm>
                <a:off x="4376967" y="5866468"/>
                <a:ext cx="1336456" cy="276999"/>
              </a:xfrm>
              <a:prstGeom prst="rect">
                <a:avLst/>
              </a:prstGeom>
              <a:blipFill>
                <a:blip r:embed="rId8"/>
                <a:stretch>
                  <a:fillRect r="-4110" b="-6522"/>
                </a:stretch>
              </a:blipFill>
            </p:spPr>
            <p:txBody>
              <a:bodyPr/>
              <a:lstStyle/>
              <a:p>
                <a:r>
                  <a:rPr lang="en-US">
                    <a:noFill/>
                  </a:rPr>
                  <a:t> </a:t>
                </a:r>
              </a:p>
            </p:txBody>
          </p:sp>
        </mc:Fallback>
      </mc:AlternateContent>
      <p:pic>
        <p:nvPicPr>
          <p:cNvPr id="35" name="Picture 34">
            <a:extLst>
              <a:ext uri="{FF2B5EF4-FFF2-40B4-BE49-F238E27FC236}">
                <a16:creationId xmlns:a16="http://schemas.microsoft.com/office/drawing/2014/main" id="{B1E32CF6-BDFB-EE6A-098B-1A3FEF1F57B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76156" y="5795309"/>
            <a:ext cx="6202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a:extLst>
              <a:ext uri="{FF2B5EF4-FFF2-40B4-BE49-F238E27FC236}">
                <a16:creationId xmlns:a16="http://schemas.microsoft.com/office/drawing/2014/main" id="{53E5722D-3ADF-2E8D-510C-A90E45ADC4C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225124" y="5751507"/>
            <a:ext cx="6202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a:extLst>
              <a:ext uri="{FF2B5EF4-FFF2-40B4-BE49-F238E27FC236}">
                <a16:creationId xmlns:a16="http://schemas.microsoft.com/office/drawing/2014/main" id="{2D99D041-08BB-4ACF-8C86-DA284BA0643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551808" y="5743357"/>
            <a:ext cx="6202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a:extLst>
              <a:ext uri="{FF2B5EF4-FFF2-40B4-BE49-F238E27FC236}">
                <a16:creationId xmlns:a16="http://schemas.microsoft.com/office/drawing/2014/main" id="{A2606767-06B6-3FFE-FC22-2F6DD473908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100406" y="5742332"/>
            <a:ext cx="6202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 name="Straight Connector 38">
            <a:extLst>
              <a:ext uri="{FF2B5EF4-FFF2-40B4-BE49-F238E27FC236}">
                <a16:creationId xmlns:a16="http://schemas.microsoft.com/office/drawing/2014/main" id="{F2D03539-5A65-81C5-99C6-2D5E01E4635B}"/>
              </a:ext>
            </a:extLst>
          </p:cNvPr>
          <p:cNvCxnSpPr/>
          <p:nvPr/>
        </p:nvCxnSpPr>
        <p:spPr>
          <a:xfrm>
            <a:off x="5972892" y="419100"/>
            <a:ext cx="0" cy="60198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970C53AC-888B-AA58-62BE-F29F55B4C8F2}"/>
              </a:ext>
            </a:extLst>
          </p:cNvPr>
          <p:cNvSpPr txBox="1"/>
          <p:nvPr/>
        </p:nvSpPr>
        <p:spPr>
          <a:xfrm>
            <a:off x="6237490" y="41910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41" name="Text Box 9">
            <a:extLst>
              <a:ext uri="{FF2B5EF4-FFF2-40B4-BE49-F238E27FC236}">
                <a16:creationId xmlns:a16="http://schemas.microsoft.com/office/drawing/2014/main" id="{E7533D8D-6223-0BFA-CF1E-E55AD7DDD6FA}"/>
              </a:ext>
            </a:extLst>
          </p:cNvPr>
          <p:cNvSpPr txBox="1">
            <a:spLocks noChangeArrowheads="1"/>
          </p:cNvSpPr>
          <p:nvPr/>
        </p:nvSpPr>
        <p:spPr bwMode="auto">
          <a:xfrm>
            <a:off x="6238582" y="1068401"/>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pic>
        <p:nvPicPr>
          <p:cNvPr id="43" name="Picture 42">
            <a:extLst>
              <a:ext uri="{FF2B5EF4-FFF2-40B4-BE49-F238E27FC236}">
                <a16:creationId xmlns:a16="http://schemas.microsoft.com/office/drawing/2014/main" id="{CDA5351F-3C7D-87BE-1F9D-5D7A6EE93F36}"/>
              </a:ext>
            </a:extLst>
          </p:cNvPr>
          <p:cNvPicPr>
            <a:picLocks noChangeAspect="1"/>
          </p:cNvPicPr>
          <p:nvPr/>
        </p:nvPicPr>
        <p:blipFill>
          <a:blip r:embed="rId10"/>
          <a:stretch>
            <a:fillRect/>
          </a:stretch>
        </p:blipFill>
        <p:spPr>
          <a:xfrm>
            <a:off x="7762518" y="462529"/>
            <a:ext cx="4025095" cy="387961"/>
          </a:xfrm>
          <a:prstGeom prst="rect">
            <a:avLst/>
          </a:prstGeom>
        </p:spPr>
      </p:pic>
      <p:pic>
        <p:nvPicPr>
          <p:cNvPr id="45" name="Picture 44">
            <a:extLst>
              <a:ext uri="{FF2B5EF4-FFF2-40B4-BE49-F238E27FC236}">
                <a16:creationId xmlns:a16="http://schemas.microsoft.com/office/drawing/2014/main" id="{3540E470-DB83-CD98-5511-81C6ED2053C8}"/>
              </a:ext>
            </a:extLst>
          </p:cNvPr>
          <p:cNvPicPr>
            <a:picLocks noChangeAspect="1"/>
          </p:cNvPicPr>
          <p:nvPr/>
        </p:nvPicPr>
        <p:blipFill>
          <a:blip r:embed="rId11"/>
          <a:stretch>
            <a:fillRect/>
          </a:stretch>
        </p:blipFill>
        <p:spPr>
          <a:xfrm>
            <a:off x="6037582" y="1673962"/>
            <a:ext cx="2897111" cy="598316"/>
          </a:xfrm>
          <a:prstGeom prst="rect">
            <a:avLst/>
          </a:prstGeom>
        </p:spPr>
      </p:pic>
      <p:graphicFrame>
        <p:nvGraphicFramePr>
          <p:cNvPr id="46" name="Object 9">
            <a:extLst>
              <a:ext uri="{FF2B5EF4-FFF2-40B4-BE49-F238E27FC236}">
                <a16:creationId xmlns:a16="http://schemas.microsoft.com/office/drawing/2014/main" id="{55EB6E6A-3301-4D73-3359-21D12048D10D}"/>
              </a:ext>
            </a:extLst>
          </p:cNvPr>
          <p:cNvGraphicFramePr>
            <a:graphicFrameLocks noChangeAspect="1"/>
          </p:cNvGraphicFramePr>
          <p:nvPr>
            <p:extLst>
              <p:ext uri="{D42A27DB-BD31-4B8C-83A1-F6EECF244321}">
                <p14:modId xmlns:p14="http://schemas.microsoft.com/office/powerpoint/2010/main" val="2437747405"/>
              </p:ext>
            </p:extLst>
          </p:nvPr>
        </p:nvGraphicFramePr>
        <p:xfrm>
          <a:off x="3684583" y="2934444"/>
          <a:ext cx="176212" cy="273050"/>
        </p:xfrm>
        <a:graphic>
          <a:graphicData uri="http://schemas.openxmlformats.org/presentationml/2006/ole">
            <mc:AlternateContent xmlns:mc="http://schemas.openxmlformats.org/markup-compatibility/2006">
              <mc:Choice xmlns:v="urn:schemas-microsoft-com:vml" Requires="v">
                <p:oleObj name="Equation" r:id="rId12" imgW="114120" imgH="177480" progId="Equation.DSMT4">
                  <p:embed/>
                </p:oleObj>
              </mc:Choice>
              <mc:Fallback>
                <p:oleObj name="Equation" r:id="rId12" imgW="114120" imgH="177480" progId="Equation.DSMT4">
                  <p:embed/>
                  <p:pic>
                    <p:nvPicPr>
                      <p:cNvPr id="9" name="Object 9">
                        <a:extLst>
                          <a:ext uri="{FF2B5EF4-FFF2-40B4-BE49-F238E27FC236}">
                            <a16:creationId xmlns:a16="http://schemas.microsoft.com/office/drawing/2014/main" id="{0D7F3D48-F486-F9FB-CCF4-9F98D3001D82}"/>
                          </a:ext>
                        </a:extLst>
                      </p:cNvPr>
                      <p:cNvPicPr>
                        <a:picLocks noChangeAspect="1" noChangeArrowheads="1"/>
                      </p:cNvPicPr>
                      <p:nvPr/>
                    </p:nvPicPr>
                    <p:blipFill>
                      <a:blip r:embed="rId13"/>
                      <a:srcRect/>
                      <a:stretch>
                        <a:fillRect/>
                      </a:stretch>
                    </p:blipFill>
                    <p:spPr bwMode="auto">
                      <a:xfrm>
                        <a:off x="3684583" y="2934444"/>
                        <a:ext cx="176212"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7" name="Picture 46">
            <a:extLst>
              <a:ext uri="{FF2B5EF4-FFF2-40B4-BE49-F238E27FC236}">
                <a16:creationId xmlns:a16="http://schemas.microsoft.com/office/drawing/2014/main" id="{25718C53-6369-F9AD-71E1-6A21ED18583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175994" y="1711510"/>
            <a:ext cx="11229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a:extLst>
              <a:ext uri="{FF2B5EF4-FFF2-40B4-BE49-F238E27FC236}">
                <a16:creationId xmlns:a16="http://schemas.microsoft.com/office/drawing/2014/main" id="{17E8A63C-97E1-60EB-778B-CBB4376F7196}"/>
              </a:ext>
            </a:extLst>
          </p:cNvPr>
          <p:cNvPicPr>
            <a:picLocks noChangeAspect="1"/>
          </p:cNvPicPr>
          <p:nvPr/>
        </p:nvPicPr>
        <p:blipFill>
          <a:blip r:embed="rId14"/>
          <a:stretch>
            <a:fillRect/>
          </a:stretch>
        </p:blipFill>
        <p:spPr>
          <a:xfrm>
            <a:off x="9255938" y="1815668"/>
            <a:ext cx="2550716" cy="314904"/>
          </a:xfrm>
          <a:prstGeom prst="rect">
            <a:avLst/>
          </a:prstGeom>
        </p:spPr>
      </p:pic>
      <p:pic>
        <p:nvPicPr>
          <p:cNvPr id="50" name="Picture 49">
            <a:extLst>
              <a:ext uri="{FF2B5EF4-FFF2-40B4-BE49-F238E27FC236}">
                <a16:creationId xmlns:a16="http://schemas.microsoft.com/office/drawing/2014/main" id="{0AD1B681-6DF9-0B49-8357-B118C97BF84F}"/>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314406" y="1711510"/>
            <a:ext cx="5664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ectangle 50">
            <a:extLst>
              <a:ext uri="{FF2B5EF4-FFF2-40B4-BE49-F238E27FC236}">
                <a16:creationId xmlns:a16="http://schemas.microsoft.com/office/drawing/2014/main" id="{BF25A9FA-FD62-FD8B-F569-A2200D56D600}"/>
              </a:ext>
            </a:extLst>
          </p:cNvPr>
          <p:cNvSpPr/>
          <p:nvPr/>
        </p:nvSpPr>
        <p:spPr>
          <a:xfrm>
            <a:off x="3641683" y="1923422"/>
            <a:ext cx="530412" cy="240713"/>
          </a:xfrm>
          <a:prstGeom prst="rect">
            <a:avLst/>
          </a:prstGeom>
          <a:solidFill>
            <a:srgbClr val="FF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1C49EC7-0436-D6A8-0AEA-7032ECC46672}"/>
              </a:ext>
            </a:extLst>
          </p:cNvPr>
          <p:cNvPicPr>
            <a:picLocks noChangeAspect="1"/>
          </p:cNvPicPr>
          <p:nvPr/>
        </p:nvPicPr>
        <p:blipFill>
          <a:blip r:embed="rId15"/>
          <a:stretch>
            <a:fillRect/>
          </a:stretch>
        </p:blipFill>
        <p:spPr>
          <a:xfrm>
            <a:off x="6158869" y="2540431"/>
            <a:ext cx="2632592" cy="421970"/>
          </a:xfrm>
          <a:prstGeom prst="rect">
            <a:avLst/>
          </a:prstGeom>
        </p:spPr>
      </p:pic>
      <p:sp>
        <p:nvSpPr>
          <p:cNvPr id="9" name="Rectangle 8">
            <a:extLst>
              <a:ext uri="{FF2B5EF4-FFF2-40B4-BE49-F238E27FC236}">
                <a16:creationId xmlns:a16="http://schemas.microsoft.com/office/drawing/2014/main" id="{286B27FD-42E2-3478-E506-3D9CE887F835}"/>
              </a:ext>
            </a:extLst>
          </p:cNvPr>
          <p:cNvSpPr/>
          <p:nvPr/>
        </p:nvSpPr>
        <p:spPr>
          <a:xfrm>
            <a:off x="3359908" y="2213965"/>
            <a:ext cx="530412" cy="240713"/>
          </a:xfrm>
          <a:prstGeom prst="rect">
            <a:avLst/>
          </a:prstGeom>
          <a:solidFill>
            <a:srgbClr val="FF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7AB7FB85-D42D-CBF4-AC66-FCE7E2900232}"/>
              </a:ext>
            </a:extLst>
          </p:cNvPr>
          <p:cNvPicPr>
            <a:picLocks noChangeAspect="1"/>
          </p:cNvPicPr>
          <p:nvPr/>
        </p:nvPicPr>
        <p:blipFill>
          <a:blip r:embed="rId16"/>
          <a:stretch>
            <a:fillRect/>
          </a:stretch>
        </p:blipFill>
        <p:spPr>
          <a:xfrm>
            <a:off x="9308562" y="2540431"/>
            <a:ext cx="2506631" cy="296009"/>
          </a:xfrm>
          <a:prstGeom prst="rect">
            <a:avLst/>
          </a:prstGeom>
        </p:spPr>
      </p:pic>
      <p:pic>
        <p:nvPicPr>
          <p:cNvPr id="21" name="Picture 20">
            <a:extLst>
              <a:ext uri="{FF2B5EF4-FFF2-40B4-BE49-F238E27FC236}">
                <a16:creationId xmlns:a16="http://schemas.microsoft.com/office/drawing/2014/main" id="{9A358E51-0B96-AE16-96A5-1BAB9071D17F}"/>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181295" y="2430703"/>
            <a:ext cx="11229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CF07D4D0-B322-0A8F-56D0-89068EE3DBA8}"/>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302558" y="2437462"/>
            <a:ext cx="5664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 name="Group 28">
            <a:extLst>
              <a:ext uri="{FF2B5EF4-FFF2-40B4-BE49-F238E27FC236}">
                <a16:creationId xmlns:a16="http://schemas.microsoft.com/office/drawing/2014/main" id="{14EE4570-EA19-23CF-A1D9-071318BD29A7}"/>
              </a:ext>
            </a:extLst>
          </p:cNvPr>
          <p:cNvGrpSpPr/>
          <p:nvPr/>
        </p:nvGrpSpPr>
        <p:grpSpPr>
          <a:xfrm>
            <a:off x="6181652" y="3149837"/>
            <a:ext cx="4265508" cy="653244"/>
            <a:chOff x="6181652" y="3149837"/>
            <a:chExt cx="4265508" cy="653244"/>
          </a:xfrm>
        </p:grpSpPr>
        <p:pic>
          <p:nvPicPr>
            <p:cNvPr id="24" name="Picture 23">
              <a:extLst>
                <a:ext uri="{FF2B5EF4-FFF2-40B4-BE49-F238E27FC236}">
                  <a16:creationId xmlns:a16="http://schemas.microsoft.com/office/drawing/2014/main" id="{986C6D68-486B-F1E4-5AC6-9AC52064F787}"/>
                </a:ext>
              </a:extLst>
            </p:cNvPr>
            <p:cNvPicPr>
              <a:picLocks noChangeAspect="1"/>
            </p:cNvPicPr>
            <p:nvPr/>
          </p:nvPicPr>
          <p:blipFill>
            <a:blip r:embed="rId17"/>
            <a:stretch>
              <a:fillRect/>
            </a:stretch>
          </p:blipFill>
          <p:spPr>
            <a:xfrm>
              <a:off x="6181652" y="3149837"/>
              <a:ext cx="4265508" cy="251923"/>
            </a:xfrm>
            <a:prstGeom prst="rect">
              <a:avLst/>
            </a:prstGeom>
          </p:spPr>
        </p:pic>
        <p:pic>
          <p:nvPicPr>
            <p:cNvPr id="27" name="Picture 26">
              <a:extLst>
                <a:ext uri="{FF2B5EF4-FFF2-40B4-BE49-F238E27FC236}">
                  <a16:creationId xmlns:a16="http://schemas.microsoft.com/office/drawing/2014/main" id="{52BDE35D-E62B-6B11-8ABB-580E5A0079B8}"/>
                </a:ext>
              </a:extLst>
            </p:cNvPr>
            <p:cNvPicPr>
              <a:picLocks noChangeAspect="1"/>
            </p:cNvPicPr>
            <p:nvPr/>
          </p:nvPicPr>
          <p:blipFill>
            <a:blip r:embed="rId18"/>
            <a:stretch>
              <a:fillRect/>
            </a:stretch>
          </p:blipFill>
          <p:spPr>
            <a:xfrm>
              <a:off x="6233917" y="3511079"/>
              <a:ext cx="3870448" cy="292002"/>
            </a:xfrm>
            <a:prstGeom prst="rect">
              <a:avLst/>
            </a:prstGeom>
          </p:spPr>
        </p:pic>
      </p:grpSp>
    </p:spTree>
    <p:extLst>
      <p:ext uri="{BB962C8B-B14F-4D97-AF65-F5344CB8AC3E}">
        <p14:creationId xmlns:p14="http://schemas.microsoft.com/office/powerpoint/2010/main" val="1660480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anim calcmode="lin" valueType="num">
                                      <p:cBhvr>
                                        <p:cTn id="18" dur="2000" fill="hold"/>
                                        <p:tgtEl>
                                          <p:spTgt spid="3"/>
                                        </p:tgtEl>
                                        <p:attrNameLst>
                                          <p:attrName>ppt_w</p:attrName>
                                        </p:attrNameLst>
                                      </p:cBhvr>
                                      <p:tavLst>
                                        <p:tav tm="0" fmla="#ppt_w*sin(2.5*pi*$)">
                                          <p:val>
                                            <p:fltVal val="0"/>
                                          </p:val>
                                        </p:tav>
                                        <p:tav tm="100000">
                                          <p:val>
                                            <p:fltVal val="1"/>
                                          </p:val>
                                        </p:tav>
                                      </p:tavLst>
                                    </p:anim>
                                    <p:anim calcmode="lin" valueType="num">
                                      <p:cBhvr>
                                        <p:cTn id="1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35"/>
                                        </p:tgtEl>
                                      </p:cBhvr>
                                    </p:animEffect>
                                    <p:set>
                                      <p:cBhvr>
                                        <p:cTn id="36" dur="1" fill="hold">
                                          <p:stCondLst>
                                            <p:cond delay="499"/>
                                          </p:stCondLst>
                                        </p:cTn>
                                        <p:tgtEl>
                                          <p:spTgt spid="3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36"/>
                                        </p:tgtEl>
                                      </p:cBhvr>
                                    </p:animEffect>
                                    <p:set>
                                      <p:cBhvr>
                                        <p:cTn id="46" dur="1" fill="hold">
                                          <p:stCondLst>
                                            <p:cond delay="499"/>
                                          </p:stCondLst>
                                        </p:cTn>
                                        <p:tgtEl>
                                          <p:spTgt spid="3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37"/>
                                        </p:tgtEl>
                                      </p:cBhvr>
                                    </p:animEffect>
                                    <p:set>
                                      <p:cBhvr>
                                        <p:cTn id="56" dur="1" fill="hold">
                                          <p:stCondLst>
                                            <p:cond delay="499"/>
                                          </p:stCondLst>
                                        </p:cTn>
                                        <p:tgtEl>
                                          <p:spTgt spid="3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38"/>
                                        </p:tgtEl>
                                      </p:cBhvr>
                                    </p:animEffect>
                                    <p:set>
                                      <p:cBhvr>
                                        <p:cTn id="66" dur="1" fill="hold">
                                          <p:stCondLst>
                                            <p:cond delay="499"/>
                                          </p:stCondLst>
                                        </p:cTn>
                                        <p:tgtEl>
                                          <p:spTgt spid="38"/>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500"/>
                                        <p:tgtEl>
                                          <p:spTgt spid="40"/>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500"/>
                                        <p:tgtEl>
                                          <p:spTgt spid="43"/>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nodeType="click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dissolve">
                                      <p:cBhvr>
                                        <p:cTn id="88" dur="500"/>
                                        <p:tgtEl>
                                          <p:spTgt spid="41"/>
                                        </p:tgtEl>
                                      </p:cBhvr>
                                    </p:animEffect>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nodeType="click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wipe(down)">
                                      <p:cBhvr>
                                        <p:cTn id="93" dur="580">
                                          <p:stCondLst>
                                            <p:cond delay="0"/>
                                          </p:stCondLst>
                                        </p:cTn>
                                        <p:tgtEl>
                                          <p:spTgt spid="46"/>
                                        </p:tgtEl>
                                      </p:cBhvr>
                                    </p:animEffect>
                                    <p:anim calcmode="lin" valueType="num">
                                      <p:cBhvr>
                                        <p:cTn id="94"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99" dur="26">
                                          <p:stCondLst>
                                            <p:cond delay="650"/>
                                          </p:stCondLst>
                                        </p:cTn>
                                        <p:tgtEl>
                                          <p:spTgt spid="46"/>
                                        </p:tgtEl>
                                      </p:cBhvr>
                                      <p:to x="100000" y="60000"/>
                                    </p:animScale>
                                    <p:animScale>
                                      <p:cBhvr>
                                        <p:cTn id="100" dur="166" decel="50000">
                                          <p:stCondLst>
                                            <p:cond delay="676"/>
                                          </p:stCondLst>
                                        </p:cTn>
                                        <p:tgtEl>
                                          <p:spTgt spid="46"/>
                                        </p:tgtEl>
                                      </p:cBhvr>
                                      <p:to x="100000" y="100000"/>
                                    </p:animScale>
                                    <p:animScale>
                                      <p:cBhvr>
                                        <p:cTn id="101" dur="26">
                                          <p:stCondLst>
                                            <p:cond delay="1312"/>
                                          </p:stCondLst>
                                        </p:cTn>
                                        <p:tgtEl>
                                          <p:spTgt spid="46"/>
                                        </p:tgtEl>
                                      </p:cBhvr>
                                      <p:to x="100000" y="80000"/>
                                    </p:animScale>
                                    <p:animScale>
                                      <p:cBhvr>
                                        <p:cTn id="102" dur="166" decel="50000">
                                          <p:stCondLst>
                                            <p:cond delay="1338"/>
                                          </p:stCondLst>
                                        </p:cTn>
                                        <p:tgtEl>
                                          <p:spTgt spid="46"/>
                                        </p:tgtEl>
                                      </p:cBhvr>
                                      <p:to x="100000" y="100000"/>
                                    </p:animScale>
                                    <p:animScale>
                                      <p:cBhvr>
                                        <p:cTn id="103" dur="26">
                                          <p:stCondLst>
                                            <p:cond delay="1642"/>
                                          </p:stCondLst>
                                        </p:cTn>
                                        <p:tgtEl>
                                          <p:spTgt spid="46"/>
                                        </p:tgtEl>
                                      </p:cBhvr>
                                      <p:to x="100000" y="90000"/>
                                    </p:animScale>
                                    <p:animScale>
                                      <p:cBhvr>
                                        <p:cTn id="104" dur="166" decel="50000">
                                          <p:stCondLst>
                                            <p:cond delay="1668"/>
                                          </p:stCondLst>
                                        </p:cTn>
                                        <p:tgtEl>
                                          <p:spTgt spid="46"/>
                                        </p:tgtEl>
                                      </p:cBhvr>
                                      <p:to x="100000" y="100000"/>
                                    </p:animScale>
                                    <p:animScale>
                                      <p:cBhvr>
                                        <p:cTn id="105" dur="26">
                                          <p:stCondLst>
                                            <p:cond delay="1808"/>
                                          </p:stCondLst>
                                        </p:cTn>
                                        <p:tgtEl>
                                          <p:spTgt spid="46"/>
                                        </p:tgtEl>
                                      </p:cBhvr>
                                      <p:to x="100000" y="95000"/>
                                    </p:animScale>
                                    <p:animScale>
                                      <p:cBhvr>
                                        <p:cTn id="106" dur="166" decel="50000">
                                          <p:stCondLst>
                                            <p:cond delay="1834"/>
                                          </p:stCondLst>
                                        </p:cTn>
                                        <p:tgtEl>
                                          <p:spTgt spid="46"/>
                                        </p:tgtEl>
                                      </p:cBhvr>
                                      <p:to x="100000" y="100000"/>
                                    </p:animScale>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fade">
                                      <p:cBhvr>
                                        <p:cTn id="111" dur="500"/>
                                        <p:tgtEl>
                                          <p:spTgt spid="45"/>
                                        </p:tgtEl>
                                      </p:cBhvr>
                                    </p:animEffect>
                                  </p:childTnLst>
                                </p:cTn>
                              </p:par>
                            </p:childTnLst>
                          </p:cTn>
                        </p:par>
                      </p:childTnLst>
                    </p:cTn>
                  </p:par>
                  <p:par>
                    <p:cTn id="112" fill="hold">
                      <p:stCondLst>
                        <p:cond delay="indefinite"/>
                      </p:stCondLst>
                      <p:childTnLst>
                        <p:par>
                          <p:cTn id="113" fill="hold">
                            <p:stCondLst>
                              <p:cond delay="0"/>
                            </p:stCondLst>
                            <p:childTnLst>
                              <p:par>
                                <p:cTn id="114" presetID="26" presetClass="entr" presetSubtype="0" fill="hold" grpId="0" nodeType="click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wipe(down)">
                                      <p:cBhvr>
                                        <p:cTn id="116" dur="580">
                                          <p:stCondLst>
                                            <p:cond delay="0"/>
                                          </p:stCondLst>
                                        </p:cTn>
                                        <p:tgtEl>
                                          <p:spTgt spid="51"/>
                                        </p:tgtEl>
                                      </p:cBhvr>
                                    </p:animEffect>
                                    <p:anim calcmode="lin" valueType="num">
                                      <p:cBhvr>
                                        <p:cTn id="117"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118"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119"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120"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121"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122" dur="26">
                                          <p:stCondLst>
                                            <p:cond delay="650"/>
                                          </p:stCondLst>
                                        </p:cTn>
                                        <p:tgtEl>
                                          <p:spTgt spid="51"/>
                                        </p:tgtEl>
                                      </p:cBhvr>
                                      <p:to x="100000" y="60000"/>
                                    </p:animScale>
                                    <p:animScale>
                                      <p:cBhvr>
                                        <p:cTn id="123" dur="166" decel="50000">
                                          <p:stCondLst>
                                            <p:cond delay="676"/>
                                          </p:stCondLst>
                                        </p:cTn>
                                        <p:tgtEl>
                                          <p:spTgt spid="51"/>
                                        </p:tgtEl>
                                      </p:cBhvr>
                                      <p:to x="100000" y="100000"/>
                                    </p:animScale>
                                    <p:animScale>
                                      <p:cBhvr>
                                        <p:cTn id="124" dur="26">
                                          <p:stCondLst>
                                            <p:cond delay="1312"/>
                                          </p:stCondLst>
                                        </p:cTn>
                                        <p:tgtEl>
                                          <p:spTgt spid="51"/>
                                        </p:tgtEl>
                                      </p:cBhvr>
                                      <p:to x="100000" y="80000"/>
                                    </p:animScale>
                                    <p:animScale>
                                      <p:cBhvr>
                                        <p:cTn id="125" dur="166" decel="50000">
                                          <p:stCondLst>
                                            <p:cond delay="1338"/>
                                          </p:stCondLst>
                                        </p:cTn>
                                        <p:tgtEl>
                                          <p:spTgt spid="51"/>
                                        </p:tgtEl>
                                      </p:cBhvr>
                                      <p:to x="100000" y="100000"/>
                                    </p:animScale>
                                    <p:animScale>
                                      <p:cBhvr>
                                        <p:cTn id="126" dur="26">
                                          <p:stCondLst>
                                            <p:cond delay="1642"/>
                                          </p:stCondLst>
                                        </p:cTn>
                                        <p:tgtEl>
                                          <p:spTgt spid="51"/>
                                        </p:tgtEl>
                                      </p:cBhvr>
                                      <p:to x="100000" y="90000"/>
                                    </p:animScale>
                                    <p:animScale>
                                      <p:cBhvr>
                                        <p:cTn id="127" dur="166" decel="50000">
                                          <p:stCondLst>
                                            <p:cond delay="1668"/>
                                          </p:stCondLst>
                                        </p:cTn>
                                        <p:tgtEl>
                                          <p:spTgt spid="51"/>
                                        </p:tgtEl>
                                      </p:cBhvr>
                                      <p:to x="100000" y="100000"/>
                                    </p:animScale>
                                    <p:animScale>
                                      <p:cBhvr>
                                        <p:cTn id="128" dur="26">
                                          <p:stCondLst>
                                            <p:cond delay="1808"/>
                                          </p:stCondLst>
                                        </p:cTn>
                                        <p:tgtEl>
                                          <p:spTgt spid="51"/>
                                        </p:tgtEl>
                                      </p:cBhvr>
                                      <p:to x="100000" y="95000"/>
                                    </p:animScale>
                                    <p:animScale>
                                      <p:cBhvr>
                                        <p:cTn id="129" dur="166" decel="50000">
                                          <p:stCondLst>
                                            <p:cond delay="1834"/>
                                          </p:stCondLst>
                                        </p:cTn>
                                        <p:tgtEl>
                                          <p:spTgt spid="51"/>
                                        </p:tgtEl>
                                      </p:cBhvr>
                                      <p:to x="100000" y="100000"/>
                                    </p:animScale>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500"/>
                                        <p:tgtEl>
                                          <p:spTgt spid="49"/>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xit" presetSubtype="0" fill="hold" nodeType="clickEffect">
                                  <p:stCondLst>
                                    <p:cond delay="0"/>
                                  </p:stCondLst>
                                  <p:childTnLst>
                                    <p:animEffect transition="out" filter="fade">
                                      <p:cBhvr>
                                        <p:cTn id="138" dur="500"/>
                                        <p:tgtEl>
                                          <p:spTgt spid="47"/>
                                        </p:tgtEl>
                                      </p:cBhvr>
                                    </p:animEffect>
                                    <p:set>
                                      <p:cBhvr>
                                        <p:cTn id="139" dur="1" fill="hold">
                                          <p:stCondLst>
                                            <p:cond delay="499"/>
                                          </p:stCondLst>
                                        </p:cTn>
                                        <p:tgtEl>
                                          <p:spTgt spid="47"/>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10" presetClass="exit" presetSubtype="0" fill="hold" nodeType="clickEffect">
                                  <p:stCondLst>
                                    <p:cond delay="0"/>
                                  </p:stCondLst>
                                  <p:childTnLst>
                                    <p:animEffect transition="out" filter="fade">
                                      <p:cBhvr>
                                        <p:cTn id="143" dur="500"/>
                                        <p:tgtEl>
                                          <p:spTgt spid="50"/>
                                        </p:tgtEl>
                                      </p:cBhvr>
                                    </p:animEffect>
                                    <p:set>
                                      <p:cBhvr>
                                        <p:cTn id="144" dur="1" fill="hold">
                                          <p:stCondLst>
                                            <p:cond delay="499"/>
                                          </p:stCondLst>
                                        </p:cTn>
                                        <p:tgtEl>
                                          <p:spTgt spid="50"/>
                                        </p:tgtEl>
                                        <p:attrNameLst>
                                          <p:attrName>style.visibility</p:attrName>
                                        </p:attrNameLst>
                                      </p:cBhvr>
                                      <p:to>
                                        <p:strVal val="hidden"/>
                                      </p:to>
                                    </p:se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nodeType="clickEffect">
                                  <p:stCondLst>
                                    <p:cond delay="0"/>
                                  </p:stCondLst>
                                  <p:childTnLst>
                                    <p:set>
                                      <p:cBhvr>
                                        <p:cTn id="148" dur="1" fill="hold">
                                          <p:stCondLst>
                                            <p:cond delay="0"/>
                                          </p:stCondLst>
                                        </p:cTn>
                                        <p:tgtEl>
                                          <p:spTgt spid="8"/>
                                        </p:tgtEl>
                                        <p:attrNameLst>
                                          <p:attrName>style.visibility</p:attrName>
                                        </p:attrNameLst>
                                      </p:cBhvr>
                                      <p:to>
                                        <p:strVal val="visible"/>
                                      </p:to>
                                    </p:set>
                                    <p:animEffect transition="in" filter="fade">
                                      <p:cBhvr>
                                        <p:cTn id="149" dur="500"/>
                                        <p:tgtEl>
                                          <p:spTgt spid="8"/>
                                        </p:tgtEl>
                                      </p:cBhvr>
                                    </p:animEffect>
                                  </p:childTnLst>
                                </p:cTn>
                              </p:par>
                            </p:childTnLst>
                          </p:cTn>
                        </p:par>
                      </p:childTnLst>
                    </p:cTn>
                  </p:par>
                  <p:par>
                    <p:cTn id="150" fill="hold">
                      <p:stCondLst>
                        <p:cond delay="indefinite"/>
                      </p:stCondLst>
                      <p:childTnLst>
                        <p:par>
                          <p:cTn id="151" fill="hold">
                            <p:stCondLst>
                              <p:cond delay="0"/>
                            </p:stCondLst>
                            <p:childTnLst>
                              <p:par>
                                <p:cTn id="152" presetID="26" presetClass="entr" presetSubtype="0" fill="hold" grpId="0" nodeType="clickEffect">
                                  <p:stCondLst>
                                    <p:cond delay="0"/>
                                  </p:stCondLst>
                                  <p:childTnLst>
                                    <p:set>
                                      <p:cBhvr>
                                        <p:cTn id="153" dur="1" fill="hold">
                                          <p:stCondLst>
                                            <p:cond delay="0"/>
                                          </p:stCondLst>
                                        </p:cTn>
                                        <p:tgtEl>
                                          <p:spTgt spid="9"/>
                                        </p:tgtEl>
                                        <p:attrNameLst>
                                          <p:attrName>style.visibility</p:attrName>
                                        </p:attrNameLst>
                                      </p:cBhvr>
                                      <p:to>
                                        <p:strVal val="visible"/>
                                      </p:to>
                                    </p:set>
                                    <p:animEffect transition="in" filter="wipe(down)">
                                      <p:cBhvr>
                                        <p:cTn id="154" dur="580">
                                          <p:stCondLst>
                                            <p:cond delay="0"/>
                                          </p:stCondLst>
                                        </p:cTn>
                                        <p:tgtEl>
                                          <p:spTgt spid="9"/>
                                        </p:tgtEl>
                                      </p:cBhvr>
                                    </p:animEffect>
                                    <p:anim calcmode="lin" valueType="num">
                                      <p:cBhvr>
                                        <p:cTn id="15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5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5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5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60" dur="26">
                                          <p:stCondLst>
                                            <p:cond delay="650"/>
                                          </p:stCondLst>
                                        </p:cTn>
                                        <p:tgtEl>
                                          <p:spTgt spid="9"/>
                                        </p:tgtEl>
                                      </p:cBhvr>
                                      <p:to x="100000" y="60000"/>
                                    </p:animScale>
                                    <p:animScale>
                                      <p:cBhvr>
                                        <p:cTn id="161" dur="166" decel="50000">
                                          <p:stCondLst>
                                            <p:cond delay="676"/>
                                          </p:stCondLst>
                                        </p:cTn>
                                        <p:tgtEl>
                                          <p:spTgt spid="9"/>
                                        </p:tgtEl>
                                      </p:cBhvr>
                                      <p:to x="100000" y="100000"/>
                                    </p:animScale>
                                    <p:animScale>
                                      <p:cBhvr>
                                        <p:cTn id="162" dur="26">
                                          <p:stCondLst>
                                            <p:cond delay="1312"/>
                                          </p:stCondLst>
                                        </p:cTn>
                                        <p:tgtEl>
                                          <p:spTgt spid="9"/>
                                        </p:tgtEl>
                                      </p:cBhvr>
                                      <p:to x="100000" y="80000"/>
                                    </p:animScale>
                                    <p:animScale>
                                      <p:cBhvr>
                                        <p:cTn id="163" dur="166" decel="50000">
                                          <p:stCondLst>
                                            <p:cond delay="1338"/>
                                          </p:stCondLst>
                                        </p:cTn>
                                        <p:tgtEl>
                                          <p:spTgt spid="9"/>
                                        </p:tgtEl>
                                      </p:cBhvr>
                                      <p:to x="100000" y="100000"/>
                                    </p:animScale>
                                    <p:animScale>
                                      <p:cBhvr>
                                        <p:cTn id="164" dur="26">
                                          <p:stCondLst>
                                            <p:cond delay="1642"/>
                                          </p:stCondLst>
                                        </p:cTn>
                                        <p:tgtEl>
                                          <p:spTgt spid="9"/>
                                        </p:tgtEl>
                                      </p:cBhvr>
                                      <p:to x="100000" y="90000"/>
                                    </p:animScale>
                                    <p:animScale>
                                      <p:cBhvr>
                                        <p:cTn id="165" dur="166" decel="50000">
                                          <p:stCondLst>
                                            <p:cond delay="1668"/>
                                          </p:stCondLst>
                                        </p:cTn>
                                        <p:tgtEl>
                                          <p:spTgt spid="9"/>
                                        </p:tgtEl>
                                      </p:cBhvr>
                                      <p:to x="100000" y="100000"/>
                                    </p:animScale>
                                    <p:animScale>
                                      <p:cBhvr>
                                        <p:cTn id="166" dur="26">
                                          <p:stCondLst>
                                            <p:cond delay="1808"/>
                                          </p:stCondLst>
                                        </p:cTn>
                                        <p:tgtEl>
                                          <p:spTgt spid="9"/>
                                        </p:tgtEl>
                                      </p:cBhvr>
                                      <p:to x="100000" y="95000"/>
                                    </p:animScale>
                                    <p:animScale>
                                      <p:cBhvr>
                                        <p:cTn id="167" dur="166" decel="50000">
                                          <p:stCondLst>
                                            <p:cond delay="1834"/>
                                          </p:stCondLst>
                                        </p:cTn>
                                        <p:tgtEl>
                                          <p:spTgt spid="9"/>
                                        </p:tgtEl>
                                      </p:cBhvr>
                                      <p:to x="100000" y="100000"/>
                                    </p:animScale>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nodeType="clickEffect">
                                  <p:stCondLst>
                                    <p:cond delay="0"/>
                                  </p:stCondLst>
                                  <p:childTnLst>
                                    <p:set>
                                      <p:cBhvr>
                                        <p:cTn id="171" dur="1" fill="hold">
                                          <p:stCondLst>
                                            <p:cond delay="0"/>
                                          </p:stCondLst>
                                        </p:cTn>
                                        <p:tgtEl>
                                          <p:spTgt spid="20"/>
                                        </p:tgtEl>
                                        <p:attrNameLst>
                                          <p:attrName>style.visibility</p:attrName>
                                        </p:attrNameLst>
                                      </p:cBhvr>
                                      <p:to>
                                        <p:strVal val="visible"/>
                                      </p:to>
                                    </p:set>
                                    <p:animEffect transition="in" filter="fade">
                                      <p:cBhvr>
                                        <p:cTn id="172" dur="500"/>
                                        <p:tgtEl>
                                          <p:spTgt spid="20"/>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xit" presetSubtype="0" fill="hold" nodeType="clickEffect">
                                  <p:stCondLst>
                                    <p:cond delay="0"/>
                                  </p:stCondLst>
                                  <p:childTnLst>
                                    <p:animEffect transition="out" filter="fade">
                                      <p:cBhvr>
                                        <p:cTn id="176" dur="500"/>
                                        <p:tgtEl>
                                          <p:spTgt spid="21"/>
                                        </p:tgtEl>
                                      </p:cBhvr>
                                    </p:animEffect>
                                    <p:set>
                                      <p:cBhvr>
                                        <p:cTn id="177" dur="1" fill="hold">
                                          <p:stCondLst>
                                            <p:cond delay="499"/>
                                          </p:stCondLst>
                                        </p:cTn>
                                        <p:tgtEl>
                                          <p:spTgt spid="21"/>
                                        </p:tgtEl>
                                        <p:attrNameLst>
                                          <p:attrName>style.visibility</p:attrName>
                                        </p:attrNameLst>
                                      </p:cBhvr>
                                      <p:to>
                                        <p:strVal val="hidden"/>
                                      </p:to>
                                    </p:set>
                                  </p:childTnLst>
                                </p:cTn>
                              </p:par>
                            </p:childTnLst>
                          </p:cTn>
                        </p:par>
                      </p:childTnLst>
                    </p:cTn>
                  </p:par>
                  <p:par>
                    <p:cTn id="178" fill="hold">
                      <p:stCondLst>
                        <p:cond delay="indefinite"/>
                      </p:stCondLst>
                      <p:childTnLst>
                        <p:par>
                          <p:cTn id="179" fill="hold">
                            <p:stCondLst>
                              <p:cond delay="0"/>
                            </p:stCondLst>
                            <p:childTnLst>
                              <p:par>
                                <p:cTn id="180" presetID="10" presetClass="exit" presetSubtype="0" fill="hold" nodeType="clickEffect">
                                  <p:stCondLst>
                                    <p:cond delay="0"/>
                                  </p:stCondLst>
                                  <p:childTnLst>
                                    <p:animEffect transition="out" filter="fade">
                                      <p:cBhvr>
                                        <p:cTn id="181" dur="500"/>
                                        <p:tgtEl>
                                          <p:spTgt spid="22"/>
                                        </p:tgtEl>
                                      </p:cBhvr>
                                    </p:animEffect>
                                    <p:set>
                                      <p:cBhvr>
                                        <p:cTn id="182" dur="1" fill="hold">
                                          <p:stCondLst>
                                            <p:cond delay="499"/>
                                          </p:stCondLst>
                                        </p:cTn>
                                        <p:tgtEl>
                                          <p:spTgt spid="22"/>
                                        </p:tgtEl>
                                        <p:attrNameLst>
                                          <p:attrName>style.visibility</p:attrName>
                                        </p:attrNameLst>
                                      </p:cBhvr>
                                      <p:to>
                                        <p:strVal val="hidden"/>
                                      </p:to>
                                    </p:se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nodeType="clickEffect">
                                  <p:stCondLst>
                                    <p:cond delay="0"/>
                                  </p:stCondLst>
                                  <p:childTnLst>
                                    <p:set>
                                      <p:cBhvr>
                                        <p:cTn id="186" dur="1" fill="hold">
                                          <p:stCondLst>
                                            <p:cond delay="0"/>
                                          </p:stCondLst>
                                        </p:cTn>
                                        <p:tgtEl>
                                          <p:spTgt spid="29"/>
                                        </p:tgtEl>
                                        <p:attrNameLst>
                                          <p:attrName>style.visibility</p:attrName>
                                        </p:attrNameLst>
                                      </p:cBhvr>
                                      <p:to>
                                        <p:strVal val="visible"/>
                                      </p:to>
                                    </p:set>
                                    <p:animEffect transition="in" filter="fade">
                                      <p:cBhvr>
                                        <p:cTn id="1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4" grpId="0"/>
      <p:bldP spid="40" grpId="0" animBg="1"/>
      <p:bldP spid="41" grpId="0" animBg="1"/>
      <p:bldP spid="51"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E29CE61-B81C-D800-E7DB-5182C59E3630}"/>
              </a:ext>
            </a:extLst>
          </p:cNvPr>
          <p:cNvSpPr txBox="1"/>
          <p:nvPr/>
        </p:nvSpPr>
        <p:spPr>
          <a:xfrm>
            <a:off x="235474" y="207461"/>
            <a:ext cx="11500471" cy="1015663"/>
          </a:xfrm>
          <a:prstGeom prst="rect">
            <a:avLst/>
          </a:prstGeom>
          <a:noFill/>
        </p:spPr>
        <p:txBody>
          <a:bodyPr wrap="square">
            <a:spAutoFit/>
          </a:bodyPr>
          <a:lstStyle/>
          <a:p>
            <a:pPr algn="l"/>
            <a:r>
              <a:rPr lang="en-US" sz="2000" b="0" i="0" u="none" strike="noStrike" baseline="0" dirty="0">
                <a:latin typeface="Times New Roman" panose="02020603050405020304" pitchFamily="18" charset="0"/>
                <a:cs typeface="Times New Roman" panose="02020603050405020304" pitchFamily="18" charset="0"/>
              </a:rPr>
              <a:t>In Section 2.2 we used calculators and graphs to guess the values of limits, but such methods don’t always lead to the correct answers. In this section we use the following </a:t>
            </a:r>
            <a:r>
              <a:rPr lang="en-US" sz="2000" dirty="0">
                <a:latin typeface="Times New Roman" panose="02020603050405020304" pitchFamily="18" charset="0"/>
                <a:cs typeface="Times New Roman" panose="02020603050405020304" pitchFamily="18" charset="0"/>
              </a:rPr>
              <a:t>theorems</a:t>
            </a:r>
            <a:r>
              <a:rPr lang="en-US" sz="2000" b="0" i="0" u="none" strike="noStrike" baseline="0" dirty="0">
                <a:latin typeface="Times New Roman" panose="02020603050405020304" pitchFamily="18" charset="0"/>
                <a:cs typeface="Times New Roman" panose="02020603050405020304" pitchFamily="18" charset="0"/>
              </a:rPr>
              <a:t> of limits, called the </a:t>
            </a:r>
            <a:r>
              <a:rPr lang="en-US" sz="2000" b="0" i="1" u="none" strike="noStrike" baseline="0" dirty="0">
                <a:latin typeface="Times New Roman" panose="02020603050405020304" pitchFamily="18" charset="0"/>
                <a:cs typeface="Times New Roman" panose="02020603050405020304" pitchFamily="18" charset="0"/>
              </a:rPr>
              <a:t>Limit Laws</a:t>
            </a:r>
            <a:r>
              <a:rPr lang="en-US" sz="2000" b="0" i="0" u="none" strike="noStrike" baseline="0" dirty="0">
                <a:latin typeface="Times New Roman" panose="02020603050405020304" pitchFamily="18" charset="0"/>
                <a:cs typeface="Times New Roman" panose="02020603050405020304" pitchFamily="18" charset="0"/>
              </a:rPr>
              <a:t>, to calculate limits. Sometimes</a:t>
            </a:r>
            <a:r>
              <a:rPr lang="en-US" sz="2000" b="0" i="0" u="none" strike="noStrike" dirty="0">
                <a:latin typeface="Times New Roman" panose="02020603050405020304" pitchFamily="18" charset="0"/>
                <a:cs typeface="Times New Roman" panose="02020603050405020304" pitchFamily="18" charset="0"/>
              </a:rPr>
              <a:t> called analytic limits.</a:t>
            </a:r>
            <a:endParaRPr lang="en-US" sz="20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B7223A91-DD81-5971-85A0-149AB9C2E18F}"/>
              </a:ext>
            </a:extLst>
          </p:cNvPr>
          <p:cNvPicPr>
            <a:picLocks noChangeAspect="1"/>
          </p:cNvPicPr>
          <p:nvPr/>
        </p:nvPicPr>
        <p:blipFill>
          <a:blip r:embed="rId2"/>
          <a:stretch>
            <a:fillRect/>
          </a:stretch>
        </p:blipFill>
        <p:spPr>
          <a:xfrm>
            <a:off x="1083346" y="1281443"/>
            <a:ext cx="10204064" cy="5273497"/>
          </a:xfrm>
          <a:prstGeom prst="rect">
            <a:avLst/>
          </a:prstGeom>
        </p:spPr>
      </p:pic>
      <p:pic>
        <p:nvPicPr>
          <p:cNvPr id="8" name="Picture 7">
            <a:extLst>
              <a:ext uri="{FF2B5EF4-FFF2-40B4-BE49-F238E27FC236}">
                <a16:creationId xmlns:a16="http://schemas.microsoft.com/office/drawing/2014/main" id="{297861DB-857A-814A-42FB-91B68853E43F}"/>
              </a:ext>
            </a:extLst>
          </p:cNvPr>
          <p:cNvPicPr>
            <a:picLocks noChangeAspect="1"/>
          </p:cNvPicPr>
          <p:nvPr/>
        </p:nvPicPr>
        <p:blipFill>
          <a:blip r:embed="rId3"/>
          <a:stretch>
            <a:fillRect/>
          </a:stretch>
        </p:blipFill>
        <p:spPr>
          <a:xfrm>
            <a:off x="1258902" y="2900806"/>
            <a:ext cx="5534751" cy="556720"/>
          </a:xfrm>
          <a:prstGeom prst="rect">
            <a:avLst/>
          </a:prstGeom>
        </p:spPr>
      </p:pic>
      <p:pic>
        <p:nvPicPr>
          <p:cNvPr id="9" name="Picture 8">
            <a:extLst>
              <a:ext uri="{FF2B5EF4-FFF2-40B4-BE49-F238E27FC236}">
                <a16:creationId xmlns:a16="http://schemas.microsoft.com/office/drawing/2014/main" id="{CE428300-8069-36C7-1AE0-4DF44458AFAF}"/>
              </a:ext>
            </a:extLst>
          </p:cNvPr>
          <p:cNvPicPr>
            <a:picLocks noChangeAspect="1"/>
          </p:cNvPicPr>
          <p:nvPr/>
        </p:nvPicPr>
        <p:blipFill>
          <a:blip r:embed="rId3"/>
          <a:stretch>
            <a:fillRect/>
          </a:stretch>
        </p:blipFill>
        <p:spPr>
          <a:xfrm>
            <a:off x="1258902" y="3527438"/>
            <a:ext cx="5534751" cy="556720"/>
          </a:xfrm>
          <a:prstGeom prst="rect">
            <a:avLst/>
          </a:prstGeom>
        </p:spPr>
      </p:pic>
      <p:pic>
        <p:nvPicPr>
          <p:cNvPr id="10" name="Picture 9">
            <a:extLst>
              <a:ext uri="{FF2B5EF4-FFF2-40B4-BE49-F238E27FC236}">
                <a16:creationId xmlns:a16="http://schemas.microsoft.com/office/drawing/2014/main" id="{ADFF45A6-3DBA-B114-253A-350F7519D80B}"/>
              </a:ext>
            </a:extLst>
          </p:cNvPr>
          <p:cNvPicPr>
            <a:picLocks noChangeAspect="1"/>
          </p:cNvPicPr>
          <p:nvPr/>
        </p:nvPicPr>
        <p:blipFill>
          <a:blip r:embed="rId3"/>
          <a:stretch>
            <a:fillRect/>
          </a:stretch>
        </p:blipFill>
        <p:spPr>
          <a:xfrm>
            <a:off x="1258901" y="4084158"/>
            <a:ext cx="5534751" cy="556720"/>
          </a:xfrm>
          <a:prstGeom prst="rect">
            <a:avLst/>
          </a:prstGeom>
        </p:spPr>
      </p:pic>
      <p:pic>
        <p:nvPicPr>
          <p:cNvPr id="11" name="Picture 10">
            <a:extLst>
              <a:ext uri="{FF2B5EF4-FFF2-40B4-BE49-F238E27FC236}">
                <a16:creationId xmlns:a16="http://schemas.microsoft.com/office/drawing/2014/main" id="{E6DDFE82-79C3-014A-BABD-0C4BD57D3D62}"/>
              </a:ext>
            </a:extLst>
          </p:cNvPr>
          <p:cNvPicPr>
            <a:picLocks noChangeAspect="1"/>
          </p:cNvPicPr>
          <p:nvPr/>
        </p:nvPicPr>
        <p:blipFill>
          <a:blip r:embed="rId3"/>
          <a:stretch>
            <a:fillRect/>
          </a:stretch>
        </p:blipFill>
        <p:spPr>
          <a:xfrm>
            <a:off x="1258901" y="4602230"/>
            <a:ext cx="5534751" cy="556720"/>
          </a:xfrm>
          <a:prstGeom prst="rect">
            <a:avLst/>
          </a:prstGeom>
        </p:spPr>
      </p:pic>
      <p:pic>
        <p:nvPicPr>
          <p:cNvPr id="12" name="Picture 11">
            <a:extLst>
              <a:ext uri="{FF2B5EF4-FFF2-40B4-BE49-F238E27FC236}">
                <a16:creationId xmlns:a16="http://schemas.microsoft.com/office/drawing/2014/main" id="{808ACAA6-5E0C-E696-1EC0-40373ED67C48}"/>
              </a:ext>
            </a:extLst>
          </p:cNvPr>
          <p:cNvPicPr>
            <a:picLocks noChangeAspect="1"/>
          </p:cNvPicPr>
          <p:nvPr/>
        </p:nvPicPr>
        <p:blipFill>
          <a:blip r:embed="rId3"/>
          <a:stretch>
            <a:fillRect/>
          </a:stretch>
        </p:blipFill>
        <p:spPr>
          <a:xfrm>
            <a:off x="1370661" y="5300224"/>
            <a:ext cx="5748112" cy="1056287"/>
          </a:xfrm>
          <a:prstGeom prst="rect">
            <a:avLst/>
          </a:prstGeom>
        </p:spPr>
      </p:pic>
    </p:spTree>
    <p:extLst>
      <p:ext uri="{BB962C8B-B14F-4D97-AF65-F5344CB8AC3E}">
        <p14:creationId xmlns:p14="http://schemas.microsoft.com/office/powerpoint/2010/main" val="2854644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5">
            <a:extLst>
              <a:ext uri="{FF2B5EF4-FFF2-40B4-BE49-F238E27FC236}">
                <a16:creationId xmlns:a16="http://schemas.microsoft.com/office/drawing/2014/main" id="{1BA4AF03-6E32-D7A4-C4C9-BA9AF2B17927}"/>
              </a:ext>
            </a:extLst>
          </p:cNvPr>
          <p:cNvGrpSpPr>
            <a:grpSpLocks/>
          </p:cNvGrpSpPr>
          <p:nvPr/>
        </p:nvGrpSpPr>
        <p:grpSpPr bwMode="auto">
          <a:xfrm>
            <a:off x="296126" y="855102"/>
            <a:ext cx="2391880" cy="825500"/>
            <a:chOff x="655493" y="3665802"/>
            <a:chExt cx="2391342" cy="825503"/>
          </a:xfrm>
        </p:grpSpPr>
        <p:graphicFrame>
          <p:nvGraphicFramePr>
            <p:cNvPr id="8" name="Object 11">
              <a:extLst>
                <a:ext uri="{FF2B5EF4-FFF2-40B4-BE49-F238E27FC236}">
                  <a16:creationId xmlns:a16="http://schemas.microsoft.com/office/drawing/2014/main" id="{71775657-9DA2-6117-BC67-D8D0C11AA6D1}"/>
                </a:ext>
              </a:extLst>
            </p:cNvPr>
            <p:cNvGraphicFramePr>
              <a:graphicFrameLocks noChangeAspect="1"/>
            </p:cNvGraphicFramePr>
            <p:nvPr>
              <p:extLst>
                <p:ext uri="{D42A27DB-BD31-4B8C-83A1-F6EECF244321}">
                  <p14:modId xmlns:p14="http://schemas.microsoft.com/office/powerpoint/2010/main" val="2999185381"/>
                </p:ext>
              </p:extLst>
            </p:nvPr>
          </p:nvGraphicFramePr>
          <p:xfrm>
            <a:off x="655493" y="3911508"/>
            <a:ext cx="539631" cy="333376"/>
          </p:xfrm>
          <a:graphic>
            <a:graphicData uri="http://schemas.openxmlformats.org/presentationml/2006/ole">
              <mc:AlternateContent xmlns:mc="http://schemas.openxmlformats.org/markup-compatibility/2006">
                <mc:Choice xmlns:v="urn:schemas-microsoft-com:vml" Requires="v">
                  <p:oleObj name="Equation" r:id="rId2" imgW="330120" imgH="203040" progId="Equation.DSMT4">
                    <p:embed/>
                  </p:oleObj>
                </mc:Choice>
                <mc:Fallback>
                  <p:oleObj name="Equation" r:id="rId2" imgW="330120" imgH="203040" progId="Equation.DSMT4">
                    <p:embed/>
                    <p:pic>
                      <p:nvPicPr>
                        <p:cNvPr id="28683" name="Object 11">
                          <a:extLst>
                            <a:ext uri="{FF2B5EF4-FFF2-40B4-BE49-F238E27FC236}">
                              <a16:creationId xmlns:a16="http://schemas.microsoft.com/office/drawing/2014/main" id="{45043E94-8939-47DC-6697-1B573CA8CC3C}"/>
                            </a:ext>
                          </a:extLst>
                        </p:cNvPr>
                        <p:cNvPicPr>
                          <a:picLocks noChangeAspect="1" noChangeArrowheads="1"/>
                        </p:cNvPicPr>
                        <p:nvPr/>
                      </p:nvPicPr>
                      <p:blipFill>
                        <a:blip r:embed="rId3"/>
                        <a:srcRect/>
                        <a:stretch>
                          <a:fillRect/>
                        </a:stretch>
                      </p:blipFill>
                      <p:spPr bwMode="auto">
                        <a:xfrm>
                          <a:off x="655493" y="3911508"/>
                          <a:ext cx="539631" cy="3333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9" name="Picture 4">
              <a:extLst>
                <a:ext uri="{FF2B5EF4-FFF2-40B4-BE49-F238E27FC236}">
                  <a16:creationId xmlns:a16="http://schemas.microsoft.com/office/drawing/2014/main" id="{0BA7E0E6-A5E3-5E03-CF23-16F1DBDD4B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483" y="3665802"/>
              <a:ext cx="1971352" cy="82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10">
            <a:extLst>
              <a:ext uri="{FF2B5EF4-FFF2-40B4-BE49-F238E27FC236}">
                <a16:creationId xmlns:a16="http://schemas.microsoft.com/office/drawing/2014/main" id="{209147AF-CA32-D39C-27C6-91F7C16472FA}"/>
              </a:ext>
            </a:extLst>
          </p:cNvPr>
          <p:cNvSpPr txBox="1"/>
          <p:nvPr/>
        </p:nvSpPr>
        <p:spPr>
          <a:xfrm>
            <a:off x="1759381" y="253040"/>
            <a:ext cx="6997792" cy="400110"/>
          </a:xfrm>
          <a:prstGeom prst="rect">
            <a:avLst/>
          </a:prstGeom>
          <a:noFill/>
        </p:spPr>
        <p:txBody>
          <a:bodyPr wrap="square">
            <a:spAutoFit/>
          </a:bodyPr>
          <a:lstStyle/>
          <a:p>
            <a:pPr algn="l"/>
            <a:r>
              <a:rPr lang="en-US" sz="2000" b="0" i="0" u="none" strike="noStrike" baseline="0" dirty="0">
                <a:latin typeface="Times New Roman" panose="02020603050405020304" pitchFamily="18" charset="0"/>
                <a:cs typeface="Times New Roman" panose="02020603050405020304" pitchFamily="18" charset="0"/>
              </a:rPr>
              <a:t>Find the limit, if it exists. If the limit does not exist, explain why.</a:t>
            </a:r>
            <a:endParaRPr lang="en-US" sz="2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2113637B-5AE5-1FC3-71E3-3ECB38578856}"/>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15" name="Text Box 9">
            <a:extLst>
              <a:ext uri="{FF2B5EF4-FFF2-40B4-BE49-F238E27FC236}">
                <a16:creationId xmlns:a16="http://schemas.microsoft.com/office/drawing/2014/main" id="{5F7C1702-A9BB-56F0-0F9A-E501A90F2E9D}"/>
              </a:ext>
            </a:extLst>
          </p:cNvPr>
          <p:cNvSpPr txBox="1">
            <a:spLocks noChangeArrowheads="1"/>
          </p:cNvSpPr>
          <p:nvPr/>
        </p:nvSpPr>
        <p:spPr bwMode="auto">
          <a:xfrm>
            <a:off x="309932" y="3274344"/>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pSp>
        <p:nvGrpSpPr>
          <p:cNvPr id="16" name="Group 15">
            <a:extLst>
              <a:ext uri="{FF2B5EF4-FFF2-40B4-BE49-F238E27FC236}">
                <a16:creationId xmlns:a16="http://schemas.microsoft.com/office/drawing/2014/main" id="{E5BEDD76-F7E4-AFE3-F9DF-0AF969FC277A}"/>
              </a:ext>
            </a:extLst>
          </p:cNvPr>
          <p:cNvGrpSpPr>
            <a:grpSpLocks/>
          </p:cNvGrpSpPr>
          <p:nvPr/>
        </p:nvGrpSpPr>
        <p:grpSpPr bwMode="auto">
          <a:xfrm>
            <a:off x="8627535" y="882528"/>
            <a:ext cx="2959093" cy="1031875"/>
            <a:chOff x="774707" y="5463137"/>
            <a:chExt cx="2959093" cy="1031315"/>
          </a:xfrm>
        </p:grpSpPr>
        <p:pic>
          <p:nvPicPr>
            <p:cNvPr id="17" name="Picture 1">
              <a:extLst>
                <a:ext uri="{FF2B5EF4-FFF2-40B4-BE49-F238E27FC236}">
                  <a16:creationId xmlns:a16="http://schemas.microsoft.com/office/drawing/2014/main" id="{FDCA98A6-6E59-31C8-2794-12ECD5746C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5463137"/>
              <a:ext cx="2286000" cy="103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 name="Object 11">
              <a:extLst>
                <a:ext uri="{FF2B5EF4-FFF2-40B4-BE49-F238E27FC236}">
                  <a16:creationId xmlns:a16="http://schemas.microsoft.com/office/drawing/2014/main" id="{0336F7D3-E592-BE04-1DA8-742F36AE7183}"/>
                </a:ext>
              </a:extLst>
            </p:cNvPr>
            <p:cNvGraphicFramePr>
              <a:graphicFrameLocks noChangeAspect="1"/>
            </p:cNvGraphicFramePr>
            <p:nvPr>
              <p:extLst>
                <p:ext uri="{D42A27DB-BD31-4B8C-83A1-F6EECF244321}">
                  <p14:modId xmlns:p14="http://schemas.microsoft.com/office/powerpoint/2010/main" val="3071457471"/>
                </p:ext>
              </p:extLst>
            </p:nvPr>
          </p:nvGraphicFramePr>
          <p:xfrm>
            <a:off x="774707" y="5594097"/>
            <a:ext cx="538306" cy="333194"/>
          </p:xfrm>
          <a:graphic>
            <a:graphicData uri="http://schemas.openxmlformats.org/presentationml/2006/ole">
              <mc:AlternateContent xmlns:mc="http://schemas.openxmlformats.org/markup-compatibility/2006">
                <mc:Choice xmlns:v="urn:schemas-microsoft-com:vml" Requires="v">
                  <p:oleObj name="Equation" r:id="rId6" imgW="330120" imgH="203040" progId="Equation.DSMT4">
                    <p:embed/>
                  </p:oleObj>
                </mc:Choice>
                <mc:Fallback>
                  <p:oleObj name="Equation" r:id="rId6" imgW="330120" imgH="203040" progId="Equation.DSMT4">
                    <p:embed/>
                    <p:pic>
                      <p:nvPicPr>
                        <p:cNvPr id="28682" name="Object 11">
                          <a:extLst>
                            <a:ext uri="{FF2B5EF4-FFF2-40B4-BE49-F238E27FC236}">
                              <a16:creationId xmlns:a16="http://schemas.microsoft.com/office/drawing/2014/main" id="{BD975475-2DB0-EF2F-0A41-306CB038DDB4}"/>
                            </a:ext>
                          </a:extLst>
                        </p:cNvPr>
                        <p:cNvPicPr>
                          <a:picLocks noChangeAspect="1" noChangeArrowheads="1"/>
                        </p:cNvPicPr>
                        <p:nvPr/>
                      </p:nvPicPr>
                      <p:blipFill>
                        <a:blip r:embed="rId7"/>
                        <a:srcRect/>
                        <a:stretch>
                          <a:fillRect/>
                        </a:stretch>
                      </p:blipFill>
                      <p:spPr bwMode="auto">
                        <a:xfrm>
                          <a:off x="774707" y="5594097"/>
                          <a:ext cx="538306" cy="333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0" name="Group 19">
            <a:extLst>
              <a:ext uri="{FF2B5EF4-FFF2-40B4-BE49-F238E27FC236}">
                <a16:creationId xmlns:a16="http://schemas.microsoft.com/office/drawing/2014/main" id="{E49D1E0B-E7A4-BE66-B9E0-23037A6659C0}"/>
              </a:ext>
            </a:extLst>
          </p:cNvPr>
          <p:cNvGrpSpPr/>
          <p:nvPr/>
        </p:nvGrpSpPr>
        <p:grpSpPr>
          <a:xfrm>
            <a:off x="3413834" y="1016660"/>
            <a:ext cx="4812519" cy="2076933"/>
            <a:chOff x="5492742" y="3674189"/>
            <a:chExt cx="4812519" cy="2076933"/>
          </a:xfrm>
        </p:grpSpPr>
        <p:pic>
          <p:nvPicPr>
            <p:cNvPr id="13" name="Picture 12">
              <a:extLst>
                <a:ext uri="{FF2B5EF4-FFF2-40B4-BE49-F238E27FC236}">
                  <a16:creationId xmlns:a16="http://schemas.microsoft.com/office/drawing/2014/main" id="{A7CAAAD8-1F89-639F-3FC6-BF6B4E32B18F}"/>
                </a:ext>
              </a:extLst>
            </p:cNvPr>
            <p:cNvPicPr>
              <a:picLocks noChangeAspect="1"/>
            </p:cNvPicPr>
            <p:nvPr/>
          </p:nvPicPr>
          <p:blipFill>
            <a:blip r:embed="rId8"/>
            <a:stretch>
              <a:fillRect/>
            </a:stretch>
          </p:blipFill>
          <p:spPr>
            <a:xfrm>
              <a:off x="5912712" y="3705737"/>
              <a:ext cx="4392549" cy="2045385"/>
            </a:xfrm>
            <a:prstGeom prst="rect">
              <a:avLst/>
            </a:prstGeom>
          </p:spPr>
        </p:pic>
        <p:graphicFrame>
          <p:nvGraphicFramePr>
            <p:cNvPr id="19" name="Object 11">
              <a:extLst>
                <a:ext uri="{FF2B5EF4-FFF2-40B4-BE49-F238E27FC236}">
                  <a16:creationId xmlns:a16="http://schemas.microsoft.com/office/drawing/2014/main" id="{94BFB030-8C6C-CDA0-0EFA-3945AF94EDB1}"/>
                </a:ext>
              </a:extLst>
            </p:cNvPr>
            <p:cNvGraphicFramePr>
              <a:graphicFrameLocks noChangeAspect="1"/>
            </p:cNvGraphicFramePr>
            <p:nvPr>
              <p:extLst>
                <p:ext uri="{D42A27DB-BD31-4B8C-83A1-F6EECF244321}">
                  <p14:modId xmlns:p14="http://schemas.microsoft.com/office/powerpoint/2010/main" val="1599779808"/>
                </p:ext>
              </p:extLst>
            </p:nvPr>
          </p:nvGraphicFramePr>
          <p:xfrm>
            <a:off x="5492742" y="3674189"/>
            <a:ext cx="558800" cy="333534"/>
          </p:xfrm>
          <a:graphic>
            <a:graphicData uri="http://schemas.openxmlformats.org/presentationml/2006/ole">
              <mc:AlternateContent xmlns:mc="http://schemas.openxmlformats.org/markup-compatibility/2006">
                <mc:Choice xmlns:v="urn:schemas-microsoft-com:vml" Requires="v">
                  <p:oleObj name="Equation" r:id="rId9" imgW="342720" imgH="203040" progId="Equation.DSMT4">
                    <p:embed/>
                  </p:oleObj>
                </mc:Choice>
                <mc:Fallback>
                  <p:oleObj name="Equation" r:id="rId9" imgW="342720" imgH="203040" progId="Equation.DSMT4">
                    <p:embed/>
                    <p:pic>
                      <p:nvPicPr>
                        <p:cNvPr id="6" name="Object 11">
                          <a:extLst>
                            <a:ext uri="{FF2B5EF4-FFF2-40B4-BE49-F238E27FC236}">
                              <a16:creationId xmlns:a16="http://schemas.microsoft.com/office/drawing/2014/main" id="{AFDEC6B3-C7FD-C619-22E5-6096E341C94F}"/>
                            </a:ext>
                          </a:extLst>
                        </p:cNvPr>
                        <p:cNvPicPr>
                          <a:picLocks noChangeAspect="1" noChangeArrowheads="1"/>
                        </p:cNvPicPr>
                        <p:nvPr/>
                      </p:nvPicPr>
                      <p:blipFill>
                        <a:blip r:embed="rId10"/>
                        <a:srcRect/>
                        <a:stretch>
                          <a:fillRect/>
                        </a:stretch>
                      </p:blipFill>
                      <p:spPr bwMode="auto">
                        <a:xfrm>
                          <a:off x="5492742" y="3674189"/>
                          <a:ext cx="558800" cy="3335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4" name="Group 23">
            <a:extLst>
              <a:ext uri="{FF2B5EF4-FFF2-40B4-BE49-F238E27FC236}">
                <a16:creationId xmlns:a16="http://schemas.microsoft.com/office/drawing/2014/main" id="{E8AD3D11-FC4B-D206-258E-996789970DD9}"/>
              </a:ext>
            </a:extLst>
          </p:cNvPr>
          <p:cNvGrpSpPr/>
          <p:nvPr/>
        </p:nvGrpSpPr>
        <p:grpSpPr>
          <a:xfrm>
            <a:off x="201862" y="3755725"/>
            <a:ext cx="4735624" cy="713571"/>
            <a:chOff x="201862" y="3367603"/>
            <a:chExt cx="4735624" cy="713571"/>
          </a:xfrm>
        </p:grpSpPr>
        <p:graphicFrame>
          <p:nvGraphicFramePr>
            <p:cNvPr id="21" name="Object 11">
              <a:extLst>
                <a:ext uri="{FF2B5EF4-FFF2-40B4-BE49-F238E27FC236}">
                  <a16:creationId xmlns:a16="http://schemas.microsoft.com/office/drawing/2014/main" id="{576ADB8A-2FB5-C8E1-5696-E4AE2B22523C}"/>
                </a:ext>
              </a:extLst>
            </p:cNvPr>
            <p:cNvGraphicFramePr>
              <a:graphicFrameLocks noChangeAspect="1"/>
            </p:cNvGraphicFramePr>
            <p:nvPr>
              <p:extLst>
                <p:ext uri="{D42A27DB-BD31-4B8C-83A1-F6EECF244321}">
                  <p14:modId xmlns:p14="http://schemas.microsoft.com/office/powerpoint/2010/main" val="4015785188"/>
                </p:ext>
              </p:extLst>
            </p:nvPr>
          </p:nvGraphicFramePr>
          <p:xfrm>
            <a:off x="201862" y="3543485"/>
            <a:ext cx="539752" cy="333375"/>
          </p:xfrm>
          <a:graphic>
            <a:graphicData uri="http://schemas.openxmlformats.org/presentationml/2006/ole">
              <mc:AlternateContent xmlns:mc="http://schemas.openxmlformats.org/markup-compatibility/2006">
                <mc:Choice xmlns:v="urn:schemas-microsoft-com:vml" Requires="v">
                  <p:oleObj name="Equation" r:id="rId11" imgW="330120" imgH="203040" progId="Equation.DSMT4">
                    <p:embed/>
                  </p:oleObj>
                </mc:Choice>
                <mc:Fallback>
                  <p:oleObj name="Equation" r:id="rId11" imgW="330120" imgH="203040" progId="Equation.DSMT4">
                    <p:embed/>
                    <p:pic>
                      <p:nvPicPr>
                        <p:cNvPr id="8" name="Object 11">
                          <a:extLst>
                            <a:ext uri="{FF2B5EF4-FFF2-40B4-BE49-F238E27FC236}">
                              <a16:creationId xmlns:a16="http://schemas.microsoft.com/office/drawing/2014/main" id="{71775657-9DA2-6117-BC67-D8D0C11AA6D1}"/>
                            </a:ext>
                          </a:extLst>
                        </p:cNvPr>
                        <p:cNvPicPr>
                          <a:picLocks noChangeAspect="1" noChangeArrowheads="1"/>
                        </p:cNvPicPr>
                        <p:nvPr/>
                      </p:nvPicPr>
                      <p:blipFill>
                        <a:blip r:embed="rId3"/>
                        <a:srcRect/>
                        <a:stretch>
                          <a:fillRect/>
                        </a:stretch>
                      </p:blipFill>
                      <p:spPr bwMode="auto">
                        <a:xfrm>
                          <a:off x="201862" y="3543485"/>
                          <a:ext cx="539752"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3" name="Picture 22">
              <a:extLst>
                <a:ext uri="{FF2B5EF4-FFF2-40B4-BE49-F238E27FC236}">
                  <a16:creationId xmlns:a16="http://schemas.microsoft.com/office/drawing/2014/main" id="{97B1267D-F9E1-94C9-D8C7-5D7476460EC4}"/>
                </a:ext>
              </a:extLst>
            </p:cNvPr>
            <p:cNvPicPr>
              <a:picLocks noChangeAspect="1"/>
            </p:cNvPicPr>
            <p:nvPr/>
          </p:nvPicPr>
          <p:blipFill>
            <a:blip r:embed="rId12"/>
            <a:stretch>
              <a:fillRect/>
            </a:stretch>
          </p:blipFill>
          <p:spPr>
            <a:xfrm>
              <a:off x="531359" y="3367603"/>
              <a:ext cx="4406127" cy="713571"/>
            </a:xfrm>
            <a:prstGeom prst="rect">
              <a:avLst/>
            </a:prstGeom>
          </p:spPr>
        </p:pic>
      </p:grpSp>
      <p:pic>
        <p:nvPicPr>
          <p:cNvPr id="25" name="Picture 24">
            <a:extLst>
              <a:ext uri="{FF2B5EF4-FFF2-40B4-BE49-F238E27FC236}">
                <a16:creationId xmlns:a16="http://schemas.microsoft.com/office/drawing/2014/main" id="{090219BF-C6EC-6A41-6771-1AFE5C523F69}"/>
              </a:ext>
            </a:extLst>
          </p:cNvPr>
          <p:cNvPicPr>
            <a:picLocks noChangeAspect="1"/>
          </p:cNvPicPr>
          <p:nvPr/>
        </p:nvPicPr>
        <p:blipFill>
          <a:blip r:embed="rId13"/>
          <a:stretch>
            <a:fillRect/>
          </a:stretch>
        </p:blipFill>
        <p:spPr>
          <a:xfrm>
            <a:off x="2575775" y="3691436"/>
            <a:ext cx="2413881" cy="810750"/>
          </a:xfrm>
          <a:prstGeom prst="rect">
            <a:avLst/>
          </a:prstGeom>
        </p:spPr>
      </p:pic>
      <p:pic>
        <p:nvPicPr>
          <p:cNvPr id="27" name="Picture 26">
            <a:extLst>
              <a:ext uri="{FF2B5EF4-FFF2-40B4-BE49-F238E27FC236}">
                <a16:creationId xmlns:a16="http://schemas.microsoft.com/office/drawing/2014/main" id="{3FDC81AA-73B0-CA69-4B14-CD6EFC41AE6E}"/>
              </a:ext>
            </a:extLst>
          </p:cNvPr>
          <p:cNvPicPr>
            <a:picLocks noChangeAspect="1"/>
          </p:cNvPicPr>
          <p:nvPr/>
        </p:nvPicPr>
        <p:blipFill>
          <a:blip r:embed="rId14"/>
          <a:stretch>
            <a:fillRect/>
          </a:stretch>
        </p:blipFill>
        <p:spPr>
          <a:xfrm>
            <a:off x="5722058" y="3955885"/>
            <a:ext cx="2791933" cy="311755"/>
          </a:xfrm>
          <a:prstGeom prst="rect">
            <a:avLst/>
          </a:prstGeom>
        </p:spPr>
      </p:pic>
      <p:pic>
        <p:nvPicPr>
          <p:cNvPr id="29" name="Picture 28">
            <a:extLst>
              <a:ext uri="{FF2B5EF4-FFF2-40B4-BE49-F238E27FC236}">
                <a16:creationId xmlns:a16="http://schemas.microsoft.com/office/drawing/2014/main" id="{CF54F57E-472B-77CF-E0AE-5EB1D1DF3179}"/>
              </a:ext>
            </a:extLst>
          </p:cNvPr>
          <p:cNvPicPr>
            <a:picLocks noChangeAspect="1"/>
          </p:cNvPicPr>
          <p:nvPr/>
        </p:nvPicPr>
        <p:blipFill>
          <a:blip r:embed="rId15"/>
          <a:stretch>
            <a:fillRect/>
          </a:stretch>
        </p:blipFill>
        <p:spPr>
          <a:xfrm>
            <a:off x="2538930" y="4669375"/>
            <a:ext cx="1198522" cy="609653"/>
          </a:xfrm>
          <a:prstGeom prst="rect">
            <a:avLst/>
          </a:prstGeom>
        </p:spPr>
      </p:pic>
      <p:sp>
        <p:nvSpPr>
          <p:cNvPr id="31" name="TextBox 30">
            <a:extLst>
              <a:ext uri="{FF2B5EF4-FFF2-40B4-BE49-F238E27FC236}">
                <a16:creationId xmlns:a16="http://schemas.microsoft.com/office/drawing/2014/main" id="{DA31AEC1-40F9-3168-ED0E-F6490F4444A4}"/>
              </a:ext>
            </a:extLst>
          </p:cNvPr>
          <p:cNvSpPr txBox="1"/>
          <p:nvPr/>
        </p:nvSpPr>
        <p:spPr>
          <a:xfrm>
            <a:off x="431903" y="5396184"/>
            <a:ext cx="11442140" cy="707886"/>
          </a:xfrm>
          <a:prstGeom prst="rect">
            <a:avLst/>
          </a:prstGeom>
          <a:noFill/>
        </p:spPr>
        <p:txBody>
          <a:bodyPr wrap="square">
            <a:spAutoFit/>
          </a:bodyPr>
          <a:lstStyle/>
          <a:p>
            <a:pPr algn="l"/>
            <a:r>
              <a:rPr lang="en-US" sz="2000" b="0" i="0" u="none" strike="noStrike" baseline="0" dirty="0">
                <a:latin typeface="Times New Roman" panose="02020603050405020304" pitchFamily="18" charset="0"/>
                <a:cs typeface="Times New Roman" panose="02020603050405020304" pitchFamily="18" charset="0"/>
              </a:rPr>
              <a:t>which does not exist since the denominator approaches 0 and the numerator does not. We</a:t>
            </a:r>
            <a:r>
              <a:rPr lang="en-US" sz="2000" b="0" i="0" u="none" strike="noStrike" dirty="0">
                <a:latin typeface="Times New Roman" panose="02020603050405020304" pitchFamily="18" charset="0"/>
                <a:cs typeface="Times New Roman" panose="02020603050405020304" pitchFamily="18" charset="0"/>
              </a:rPr>
              <a:t> will talk more about this later.</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4548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25"/>
                                        </p:tgtEl>
                                      </p:cBhvr>
                                    </p:animEffect>
                                    <p:set>
                                      <p:cBhvr>
                                        <p:cTn id="42" dur="1" fill="hold">
                                          <p:stCondLst>
                                            <p:cond delay="499"/>
                                          </p:stCondLst>
                                        </p:cTn>
                                        <p:tgtEl>
                                          <p:spTgt spid="2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15" grpId="0" animBg="1"/>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AB82F99-4069-C25C-4117-881FEC4733FE}"/>
              </a:ext>
            </a:extLst>
          </p:cNvPr>
          <p:cNvSpPr txBox="1"/>
          <p:nvPr/>
        </p:nvSpPr>
        <p:spPr>
          <a:xfrm>
            <a:off x="1759381" y="253040"/>
            <a:ext cx="6997792" cy="400110"/>
          </a:xfrm>
          <a:prstGeom prst="rect">
            <a:avLst/>
          </a:prstGeom>
          <a:noFill/>
        </p:spPr>
        <p:txBody>
          <a:bodyPr wrap="square">
            <a:spAutoFit/>
          </a:bodyPr>
          <a:lstStyle/>
          <a:p>
            <a:pPr algn="l"/>
            <a:r>
              <a:rPr lang="en-US" sz="2000" b="0" i="0" u="none" strike="noStrike" baseline="0" dirty="0">
                <a:latin typeface="Times New Roman" panose="02020603050405020304" pitchFamily="18" charset="0"/>
                <a:cs typeface="Times New Roman" panose="02020603050405020304" pitchFamily="18" charset="0"/>
              </a:rPr>
              <a:t>Find the limit, if it exists. If the limit does not exist, explain why.</a:t>
            </a:r>
            <a:endParaRPr lang="en-US" sz="20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BB9D3D0-A766-2E40-7B6A-F06FF243CBA1}"/>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grpSp>
        <p:nvGrpSpPr>
          <p:cNvPr id="5" name="Group 4">
            <a:extLst>
              <a:ext uri="{FF2B5EF4-FFF2-40B4-BE49-F238E27FC236}">
                <a16:creationId xmlns:a16="http://schemas.microsoft.com/office/drawing/2014/main" id="{08089583-6B11-73DC-2C10-A69B3E85B35E}"/>
              </a:ext>
            </a:extLst>
          </p:cNvPr>
          <p:cNvGrpSpPr/>
          <p:nvPr/>
        </p:nvGrpSpPr>
        <p:grpSpPr>
          <a:xfrm>
            <a:off x="296126" y="825892"/>
            <a:ext cx="4812519" cy="2076933"/>
            <a:chOff x="5492742" y="3674189"/>
            <a:chExt cx="4812519" cy="2076933"/>
          </a:xfrm>
        </p:grpSpPr>
        <p:pic>
          <p:nvPicPr>
            <p:cNvPr id="6" name="Picture 5">
              <a:extLst>
                <a:ext uri="{FF2B5EF4-FFF2-40B4-BE49-F238E27FC236}">
                  <a16:creationId xmlns:a16="http://schemas.microsoft.com/office/drawing/2014/main" id="{B0569855-1FD4-36C0-A1E4-58E1C715A575}"/>
                </a:ext>
              </a:extLst>
            </p:cNvPr>
            <p:cNvPicPr>
              <a:picLocks noChangeAspect="1"/>
            </p:cNvPicPr>
            <p:nvPr/>
          </p:nvPicPr>
          <p:blipFill>
            <a:blip r:embed="rId2"/>
            <a:stretch>
              <a:fillRect/>
            </a:stretch>
          </p:blipFill>
          <p:spPr>
            <a:xfrm>
              <a:off x="5912712" y="3705737"/>
              <a:ext cx="4392549" cy="2045385"/>
            </a:xfrm>
            <a:prstGeom prst="rect">
              <a:avLst/>
            </a:prstGeom>
          </p:spPr>
        </p:pic>
        <p:graphicFrame>
          <p:nvGraphicFramePr>
            <p:cNvPr id="7" name="Object 11">
              <a:extLst>
                <a:ext uri="{FF2B5EF4-FFF2-40B4-BE49-F238E27FC236}">
                  <a16:creationId xmlns:a16="http://schemas.microsoft.com/office/drawing/2014/main" id="{897F99C6-B59C-3CBE-85F4-DF4C356A1FA1}"/>
                </a:ext>
              </a:extLst>
            </p:cNvPr>
            <p:cNvGraphicFramePr>
              <a:graphicFrameLocks noChangeAspect="1"/>
            </p:cNvGraphicFramePr>
            <p:nvPr>
              <p:extLst>
                <p:ext uri="{D42A27DB-BD31-4B8C-83A1-F6EECF244321}">
                  <p14:modId xmlns:p14="http://schemas.microsoft.com/office/powerpoint/2010/main" val="673628251"/>
                </p:ext>
              </p:extLst>
            </p:nvPr>
          </p:nvGraphicFramePr>
          <p:xfrm>
            <a:off x="5492742" y="3674189"/>
            <a:ext cx="558800" cy="333534"/>
          </p:xfrm>
          <a:graphic>
            <a:graphicData uri="http://schemas.openxmlformats.org/presentationml/2006/ole">
              <mc:AlternateContent xmlns:mc="http://schemas.openxmlformats.org/markup-compatibility/2006">
                <mc:Choice xmlns:v="urn:schemas-microsoft-com:vml" Requires="v">
                  <p:oleObj name="Equation" r:id="rId3" imgW="342720" imgH="203040" progId="Equation.DSMT4">
                    <p:embed/>
                  </p:oleObj>
                </mc:Choice>
                <mc:Fallback>
                  <p:oleObj name="Equation" r:id="rId3" imgW="342720" imgH="203040" progId="Equation.DSMT4">
                    <p:embed/>
                    <p:pic>
                      <p:nvPicPr>
                        <p:cNvPr id="19" name="Object 11">
                          <a:extLst>
                            <a:ext uri="{FF2B5EF4-FFF2-40B4-BE49-F238E27FC236}">
                              <a16:creationId xmlns:a16="http://schemas.microsoft.com/office/drawing/2014/main" id="{94BFB030-8C6C-CDA0-0EFA-3945AF94EDB1}"/>
                            </a:ext>
                          </a:extLst>
                        </p:cNvPr>
                        <p:cNvPicPr>
                          <a:picLocks noChangeAspect="1" noChangeArrowheads="1"/>
                        </p:cNvPicPr>
                        <p:nvPr/>
                      </p:nvPicPr>
                      <p:blipFill>
                        <a:blip r:embed="rId4"/>
                        <a:srcRect/>
                        <a:stretch>
                          <a:fillRect/>
                        </a:stretch>
                      </p:blipFill>
                      <p:spPr bwMode="auto">
                        <a:xfrm>
                          <a:off x="5492742" y="3674189"/>
                          <a:ext cx="558800" cy="3335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8" name="Text Box 9">
            <a:extLst>
              <a:ext uri="{FF2B5EF4-FFF2-40B4-BE49-F238E27FC236}">
                <a16:creationId xmlns:a16="http://schemas.microsoft.com/office/drawing/2014/main" id="{1EFB5FFC-3506-269D-9A68-E5517AA39D00}"/>
              </a:ext>
            </a:extLst>
          </p:cNvPr>
          <p:cNvSpPr txBox="1">
            <a:spLocks noChangeArrowheads="1"/>
          </p:cNvSpPr>
          <p:nvPr/>
        </p:nvSpPr>
        <p:spPr bwMode="auto">
          <a:xfrm>
            <a:off x="303354" y="2971746"/>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pic>
        <p:nvPicPr>
          <p:cNvPr id="10" name="Picture 9">
            <a:extLst>
              <a:ext uri="{FF2B5EF4-FFF2-40B4-BE49-F238E27FC236}">
                <a16:creationId xmlns:a16="http://schemas.microsoft.com/office/drawing/2014/main" id="{ABD5F0E0-ED78-E432-F4A3-3AD2A299286D}"/>
              </a:ext>
            </a:extLst>
          </p:cNvPr>
          <p:cNvPicPr>
            <a:picLocks noChangeAspect="1"/>
          </p:cNvPicPr>
          <p:nvPr/>
        </p:nvPicPr>
        <p:blipFill>
          <a:blip r:embed="rId5"/>
          <a:stretch>
            <a:fillRect/>
          </a:stretch>
        </p:blipFill>
        <p:spPr>
          <a:xfrm>
            <a:off x="270324" y="3504584"/>
            <a:ext cx="4322993" cy="325610"/>
          </a:xfrm>
          <a:prstGeom prst="rect">
            <a:avLst/>
          </a:prstGeom>
        </p:spPr>
      </p:pic>
      <p:pic>
        <p:nvPicPr>
          <p:cNvPr id="12" name="Picture 11">
            <a:extLst>
              <a:ext uri="{FF2B5EF4-FFF2-40B4-BE49-F238E27FC236}">
                <a16:creationId xmlns:a16="http://schemas.microsoft.com/office/drawing/2014/main" id="{1C1357AA-7C6D-AF9E-F661-FB660FF04A48}"/>
              </a:ext>
            </a:extLst>
          </p:cNvPr>
          <p:cNvPicPr>
            <a:picLocks noChangeAspect="1"/>
          </p:cNvPicPr>
          <p:nvPr/>
        </p:nvPicPr>
        <p:blipFill>
          <a:blip r:embed="rId6"/>
          <a:stretch>
            <a:fillRect/>
          </a:stretch>
        </p:blipFill>
        <p:spPr>
          <a:xfrm>
            <a:off x="270324" y="3929178"/>
            <a:ext cx="1212378" cy="464167"/>
          </a:xfrm>
          <a:prstGeom prst="rect">
            <a:avLst/>
          </a:prstGeom>
        </p:spPr>
      </p:pic>
      <p:pic>
        <p:nvPicPr>
          <p:cNvPr id="14" name="Picture 13">
            <a:extLst>
              <a:ext uri="{FF2B5EF4-FFF2-40B4-BE49-F238E27FC236}">
                <a16:creationId xmlns:a16="http://schemas.microsoft.com/office/drawing/2014/main" id="{BCCB869B-7D9E-084E-9F2F-487850AACE18}"/>
              </a:ext>
            </a:extLst>
          </p:cNvPr>
          <p:cNvPicPr>
            <a:picLocks noChangeAspect="1"/>
          </p:cNvPicPr>
          <p:nvPr/>
        </p:nvPicPr>
        <p:blipFill>
          <a:blip r:embed="rId7"/>
          <a:stretch>
            <a:fillRect/>
          </a:stretch>
        </p:blipFill>
        <p:spPr>
          <a:xfrm>
            <a:off x="1570218" y="3909922"/>
            <a:ext cx="1835886" cy="498807"/>
          </a:xfrm>
          <a:prstGeom prst="rect">
            <a:avLst/>
          </a:prstGeom>
        </p:spPr>
      </p:pic>
      <p:pic>
        <p:nvPicPr>
          <p:cNvPr id="16" name="Picture 15">
            <a:extLst>
              <a:ext uri="{FF2B5EF4-FFF2-40B4-BE49-F238E27FC236}">
                <a16:creationId xmlns:a16="http://schemas.microsoft.com/office/drawing/2014/main" id="{83DA393A-3819-D274-30DD-705B4D967A03}"/>
              </a:ext>
            </a:extLst>
          </p:cNvPr>
          <p:cNvPicPr>
            <a:picLocks noChangeAspect="1"/>
          </p:cNvPicPr>
          <p:nvPr/>
        </p:nvPicPr>
        <p:blipFill>
          <a:blip r:embed="rId8"/>
          <a:stretch>
            <a:fillRect/>
          </a:stretch>
        </p:blipFill>
        <p:spPr>
          <a:xfrm>
            <a:off x="1570218" y="4488457"/>
            <a:ext cx="1004542" cy="318682"/>
          </a:xfrm>
          <a:prstGeom prst="rect">
            <a:avLst/>
          </a:prstGeom>
        </p:spPr>
      </p:pic>
      <p:pic>
        <p:nvPicPr>
          <p:cNvPr id="18" name="Picture 17">
            <a:extLst>
              <a:ext uri="{FF2B5EF4-FFF2-40B4-BE49-F238E27FC236}">
                <a16:creationId xmlns:a16="http://schemas.microsoft.com/office/drawing/2014/main" id="{A22CCA38-A004-FC08-B4A7-7BA6D9EBC983}"/>
              </a:ext>
            </a:extLst>
          </p:cNvPr>
          <p:cNvPicPr>
            <a:picLocks noChangeAspect="1"/>
          </p:cNvPicPr>
          <p:nvPr/>
        </p:nvPicPr>
        <p:blipFill>
          <a:blip r:embed="rId9"/>
          <a:stretch>
            <a:fillRect/>
          </a:stretch>
        </p:blipFill>
        <p:spPr>
          <a:xfrm>
            <a:off x="1570218" y="4926291"/>
            <a:ext cx="436456" cy="235547"/>
          </a:xfrm>
          <a:prstGeom prst="rect">
            <a:avLst/>
          </a:prstGeom>
        </p:spPr>
      </p:pic>
      <p:pic>
        <p:nvPicPr>
          <p:cNvPr id="20" name="Picture 19">
            <a:extLst>
              <a:ext uri="{FF2B5EF4-FFF2-40B4-BE49-F238E27FC236}">
                <a16:creationId xmlns:a16="http://schemas.microsoft.com/office/drawing/2014/main" id="{6E34C2D5-B821-E066-333F-1C9C2A2D52FF}"/>
              </a:ext>
            </a:extLst>
          </p:cNvPr>
          <p:cNvPicPr>
            <a:picLocks noChangeAspect="1"/>
          </p:cNvPicPr>
          <p:nvPr/>
        </p:nvPicPr>
        <p:blipFill>
          <a:blip r:embed="rId10"/>
          <a:stretch>
            <a:fillRect/>
          </a:stretch>
        </p:blipFill>
        <p:spPr>
          <a:xfrm>
            <a:off x="341948" y="5251059"/>
            <a:ext cx="1184666" cy="464167"/>
          </a:xfrm>
          <a:prstGeom prst="rect">
            <a:avLst/>
          </a:prstGeom>
        </p:spPr>
      </p:pic>
      <p:pic>
        <p:nvPicPr>
          <p:cNvPr id="22" name="Picture 21">
            <a:extLst>
              <a:ext uri="{FF2B5EF4-FFF2-40B4-BE49-F238E27FC236}">
                <a16:creationId xmlns:a16="http://schemas.microsoft.com/office/drawing/2014/main" id="{FC7D9F82-0147-8FDF-88A7-CFD12BAB8297}"/>
              </a:ext>
            </a:extLst>
          </p:cNvPr>
          <p:cNvPicPr>
            <a:picLocks noChangeAspect="1"/>
          </p:cNvPicPr>
          <p:nvPr/>
        </p:nvPicPr>
        <p:blipFill>
          <a:blip r:embed="rId11"/>
          <a:stretch>
            <a:fillRect/>
          </a:stretch>
        </p:blipFill>
        <p:spPr>
          <a:xfrm>
            <a:off x="1589952" y="5233113"/>
            <a:ext cx="1856670" cy="457240"/>
          </a:xfrm>
          <a:prstGeom prst="rect">
            <a:avLst/>
          </a:prstGeom>
        </p:spPr>
      </p:pic>
      <p:pic>
        <p:nvPicPr>
          <p:cNvPr id="24" name="Picture 23">
            <a:extLst>
              <a:ext uri="{FF2B5EF4-FFF2-40B4-BE49-F238E27FC236}">
                <a16:creationId xmlns:a16="http://schemas.microsoft.com/office/drawing/2014/main" id="{D0E604F7-04C9-2702-BA8D-BC6BEADE3FFA}"/>
              </a:ext>
            </a:extLst>
          </p:cNvPr>
          <p:cNvPicPr>
            <a:picLocks noChangeAspect="1"/>
          </p:cNvPicPr>
          <p:nvPr/>
        </p:nvPicPr>
        <p:blipFill>
          <a:blip r:embed="rId12"/>
          <a:stretch>
            <a:fillRect/>
          </a:stretch>
        </p:blipFill>
        <p:spPr>
          <a:xfrm>
            <a:off x="1589952" y="5768282"/>
            <a:ext cx="949118" cy="339465"/>
          </a:xfrm>
          <a:prstGeom prst="rect">
            <a:avLst/>
          </a:prstGeom>
        </p:spPr>
      </p:pic>
      <p:pic>
        <p:nvPicPr>
          <p:cNvPr id="26" name="Picture 25">
            <a:extLst>
              <a:ext uri="{FF2B5EF4-FFF2-40B4-BE49-F238E27FC236}">
                <a16:creationId xmlns:a16="http://schemas.microsoft.com/office/drawing/2014/main" id="{E4641E5E-90B6-3926-7B7E-8191941C11CC}"/>
              </a:ext>
            </a:extLst>
          </p:cNvPr>
          <p:cNvPicPr>
            <a:picLocks noChangeAspect="1"/>
          </p:cNvPicPr>
          <p:nvPr/>
        </p:nvPicPr>
        <p:blipFill>
          <a:blip r:embed="rId13"/>
          <a:stretch>
            <a:fillRect/>
          </a:stretch>
        </p:blipFill>
        <p:spPr>
          <a:xfrm>
            <a:off x="1577680" y="6198366"/>
            <a:ext cx="443384" cy="249404"/>
          </a:xfrm>
          <a:prstGeom prst="rect">
            <a:avLst/>
          </a:prstGeom>
        </p:spPr>
      </p:pic>
      <p:cxnSp>
        <p:nvCxnSpPr>
          <p:cNvPr id="27" name="Straight Connector 26">
            <a:extLst>
              <a:ext uri="{FF2B5EF4-FFF2-40B4-BE49-F238E27FC236}">
                <a16:creationId xmlns:a16="http://schemas.microsoft.com/office/drawing/2014/main" id="{144D7694-DA51-CAA1-4817-AFD844EC9579}"/>
              </a:ext>
            </a:extLst>
          </p:cNvPr>
          <p:cNvCxnSpPr>
            <a:cxnSpLocks/>
          </p:cNvCxnSpPr>
          <p:nvPr/>
        </p:nvCxnSpPr>
        <p:spPr>
          <a:xfrm>
            <a:off x="5459783" y="695392"/>
            <a:ext cx="0" cy="577869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283064C0-9E43-9016-B92C-B2CF3F68E7CE}"/>
              </a:ext>
            </a:extLst>
          </p:cNvPr>
          <p:cNvPicPr>
            <a:picLocks noChangeAspect="1"/>
          </p:cNvPicPr>
          <p:nvPr/>
        </p:nvPicPr>
        <p:blipFill>
          <a:blip r:embed="rId14"/>
          <a:stretch>
            <a:fillRect/>
          </a:stretch>
        </p:blipFill>
        <p:spPr>
          <a:xfrm>
            <a:off x="5603709" y="812736"/>
            <a:ext cx="5598981" cy="843941"/>
          </a:xfrm>
          <a:prstGeom prst="rect">
            <a:avLst/>
          </a:prstGeom>
        </p:spPr>
      </p:pic>
      <p:pic>
        <p:nvPicPr>
          <p:cNvPr id="32" name="Picture 31">
            <a:extLst>
              <a:ext uri="{FF2B5EF4-FFF2-40B4-BE49-F238E27FC236}">
                <a16:creationId xmlns:a16="http://schemas.microsoft.com/office/drawing/2014/main" id="{8B1A0234-4AF9-1F3E-C405-033556E0E752}"/>
              </a:ext>
            </a:extLst>
          </p:cNvPr>
          <p:cNvPicPr>
            <a:picLocks noChangeAspect="1"/>
          </p:cNvPicPr>
          <p:nvPr/>
        </p:nvPicPr>
        <p:blipFill>
          <a:blip r:embed="rId15"/>
          <a:stretch>
            <a:fillRect/>
          </a:stretch>
        </p:blipFill>
        <p:spPr>
          <a:xfrm>
            <a:off x="5603709" y="1816263"/>
            <a:ext cx="321202" cy="296009"/>
          </a:xfrm>
          <a:prstGeom prst="rect">
            <a:avLst/>
          </a:prstGeom>
        </p:spPr>
      </p:pic>
      <p:pic>
        <p:nvPicPr>
          <p:cNvPr id="34" name="Picture 33">
            <a:extLst>
              <a:ext uri="{FF2B5EF4-FFF2-40B4-BE49-F238E27FC236}">
                <a16:creationId xmlns:a16="http://schemas.microsoft.com/office/drawing/2014/main" id="{DF2F5D0C-1C4E-E98A-1D9D-86E2A708FDCC}"/>
              </a:ext>
            </a:extLst>
          </p:cNvPr>
          <p:cNvPicPr>
            <a:picLocks noChangeAspect="1"/>
          </p:cNvPicPr>
          <p:nvPr/>
        </p:nvPicPr>
        <p:blipFill>
          <a:blip r:embed="rId16"/>
          <a:stretch>
            <a:fillRect/>
          </a:stretch>
        </p:blipFill>
        <p:spPr>
          <a:xfrm>
            <a:off x="6161716" y="2341892"/>
            <a:ext cx="3105150" cy="2343150"/>
          </a:xfrm>
          <a:prstGeom prst="rect">
            <a:avLst/>
          </a:prstGeom>
        </p:spPr>
      </p:pic>
      <p:pic>
        <p:nvPicPr>
          <p:cNvPr id="36" name="Picture 35">
            <a:extLst>
              <a:ext uri="{FF2B5EF4-FFF2-40B4-BE49-F238E27FC236}">
                <a16:creationId xmlns:a16="http://schemas.microsoft.com/office/drawing/2014/main" id="{43BC1F4E-2139-07AC-DEA1-F2EEABF34890}"/>
              </a:ext>
            </a:extLst>
          </p:cNvPr>
          <p:cNvPicPr>
            <a:picLocks noChangeAspect="1"/>
          </p:cNvPicPr>
          <p:nvPr/>
        </p:nvPicPr>
        <p:blipFill>
          <a:blip r:embed="rId17"/>
          <a:stretch>
            <a:fillRect/>
          </a:stretch>
        </p:blipFill>
        <p:spPr>
          <a:xfrm>
            <a:off x="6161716" y="2342939"/>
            <a:ext cx="3105150" cy="2343150"/>
          </a:xfrm>
          <a:prstGeom prst="rect">
            <a:avLst/>
          </a:prstGeom>
        </p:spPr>
      </p:pic>
      <p:pic>
        <p:nvPicPr>
          <p:cNvPr id="38" name="Picture 37">
            <a:extLst>
              <a:ext uri="{FF2B5EF4-FFF2-40B4-BE49-F238E27FC236}">
                <a16:creationId xmlns:a16="http://schemas.microsoft.com/office/drawing/2014/main" id="{2BE30112-784B-1C19-B13F-365B376F4B24}"/>
              </a:ext>
            </a:extLst>
          </p:cNvPr>
          <p:cNvPicPr>
            <a:picLocks noChangeAspect="1"/>
          </p:cNvPicPr>
          <p:nvPr/>
        </p:nvPicPr>
        <p:blipFill>
          <a:blip r:embed="rId18"/>
          <a:stretch>
            <a:fillRect/>
          </a:stretch>
        </p:blipFill>
        <p:spPr>
          <a:xfrm>
            <a:off x="6161716" y="2342939"/>
            <a:ext cx="3105150" cy="2343150"/>
          </a:xfrm>
          <a:prstGeom prst="rect">
            <a:avLst/>
          </a:prstGeom>
        </p:spPr>
      </p:pic>
      <p:pic>
        <p:nvPicPr>
          <p:cNvPr id="40" name="Picture 39">
            <a:extLst>
              <a:ext uri="{FF2B5EF4-FFF2-40B4-BE49-F238E27FC236}">
                <a16:creationId xmlns:a16="http://schemas.microsoft.com/office/drawing/2014/main" id="{910171F2-F232-4491-7B3E-8384E153CC36}"/>
              </a:ext>
            </a:extLst>
          </p:cNvPr>
          <p:cNvPicPr>
            <a:picLocks noChangeAspect="1"/>
          </p:cNvPicPr>
          <p:nvPr/>
        </p:nvPicPr>
        <p:blipFill>
          <a:blip r:embed="rId19"/>
          <a:stretch>
            <a:fillRect/>
          </a:stretch>
        </p:blipFill>
        <p:spPr>
          <a:xfrm>
            <a:off x="6067502" y="1811785"/>
            <a:ext cx="685859" cy="312447"/>
          </a:xfrm>
          <a:prstGeom prst="rect">
            <a:avLst/>
          </a:prstGeom>
        </p:spPr>
      </p:pic>
      <p:pic>
        <p:nvPicPr>
          <p:cNvPr id="42" name="Picture 41">
            <a:extLst>
              <a:ext uri="{FF2B5EF4-FFF2-40B4-BE49-F238E27FC236}">
                <a16:creationId xmlns:a16="http://schemas.microsoft.com/office/drawing/2014/main" id="{8E1E34C2-CB00-3A34-FF48-2669EBFDE8A2}"/>
              </a:ext>
            </a:extLst>
          </p:cNvPr>
          <p:cNvPicPr>
            <a:picLocks noChangeAspect="1"/>
          </p:cNvPicPr>
          <p:nvPr/>
        </p:nvPicPr>
        <p:blipFill>
          <a:blip r:embed="rId20"/>
          <a:stretch>
            <a:fillRect/>
          </a:stretch>
        </p:blipFill>
        <p:spPr>
          <a:xfrm>
            <a:off x="6959309" y="1748868"/>
            <a:ext cx="388654" cy="480102"/>
          </a:xfrm>
          <a:prstGeom prst="rect">
            <a:avLst/>
          </a:prstGeom>
        </p:spPr>
      </p:pic>
      <p:pic>
        <p:nvPicPr>
          <p:cNvPr id="44" name="Picture 43">
            <a:extLst>
              <a:ext uri="{FF2B5EF4-FFF2-40B4-BE49-F238E27FC236}">
                <a16:creationId xmlns:a16="http://schemas.microsoft.com/office/drawing/2014/main" id="{A07124C5-5BEC-1C96-7455-B6A47298AEE8}"/>
              </a:ext>
            </a:extLst>
          </p:cNvPr>
          <p:cNvPicPr>
            <a:picLocks noChangeAspect="1"/>
          </p:cNvPicPr>
          <p:nvPr/>
        </p:nvPicPr>
        <p:blipFill>
          <a:blip r:embed="rId21"/>
          <a:stretch>
            <a:fillRect/>
          </a:stretch>
        </p:blipFill>
        <p:spPr>
          <a:xfrm>
            <a:off x="6156023" y="2342909"/>
            <a:ext cx="3105150" cy="2343150"/>
          </a:xfrm>
          <a:prstGeom prst="rect">
            <a:avLst/>
          </a:prstGeom>
        </p:spPr>
      </p:pic>
      <p:pic>
        <p:nvPicPr>
          <p:cNvPr id="46" name="Picture 45">
            <a:extLst>
              <a:ext uri="{FF2B5EF4-FFF2-40B4-BE49-F238E27FC236}">
                <a16:creationId xmlns:a16="http://schemas.microsoft.com/office/drawing/2014/main" id="{920B4176-37BB-148B-41E8-F875A9E6C3B8}"/>
              </a:ext>
            </a:extLst>
          </p:cNvPr>
          <p:cNvPicPr>
            <a:picLocks noChangeAspect="1"/>
          </p:cNvPicPr>
          <p:nvPr/>
        </p:nvPicPr>
        <p:blipFill>
          <a:blip r:embed="rId22"/>
          <a:stretch>
            <a:fillRect/>
          </a:stretch>
        </p:blipFill>
        <p:spPr>
          <a:xfrm>
            <a:off x="7525130" y="1820733"/>
            <a:ext cx="381033" cy="342930"/>
          </a:xfrm>
          <a:prstGeom prst="rect">
            <a:avLst/>
          </a:prstGeom>
        </p:spPr>
      </p:pic>
      <p:pic>
        <p:nvPicPr>
          <p:cNvPr id="48" name="Picture 47">
            <a:extLst>
              <a:ext uri="{FF2B5EF4-FFF2-40B4-BE49-F238E27FC236}">
                <a16:creationId xmlns:a16="http://schemas.microsoft.com/office/drawing/2014/main" id="{0307FB4F-8552-7C21-315F-C5B59A68FCE3}"/>
              </a:ext>
            </a:extLst>
          </p:cNvPr>
          <p:cNvPicPr>
            <a:picLocks noChangeAspect="1"/>
          </p:cNvPicPr>
          <p:nvPr/>
        </p:nvPicPr>
        <p:blipFill>
          <a:blip r:embed="rId23"/>
          <a:stretch>
            <a:fillRect/>
          </a:stretch>
        </p:blipFill>
        <p:spPr>
          <a:xfrm>
            <a:off x="6156908" y="2344610"/>
            <a:ext cx="3105150" cy="2343150"/>
          </a:xfrm>
          <a:prstGeom prst="rect">
            <a:avLst/>
          </a:prstGeom>
        </p:spPr>
      </p:pic>
      <p:pic>
        <p:nvPicPr>
          <p:cNvPr id="49" name="Picture 48">
            <a:extLst>
              <a:ext uri="{FF2B5EF4-FFF2-40B4-BE49-F238E27FC236}">
                <a16:creationId xmlns:a16="http://schemas.microsoft.com/office/drawing/2014/main" id="{F036B437-A1BA-6595-4D5B-11B5A5B05102}"/>
              </a:ext>
            </a:extLst>
          </p:cNvPr>
          <p:cNvPicPr>
            <a:picLocks noChangeAspect="1"/>
          </p:cNvPicPr>
          <p:nvPr/>
        </p:nvPicPr>
        <p:blipFill>
          <a:blip r:embed="rId24"/>
          <a:stretch>
            <a:fillRect/>
          </a:stretch>
        </p:blipFill>
        <p:spPr>
          <a:xfrm>
            <a:off x="8121436" y="1822650"/>
            <a:ext cx="692787" cy="332538"/>
          </a:xfrm>
          <a:prstGeom prst="rect">
            <a:avLst/>
          </a:prstGeom>
        </p:spPr>
      </p:pic>
      <p:pic>
        <p:nvPicPr>
          <p:cNvPr id="51" name="Picture 50">
            <a:extLst>
              <a:ext uri="{FF2B5EF4-FFF2-40B4-BE49-F238E27FC236}">
                <a16:creationId xmlns:a16="http://schemas.microsoft.com/office/drawing/2014/main" id="{7D95A8CF-D78C-AB21-1D1E-1F4F90A694B3}"/>
              </a:ext>
            </a:extLst>
          </p:cNvPr>
          <p:cNvPicPr>
            <a:picLocks noChangeAspect="1"/>
          </p:cNvPicPr>
          <p:nvPr/>
        </p:nvPicPr>
        <p:blipFill>
          <a:blip r:embed="rId25"/>
          <a:stretch>
            <a:fillRect/>
          </a:stretch>
        </p:blipFill>
        <p:spPr>
          <a:xfrm>
            <a:off x="6156908" y="2343712"/>
            <a:ext cx="3105150" cy="2343150"/>
          </a:xfrm>
          <a:prstGeom prst="rect">
            <a:avLst/>
          </a:prstGeom>
        </p:spPr>
      </p:pic>
      <p:pic>
        <p:nvPicPr>
          <p:cNvPr id="53" name="Picture 52">
            <a:extLst>
              <a:ext uri="{FF2B5EF4-FFF2-40B4-BE49-F238E27FC236}">
                <a16:creationId xmlns:a16="http://schemas.microsoft.com/office/drawing/2014/main" id="{DC930B37-0F0C-4753-7379-0E09790D3BB1}"/>
              </a:ext>
            </a:extLst>
          </p:cNvPr>
          <p:cNvPicPr>
            <a:picLocks noChangeAspect="1"/>
          </p:cNvPicPr>
          <p:nvPr/>
        </p:nvPicPr>
        <p:blipFill>
          <a:blip r:embed="rId26"/>
          <a:stretch>
            <a:fillRect/>
          </a:stretch>
        </p:blipFill>
        <p:spPr>
          <a:xfrm>
            <a:off x="6162275" y="2341355"/>
            <a:ext cx="3105150" cy="2343150"/>
          </a:xfrm>
          <a:prstGeom prst="rect">
            <a:avLst/>
          </a:prstGeom>
        </p:spPr>
      </p:pic>
      <p:pic>
        <p:nvPicPr>
          <p:cNvPr id="55" name="Picture 54">
            <a:extLst>
              <a:ext uri="{FF2B5EF4-FFF2-40B4-BE49-F238E27FC236}">
                <a16:creationId xmlns:a16="http://schemas.microsoft.com/office/drawing/2014/main" id="{52C2264D-467F-466E-09A0-5B2664948635}"/>
              </a:ext>
            </a:extLst>
          </p:cNvPr>
          <p:cNvPicPr>
            <a:picLocks noChangeAspect="1"/>
          </p:cNvPicPr>
          <p:nvPr/>
        </p:nvPicPr>
        <p:blipFill>
          <a:blip r:embed="rId27"/>
          <a:stretch>
            <a:fillRect/>
          </a:stretch>
        </p:blipFill>
        <p:spPr>
          <a:xfrm>
            <a:off x="9057666" y="1824278"/>
            <a:ext cx="658148" cy="318682"/>
          </a:xfrm>
          <a:prstGeom prst="rect">
            <a:avLst/>
          </a:prstGeom>
        </p:spPr>
      </p:pic>
      <p:pic>
        <p:nvPicPr>
          <p:cNvPr id="57" name="Picture 56">
            <a:extLst>
              <a:ext uri="{FF2B5EF4-FFF2-40B4-BE49-F238E27FC236}">
                <a16:creationId xmlns:a16="http://schemas.microsoft.com/office/drawing/2014/main" id="{8EBA1B4A-DA3D-7CFE-88FE-9012A961CF88}"/>
              </a:ext>
            </a:extLst>
          </p:cNvPr>
          <p:cNvPicPr>
            <a:picLocks noChangeAspect="1"/>
          </p:cNvPicPr>
          <p:nvPr/>
        </p:nvPicPr>
        <p:blipFill>
          <a:blip r:embed="rId28"/>
          <a:stretch>
            <a:fillRect/>
          </a:stretch>
        </p:blipFill>
        <p:spPr>
          <a:xfrm>
            <a:off x="6156023" y="2340875"/>
            <a:ext cx="3105150" cy="2343150"/>
          </a:xfrm>
          <a:prstGeom prst="rect">
            <a:avLst/>
          </a:prstGeom>
        </p:spPr>
      </p:pic>
      <p:pic>
        <p:nvPicPr>
          <p:cNvPr id="59" name="Picture 58">
            <a:extLst>
              <a:ext uri="{FF2B5EF4-FFF2-40B4-BE49-F238E27FC236}">
                <a16:creationId xmlns:a16="http://schemas.microsoft.com/office/drawing/2014/main" id="{A3C36EBB-1ED0-62C5-41E6-61B959F0C0E6}"/>
              </a:ext>
            </a:extLst>
          </p:cNvPr>
          <p:cNvPicPr>
            <a:picLocks noChangeAspect="1"/>
          </p:cNvPicPr>
          <p:nvPr/>
        </p:nvPicPr>
        <p:blipFill>
          <a:blip r:embed="rId29"/>
          <a:stretch>
            <a:fillRect/>
          </a:stretch>
        </p:blipFill>
        <p:spPr>
          <a:xfrm>
            <a:off x="6162601" y="2343654"/>
            <a:ext cx="3105150" cy="2343150"/>
          </a:xfrm>
          <a:prstGeom prst="rect">
            <a:avLst/>
          </a:prstGeom>
        </p:spPr>
      </p:pic>
      <p:pic>
        <p:nvPicPr>
          <p:cNvPr id="60" name="Picture 59">
            <a:extLst>
              <a:ext uri="{FF2B5EF4-FFF2-40B4-BE49-F238E27FC236}">
                <a16:creationId xmlns:a16="http://schemas.microsoft.com/office/drawing/2014/main" id="{832ADE53-6C64-D936-11DA-9E0B0B872F0A}"/>
              </a:ext>
            </a:extLst>
          </p:cNvPr>
          <p:cNvPicPr>
            <a:picLocks noChangeAspect="1"/>
          </p:cNvPicPr>
          <p:nvPr/>
        </p:nvPicPr>
        <p:blipFill>
          <a:blip r:embed="rId19"/>
          <a:stretch>
            <a:fillRect/>
          </a:stretch>
        </p:blipFill>
        <p:spPr>
          <a:xfrm>
            <a:off x="9903815" y="1820733"/>
            <a:ext cx="685859" cy="312447"/>
          </a:xfrm>
          <a:prstGeom prst="rect">
            <a:avLst/>
          </a:prstGeom>
        </p:spPr>
      </p:pic>
      <p:pic>
        <p:nvPicPr>
          <p:cNvPr id="62" name="Picture 61">
            <a:extLst>
              <a:ext uri="{FF2B5EF4-FFF2-40B4-BE49-F238E27FC236}">
                <a16:creationId xmlns:a16="http://schemas.microsoft.com/office/drawing/2014/main" id="{180BD8C0-7721-D823-201D-1A5250133927}"/>
              </a:ext>
            </a:extLst>
          </p:cNvPr>
          <p:cNvPicPr>
            <a:picLocks noChangeAspect="1"/>
          </p:cNvPicPr>
          <p:nvPr/>
        </p:nvPicPr>
        <p:blipFill>
          <a:blip r:embed="rId30"/>
          <a:stretch>
            <a:fillRect/>
          </a:stretch>
        </p:blipFill>
        <p:spPr>
          <a:xfrm>
            <a:off x="10737186" y="1765391"/>
            <a:ext cx="353322" cy="436456"/>
          </a:xfrm>
          <a:prstGeom prst="rect">
            <a:avLst/>
          </a:prstGeom>
        </p:spPr>
      </p:pic>
      <p:pic>
        <p:nvPicPr>
          <p:cNvPr id="66" name="Picture 65">
            <a:extLst>
              <a:ext uri="{FF2B5EF4-FFF2-40B4-BE49-F238E27FC236}">
                <a16:creationId xmlns:a16="http://schemas.microsoft.com/office/drawing/2014/main" id="{3485405C-3C12-164C-0A9F-536897ADF616}"/>
              </a:ext>
            </a:extLst>
          </p:cNvPr>
          <p:cNvPicPr>
            <a:picLocks noChangeAspect="1"/>
          </p:cNvPicPr>
          <p:nvPr/>
        </p:nvPicPr>
        <p:blipFill>
          <a:blip r:embed="rId31"/>
          <a:stretch>
            <a:fillRect/>
          </a:stretch>
        </p:blipFill>
        <p:spPr>
          <a:xfrm>
            <a:off x="6162601" y="2333351"/>
            <a:ext cx="3105150" cy="2343150"/>
          </a:xfrm>
          <a:prstGeom prst="rect">
            <a:avLst/>
          </a:prstGeom>
        </p:spPr>
      </p:pic>
      <p:pic>
        <p:nvPicPr>
          <p:cNvPr id="67" name="Picture 66">
            <a:extLst>
              <a:ext uri="{FF2B5EF4-FFF2-40B4-BE49-F238E27FC236}">
                <a16:creationId xmlns:a16="http://schemas.microsoft.com/office/drawing/2014/main" id="{A6311071-074D-176B-F615-94255219B93F}"/>
              </a:ext>
            </a:extLst>
          </p:cNvPr>
          <p:cNvPicPr>
            <a:picLocks noChangeAspect="1"/>
          </p:cNvPicPr>
          <p:nvPr/>
        </p:nvPicPr>
        <p:blipFill>
          <a:blip r:embed="rId24"/>
          <a:stretch>
            <a:fillRect/>
          </a:stretch>
        </p:blipFill>
        <p:spPr>
          <a:xfrm>
            <a:off x="11210455" y="1822650"/>
            <a:ext cx="692787" cy="332538"/>
          </a:xfrm>
          <a:prstGeom prst="rect">
            <a:avLst/>
          </a:prstGeom>
        </p:spPr>
      </p:pic>
      <p:pic>
        <p:nvPicPr>
          <p:cNvPr id="69" name="Picture 68">
            <a:extLst>
              <a:ext uri="{FF2B5EF4-FFF2-40B4-BE49-F238E27FC236}">
                <a16:creationId xmlns:a16="http://schemas.microsoft.com/office/drawing/2014/main" id="{B92F1F9C-1CDC-EB79-D8C8-A729DA42140D}"/>
              </a:ext>
            </a:extLst>
          </p:cNvPr>
          <p:cNvPicPr>
            <a:picLocks noChangeAspect="1"/>
          </p:cNvPicPr>
          <p:nvPr/>
        </p:nvPicPr>
        <p:blipFill>
          <a:blip r:embed="rId32"/>
          <a:stretch>
            <a:fillRect/>
          </a:stretch>
        </p:blipFill>
        <p:spPr>
          <a:xfrm>
            <a:off x="6162438" y="2333291"/>
            <a:ext cx="3105150" cy="2343150"/>
          </a:xfrm>
          <a:prstGeom prst="rect">
            <a:avLst/>
          </a:prstGeom>
        </p:spPr>
      </p:pic>
      <p:pic>
        <p:nvPicPr>
          <p:cNvPr id="71" name="Picture 70">
            <a:extLst>
              <a:ext uri="{FF2B5EF4-FFF2-40B4-BE49-F238E27FC236}">
                <a16:creationId xmlns:a16="http://schemas.microsoft.com/office/drawing/2014/main" id="{59F3F526-4D0E-282A-50DD-52E461332ED6}"/>
              </a:ext>
            </a:extLst>
          </p:cNvPr>
          <p:cNvPicPr>
            <a:picLocks noChangeAspect="1"/>
          </p:cNvPicPr>
          <p:nvPr/>
        </p:nvPicPr>
        <p:blipFill>
          <a:blip r:embed="rId33"/>
          <a:stretch>
            <a:fillRect/>
          </a:stretch>
        </p:blipFill>
        <p:spPr>
          <a:xfrm>
            <a:off x="6159238" y="2342459"/>
            <a:ext cx="3105150" cy="2343150"/>
          </a:xfrm>
          <a:prstGeom prst="rect">
            <a:avLst/>
          </a:prstGeom>
        </p:spPr>
      </p:pic>
      <p:pic>
        <p:nvPicPr>
          <p:cNvPr id="73" name="Picture 72">
            <a:extLst>
              <a:ext uri="{FF2B5EF4-FFF2-40B4-BE49-F238E27FC236}">
                <a16:creationId xmlns:a16="http://schemas.microsoft.com/office/drawing/2014/main" id="{415ADC99-1610-84A5-BF8B-FD026F9B87DE}"/>
              </a:ext>
            </a:extLst>
          </p:cNvPr>
          <p:cNvPicPr>
            <a:picLocks noChangeAspect="1"/>
          </p:cNvPicPr>
          <p:nvPr/>
        </p:nvPicPr>
        <p:blipFill>
          <a:blip r:embed="rId34"/>
          <a:stretch>
            <a:fillRect/>
          </a:stretch>
        </p:blipFill>
        <p:spPr>
          <a:xfrm>
            <a:off x="6162275" y="2338941"/>
            <a:ext cx="3105150" cy="2343150"/>
          </a:xfrm>
          <a:prstGeom prst="rect">
            <a:avLst/>
          </a:prstGeom>
        </p:spPr>
      </p:pic>
      <p:pic>
        <p:nvPicPr>
          <p:cNvPr id="75" name="Picture 74">
            <a:extLst>
              <a:ext uri="{FF2B5EF4-FFF2-40B4-BE49-F238E27FC236}">
                <a16:creationId xmlns:a16="http://schemas.microsoft.com/office/drawing/2014/main" id="{372964F1-94C6-3962-4B8B-E896C75814E4}"/>
              </a:ext>
            </a:extLst>
          </p:cNvPr>
          <p:cNvPicPr>
            <a:picLocks noChangeAspect="1"/>
          </p:cNvPicPr>
          <p:nvPr/>
        </p:nvPicPr>
        <p:blipFill>
          <a:blip r:embed="rId35"/>
          <a:stretch>
            <a:fillRect/>
          </a:stretch>
        </p:blipFill>
        <p:spPr>
          <a:xfrm>
            <a:off x="9485381" y="2815868"/>
            <a:ext cx="658148" cy="311755"/>
          </a:xfrm>
          <a:prstGeom prst="rect">
            <a:avLst/>
          </a:prstGeom>
        </p:spPr>
      </p:pic>
      <p:pic>
        <p:nvPicPr>
          <p:cNvPr id="81" name="Picture 80">
            <a:extLst>
              <a:ext uri="{FF2B5EF4-FFF2-40B4-BE49-F238E27FC236}">
                <a16:creationId xmlns:a16="http://schemas.microsoft.com/office/drawing/2014/main" id="{F0209E09-1D67-F7CE-9D86-126AF997FAA8}"/>
              </a:ext>
            </a:extLst>
          </p:cNvPr>
          <p:cNvPicPr>
            <a:picLocks noChangeAspect="1"/>
          </p:cNvPicPr>
          <p:nvPr/>
        </p:nvPicPr>
        <p:blipFill>
          <a:blip r:embed="rId36"/>
          <a:stretch>
            <a:fillRect/>
          </a:stretch>
        </p:blipFill>
        <p:spPr>
          <a:xfrm>
            <a:off x="6162275" y="2339869"/>
            <a:ext cx="3105150" cy="2343150"/>
          </a:xfrm>
          <a:prstGeom prst="rect">
            <a:avLst/>
          </a:prstGeom>
        </p:spPr>
      </p:pic>
      <p:pic>
        <p:nvPicPr>
          <p:cNvPr id="82" name="Picture 81">
            <a:extLst>
              <a:ext uri="{FF2B5EF4-FFF2-40B4-BE49-F238E27FC236}">
                <a16:creationId xmlns:a16="http://schemas.microsoft.com/office/drawing/2014/main" id="{C316C9E3-1EA1-1FAE-1308-4C82513191CD}"/>
              </a:ext>
            </a:extLst>
          </p:cNvPr>
          <p:cNvPicPr>
            <a:picLocks noChangeAspect="1"/>
          </p:cNvPicPr>
          <p:nvPr/>
        </p:nvPicPr>
        <p:blipFill>
          <a:blip r:embed="rId24"/>
          <a:stretch>
            <a:fillRect/>
          </a:stretch>
        </p:blipFill>
        <p:spPr>
          <a:xfrm>
            <a:off x="9468061" y="2346583"/>
            <a:ext cx="692787" cy="332538"/>
          </a:xfrm>
          <a:prstGeom prst="rect">
            <a:avLst/>
          </a:prstGeom>
        </p:spPr>
      </p:pic>
      <p:pic>
        <p:nvPicPr>
          <p:cNvPr id="83" name="Picture 82">
            <a:extLst>
              <a:ext uri="{FF2B5EF4-FFF2-40B4-BE49-F238E27FC236}">
                <a16:creationId xmlns:a16="http://schemas.microsoft.com/office/drawing/2014/main" id="{761A40F8-C11A-BC84-1974-82ECDAA98398}"/>
              </a:ext>
            </a:extLst>
          </p:cNvPr>
          <p:cNvPicPr>
            <a:picLocks noChangeAspect="1"/>
          </p:cNvPicPr>
          <p:nvPr/>
        </p:nvPicPr>
        <p:blipFill>
          <a:blip r:embed="rId37"/>
          <a:stretch>
            <a:fillRect/>
          </a:stretch>
        </p:blipFill>
        <p:spPr>
          <a:xfrm>
            <a:off x="6159491" y="2339606"/>
            <a:ext cx="3105150" cy="2343150"/>
          </a:xfrm>
          <a:prstGeom prst="rect">
            <a:avLst/>
          </a:prstGeom>
        </p:spPr>
      </p:pic>
      <p:pic>
        <p:nvPicPr>
          <p:cNvPr id="84" name="Picture 83">
            <a:extLst>
              <a:ext uri="{FF2B5EF4-FFF2-40B4-BE49-F238E27FC236}">
                <a16:creationId xmlns:a16="http://schemas.microsoft.com/office/drawing/2014/main" id="{20355AD1-C19B-E562-AF72-F56212F0C2F1}"/>
              </a:ext>
            </a:extLst>
          </p:cNvPr>
          <p:cNvPicPr>
            <a:picLocks noChangeAspect="1"/>
          </p:cNvPicPr>
          <p:nvPr/>
        </p:nvPicPr>
        <p:blipFill>
          <a:blip r:embed="rId38"/>
          <a:stretch>
            <a:fillRect/>
          </a:stretch>
        </p:blipFill>
        <p:spPr>
          <a:xfrm>
            <a:off x="6162080" y="2332912"/>
            <a:ext cx="3105150" cy="2343150"/>
          </a:xfrm>
          <a:prstGeom prst="rect">
            <a:avLst/>
          </a:prstGeom>
        </p:spPr>
      </p:pic>
      <p:pic>
        <p:nvPicPr>
          <p:cNvPr id="85" name="Picture 84">
            <a:extLst>
              <a:ext uri="{FF2B5EF4-FFF2-40B4-BE49-F238E27FC236}">
                <a16:creationId xmlns:a16="http://schemas.microsoft.com/office/drawing/2014/main" id="{E51B349F-F9D9-A62F-46F0-327DB9CE6993}"/>
              </a:ext>
            </a:extLst>
          </p:cNvPr>
          <p:cNvPicPr>
            <a:picLocks noChangeAspect="1"/>
          </p:cNvPicPr>
          <p:nvPr/>
        </p:nvPicPr>
        <p:blipFill>
          <a:blip r:embed="rId24"/>
          <a:stretch>
            <a:fillRect/>
          </a:stretch>
        </p:blipFill>
        <p:spPr>
          <a:xfrm>
            <a:off x="9468061" y="3287603"/>
            <a:ext cx="692787" cy="332538"/>
          </a:xfrm>
          <a:prstGeom prst="rect">
            <a:avLst/>
          </a:prstGeom>
        </p:spPr>
      </p:pic>
      <p:pic>
        <p:nvPicPr>
          <p:cNvPr id="87" name="Picture 86">
            <a:extLst>
              <a:ext uri="{FF2B5EF4-FFF2-40B4-BE49-F238E27FC236}">
                <a16:creationId xmlns:a16="http://schemas.microsoft.com/office/drawing/2014/main" id="{034A2A9D-A858-296A-218C-EFAC29F409C7}"/>
              </a:ext>
            </a:extLst>
          </p:cNvPr>
          <p:cNvPicPr>
            <a:picLocks noChangeAspect="1"/>
          </p:cNvPicPr>
          <p:nvPr/>
        </p:nvPicPr>
        <p:blipFill>
          <a:blip r:embed="rId39"/>
          <a:stretch>
            <a:fillRect/>
          </a:stretch>
        </p:blipFill>
        <p:spPr>
          <a:xfrm>
            <a:off x="6163164" y="2340237"/>
            <a:ext cx="3105150" cy="2343150"/>
          </a:xfrm>
          <a:prstGeom prst="rect">
            <a:avLst/>
          </a:prstGeom>
        </p:spPr>
      </p:pic>
      <p:pic>
        <p:nvPicPr>
          <p:cNvPr id="89" name="Picture 88">
            <a:extLst>
              <a:ext uri="{FF2B5EF4-FFF2-40B4-BE49-F238E27FC236}">
                <a16:creationId xmlns:a16="http://schemas.microsoft.com/office/drawing/2014/main" id="{C153071B-641A-8F59-A0B1-786EB28DFECF}"/>
              </a:ext>
            </a:extLst>
          </p:cNvPr>
          <p:cNvPicPr>
            <a:picLocks noChangeAspect="1"/>
          </p:cNvPicPr>
          <p:nvPr/>
        </p:nvPicPr>
        <p:blipFill>
          <a:blip r:embed="rId40"/>
          <a:stretch>
            <a:fillRect/>
          </a:stretch>
        </p:blipFill>
        <p:spPr>
          <a:xfrm>
            <a:off x="6157938" y="2344788"/>
            <a:ext cx="3105150" cy="2343150"/>
          </a:xfrm>
          <a:prstGeom prst="rect">
            <a:avLst/>
          </a:prstGeom>
        </p:spPr>
      </p:pic>
      <p:pic>
        <p:nvPicPr>
          <p:cNvPr id="91" name="Picture 90">
            <a:extLst>
              <a:ext uri="{FF2B5EF4-FFF2-40B4-BE49-F238E27FC236}">
                <a16:creationId xmlns:a16="http://schemas.microsoft.com/office/drawing/2014/main" id="{9C372A65-DBD3-EDAC-0C03-202288DB6D46}"/>
              </a:ext>
            </a:extLst>
          </p:cNvPr>
          <p:cNvPicPr>
            <a:picLocks noChangeAspect="1"/>
          </p:cNvPicPr>
          <p:nvPr/>
        </p:nvPicPr>
        <p:blipFill>
          <a:blip r:embed="rId41"/>
          <a:stretch>
            <a:fillRect/>
          </a:stretch>
        </p:blipFill>
        <p:spPr>
          <a:xfrm>
            <a:off x="9459069" y="3770929"/>
            <a:ext cx="723963" cy="350550"/>
          </a:xfrm>
          <a:prstGeom prst="rect">
            <a:avLst/>
          </a:prstGeom>
        </p:spPr>
      </p:pic>
      <p:pic>
        <p:nvPicPr>
          <p:cNvPr id="93" name="Picture 92">
            <a:extLst>
              <a:ext uri="{FF2B5EF4-FFF2-40B4-BE49-F238E27FC236}">
                <a16:creationId xmlns:a16="http://schemas.microsoft.com/office/drawing/2014/main" id="{7728E3E0-00AE-5820-D498-2D6CB9EF30C6}"/>
              </a:ext>
            </a:extLst>
          </p:cNvPr>
          <p:cNvPicPr>
            <a:picLocks noChangeAspect="1"/>
          </p:cNvPicPr>
          <p:nvPr/>
        </p:nvPicPr>
        <p:blipFill>
          <a:blip r:embed="rId42"/>
          <a:stretch>
            <a:fillRect/>
          </a:stretch>
        </p:blipFill>
        <p:spPr>
          <a:xfrm>
            <a:off x="6163379" y="2337649"/>
            <a:ext cx="3105150" cy="2343150"/>
          </a:xfrm>
          <a:prstGeom prst="rect">
            <a:avLst/>
          </a:prstGeom>
        </p:spPr>
      </p:pic>
      <p:pic>
        <p:nvPicPr>
          <p:cNvPr id="99" name="Picture 98">
            <a:extLst>
              <a:ext uri="{FF2B5EF4-FFF2-40B4-BE49-F238E27FC236}">
                <a16:creationId xmlns:a16="http://schemas.microsoft.com/office/drawing/2014/main" id="{72E8A964-F4B1-CECA-1986-C60269DB6060}"/>
              </a:ext>
            </a:extLst>
          </p:cNvPr>
          <p:cNvPicPr>
            <a:picLocks noChangeAspect="1"/>
          </p:cNvPicPr>
          <p:nvPr/>
        </p:nvPicPr>
        <p:blipFill>
          <a:blip r:embed="rId43"/>
          <a:stretch>
            <a:fillRect/>
          </a:stretch>
        </p:blipFill>
        <p:spPr>
          <a:xfrm>
            <a:off x="6163305" y="2337963"/>
            <a:ext cx="3105150" cy="2343150"/>
          </a:xfrm>
          <a:prstGeom prst="rect">
            <a:avLst/>
          </a:prstGeom>
        </p:spPr>
      </p:pic>
      <p:pic>
        <p:nvPicPr>
          <p:cNvPr id="101" name="Picture 100">
            <a:extLst>
              <a:ext uri="{FF2B5EF4-FFF2-40B4-BE49-F238E27FC236}">
                <a16:creationId xmlns:a16="http://schemas.microsoft.com/office/drawing/2014/main" id="{8EEDFD1F-74AC-5140-DADF-A68CA8A071FA}"/>
              </a:ext>
            </a:extLst>
          </p:cNvPr>
          <p:cNvPicPr>
            <a:picLocks noChangeAspect="1"/>
          </p:cNvPicPr>
          <p:nvPr/>
        </p:nvPicPr>
        <p:blipFill>
          <a:blip r:embed="rId44"/>
          <a:stretch>
            <a:fillRect/>
          </a:stretch>
        </p:blipFill>
        <p:spPr>
          <a:xfrm>
            <a:off x="6162383" y="2343716"/>
            <a:ext cx="3105150" cy="2343150"/>
          </a:xfrm>
          <a:prstGeom prst="rect">
            <a:avLst/>
          </a:prstGeom>
        </p:spPr>
      </p:pic>
      <p:sp>
        <p:nvSpPr>
          <p:cNvPr id="102" name="Oval 101">
            <a:extLst>
              <a:ext uri="{FF2B5EF4-FFF2-40B4-BE49-F238E27FC236}">
                <a16:creationId xmlns:a16="http://schemas.microsoft.com/office/drawing/2014/main" id="{63A265C8-4D4F-FB22-E46E-647C7D4F62AD}"/>
              </a:ext>
            </a:extLst>
          </p:cNvPr>
          <p:cNvSpPr/>
          <p:nvPr/>
        </p:nvSpPr>
        <p:spPr>
          <a:xfrm>
            <a:off x="7952515" y="3872021"/>
            <a:ext cx="88234" cy="88234"/>
          </a:xfrm>
          <a:prstGeom prst="ellipse">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F67F144A-5F15-0C9D-FFA5-910992AFB5BC}"/>
              </a:ext>
            </a:extLst>
          </p:cNvPr>
          <p:cNvSpPr/>
          <p:nvPr/>
        </p:nvSpPr>
        <p:spPr>
          <a:xfrm>
            <a:off x="7973617" y="4107933"/>
            <a:ext cx="88234" cy="88234"/>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8127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500"/>
                                        <p:tgtEl>
                                          <p:spTgt spid="3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500"/>
                                        <p:tgtEl>
                                          <p:spTgt spid="36"/>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500"/>
                                        <p:tgtEl>
                                          <p:spTgt spid="38"/>
                                        </p:tgtEl>
                                      </p:cBhvr>
                                    </p:animEffect>
                                  </p:childTnLst>
                                </p:cTn>
                              </p:par>
                            </p:childTnLst>
                          </p:cTn>
                        </p:par>
                      </p:childTnLst>
                    </p:cTn>
                  </p:par>
                  <p:par>
                    <p:cTn id="85" fill="hold">
                      <p:stCondLst>
                        <p:cond delay="indefinite"/>
                      </p:stCondLst>
                      <p:childTnLst>
                        <p:par>
                          <p:cTn id="86" fill="hold">
                            <p:stCondLst>
                              <p:cond delay="0"/>
                            </p:stCondLst>
                            <p:childTnLst>
                              <p:par>
                                <p:cTn id="87" presetID="45" presetClass="entr" presetSubtype="0" fill="hold" nodeType="click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fade">
                                      <p:cBhvr>
                                        <p:cTn id="89" dur="2000"/>
                                        <p:tgtEl>
                                          <p:spTgt spid="40"/>
                                        </p:tgtEl>
                                      </p:cBhvr>
                                    </p:animEffect>
                                    <p:anim calcmode="lin" valueType="num">
                                      <p:cBhvr>
                                        <p:cTn id="90" dur="2000" fill="hold"/>
                                        <p:tgtEl>
                                          <p:spTgt spid="40"/>
                                        </p:tgtEl>
                                        <p:attrNameLst>
                                          <p:attrName>ppt_w</p:attrName>
                                        </p:attrNameLst>
                                      </p:cBhvr>
                                      <p:tavLst>
                                        <p:tav tm="0" fmla="#ppt_w*sin(2.5*pi*$)">
                                          <p:val>
                                            <p:fltVal val="0"/>
                                          </p:val>
                                        </p:tav>
                                        <p:tav tm="100000">
                                          <p:val>
                                            <p:fltVal val="1"/>
                                          </p:val>
                                        </p:tav>
                                      </p:tavLst>
                                    </p:anim>
                                    <p:anim calcmode="lin" valueType="num">
                                      <p:cBhvr>
                                        <p:cTn id="91" dur="2000" fill="hold"/>
                                        <p:tgtEl>
                                          <p:spTgt spid="40"/>
                                        </p:tgtEl>
                                        <p:attrNameLst>
                                          <p:attrName>ppt_h</p:attrName>
                                        </p:attrNameLst>
                                      </p:cBhvr>
                                      <p:tavLst>
                                        <p:tav tm="0">
                                          <p:val>
                                            <p:strVal val="#ppt_h"/>
                                          </p:val>
                                        </p:tav>
                                        <p:tav tm="100000">
                                          <p:val>
                                            <p:strVal val="#ppt_h"/>
                                          </p:val>
                                        </p:tav>
                                      </p:tavLst>
                                    </p:anim>
                                  </p:childTnLst>
                                </p:cTn>
                              </p:par>
                            </p:childTnLst>
                          </p:cTn>
                        </p:par>
                      </p:childTnLst>
                    </p:cTn>
                  </p:par>
                  <p:par>
                    <p:cTn id="92" fill="hold">
                      <p:stCondLst>
                        <p:cond delay="indefinite"/>
                      </p:stCondLst>
                      <p:childTnLst>
                        <p:par>
                          <p:cTn id="93" fill="hold">
                            <p:stCondLst>
                              <p:cond delay="0"/>
                            </p:stCondLst>
                            <p:childTnLst>
                              <p:par>
                                <p:cTn id="94" presetID="45" presetClass="entr" presetSubtype="0" fill="hold" nodeType="click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2000"/>
                                        <p:tgtEl>
                                          <p:spTgt spid="42"/>
                                        </p:tgtEl>
                                      </p:cBhvr>
                                    </p:animEffect>
                                    <p:anim calcmode="lin" valueType="num">
                                      <p:cBhvr>
                                        <p:cTn id="97" dur="2000" fill="hold"/>
                                        <p:tgtEl>
                                          <p:spTgt spid="42"/>
                                        </p:tgtEl>
                                        <p:attrNameLst>
                                          <p:attrName>ppt_w</p:attrName>
                                        </p:attrNameLst>
                                      </p:cBhvr>
                                      <p:tavLst>
                                        <p:tav tm="0" fmla="#ppt_w*sin(2.5*pi*$)">
                                          <p:val>
                                            <p:fltVal val="0"/>
                                          </p:val>
                                        </p:tav>
                                        <p:tav tm="100000">
                                          <p:val>
                                            <p:fltVal val="1"/>
                                          </p:val>
                                        </p:tav>
                                      </p:tavLst>
                                    </p:anim>
                                    <p:anim calcmode="lin" valueType="num">
                                      <p:cBhvr>
                                        <p:cTn id="98" dur="2000" fill="hold"/>
                                        <p:tgtEl>
                                          <p:spTgt spid="42"/>
                                        </p:tgtEl>
                                        <p:attrNameLst>
                                          <p:attrName>ppt_h</p:attrName>
                                        </p:attrNameLst>
                                      </p:cBhvr>
                                      <p:tavLst>
                                        <p:tav tm="0">
                                          <p:val>
                                            <p:strVal val="#ppt_h"/>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fade">
                                      <p:cBhvr>
                                        <p:cTn id="103" dur="500"/>
                                        <p:tgtEl>
                                          <p:spTgt spid="44"/>
                                        </p:tgtEl>
                                      </p:cBhvr>
                                    </p:animEffect>
                                  </p:childTnLst>
                                </p:cTn>
                              </p:par>
                            </p:childTnLst>
                          </p:cTn>
                        </p:par>
                      </p:childTnLst>
                    </p:cTn>
                  </p:par>
                  <p:par>
                    <p:cTn id="104" fill="hold">
                      <p:stCondLst>
                        <p:cond delay="indefinite"/>
                      </p:stCondLst>
                      <p:childTnLst>
                        <p:par>
                          <p:cTn id="105" fill="hold">
                            <p:stCondLst>
                              <p:cond delay="0"/>
                            </p:stCondLst>
                            <p:childTnLst>
                              <p:par>
                                <p:cTn id="106" presetID="45" presetClass="entr" presetSubtype="0" fill="hold" nodeType="clickEffect">
                                  <p:stCondLst>
                                    <p:cond delay="0"/>
                                  </p:stCondLst>
                                  <p:childTnLst>
                                    <p:set>
                                      <p:cBhvr>
                                        <p:cTn id="107" dur="1" fill="hold">
                                          <p:stCondLst>
                                            <p:cond delay="0"/>
                                          </p:stCondLst>
                                        </p:cTn>
                                        <p:tgtEl>
                                          <p:spTgt spid="46"/>
                                        </p:tgtEl>
                                        <p:attrNameLst>
                                          <p:attrName>style.visibility</p:attrName>
                                        </p:attrNameLst>
                                      </p:cBhvr>
                                      <p:to>
                                        <p:strVal val="visible"/>
                                      </p:to>
                                    </p:set>
                                    <p:animEffect transition="in" filter="fade">
                                      <p:cBhvr>
                                        <p:cTn id="108" dur="2000"/>
                                        <p:tgtEl>
                                          <p:spTgt spid="46"/>
                                        </p:tgtEl>
                                      </p:cBhvr>
                                    </p:animEffect>
                                    <p:anim calcmode="lin" valueType="num">
                                      <p:cBhvr>
                                        <p:cTn id="109" dur="2000" fill="hold"/>
                                        <p:tgtEl>
                                          <p:spTgt spid="46"/>
                                        </p:tgtEl>
                                        <p:attrNameLst>
                                          <p:attrName>ppt_w</p:attrName>
                                        </p:attrNameLst>
                                      </p:cBhvr>
                                      <p:tavLst>
                                        <p:tav tm="0" fmla="#ppt_w*sin(2.5*pi*$)">
                                          <p:val>
                                            <p:fltVal val="0"/>
                                          </p:val>
                                        </p:tav>
                                        <p:tav tm="100000">
                                          <p:val>
                                            <p:fltVal val="1"/>
                                          </p:val>
                                        </p:tav>
                                      </p:tavLst>
                                    </p:anim>
                                    <p:anim calcmode="lin" valueType="num">
                                      <p:cBhvr>
                                        <p:cTn id="110" dur="2000" fill="hold"/>
                                        <p:tgtEl>
                                          <p:spTgt spid="46"/>
                                        </p:tgtEl>
                                        <p:attrNameLst>
                                          <p:attrName>ppt_h</p:attrName>
                                        </p:attrNameLst>
                                      </p:cBhvr>
                                      <p:tavLst>
                                        <p:tav tm="0">
                                          <p:val>
                                            <p:strVal val="#ppt_h"/>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48"/>
                                        </p:tgtEl>
                                        <p:attrNameLst>
                                          <p:attrName>style.visibility</p:attrName>
                                        </p:attrNameLst>
                                      </p:cBhvr>
                                      <p:to>
                                        <p:strVal val="visible"/>
                                      </p:to>
                                    </p:set>
                                    <p:animEffect transition="in" filter="fade">
                                      <p:cBhvr>
                                        <p:cTn id="115" dur="500"/>
                                        <p:tgtEl>
                                          <p:spTgt spid="48"/>
                                        </p:tgtEl>
                                      </p:cBhvr>
                                    </p:animEffect>
                                  </p:childTnLst>
                                </p:cTn>
                              </p:par>
                            </p:childTnLst>
                          </p:cTn>
                        </p:par>
                      </p:childTnLst>
                    </p:cTn>
                  </p:par>
                  <p:par>
                    <p:cTn id="116" fill="hold">
                      <p:stCondLst>
                        <p:cond delay="indefinite"/>
                      </p:stCondLst>
                      <p:childTnLst>
                        <p:par>
                          <p:cTn id="117" fill="hold">
                            <p:stCondLst>
                              <p:cond delay="0"/>
                            </p:stCondLst>
                            <p:childTnLst>
                              <p:par>
                                <p:cTn id="118" presetID="45" presetClass="entr" presetSubtype="0" fill="hold" nodeType="clickEffect">
                                  <p:stCondLst>
                                    <p:cond delay="0"/>
                                  </p:stCondLst>
                                  <p:childTnLst>
                                    <p:set>
                                      <p:cBhvr>
                                        <p:cTn id="119" dur="1" fill="hold">
                                          <p:stCondLst>
                                            <p:cond delay="0"/>
                                          </p:stCondLst>
                                        </p:cTn>
                                        <p:tgtEl>
                                          <p:spTgt spid="49"/>
                                        </p:tgtEl>
                                        <p:attrNameLst>
                                          <p:attrName>style.visibility</p:attrName>
                                        </p:attrNameLst>
                                      </p:cBhvr>
                                      <p:to>
                                        <p:strVal val="visible"/>
                                      </p:to>
                                    </p:set>
                                    <p:animEffect transition="in" filter="fade">
                                      <p:cBhvr>
                                        <p:cTn id="120" dur="2000"/>
                                        <p:tgtEl>
                                          <p:spTgt spid="49"/>
                                        </p:tgtEl>
                                      </p:cBhvr>
                                    </p:animEffect>
                                    <p:anim calcmode="lin" valueType="num">
                                      <p:cBhvr>
                                        <p:cTn id="121" dur="2000" fill="hold"/>
                                        <p:tgtEl>
                                          <p:spTgt spid="49"/>
                                        </p:tgtEl>
                                        <p:attrNameLst>
                                          <p:attrName>ppt_w</p:attrName>
                                        </p:attrNameLst>
                                      </p:cBhvr>
                                      <p:tavLst>
                                        <p:tav tm="0" fmla="#ppt_w*sin(2.5*pi*$)">
                                          <p:val>
                                            <p:fltVal val="0"/>
                                          </p:val>
                                        </p:tav>
                                        <p:tav tm="100000">
                                          <p:val>
                                            <p:fltVal val="1"/>
                                          </p:val>
                                        </p:tav>
                                      </p:tavLst>
                                    </p:anim>
                                    <p:anim calcmode="lin" valueType="num">
                                      <p:cBhvr>
                                        <p:cTn id="122" dur="2000" fill="hold"/>
                                        <p:tgtEl>
                                          <p:spTgt spid="49"/>
                                        </p:tgtEl>
                                        <p:attrNameLst>
                                          <p:attrName>ppt_h</p:attrName>
                                        </p:attrNameLst>
                                      </p:cBhvr>
                                      <p:tavLst>
                                        <p:tav tm="0">
                                          <p:val>
                                            <p:strVal val="#ppt_h"/>
                                          </p:val>
                                        </p:tav>
                                        <p:tav tm="100000">
                                          <p:val>
                                            <p:strVal val="#ppt_h"/>
                                          </p:val>
                                        </p:tav>
                                      </p:tavLst>
                                    </p:anim>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51"/>
                                        </p:tgtEl>
                                        <p:attrNameLst>
                                          <p:attrName>style.visibility</p:attrName>
                                        </p:attrNameLst>
                                      </p:cBhvr>
                                      <p:to>
                                        <p:strVal val="visible"/>
                                      </p:to>
                                    </p:set>
                                    <p:animEffect transition="in" filter="fade">
                                      <p:cBhvr>
                                        <p:cTn id="127" dur="500"/>
                                        <p:tgtEl>
                                          <p:spTgt spid="51"/>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53"/>
                                        </p:tgtEl>
                                        <p:attrNameLst>
                                          <p:attrName>style.visibility</p:attrName>
                                        </p:attrNameLst>
                                      </p:cBhvr>
                                      <p:to>
                                        <p:strVal val="visible"/>
                                      </p:to>
                                    </p:set>
                                    <p:animEffect transition="in" filter="fade">
                                      <p:cBhvr>
                                        <p:cTn id="132" dur="500"/>
                                        <p:tgtEl>
                                          <p:spTgt spid="53"/>
                                        </p:tgtEl>
                                      </p:cBhvr>
                                    </p:animEffect>
                                  </p:childTnLst>
                                </p:cTn>
                              </p:par>
                            </p:childTnLst>
                          </p:cTn>
                        </p:par>
                      </p:childTnLst>
                    </p:cTn>
                  </p:par>
                  <p:par>
                    <p:cTn id="133" fill="hold">
                      <p:stCondLst>
                        <p:cond delay="indefinite"/>
                      </p:stCondLst>
                      <p:childTnLst>
                        <p:par>
                          <p:cTn id="134" fill="hold">
                            <p:stCondLst>
                              <p:cond delay="0"/>
                            </p:stCondLst>
                            <p:childTnLst>
                              <p:par>
                                <p:cTn id="135" presetID="45" presetClass="entr" presetSubtype="0" fill="hold" nodeType="clickEffect">
                                  <p:stCondLst>
                                    <p:cond delay="0"/>
                                  </p:stCondLst>
                                  <p:childTnLst>
                                    <p:set>
                                      <p:cBhvr>
                                        <p:cTn id="136" dur="1" fill="hold">
                                          <p:stCondLst>
                                            <p:cond delay="0"/>
                                          </p:stCondLst>
                                        </p:cTn>
                                        <p:tgtEl>
                                          <p:spTgt spid="55"/>
                                        </p:tgtEl>
                                        <p:attrNameLst>
                                          <p:attrName>style.visibility</p:attrName>
                                        </p:attrNameLst>
                                      </p:cBhvr>
                                      <p:to>
                                        <p:strVal val="visible"/>
                                      </p:to>
                                    </p:set>
                                    <p:animEffect transition="in" filter="fade">
                                      <p:cBhvr>
                                        <p:cTn id="137" dur="2000"/>
                                        <p:tgtEl>
                                          <p:spTgt spid="55"/>
                                        </p:tgtEl>
                                      </p:cBhvr>
                                    </p:animEffect>
                                    <p:anim calcmode="lin" valueType="num">
                                      <p:cBhvr>
                                        <p:cTn id="138" dur="2000" fill="hold"/>
                                        <p:tgtEl>
                                          <p:spTgt spid="55"/>
                                        </p:tgtEl>
                                        <p:attrNameLst>
                                          <p:attrName>ppt_w</p:attrName>
                                        </p:attrNameLst>
                                      </p:cBhvr>
                                      <p:tavLst>
                                        <p:tav tm="0" fmla="#ppt_w*sin(2.5*pi*$)">
                                          <p:val>
                                            <p:fltVal val="0"/>
                                          </p:val>
                                        </p:tav>
                                        <p:tav tm="100000">
                                          <p:val>
                                            <p:fltVal val="1"/>
                                          </p:val>
                                        </p:tav>
                                      </p:tavLst>
                                    </p:anim>
                                    <p:anim calcmode="lin" valueType="num">
                                      <p:cBhvr>
                                        <p:cTn id="139" dur="2000" fill="hold"/>
                                        <p:tgtEl>
                                          <p:spTgt spid="55"/>
                                        </p:tgtEl>
                                        <p:attrNameLst>
                                          <p:attrName>ppt_h</p:attrName>
                                        </p:attrNameLst>
                                      </p:cBhvr>
                                      <p:tavLst>
                                        <p:tav tm="0">
                                          <p:val>
                                            <p:strVal val="#ppt_h"/>
                                          </p:val>
                                        </p:tav>
                                        <p:tav tm="100000">
                                          <p:val>
                                            <p:strVal val="#ppt_h"/>
                                          </p:val>
                                        </p:tav>
                                      </p:tavLst>
                                    </p:anim>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nodeType="clickEffect">
                                  <p:stCondLst>
                                    <p:cond delay="0"/>
                                  </p:stCondLst>
                                  <p:childTnLst>
                                    <p:set>
                                      <p:cBhvr>
                                        <p:cTn id="143" dur="1" fill="hold">
                                          <p:stCondLst>
                                            <p:cond delay="0"/>
                                          </p:stCondLst>
                                        </p:cTn>
                                        <p:tgtEl>
                                          <p:spTgt spid="57"/>
                                        </p:tgtEl>
                                        <p:attrNameLst>
                                          <p:attrName>style.visibility</p:attrName>
                                        </p:attrNameLst>
                                      </p:cBhvr>
                                      <p:to>
                                        <p:strVal val="visible"/>
                                      </p:to>
                                    </p:set>
                                    <p:animEffect transition="in" filter="fade">
                                      <p:cBhvr>
                                        <p:cTn id="144" dur="500"/>
                                        <p:tgtEl>
                                          <p:spTgt spid="57"/>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nodeType="click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500"/>
                                        <p:tgtEl>
                                          <p:spTgt spid="59"/>
                                        </p:tgtEl>
                                      </p:cBhvr>
                                    </p:animEffect>
                                  </p:childTnLst>
                                </p:cTn>
                              </p:par>
                            </p:childTnLst>
                          </p:cTn>
                        </p:par>
                      </p:childTnLst>
                    </p:cTn>
                  </p:par>
                  <p:par>
                    <p:cTn id="150" fill="hold">
                      <p:stCondLst>
                        <p:cond delay="indefinite"/>
                      </p:stCondLst>
                      <p:childTnLst>
                        <p:par>
                          <p:cTn id="151" fill="hold">
                            <p:stCondLst>
                              <p:cond delay="0"/>
                            </p:stCondLst>
                            <p:childTnLst>
                              <p:par>
                                <p:cTn id="152" presetID="45" presetClass="entr" presetSubtype="0" fill="hold" nodeType="clickEffect">
                                  <p:stCondLst>
                                    <p:cond delay="0"/>
                                  </p:stCondLst>
                                  <p:childTnLst>
                                    <p:set>
                                      <p:cBhvr>
                                        <p:cTn id="153" dur="1" fill="hold">
                                          <p:stCondLst>
                                            <p:cond delay="0"/>
                                          </p:stCondLst>
                                        </p:cTn>
                                        <p:tgtEl>
                                          <p:spTgt spid="60"/>
                                        </p:tgtEl>
                                        <p:attrNameLst>
                                          <p:attrName>style.visibility</p:attrName>
                                        </p:attrNameLst>
                                      </p:cBhvr>
                                      <p:to>
                                        <p:strVal val="visible"/>
                                      </p:to>
                                    </p:set>
                                    <p:animEffect transition="in" filter="fade">
                                      <p:cBhvr>
                                        <p:cTn id="154" dur="2000"/>
                                        <p:tgtEl>
                                          <p:spTgt spid="60"/>
                                        </p:tgtEl>
                                      </p:cBhvr>
                                    </p:animEffect>
                                    <p:anim calcmode="lin" valueType="num">
                                      <p:cBhvr>
                                        <p:cTn id="155" dur="2000" fill="hold"/>
                                        <p:tgtEl>
                                          <p:spTgt spid="60"/>
                                        </p:tgtEl>
                                        <p:attrNameLst>
                                          <p:attrName>ppt_w</p:attrName>
                                        </p:attrNameLst>
                                      </p:cBhvr>
                                      <p:tavLst>
                                        <p:tav tm="0" fmla="#ppt_w*sin(2.5*pi*$)">
                                          <p:val>
                                            <p:fltVal val="0"/>
                                          </p:val>
                                        </p:tav>
                                        <p:tav tm="100000">
                                          <p:val>
                                            <p:fltVal val="1"/>
                                          </p:val>
                                        </p:tav>
                                      </p:tavLst>
                                    </p:anim>
                                    <p:anim calcmode="lin" valueType="num">
                                      <p:cBhvr>
                                        <p:cTn id="156" dur="2000" fill="hold"/>
                                        <p:tgtEl>
                                          <p:spTgt spid="60"/>
                                        </p:tgtEl>
                                        <p:attrNameLst>
                                          <p:attrName>ppt_h</p:attrName>
                                        </p:attrNameLst>
                                      </p:cBhvr>
                                      <p:tavLst>
                                        <p:tav tm="0">
                                          <p:val>
                                            <p:strVal val="#ppt_h"/>
                                          </p:val>
                                        </p:tav>
                                        <p:tav tm="100000">
                                          <p:val>
                                            <p:strVal val="#ppt_h"/>
                                          </p:val>
                                        </p:tav>
                                      </p:tavLst>
                                    </p:anim>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nodeType="clickEffect">
                                  <p:stCondLst>
                                    <p:cond delay="0"/>
                                  </p:stCondLst>
                                  <p:childTnLst>
                                    <p:set>
                                      <p:cBhvr>
                                        <p:cTn id="160" dur="1" fill="hold">
                                          <p:stCondLst>
                                            <p:cond delay="0"/>
                                          </p:stCondLst>
                                        </p:cTn>
                                        <p:tgtEl>
                                          <p:spTgt spid="62"/>
                                        </p:tgtEl>
                                        <p:attrNameLst>
                                          <p:attrName>style.visibility</p:attrName>
                                        </p:attrNameLst>
                                      </p:cBhvr>
                                      <p:to>
                                        <p:strVal val="visible"/>
                                      </p:to>
                                    </p:set>
                                    <p:animEffect transition="in" filter="fade">
                                      <p:cBhvr>
                                        <p:cTn id="161" dur="500"/>
                                        <p:tgtEl>
                                          <p:spTgt spid="62"/>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nodeType="click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500"/>
                                        <p:tgtEl>
                                          <p:spTgt spid="66"/>
                                        </p:tgtEl>
                                      </p:cBhvr>
                                    </p:animEffect>
                                  </p:childTnLst>
                                </p:cTn>
                              </p:par>
                            </p:childTnLst>
                          </p:cTn>
                        </p:par>
                      </p:childTnLst>
                    </p:cTn>
                  </p:par>
                  <p:par>
                    <p:cTn id="167" fill="hold">
                      <p:stCondLst>
                        <p:cond delay="indefinite"/>
                      </p:stCondLst>
                      <p:childTnLst>
                        <p:par>
                          <p:cTn id="168" fill="hold">
                            <p:stCondLst>
                              <p:cond delay="0"/>
                            </p:stCondLst>
                            <p:childTnLst>
                              <p:par>
                                <p:cTn id="169" presetID="45" presetClass="entr" presetSubtype="0" fill="hold" nodeType="clickEffect">
                                  <p:stCondLst>
                                    <p:cond delay="0"/>
                                  </p:stCondLst>
                                  <p:childTnLst>
                                    <p:set>
                                      <p:cBhvr>
                                        <p:cTn id="170" dur="1" fill="hold">
                                          <p:stCondLst>
                                            <p:cond delay="0"/>
                                          </p:stCondLst>
                                        </p:cTn>
                                        <p:tgtEl>
                                          <p:spTgt spid="67"/>
                                        </p:tgtEl>
                                        <p:attrNameLst>
                                          <p:attrName>style.visibility</p:attrName>
                                        </p:attrNameLst>
                                      </p:cBhvr>
                                      <p:to>
                                        <p:strVal val="visible"/>
                                      </p:to>
                                    </p:set>
                                    <p:animEffect transition="in" filter="fade">
                                      <p:cBhvr>
                                        <p:cTn id="171" dur="2000"/>
                                        <p:tgtEl>
                                          <p:spTgt spid="67"/>
                                        </p:tgtEl>
                                      </p:cBhvr>
                                    </p:animEffect>
                                    <p:anim calcmode="lin" valueType="num">
                                      <p:cBhvr>
                                        <p:cTn id="172" dur="2000" fill="hold"/>
                                        <p:tgtEl>
                                          <p:spTgt spid="67"/>
                                        </p:tgtEl>
                                        <p:attrNameLst>
                                          <p:attrName>ppt_w</p:attrName>
                                        </p:attrNameLst>
                                      </p:cBhvr>
                                      <p:tavLst>
                                        <p:tav tm="0" fmla="#ppt_w*sin(2.5*pi*$)">
                                          <p:val>
                                            <p:fltVal val="0"/>
                                          </p:val>
                                        </p:tav>
                                        <p:tav tm="100000">
                                          <p:val>
                                            <p:fltVal val="1"/>
                                          </p:val>
                                        </p:tav>
                                      </p:tavLst>
                                    </p:anim>
                                    <p:anim calcmode="lin" valueType="num">
                                      <p:cBhvr>
                                        <p:cTn id="173" dur="2000" fill="hold"/>
                                        <p:tgtEl>
                                          <p:spTgt spid="67"/>
                                        </p:tgtEl>
                                        <p:attrNameLst>
                                          <p:attrName>ppt_h</p:attrName>
                                        </p:attrNameLst>
                                      </p:cBhvr>
                                      <p:tavLst>
                                        <p:tav tm="0">
                                          <p:val>
                                            <p:strVal val="#ppt_h"/>
                                          </p:val>
                                        </p:tav>
                                        <p:tav tm="100000">
                                          <p:val>
                                            <p:strVal val="#ppt_h"/>
                                          </p:val>
                                        </p:tav>
                                      </p:tavLst>
                                    </p:anim>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nodeType="clickEffect">
                                  <p:stCondLst>
                                    <p:cond delay="0"/>
                                  </p:stCondLst>
                                  <p:childTnLst>
                                    <p:set>
                                      <p:cBhvr>
                                        <p:cTn id="177" dur="1" fill="hold">
                                          <p:stCondLst>
                                            <p:cond delay="0"/>
                                          </p:stCondLst>
                                        </p:cTn>
                                        <p:tgtEl>
                                          <p:spTgt spid="69"/>
                                        </p:tgtEl>
                                        <p:attrNameLst>
                                          <p:attrName>style.visibility</p:attrName>
                                        </p:attrNameLst>
                                      </p:cBhvr>
                                      <p:to>
                                        <p:strVal val="visible"/>
                                      </p:to>
                                    </p:set>
                                    <p:animEffect transition="in" filter="fade">
                                      <p:cBhvr>
                                        <p:cTn id="178" dur="500"/>
                                        <p:tgtEl>
                                          <p:spTgt spid="69"/>
                                        </p:tgtEl>
                                      </p:cBhvr>
                                    </p:animEffect>
                                  </p:childTnLst>
                                </p:cTn>
                              </p:par>
                            </p:childTnLst>
                          </p:cTn>
                        </p:par>
                      </p:childTnLst>
                    </p:cTn>
                  </p:par>
                  <p:par>
                    <p:cTn id="179" fill="hold">
                      <p:stCondLst>
                        <p:cond delay="indefinite"/>
                      </p:stCondLst>
                      <p:childTnLst>
                        <p:par>
                          <p:cTn id="180" fill="hold">
                            <p:stCondLst>
                              <p:cond delay="0"/>
                            </p:stCondLst>
                            <p:childTnLst>
                              <p:par>
                                <p:cTn id="181" presetID="10" presetClass="entr" presetSubtype="0" fill="hold" nodeType="clickEffect">
                                  <p:stCondLst>
                                    <p:cond delay="0"/>
                                  </p:stCondLst>
                                  <p:childTnLst>
                                    <p:set>
                                      <p:cBhvr>
                                        <p:cTn id="182" dur="1" fill="hold">
                                          <p:stCondLst>
                                            <p:cond delay="0"/>
                                          </p:stCondLst>
                                        </p:cTn>
                                        <p:tgtEl>
                                          <p:spTgt spid="71"/>
                                        </p:tgtEl>
                                        <p:attrNameLst>
                                          <p:attrName>style.visibility</p:attrName>
                                        </p:attrNameLst>
                                      </p:cBhvr>
                                      <p:to>
                                        <p:strVal val="visible"/>
                                      </p:to>
                                    </p:set>
                                    <p:animEffect transition="in" filter="fade">
                                      <p:cBhvr>
                                        <p:cTn id="183" dur="500"/>
                                        <p:tgtEl>
                                          <p:spTgt spid="71"/>
                                        </p:tgtEl>
                                      </p:cBhvr>
                                    </p:animEffect>
                                  </p:childTnLst>
                                </p:cTn>
                              </p:par>
                            </p:childTnLst>
                          </p:cTn>
                        </p:par>
                      </p:childTnLst>
                    </p:cTn>
                  </p:par>
                  <p:par>
                    <p:cTn id="184" fill="hold">
                      <p:stCondLst>
                        <p:cond delay="indefinite"/>
                      </p:stCondLst>
                      <p:childTnLst>
                        <p:par>
                          <p:cTn id="185" fill="hold">
                            <p:stCondLst>
                              <p:cond delay="0"/>
                            </p:stCondLst>
                            <p:childTnLst>
                              <p:par>
                                <p:cTn id="186" presetID="10" presetClass="entr" presetSubtype="0" fill="hold" nodeType="clickEffect">
                                  <p:stCondLst>
                                    <p:cond delay="0"/>
                                  </p:stCondLst>
                                  <p:childTnLst>
                                    <p:set>
                                      <p:cBhvr>
                                        <p:cTn id="187" dur="1" fill="hold">
                                          <p:stCondLst>
                                            <p:cond delay="0"/>
                                          </p:stCondLst>
                                        </p:cTn>
                                        <p:tgtEl>
                                          <p:spTgt spid="73"/>
                                        </p:tgtEl>
                                        <p:attrNameLst>
                                          <p:attrName>style.visibility</p:attrName>
                                        </p:attrNameLst>
                                      </p:cBhvr>
                                      <p:to>
                                        <p:strVal val="visible"/>
                                      </p:to>
                                    </p:set>
                                    <p:animEffect transition="in" filter="fade">
                                      <p:cBhvr>
                                        <p:cTn id="188" dur="500"/>
                                        <p:tgtEl>
                                          <p:spTgt spid="73"/>
                                        </p:tgtEl>
                                      </p:cBhvr>
                                    </p:animEffect>
                                  </p:childTnLst>
                                </p:cTn>
                              </p:par>
                            </p:childTnLst>
                          </p:cTn>
                        </p:par>
                      </p:childTnLst>
                    </p:cTn>
                  </p:par>
                  <p:par>
                    <p:cTn id="189" fill="hold">
                      <p:stCondLst>
                        <p:cond delay="indefinite"/>
                      </p:stCondLst>
                      <p:childTnLst>
                        <p:par>
                          <p:cTn id="190" fill="hold">
                            <p:stCondLst>
                              <p:cond delay="0"/>
                            </p:stCondLst>
                            <p:childTnLst>
                              <p:par>
                                <p:cTn id="191" presetID="45" presetClass="entr" presetSubtype="0" fill="hold" nodeType="clickEffect">
                                  <p:stCondLst>
                                    <p:cond delay="0"/>
                                  </p:stCondLst>
                                  <p:childTnLst>
                                    <p:set>
                                      <p:cBhvr>
                                        <p:cTn id="192" dur="1" fill="hold">
                                          <p:stCondLst>
                                            <p:cond delay="0"/>
                                          </p:stCondLst>
                                        </p:cTn>
                                        <p:tgtEl>
                                          <p:spTgt spid="82"/>
                                        </p:tgtEl>
                                        <p:attrNameLst>
                                          <p:attrName>style.visibility</p:attrName>
                                        </p:attrNameLst>
                                      </p:cBhvr>
                                      <p:to>
                                        <p:strVal val="visible"/>
                                      </p:to>
                                    </p:set>
                                    <p:animEffect transition="in" filter="fade">
                                      <p:cBhvr>
                                        <p:cTn id="193" dur="2000"/>
                                        <p:tgtEl>
                                          <p:spTgt spid="82"/>
                                        </p:tgtEl>
                                      </p:cBhvr>
                                    </p:animEffect>
                                    <p:anim calcmode="lin" valueType="num">
                                      <p:cBhvr>
                                        <p:cTn id="194" dur="2000" fill="hold"/>
                                        <p:tgtEl>
                                          <p:spTgt spid="82"/>
                                        </p:tgtEl>
                                        <p:attrNameLst>
                                          <p:attrName>ppt_w</p:attrName>
                                        </p:attrNameLst>
                                      </p:cBhvr>
                                      <p:tavLst>
                                        <p:tav tm="0" fmla="#ppt_w*sin(2.5*pi*$)">
                                          <p:val>
                                            <p:fltVal val="0"/>
                                          </p:val>
                                        </p:tav>
                                        <p:tav tm="100000">
                                          <p:val>
                                            <p:fltVal val="1"/>
                                          </p:val>
                                        </p:tav>
                                      </p:tavLst>
                                    </p:anim>
                                    <p:anim calcmode="lin" valueType="num">
                                      <p:cBhvr>
                                        <p:cTn id="195" dur="2000" fill="hold"/>
                                        <p:tgtEl>
                                          <p:spTgt spid="82"/>
                                        </p:tgtEl>
                                        <p:attrNameLst>
                                          <p:attrName>ppt_h</p:attrName>
                                        </p:attrNameLst>
                                      </p:cBhvr>
                                      <p:tavLst>
                                        <p:tav tm="0">
                                          <p:val>
                                            <p:strVal val="#ppt_h"/>
                                          </p:val>
                                        </p:tav>
                                        <p:tav tm="100000">
                                          <p:val>
                                            <p:strVal val="#ppt_h"/>
                                          </p:val>
                                        </p:tav>
                                      </p:tavLst>
                                    </p:anim>
                                  </p:childTnLst>
                                </p:cTn>
                              </p:par>
                            </p:childTnLst>
                          </p:cTn>
                        </p:par>
                      </p:childTnLst>
                    </p:cTn>
                  </p:par>
                  <p:par>
                    <p:cTn id="196" fill="hold">
                      <p:stCondLst>
                        <p:cond delay="indefinite"/>
                      </p:stCondLst>
                      <p:childTnLst>
                        <p:par>
                          <p:cTn id="197" fill="hold">
                            <p:stCondLst>
                              <p:cond delay="0"/>
                            </p:stCondLst>
                            <p:childTnLst>
                              <p:par>
                                <p:cTn id="198" presetID="10" presetClass="entr" presetSubtype="0" fill="hold" nodeType="clickEffect">
                                  <p:stCondLst>
                                    <p:cond delay="0"/>
                                  </p:stCondLst>
                                  <p:childTnLst>
                                    <p:set>
                                      <p:cBhvr>
                                        <p:cTn id="199" dur="1" fill="hold">
                                          <p:stCondLst>
                                            <p:cond delay="0"/>
                                          </p:stCondLst>
                                        </p:cTn>
                                        <p:tgtEl>
                                          <p:spTgt spid="81"/>
                                        </p:tgtEl>
                                        <p:attrNameLst>
                                          <p:attrName>style.visibility</p:attrName>
                                        </p:attrNameLst>
                                      </p:cBhvr>
                                      <p:to>
                                        <p:strVal val="visible"/>
                                      </p:to>
                                    </p:set>
                                    <p:animEffect transition="in" filter="fade">
                                      <p:cBhvr>
                                        <p:cTn id="200" dur="500"/>
                                        <p:tgtEl>
                                          <p:spTgt spid="81"/>
                                        </p:tgtEl>
                                      </p:cBhvr>
                                    </p:animEffect>
                                  </p:childTnLst>
                                </p:cTn>
                              </p:par>
                            </p:childTnLst>
                          </p:cTn>
                        </p:par>
                      </p:childTnLst>
                    </p:cTn>
                  </p:par>
                  <p:par>
                    <p:cTn id="201" fill="hold">
                      <p:stCondLst>
                        <p:cond delay="indefinite"/>
                      </p:stCondLst>
                      <p:childTnLst>
                        <p:par>
                          <p:cTn id="202" fill="hold">
                            <p:stCondLst>
                              <p:cond delay="0"/>
                            </p:stCondLst>
                            <p:childTnLst>
                              <p:par>
                                <p:cTn id="203" presetID="45" presetClass="entr" presetSubtype="0" fill="hold" nodeType="clickEffect">
                                  <p:stCondLst>
                                    <p:cond delay="0"/>
                                  </p:stCondLst>
                                  <p:childTnLst>
                                    <p:set>
                                      <p:cBhvr>
                                        <p:cTn id="204" dur="1" fill="hold">
                                          <p:stCondLst>
                                            <p:cond delay="0"/>
                                          </p:stCondLst>
                                        </p:cTn>
                                        <p:tgtEl>
                                          <p:spTgt spid="75"/>
                                        </p:tgtEl>
                                        <p:attrNameLst>
                                          <p:attrName>style.visibility</p:attrName>
                                        </p:attrNameLst>
                                      </p:cBhvr>
                                      <p:to>
                                        <p:strVal val="visible"/>
                                      </p:to>
                                    </p:set>
                                    <p:animEffect transition="in" filter="fade">
                                      <p:cBhvr>
                                        <p:cTn id="205" dur="2000"/>
                                        <p:tgtEl>
                                          <p:spTgt spid="75"/>
                                        </p:tgtEl>
                                      </p:cBhvr>
                                    </p:animEffect>
                                    <p:anim calcmode="lin" valueType="num">
                                      <p:cBhvr>
                                        <p:cTn id="206" dur="2000" fill="hold"/>
                                        <p:tgtEl>
                                          <p:spTgt spid="75"/>
                                        </p:tgtEl>
                                        <p:attrNameLst>
                                          <p:attrName>ppt_w</p:attrName>
                                        </p:attrNameLst>
                                      </p:cBhvr>
                                      <p:tavLst>
                                        <p:tav tm="0" fmla="#ppt_w*sin(2.5*pi*$)">
                                          <p:val>
                                            <p:fltVal val="0"/>
                                          </p:val>
                                        </p:tav>
                                        <p:tav tm="100000">
                                          <p:val>
                                            <p:fltVal val="1"/>
                                          </p:val>
                                        </p:tav>
                                      </p:tavLst>
                                    </p:anim>
                                    <p:anim calcmode="lin" valueType="num">
                                      <p:cBhvr>
                                        <p:cTn id="207" dur="2000" fill="hold"/>
                                        <p:tgtEl>
                                          <p:spTgt spid="75"/>
                                        </p:tgtEl>
                                        <p:attrNameLst>
                                          <p:attrName>ppt_h</p:attrName>
                                        </p:attrNameLst>
                                      </p:cBhvr>
                                      <p:tavLst>
                                        <p:tav tm="0">
                                          <p:val>
                                            <p:strVal val="#ppt_h"/>
                                          </p:val>
                                        </p:tav>
                                        <p:tav tm="100000">
                                          <p:val>
                                            <p:strVal val="#ppt_h"/>
                                          </p:val>
                                        </p:tav>
                                      </p:tavLst>
                                    </p:anim>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nodeType="clickEffect">
                                  <p:stCondLst>
                                    <p:cond delay="0"/>
                                  </p:stCondLst>
                                  <p:childTnLst>
                                    <p:set>
                                      <p:cBhvr>
                                        <p:cTn id="211" dur="1" fill="hold">
                                          <p:stCondLst>
                                            <p:cond delay="0"/>
                                          </p:stCondLst>
                                        </p:cTn>
                                        <p:tgtEl>
                                          <p:spTgt spid="83"/>
                                        </p:tgtEl>
                                        <p:attrNameLst>
                                          <p:attrName>style.visibility</p:attrName>
                                        </p:attrNameLst>
                                      </p:cBhvr>
                                      <p:to>
                                        <p:strVal val="visible"/>
                                      </p:to>
                                    </p:set>
                                    <p:animEffect transition="in" filter="fade">
                                      <p:cBhvr>
                                        <p:cTn id="212" dur="500"/>
                                        <p:tgtEl>
                                          <p:spTgt spid="83"/>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nodeType="clickEffect">
                                  <p:stCondLst>
                                    <p:cond delay="0"/>
                                  </p:stCondLst>
                                  <p:childTnLst>
                                    <p:set>
                                      <p:cBhvr>
                                        <p:cTn id="216" dur="1" fill="hold">
                                          <p:stCondLst>
                                            <p:cond delay="0"/>
                                          </p:stCondLst>
                                        </p:cTn>
                                        <p:tgtEl>
                                          <p:spTgt spid="84"/>
                                        </p:tgtEl>
                                        <p:attrNameLst>
                                          <p:attrName>style.visibility</p:attrName>
                                        </p:attrNameLst>
                                      </p:cBhvr>
                                      <p:to>
                                        <p:strVal val="visible"/>
                                      </p:to>
                                    </p:set>
                                    <p:animEffect transition="in" filter="fade">
                                      <p:cBhvr>
                                        <p:cTn id="217" dur="500"/>
                                        <p:tgtEl>
                                          <p:spTgt spid="84"/>
                                        </p:tgtEl>
                                      </p:cBhvr>
                                    </p:animEffect>
                                  </p:childTnLst>
                                </p:cTn>
                              </p:par>
                            </p:childTnLst>
                          </p:cTn>
                        </p:par>
                      </p:childTnLst>
                    </p:cTn>
                  </p:par>
                  <p:par>
                    <p:cTn id="218" fill="hold">
                      <p:stCondLst>
                        <p:cond delay="indefinite"/>
                      </p:stCondLst>
                      <p:childTnLst>
                        <p:par>
                          <p:cTn id="219" fill="hold">
                            <p:stCondLst>
                              <p:cond delay="0"/>
                            </p:stCondLst>
                            <p:childTnLst>
                              <p:par>
                                <p:cTn id="220" presetID="45" presetClass="entr" presetSubtype="0" fill="hold" nodeType="clickEffect">
                                  <p:stCondLst>
                                    <p:cond delay="0"/>
                                  </p:stCondLst>
                                  <p:childTnLst>
                                    <p:set>
                                      <p:cBhvr>
                                        <p:cTn id="221" dur="1" fill="hold">
                                          <p:stCondLst>
                                            <p:cond delay="0"/>
                                          </p:stCondLst>
                                        </p:cTn>
                                        <p:tgtEl>
                                          <p:spTgt spid="85"/>
                                        </p:tgtEl>
                                        <p:attrNameLst>
                                          <p:attrName>style.visibility</p:attrName>
                                        </p:attrNameLst>
                                      </p:cBhvr>
                                      <p:to>
                                        <p:strVal val="visible"/>
                                      </p:to>
                                    </p:set>
                                    <p:animEffect transition="in" filter="fade">
                                      <p:cBhvr>
                                        <p:cTn id="222" dur="2000"/>
                                        <p:tgtEl>
                                          <p:spTgt spid="85"/>
                                        </p:tgtEl>
                                      </p:cBhvr>
                                    </p:animEffect>
                                    <p:anim calcmode="lin" valueType="num">
                                      <p:cBhvr>
                                        <p:cTn id="223" dur="2000" fill="hold"/>
                                        <p:tgtEl>
                                          <p:spTgt spid="85"/>
                                        </p:tgtEl>
                                        <p:attrNameLst>
                                          <p:attrName>ppt_w</p:attrName>
                                        </p:attrNameLst>
                                      </p:cBhvr>
                                      <p:tavLst>
                                        <p:tav tm="0" fmla="#ppt_w*sin(2.5*pi*$)">
                                          <p:val>
                                            <p:fltVal val="0"/>
                                          </p:val>
                                        </p:tav>
                                        <p:tav tm="100000">
                                          <p:val>
                                            <p:fltVal val="1"/>
                                          </p:val>
                                        </p:tav>
                                      </p:tavLst>
                                    </p:anim>
                                    <p:anim calcmode="lin" valueType="num">
                                      <p:cBhvr>
                                        <p:cTn id="224" dur="2000" fill="hold"/>
                                        <p:tgtEl>
                                          <p:spTgt spid="85"/>
                                        </p:tgtEl>
                                        <p:attrNameLst>
                                          <p:attrName>ppt_h</p:attrName>
                                        </p:attrNameLst>
                                      </p:cBhvr>
                                      <p:tavLst>
                                        <p:tav tm="0">
                                          <p:val>
                                            <p:strVal val="#ppt_h"/>
                                          </p:val>
                                        </p:tav>
                                        <p:tav tm="100000">
                                          <p:val>
                                            <p:strVal val="#ppt_h"/>
                                          </p:val>
                                        </p:tav>
                                      </p:tavLst>
                                    </p:anim>
                                  </p:childTnLst>
                                </p:cTn>
                              </p:par>
                            </p:childTnLst>
                          </p:cTn>
                        </p:par>
                      </p:childTnLst>
                    </p:cTn>
                  </p:par>
                  <p:par>
                    <p:cTn id="225" fill="hold">
                      <p:stCondLst>
                        <p:cond delay="indefinite"/>
                      </p:stCondLst>
                      <p:childTnLst>
                        <p:par>
                          <p:cTn id="226" fill="hold">
                            <p:stCondLst>
                              <p:cond delay="0"/>
                            </p:stCondLst>
                            <p:childTnLst>
                              <p:par>
                                <p:cTn id="227" presetID="10" presetClass="entr" presetSubtype="0" fill="hold" nodeType="clickEffect">
                                  <p:stCondLst>
                                    <p:cond delay="0"/>
                                  </p:stCondLst>
                                  <p:childTnLst>
                                    <p:set>
                                      <p:cBhvr>
                                        <p:cTn id="228" dur="1" fill="hold">
                                          <p:stCondLst>
                                            <p:cond delay="0"/>
                                          </p:stCondLst>
                                        </p:cTn>
                                        <p:tgtEl>
                                          <p:spTgt spid="87"/>
                                        </p:tgtEl>
                                        <p:attrNameLst>
                                          <p:attrName>style.visibility</p:attrName>
                                        </p:attrNameLst>
                                      </p:cBhvr>
                                      <p:to>
                                        <p:strVal val="visible"/>
                                      </p:to>
                                    </p:set>
                                    <p:animEffect transition="in" filter="fade">
                                      <p:cBhvr>
                                        <p:cTn id="229" dur="500"/>
                                        <p:tgtEl>
                                          <p:spTgt spid="87"/>
                                        </p:tgtEl>
                                      </p:cBhvr>
                                    </p:animEffect>
                                  </p:childTnLst>
                                </p:cTn>
                              </p:par>
                            </p:childTnLst>
                          </p:cTn>
                        </p:par>
                      </p:childTnLst>
                    </p:cTn>
                  </p:par>
                  <p:par>
                    <p:cTn id="230" fill="hold">
                      <p:stCondLst>
                        <p:cond delay="indefinite"/>
                      </p:stCondLst>
                      <p:childTnLst>
                        <p:par>
                          <p:cTn id="231" fill="hold">
                            <p:stCondLst>
                              <p:cond delay="0"/>
                            </p:stCondLst>
                            <p:childTnLst>
                              <p:par>
                                <p:cTn id="232" presetID="45" presetClass="entr" presetSubtype="0" fill="hold" nodeType="clickEffect">
                                  <p:stCondLst>
                                    <p:cond delay="0"/>
                                  </p:stCondLst>
                                  <p:childTnLst>
                                    <p:set>
                                      <p:cBhvr>
                                        <p:cTn id="233" dur="1" fill="hold">
                                          <p:stCondLst>
                                            <p:cond delay="0"/>
                                          </p:stCondLst>
                                        </p:cTn>
                                        <p:tgtEl>
                                          <p:spTgt spid="91"/>
                                        </p:tgtEl>
                                        <p:attrNameLst>
                                          <p:attrName>style.visibility</p:attrName>
                                        </p:attrNameLst>
                                      </p:cBhvr>
                                      <p:to>
                                        <p:strVal val="visible"/>
                                      </p:to>
                                    </p:set>
                                    <p:animEffect transition="in" filter="fade">
                                      <p:cBhvr>
                                        <p:cTn id="234" dur="2000"/>
                                        <p:tgtEl>
                                          <p:spTgt spid="91"/>
                                        </p:tgtEl>
                                      </p:cBhvr>
                                    </p:animEffect>
                                    <p:anim calcmode="lin" valueType="num">
                                      <p:cBhvr>
                                        <p:cTn id="235" dur="2000" fill="hold"/>
                                        <p:tgtEl>
                                          <p:spTgt spid="91"/>
                                        </p:tgtEl>
                                        <p:attrNameLst>
                                          <p:attrName>ppt_w</p:attrName>
                                        </p:attrNameLst>
                                      </p:cBhvr>
                                      <p:tavLst>
                                        <p:tav tm="0" fmla="#ppt_w*sin(2.5*pi*$)">
                                          <p:val>
                                            <p:fltVal val="0"/>
                                          </p:val>
                                        </p:tav>
                                        <p:tav tm="100000">
                                          <p:val>
                                            <p:fltVal val="1"/>
                                          </p:val>
                                        </p:tav>
                                      </p:tavLst>
                                    </p:anim>
                                    <p:anim calcmode="lin" valueType="num">
                                      <p:cBhvr>
                                        <p:cTn id="236" dur="2000" fill="hold"/>
                                        <p:tgtEl>
                                          <p:spTgt spid="91"/>
                                        </p:tgtEl>
                                        <p:attrNameLst>
                                          <p:attrName>ppt_h</p:attrName>
                                        </p:attrNameLst>
                                      </p:cBhvr>
                                      <p:tavLst>
                                        <p:tav tm="0">
                                          <p:val>
                                            <p:strVal val="#ppt_h"/>
                                          </p:val>
                                        </p:tav>
                                        <p:tav tm="100000">
                                          <p:val>
                                            <p:strVal val="#ppt_h"/>
                                          </p:val>
                                        </p:tav>
                                      </p:tavLst>
                                    </p:anim>
                                  </p:childTnLst>
                                </p:cTn>
                              </p:par>
                            </p:childTnLst>
                          </p:cTn>
                        </p:par>
                      </p:childTnLst>
                    </p:cTn>
                  </p:par>
                  <p:par>
                    <p:cTn id="237" fill="hold">
                      <p:stCondLst>
                        <p:cond delay="indefinite"/>
                      </p:stCondLst>
                      <p:childTnLst>
                        <p:par>
                          <p:cTn id="238" fill="hold">
                            <p:stCondLst>
                              <p:cond delay="0"/>
                            </p:stCondLst>
                            <p:childTnLst>
                              <p:par>
                                <p:cTn id="239" presetID="10" presetClass="entr" presetSubtype="0" fill="hold" nodeType="clickEffect">
                                  <p:stCondLst>
                                    <p:cond delay="0"/>
                                  </p:stCondLst>
                                  <p:childTnLst>
                                    <p:set>
                                      <p:cBhvr>
                                        <p:cTn id="240" dur="1" fill="hold">
                                          <p:stCondLst>
                                            <p:cond delay="0"/>
                                          </p:stCondLst>
                                        </p:cTn>
                                        <p:tgtEl>
                                          <p:spTgt spid="89"/>
                                        </p:tgtEl>
                                        <p:attrNameLst>
                                          <p:attrName>style.visibility</p:attrName>
                                        </p:attrNameLst>
                                      </p:cBhvr>
                                      <p:to>
                                        <p:strVal val="visible"/>
                                      </p:to>
                                    </p:set>
                                    <p:animEffect transition="in" filter="fade">
                                      <p:cBhvr>
                                        <p:cTn id="241" dur="500"/>
                                        <p:tgtEl>
                                          <p:spTgt spid="89"/>
                                        </p:tgtEl>
                                      </p:cBhvr>
                                    </p:animEffect>
                                  </p:childTnLst>
                                </p:cTn>
                              </p:par>
                            </p:childTnLst>
                          </p:cTn>
                        </p:par>
                      </p:childTnLst>
                    </p:cTn>
                  </p:par>
                  <p:par>
                    <p:cTn id="242" fill="hold">
                      <p:stCondLst>
                        <p:cond delay="indefinite"/>
                      </p:stCondLst>
                      <p:childTnLst>
                        <p:par>
                          <p:cTn id="243" fill="hold">
                            <p:stCondLst>
                              <p:cond delay="0"/>
                            </p:stCondLst>
                            <p:childTnLst>
                              <p:par>
                                <p:cTn id="244" presetID="10" presetClass="entr" presetSubtype="0" fill="hold" nodeType="click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500"/>
                                        <p:tgtEl>
                                          <p:spTgt spid="93"/>
                                        </p:tgtEl>
                                      </p:cBhvr>
                                    </p:animEffect>
                                  </p:childTnLst>
                                </p:cTn>
                              </p:par>
                            </p:childTnLst>
                          </p:cTn>
                        </p:par>
                      </p:childTnLst>
                    </p:cTn>
                  </p:par>
                  <p:par>
                    <p:cTn id="247" fill="hold">
                      <p:stCondLst>
                        <p:cond delay="indefinite"/>
                      </p:stCondLst>
                      <p:childTnLst>
                        <p:par>
                          <p:cTn id="248" fill="hold">
                            <p:stCondLst>
                              <p:cond delay="0"/>
                            </p:stCondLst>
                            <p:childTnLst>
                              <p:par>
                                <p:cTn id="249" presetID="10" presetClass="entr" presetSubtype="0" fill="hold" nodeType="clickEffect">
                                  <p:stCondLst>
                                    <p:cond delay="0"/>
                                  </p:stCondLst>
                                  <p:childTnLst>
                                    <p:set>
                                      <p:cBhvr>
                                        <p:cTn id="250" dur="1" fill="hold">
                                          <p:stCondLst>
                                            <p:cond delay="0"/>
                                          </p:stCondLst>
                                        </p:cTn>
                                        <p:tgtEl>
                                          <p:spTgt spid="99"/>
                                        </p:tgtEl>
                                        <p:attrNameLst>
                                          <p:attrName>style.visibility</p:attrName>
                                        </p:attrNameLst>
                                      </p:cBhvr>
                                      <p:to>
                                        <p:strVal val="visible"/>
                                      </p:to>
                                    </p:set>
                                    <p:animEffect transition="in" filter="fade">
                                      <p:cBhvr>
                                        <p:cTn id="251" dur="500"/>
                                        <p:tgtEl>
                                          <p:spTgt spid="99"/>
                                        </p:tgtEl>
                                      </p:cBhvr>
                                    </p:animEffect>
                                  </p:childTnLst>
                                </p:cTn>
                              </p:par>
                            </p:childTnLst>
                          </p:cTn>
                        </p:par>
                      </p:childTnLst>
                    </p:cTn>
                  </p:par>
                  <p:par>
                    <p:cTn id="252" fill="hold">
                      <p:stCondLst>
                        <p:cond delay="indefinite"/>
                      </p:stCondLst>
                      <p:childTnLst>
                        <p:par>
                          <p:cTn id="253" fill="hold">
                            <p:stCondLst>
                              <p:cond delay="0"/>
                            </p:stCondLst>
                            <p:childTnLst>
                              <p:par>
                                <p:cTn id="254" presetID="10" presetClass="entr" presetSubtype="0" fill="hold" nodeType="clickEffect">
                                  <p:stCondLst>
                                    <p:cond delay="0"/>
                                  </p:stCondLst>
                                  <p:childTnLst>
                                    <p:set>
                                      <p:cBhvr>
                                        <p:cTn id="255" dur="1" fill="hold">
                                          <p:stCondLst>
                                            <p:cond delay="0"/>
                                          </p:stCondLst>
                                        </p:cTn>
                                        <p:tgtEl>
                                          <p:spTgt spid="101"/>
                                        </p:tgtEl>
                                        <p:attrNameLst>
                                          <p:attrName>style.visibility</p:attrName>
                                        </p:attrNameLst>
                                      </p:cBhvr>
                                      <p:to>
                                        <p:strVal val="visible"/>
                                      </p:to>
                                    </p:set>
                                    <p:animEffect transition="in" filter="fade">
                                      <p:cBhvr>
                                        <p:cTn id="256" dur="500"/>
                                        <p:tgtEl>
                                          <p:spTgt spid="101"/>
                                        </p:tgtEl>
                                      </p:cBhvr>
                                    </p:animEffect>
                                  </p:childTnLst>
                                </p:cTn>
                              </p:par>
                            </p:childTnLst>
                          </p:cTn>
                        </p:par>
                      </p:childTnLst>
                    </p:cTn>
                  </p:par>
                  <p:par>
                    <p:cTn id="257" fill="hold">
                      <p:stCondLst>
                        <p:cond delay="indefinite"/>
                      </p:stCondLst>
                      <p:childTnLst>
                        <p:par>
                          <p:cTn id="258" fill="hold">
                            <p:stCondLst>
                              <p:cond delay="0"/>
                            </p:stCondLst>
                            <p:childTnLst>
                              <p:par>
                                <p:cTn id="259" presetID="26" presetClass="entr" presetSubtype="0" fill="hold" grpId="0" nodeType="clickEffect">
                                  <p:stCondLst>
                                    <p:cond delay="0"/>
                                  </p:stCondLst>
                                  <p:childTnLst>
                                    <p:set>
                                      <p:cBhvr>
                                        <p:cTn id="260" dur="1" fill="hold">
                                          <p:stCondLst>
                                            <p:cond delay="0"/>
                                          </p:stCondLst>
                                        </p:cTn>
                                        <p:tgtEl>
                                          <p:spTgt spid="102"/>
                                        </p:tgtEl>
                                        <p:attrNameLst>
                                          <p:attrName>style.visibility</p:attrName>
                                        </p:attrNameLst>
                                      </p:cBhvr>
                                      <p:to>
                                        <p:strVal val="visible"/>
                                      </p:to>
                                    </p:set>
                                    <p:animEffect transition="in" filter="wipe(down)">
                                      <p:cBhvr>
                                        <p:cTn id="261" dur="580">
                                          <p:stCondLst>
                                            <p:cond delay="0"/>
                                          </p:stCondLst>
                                        </p:cTn>
                                        <p:tgtEl>
                                          <p:spTgt spid="102"/>
                                        </p:tgtEl>
                                      </p:cBhvr>
                                    </p:animEffect>
                                    <p:anim calcmode="lin" valueType="num">
                                      <p:cBhvr>
                                        <p:cTn id="262" dur="1822" tmFilter="0,0; 0.14,0.36; 0.43,0.73; 0.71,0.91; 1.0,1.0">
                                          <p:stCondLst>
                                            <p:cond delay="0"/>
                                          </p:stCondLst>
                                        </p:cTn>
                                        <p:tgtEl>
                                          <p:spTgt spid="102"/>
                                        </p:tgtEl>
                                        <p:attrNameLst>
                                          <p:attrName>ppt_x</p:attrName>
                                        </p:attrNameLst>
                                      </p:cBhvr>
                                      <p:tavLst>
                                        <p:tav tm="0">
                                          <p:val>
                                            <p:strVal val="#ppt_x-0.25"/>
                                          </p:val>
                                        </p:tav>
                                        <p:tav tm="100000">
                                          <p:val>
                                            <p:strVal val="#ppt_x"/>
                                          </p:val>
                                        </p:tav>
                                      </p:tavLst>
                                    </p:anim>
                                    <p:anim calcmode="lin" valueType="num">
                                      <p:cBhvr>
                                        <p:cTn id="263" dur="664" tmFilter="0.0,0.0; 0.25,0.07; 0.50,0.2; 0.75,0.467; 1.0,1.0">
                                          <p:stCondLst>
                                            <p:cond delay="0"/>
                                          </p:stCondLst>
                                        </p:cTn>
                                        <p:tgtEl>
                                          <p:spTgt spid="102"/>
                                        </p:tgtEl>
                                        <p:attrNameLst>
                                          <p:attrName>ppt_y</p:attrName>
                                        </p:attrNameLst>
                                      </p:cBhvr>
                                      <p:tavLst>
                                        <p:tav tm="0" fmla="#ppt_y-sin(pi*$)/3">
                                          <p:val>
                                            <p:fltVal val="0.5"/>
                                          </p:val>
                                        </p:tav>
                                        <p:tav tm="100000">
                                          <p:val>
                                            <p:fltVal val="1"/>
                                          </p:val>
                                        </p:tav>
                                      </p:tavLst>
                                    </p:anim>
                                    <p:anim calcmode="lin" valueType="num">
                                      <p:cBhvr>
                                        <p:cTn id="264" dur="664" tmFilter="0, 0; 0.125,0.2665; 0.25,0.4; 0.375,0.465; 0.5,0.5;  0.625,0.535; 0.75,0.6; 0.875,0.7335; 1,1">
                                          <p:stCondLst>
                                            <p:cond delay="664"/>
                                          </p:stCondLst>
                                        </p:cTn>
                                        <p:tgtEl>
                                          <p:spTgt spid="102"/>
                                        </p:tgtEl>
                                        <p:attrNameLst>
                                          <p:attrName>ppt_y</p:attrName>
                                        </p:attrNameLst>
                                      </p:cBhvr>
                                      <p:tavLst>
                                        <p:tav tm="0" fmla="#ppt_y-sin(pi*$)/9">
                                          <p:val>
                                            <p:fltVal val="0"/>
                                          </p:val>
                                        </p:tav>
                                        <p:tav tm="100000">
                                          <p:val>
                                            <p:fltVal val="1"/>
                                          </p:val>
                                        </p:tav>
                                      </p:tavLst>
                                    </p:anim>
                                    <p:anim calcmode="lin" valueType="num">
                                      <p:cBhvr>
                                        <p:cTn id="265" dur="332" tmFilter="0, 0; 0.125,0.2665; 0.25,0.4; 0.375,0.465; 0.5,0.5;  0.625,0.535; 0.75,0.6; 0.875,0.7335; 1,1">
                                          <p:stCondLst>
                                            <p:cond delay="1324"/>
                                          </p:stCondLst>
                                        </p:cTn>
                                        <p:tgtEl>
                                          <p:spTgt spid="102"/>
                                        </p:tgtEl>
                                        <p:attrNameLst>
                                          <p:attrName>ppt_y</p:attrName>
                                        </p:attrNameLst>
                                      </p:cBhvr>
                                      <p:tavLst>
                                        <p:tav tm="0" fmla="#ppt_y-sin(pi*$)/27">
                                          <p:val>
                                            <p:fltVal val="0"/>
                                          </p:val>
                                        </p:tav>
                                        <p:tav tm="100000">
                                          <p:val>
                                            <p:fltVal val="1"/>
                                          </p:val>
                                        </p:tav>
                                      </p:tavLst>
                                    </p:anim>
                                    <p:anim calcmode="lin" valueType="num">
                                      <p:cBhvr>
                                        <p:cTn id="266" dur="164" tmFilter="0, 0; 0.125,0.2665; 0.25,0.4; 0.375,0.465; 0.5,0.5;  0.625,0.535; 0.75,0.6; 0.875,0.7335; 1,1">
                                          <p:stCondLst>
                                            <p:cond delay="1656"/>
                                          </p:stCondLst>
                                        </p:cTn>
                                        <p:tgtEl>
                                          <p:spTgt spid="102"/>
                                        </p:tgtEl>
                                        <p:attrNameLst>
                                          <p:attrName>ppt_y</p:attrName>
                                        </p:attrNameLst>
                                      </p:cBhvr>
                                      <p:tavLst>
                                        <p:tav tm="0" fmla="#ppt_y-sin(pi*$)/81">
                                          <p:val>
                                            <p:fltVal val="0"/>
                                          </p:val>
                                        </p:tav>
                                        <p:tav tm="100000">
                                          <p:val>
                                            <p:fltVal val="1"/>
                                          </p:val>
                                        </p:tav>
                                      </p:tavLst>
                                    </p:anim>
                                    <p:animScale>
                                      <p:cBhvr>
                                        <p:cTn id="267" dur="26">
                                          <p:stCondLst>
                                            <p:cond delay="650"/>
                                          </p:stCondLst>
                                        </p:cTn>
                                        <p:tgtEl>
                                          <p:spTgt spid="102"/>
                                        </p:tgtEl>
                                      </p:cBhvr>
                                      <p:to x="100000" y="60000"/>
                                    </p:animScale>
                                    <p:animScale>
                                      <p:cBhvr>
                                        <p:cTn id="268" dur="166" decel="50000">
                                          <p:stCondLst>
                                            <p:cond delay="676"/>
                                          </p:stCondLst>
                                        </p:cTn>
                                        <p:tgtEl>
                                          <p:spTgt spid="102"/>
                                        </p:tgtEl>
                                      </p:cBhvr>
                                      <p:to x="100000" y="100000"/>
                                    </p:animScale>
                                    <p:animScale>
                                      <p:cBhvr>
                                        <p:cTn id="269" dur="26">
                                          <p:stCondLst>
                                            <p:cond delay="1312"/>
                                          </p:stCondLst>
                                        </p:cTn>
                                        <p:tgtEl>
                                          <p:spTgt spid="102"/>
                                        </p:tgtEl>
                                      </p:cBhvr>
                                      <p:to x="100000" y="80000"/>
                                    </p:animScale>
                                    <p:animScale>
                                      <p:cBhvr>
                                        <p:cTn id="270" dur="166" decel="50000">
                                          <p:stCondLst>
                                            <p:cond delay="1338"/>
                                          </p:stCondLst>
                                        </p:cTn>
                                        <p:tgtEl>
                                          <p:spTgt spid="102"/>
                                        </p:tgtEl>
                                      </p:cBhvr>
                                      <p:to x="100000" y="100000"/>
                                    </p:animScale>
                                    <p:animScale>
                                      <p:cBhvr>
                                        <p:cTn id="271" dur="26">
                                          <p:stCondLst>
                                            <p:cond delay="1642"/>
                                          </p:stCondLst>
                                        </p:cTn>
                                        <p:tgtEl>
                                          <p:spTgt spid="102"/>
                                        </p:tgtEl>
                                      </p:cBhvr>
                                      <p:to x="100000" y="90000"/>
                                    </p:animScale>
                                    <p:animScale>
                                      <p:cBhvr>
                                        <p:cTn id="272" dur="166" decel="50000">
                                          <p:stCondLst>
                                            <p:cond delay="1668"/>
                                          </p:stCondLst>
                                        </p:cTn>
                                        <p:tgtEl>
                                          <p:spTgt spid="102"/>
                                        </p:tgtEl>
                                      </p:cBhvr>
                                      <p:to x="100000" y="100000"/>
                                    </p:animScale>
                                    <p:animScale>
                                      <p:cBhvr>
                                        <p:cTn id="273" dur="26">
                                          <p:stCondLst>
                                            <p:cond delay="1808"/>
                                          </p:stCondLst>
                                        </p:cTn>
                                        <p:tgtEl>
                                          <p:spTgt spid="102"/>
                                        </p:tgtEl>
                                      </p:cBhvr>
                                      <p:to x="100000" y="95000"/>
                                    </p:animScale>
                                    <p:animScale>
                                      <p:cBhvr>
                                        <p:cTn id="274" dur="166" decel="50000">
                                          <p:stCondLst>
                                            <p:cond delay="1834"/>
                                          </p:stCondLst>
                                        </p:cTn>
                                        <p:tgtEl>
                                          <p:spTgt spid="102"/>
                                        </p:tgtEl>
                                      </p:cBhvr>
                                      <p:to x="100000" y="100000"/>
                                    </p:animScale>
                                  </p:childTnLst>
                                </p:cTn>
                              </p:par>
                            </p:childTnLst>
                          </p:cTn>
                        </p:par>
                      </p:childTnLst>
                    </p:cTn>
                  </p:par>
                  <p:par>
                    <p:cTn id="275" fill="hold">
                      <p:stCondLst>
                        <p:cond delay="indefinite"/>
                      </p:stCondLst>
                      <p:childTnLst>
                        <p:par>
                          <p:cTn id="276" fill="hold">
                            <p:stCondLst>
                              <p:cond delay="0"/>
                            </p:stCondLst>
                            <p:childTnLst>
                              <p:par>
                                <p:cTn id="277" presetID="26" presetClass="entr" presetSubtype="0" fill="hold" grpId="0" nodeType="clickEffect">
                                  <p:stCondLst>
                                    <p:cond delay="0"/>
                                  </p:stCondLst>
                                  <p:childTnLst>
                                    <p:set>
                                      <p:cBhvr>
                                        <p:cTn id="278" dur="1" fill="hold">
                                          <p:stCondLst>
                                            <p:cond delay="0"/>
                                          </p:stCondLst>
                                        </p:cTn>
                                        <p:tgtEl>
                                          <p:spTgt spid="103"/>
                                        </p:tgtEl>
                                        <p:attrNameLst>
                                          <p:attrName>style.visibility</p:attrName>
                                        </p:attrNameLst>
                                      </p:cBhvr>
                                      <p:to>
                                        <p:strVal val="visible"/>
                                      </p:to>
                                    </p:set>
                                    <p:animEffect transition="in" filter="wipe(down)">
                                      <p:cBhvr>
                                        <p:cTn id="279" dur="580">
                                          <p:stCondLst>
                                            <p:cond delay="0"/>
                                          </p:stCondLst>
                                        </p:cTn>
                                        <p:tgtEl>
                                          <p:spTgt spid="103"/>
                                        </p:tgtEl>
                                      </p:cBhvr>
                                    </p:animEffect>
                                    <p:anim calcmode="lin" valueType="num">
                                      <p:cBhvr>
                                        <p:cTn id="280" dur="1822" tmFilter="0,0; 0.14,0.36; 0.43,0.73; 0.71,0.91; 1.0,1.0">
                                          <p:stCondLst>
                                            <p:cond delay="0"/>
                                          </p:stCondLst>
                                        </p:cTn>
                                        <p:tgtEl>
                                          <p:spTgt spid="103"/>
                                        </p:tgtEl>
                                        <p:attrNameLst>
                                          <p:attrName>ppt_x</p:attrName>
                                        </p:attrNameLst>
                                      </p:cBhvr>
                                      <p:tavLst>
                                        <p:tav tm="0">
                                          <p:val>
                                            <p:strVal val="#ppt_x-0.25"/>
                                          </p:val>
                                        </p:tav>
                                        <p:tav tm="100000">
                                          <p:val>
                                            <p:strVal val="#ppt_x"/>
                                          </p:val>
                                        </p:tav>
                                      </p:tavLst>
                                    </p:anim>
                                    <p:anim calcmode="lin" valueType="num">
                                      <p:cBhvr>
                                        <p:cTn id="281" dur="664" tmFilter="0.0,0.0; 0.25,0.07; 0.50,0.2; 0.75,0.467; 1.0,1.0">
                                          <p:stCondLst>
                                            <p:cond delay="0"/>
                                          </p:stCondLst>
                                        </p:cTn>
                                        <p:tgtEl>
                                          <p:spTgt spid="103"/>
                                        </p:tgtEl>
                                        <p:attrNameLst>
                                          <p:attrName>ppt_y</p:attrName>
                                        </p:attrNameLst>
                                      </p:cBhvr>
                                      <p:tavLst>
                                        <p:tav tm="0" fmla="#ppt_y-sin(pi*$)/3">
                                          <p:val>
                                            <p:fltVal val="0.5"/>
                                          </p:val>
                                        </p:tav>
                                        <p:tav tm="100000">
                                          <p:val>
                                            <p:fltVal val="1"/>
                                          </p:val>
                                        </p:tav>
                                      </p:tavLst>
                                    </p:anim>
                                    <p:anim calcmode="lin" valueType="num">
                                      <p:cBhvr>
                                        <p:cTn id="282" dur="664" tmFilter="0, 0; 0.125,0.2665; 0.25,0.4; 0.375,0.465; 0.5,0.5;  0.625,0.535; 0.75,0.6; 0.875,0.7335; 1,1">
                                          <p:stCondLst>
                                            <p:cond delay="664"/>
                                          </p:stCondLst>
                                        </p:cTn>
                                        <p:tgtEl>
                                          <p:spTgt spid="103"/>
                                        </p:tgtEl>
                                        <p:attrNameLst>
                                          <p:attrName>ppt_y</p:attrName>
                                        </p:attrNameLst>
                                      </p:cBhvr>
                                      <p:tavLst>
                                        <p:tav tm="0" fmla="#ppt_y-sin(pi*$)/9">
                                          <p:val>
                                            <p:fltVal val="0"/>
                                          </p:val>
                                        </p:tav>
                                        <p:tav tm="100000">
                                          <p:val>
                                            <p:fltVal val="1"/>
                                          </p:val>
                                        </p:tav>
                                      </p:tavLst>
                                    </p:anim>
                                    <p:anim calcmode="lin" valueType="num">
                                      <p:cBhvr>
                                        <p:cTn id="283" dur="332" tmFilter="0, 0; 0.125,0.2665; 0.25,0.4; 0.375,0.465; 0.5,0.5;  0.625,0.535; 0.75,0.6; 0.875,0.7335; 1,1">
                                          <p:stCondLst>
                                            <p:cond delay="1324"/>
                                          </p:stCondLst>
                                        </p:cTn>
                                        <p:tgtEl>
                                          <p:spTgt spid="103"/>
                                        </p:tgtEl>
                                        <p:attrNameLst>
                                          <p:attrName>ppt_y</p:attrName>
                                        </p:attrNameLst>
                                      </p:cBhvr>
                                      <p:tavLst>
                                        <p:tav tm="0" fmla="#ppt_y-sin(pi*$)/27">
                                          <p:val>
                                            <p:fltVal val="0"/>
                                          </p:val>
                                        </p:tav>
                                        <p:tav tm="100000">
                                          <p:val>
                                            <p:fltVal val="1"/>
                                          </p:val>
                                        </p:tav>
                                      </p:tavLst>
                                    </p:anim>
                                    <p:anim calcmode="lin" valueType="num">
                                      <p:cBhvr>
                                        <p:cTn id="284" dur="164" tmFilter="0, 0; 0.125,0.2665; 0.25,0.4; 0.375,0.465; 0.5,0.5;  0.625,0.535; 0.75,0.6; 0.875,0.7335; 1,1">
                                          <p:stCondLst>
                                            <p:cond delay="1656"/>
                                          </p:stCondLst>
                                        </p:cTn>
                                        <p:tgtEl>
                                          <p:spTgt spid="103"/>
                                        </p:tgtEl>
                                        <p:attrNameLst>
                                          <p:attrName>ppt_y</p:attrName>
                                        </p:attrNameLst>
                                      </p:cBhvr>
                                      <p:tavLst>
                                        <p:tav tm="0" fmla="#ppt_y-sin(pi*$)/81">
                                          <p:val>
                                            <p:fltVal val="0"/>
                                          </p:val>
                                        </p:tav>
                                        <p:tav tm="100000">
                                          <p:val>
                                            <p:fltVal val="1"/>
                                          </p:val>
                                        </p:tav>
                                      </p:tavLst>
                                    </p:anim>
                                    <p:animScale>
                                      <p:cBhvr>
                                        <p:cTn id="285" dur="26">
                                          <p:stCondLst>
                                            <p:cond delay="650"/>
                                          </p:stCondLst>
                                        </p:cTn>
                                        <p:tgtEl>
                                          <p:spTgt spid="103"/>
                                        </p:tgtEl>
                                      </p:cBhvr>
                                      <p:to x="100000" y="60000"/>
                                    </p:animScale>
                                    <p:animScale>
                                      <p:cBhvr>
                                        <p:cTn id="286" dur="166" decel="50000">
                                          <p:stCondLst>
                                            <p:cond delay="676"/>
                                          </p:stCondLst>
                                        </p:cTn>
                                        <p:tgtEl>
                                          <p:spTgt spid="103"/>
                                        </p:tgtEl>
                                      </p:cBhvr>
                                      <p:to x="100000" y="100000"/>
                                    </p:animScale>
                                    <p:animScale>
                                      <p:cBhvr>
                                        <p:cTn id="287" dur="26">
                                          <p:stCondLst>
                                            <p:cond delay="1312"/>
                                          </p:stCondLst>
                                        </p:cTn>
                                        <p:tgtEl>
                                          <p:spTgt spid="103"/>
                                        </p:tgtEl>
                                      </p:cBhvr>
                                      <p:to x="100000" y="80000"/>
                                    </p:animScale>
                                    <p:animScale>
                                      <p:cBhvr>
                                        <p:cTn id="288" dur="166" decel="50000">
                                          <p:stCondLst>
                                            <p:cond delay="1338"/>
                                          </p:stCondLst>
                                        </p:cTn>
                                        <p:tgtEl>
                                          <p:spTgt spid="103"/>
                                        </p:tgtEl>
                                      </p:cBhvr>
                                      <p:to x="100000" y="100000"/>
                                    </p:animScale>
                                    <p:animScale>
                                      <p:cBhvr>
                                        <p:cTn id="289" dur="26">
                                          <p:stCondLst>
                                            <p:cond delay="1642"/>
                                          </p:stCondLst>
                                        </p:cTn>
                                        <p:tgtEl>
                                          <p:spTgt spid="103"/>
                                        </p:tgtEl>
                                      </p:cBhvr>
                                      <p:to x="100000" y="90000"/>
                                    </p:animScale>
                                    <p:animScale>
                                      <p:cBhvr>
                                        <p:cTn id="290" dur="166" decel="50000">
                                          <p:stCondLst>
                                            <p:cond delay="1668"/>
                                          </p:stCondLst>
                                        </p:cTn>
                                        <p:tgtEl>
                                          <p:spTgt spid="103"/>
                                        </p:tgtEl>
                                      </p:cBhvr>
                                      <p:to x="100000" y="100000"/>
                                    </p:animScale>
                                    <p:animScale>
                                      <p:cBhvr>
                                        <p:cTn id="291" dur="26">
                                          <p:stCondLst>
                                            <p:cond delay="1808"/>
                                          </p:stCondLst>
                                        </p:cTn>
                                        <p:tgtEl>
                                          <p:spTgt spid="103"/>
                                        </p:tgtEl>
                                      </p:cBhvr>
                                      <p:to x="100000" y="95000"/>
                                    </p:animScale>
                                    <p:animScale>
                                      <p:cBhvr>
                                        <p:cTn id="292" dur="166" decel="50000">
                                          <p:stCondLst>
                                            <p:cond delay="1834"/>
                                          </p:stCondLst>
                                        </p:cTn>
                                        <p:tgtEl>
                                          <p:spTgt spid="10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2" grpId="0" animBg="1"/>
      <p:bldP spid="10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79F7A11A-77BF-9F9D-A730-D6DD1E68F07D}"/>
              </a:ext>
            </a:extLst>
          </p:cNvPr>
          <p:cNvSpPr txBox="1"/>
          <p:nvPr/>
        </p:nvSpPr>
        <p:spPr>
          <a:xfrm>
            <a:off x="1759381" y="253040"/>
            <a:ext cx="6997792" cy="400110"/>
          </a:xfrm>
          <a:prstGeom prst="rect">
            <a:avLst/>
          </a:prstGeom>
          <a:noFill/>
        </p:spPr>
        <p:txBody>
          <a:bodyPr wrap="square">
            <a:spAutoFit/>
          </a:bodyPr>
          <a:lstStyle/>
          <a:p>
            <a:pPr algn="l"/>
            <a:r>
              <a:rPr lang="en-US" sz="2000" b="0" i="0" u="none" strike="noStrike" baseline="0" dirty="0">
                <a:latin typeface="Times New Roman" panose="02020603050405020304" pitchFamily="18" charset="0"/>
                <a:cs typeface="Times New Roman" panose="02020603050405020304" pitchFamily="18" charset="0"/>
              </a:rPr>
              <a:t>Find the limit, if it exists. If the limit does not exist, explain why.</a:t>
            </a:r>
            <a:endParaRPr lang="en-US" sz="20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23D56DA-420F-3086-1953-CE56517F1DC6}"/>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5" name="Text Box 9">
            <a:extLst>
              <a:ext uri="{FF2B5EF4-FFF2-40B4-BE49-F238E27FC236}">
                <a16:creationId xmlns:a16="http://schemas.microsoft.com/office/drawing/2014/main" id="{DFB0359B-8552-B6A6-EEC5-DD0B26D3BE3A}"/>
              </a:ext>
            </a:extLst>
          </p:cNvPr>
          <p:cNvSpPr txBox="1">
            <a:spLocks noChangeArrowheads="1"/>
          </p:cNvSpPr>
          <p:nvPr/>
        </p:nvSpPr>
        <p:spPr bwMode="auto">
          <a:xfrm>
            <a:off x="296126" y="2003603"/>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pSp>
        <p:nvGrpSpPr>
          <p:cNvPr id="6" name="Group 5">
            <a:extLst>
              <a:ext uri="{FF2B5EF4-FFF2-40B4-BE49-F238E27FC236}">
                <a16:creationId xmlns:a16="http://schemas.microsoft.com/office/drawing/2014/main" id="{3E7983D6-B66C-1BC7-D68F-25B627F68382}"/>
              </a:ext>
            </a:extLst>
          </p:cNvPr>
          <p:cNvGrpSpPr>
            <a:grpSpLocks/>
          </p:cNvGrpSpPr>
          <p:nvPr/>
        </p:nvGrpSpPr>
        <p:grpSpPr bwMode="auto">
          <a:xfrm>
            <a:off x="296126" y="812439"/>
            <a:ext cx="2959093" cy="1031875"/>
            <a:chOff x="774707" y="5463137"/>
            <a:chExt cx="2959093" cy="1031315"/>
          </a:xfrm>
        </p:grpSpPr>
        <p:pic>
          <p:nvPicPr>
            <p:cNvPr id="7" name="Picture 1">
              <a:extLst>
                <a:ext uri="{FF2B5EF4-FFF2-40B4-BE49-F238E27FC236}">
                  <a16:creationId xmlns:a16="http://schemas.microsoft.com/office/drawing/2014/main" id="{B61CEEA1-A637-9A0A-FCBF-42863E7042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5463137"/>
              <a:ext cx="2286000" cy="103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Object 11">
              <a:extLst>
                <a:ext uri="{FF2B5EF4-FFF2-40B4-BE49-F238E27FC236}">
                  <a16:creationId xmlns:a16="http://schemas.microsoft.com/office/drawing/2014/main" id="{98FCA004-40DE-FEEC-E684-812836A30A0D}"/>
                </a:ext>
              </a:extLst>
            </p:cNvPr>
            <p:cNvGraphicFramePr>
              <a:graphicFrameLocks noChangeAspect="1"/>
            </p:cNvGraphicFramePr>
            <p:nvPr>
              <p:extLst>
                <p:ext uri="{D42A27DB-BD31-4B8C-83A1-F6EECF244321}">
                  <p14:modId xmlns:p14="http://schemas.microsoft.com/office/powerpoint/2010/main" val="3535463369"/>
                </p:ext>
              </p:extLst>
            </p:nvPr>
          </p:nvGraphicFramePr>
          <p:xfrm>
            <a:off x="774707" y="5594097"/>
            <a:ext cx="538306" cy="333194"/>
          </p:xfrm>
          <a:graphic>
            <a:graphicData uri="http://schemas.openxmlformats.org/presentationml/2006/ole">
              <mc:AlternateContent xmlns:mc="http://schemas.openxmlformats.org/markup-compatibility/2006">
                <mc:Choice xmlns:v="urn:schemas-microsoft-com:vml" Requires="v">
                  <p:oleObj name="Equation" r:id="rId3" imgW="330120" imgH="203040" progId="Equation.DSMT4">
                    <p:embed/>
                  </p:oleObj>
                </mc:Choice>
                <mc:Fallback>
                  <p:oleObj name="Equation" r:id="rId3" imgW="330120" imgH="203040" progId="Equation.DSMT4">
                    <p:embed/>
                    <p:pic>
                      <p:nvPicPr>
                        <p:cNvPr id="18" name="Object 11">
                          <a:extLst>
                            <a:ext uri="{FF2B5EF4-FFF2-40B4-BE49-F238E27FC236}">
                              <a16:creationId xmlns:a16="http://schemas.microsoft.com/office/drawing/2014/main" id="{0336F7D3-E592-BE04-1DA8-742F36AE7183}"/>
                            </a:ext>
                          </a:extLst>
                        </p:cNvPr>
                        <p:cNvPicPr>
                          <a:picLocks noChangeAspect="1" noChangeArrowheads="1"/>
                        </p:cNvPicPr>
                        <p:nvPr/>
                      </p:nvPicPr>
                      <p:blipFill>
                        <a:blip r:embed="rId4"/>
                        <a:srcRect/>
                        <a:stretch>
                          <a:fillRect/>
                        </a:stretch>
                      </p:blipFill>
                      <p:spPr bwMode="auto">
                        <a:xfrm>
                          <a:off x="774707" y="5594097"/>
                          <a:ext cx="538306" cy="333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10" name="Picture 9">
            <a:extLst>
              <a:ext uri="{FF2B5EF4-FFF2-40B4-BE49-F238E27FC236}">
                <a16:creationId xmlns:a16="http://schemas.microsoft.com/office/drawing/2014/main" id="{29D3B770-EF8A-5891-5C91-3683541892FF}"/>
              </a:ext>
            </a:extLst>
          </p:cNvPr>
          <p:cNvPicPr>
            <a:picLocks noChangeAspect="1"/>
          </p:cNvPicPr>
          <p:nvPr/>
        </p:nvPicPr>
        <p:blipFill>
          <a:blip r:embed="rId5"/>
          <a:stretch>
            <a:fillRect/>
          </a:stretch>
        </p:blipFill>
        <p:spPr>
          <a:xfrm>
            <a:off x="296126" y="2533923"/>
            <a:ext cx="4828727" cy="997614"/>
          </a:xfrm>
          <a:prstGeom prst="rect">
            <a:avLst/>
          </a:prstGeom>
        </p:spPr>
      </p:pic>
      <p:pic>
        <p:nvPicPr>
          <p:cNvPr id="11" name="Picture 10">
            <a:extLst>
              <a:ext uri="{FF2B5EF4-FFF2-40B4-BE49-F238E27FC236}">
                <a16:creationId xmlns:a16="http://schemas.microsoft.com/office/drawing/2014/main" id="{3C9BAA42-2189-0CC9-9F98-F606D6739E8D}"/>
              </a:ext>
            </a:extLst>
          </p:cNvPr>
          <p:cNvPicPr>
            <a:picLocks noChangeAspect="1"/>
          </p:cNvPicPr>
          <p:nvPr/>
        </p:nvPicPr>
        <p:blipFill>
          <a:blip r:embed="rId6"/>
          <a:stretch>
            <a:fillRect/>
          </a:stretch>
        </p:blipFill>
        <p:spPr>
          <a:xfrm>
            <a:off x="2657859" y="2510062"/>
            <a:ext cx="2559741" cy="1022732"/>
          </a:xfrm>
          <a:prstGeom prst="rect">
            <a:avLst/>
          </a:prstGeom>
        </p:spPr>
      </p:pic>
      <p:pic>
        <p:nvPicPr>
          <p:cNvPr id="13" name="Picture 12">
            <a:extLst>
              <a:ext uri="{FF2B5EF4-FFF2-40B4-BE49-F238E27FC236}">
                <a16:creationId xmlns:a16="http://schemas.microsoft.com/office/drawing/2014/main" id="{32874CFD-4424-0F25-2F32-492054AC82A5}"/>
              </a:ext>
            </a:extLst>
          </p:cNvPr>
          <p:cNvPicPr>
            <a:picLocks noChangeAspect="1"/>
          </p:cNvPicPr>
          <p:nvPr/>
        </p:nvPicPr>
        <p:blipFill>
          <a:blip r:embed="rId7"/>
          <a:stretch>
            <a:fillRect/>
          </a:stretch>
        </p:blipFill>
        <p:spPr>
          <a:xfrm>
            <a:off x="2657859" y="3610850"/>
            <a:ext cx="3276884" cy="699715"/>
          </a:xfrm>
          <a:prstGeom prst="rect">
            <a:avLst/>
          </a:prstGeom>
        </p:spPr>
      </p:pic>
      <p:pic>
        <p:nvPicPr>
          <p:cNvPr id="15" name="Picture 14">
            <a:extLst>
              <a:ext uri="{FF2B5EF4-FFF2-40B4-BE49-F238E27FC236}">
                <a16:creationId xmlns:a16="http://schemas.microsoft.com/office/drawing/2014/main" id="{255B9C4C-1FDA-9421-0DB6-F1D7532DE80A}"/>
              </a:ext>
            </a:extLst>
          </p:cNvPr>
          <p:cNvPicPr>
            <a:picLocks noChangeAspect="1"/>
          </p:cNvPicPr>
          <p:nvPr/>
        </p:nvPicPr>
        <p:blipFill>
          <a:blip r:embed="rId8"/>
          <a:stretch>
            <a:fillRect/>
          </a:stretch>
        </p:blipFill>
        <p:spPr>
          <a:xfrm>
            <a:off x="2641775" y="5866263"/>
            <a:ext cx="2223847" cy="692787"/>
          </a:xfrm>
          <a:prstGeom prst="rect">
            <a:avLst/>
          </a:prstGeom>
        </p:spPr>
      </p:pic>
      <p:pic>
        <p:nvPicPr>
          <p:cNvPr id="17" name="Picture 16">
            <a:extLst>
              <a:ext uri="{FF2B5EF4-FFF2-40B4-BE49-F238E27FC236}">
                <a16:creationId xmlns:a16="http://schemas.microsoft.com/office/drawing/2014/main" id="{509DB817-37FF-849C-AA60-A20CE409B299}"/>
              </a:ext>
            </a:extLst>
          </p:cNvPr>
          <p:cNvPicPr>
            <a:picLocks noChangeAspect="1"/>
          </p:cNvPicPr>
          <p:nvPr/>
        </p:nvPicPr>
        <p:blipFill>
          <a:blip r:embed="rId9"/>
          <a:stretch>
            <a:fillRect/>
          </a:stretch>
        </p:blipFill>
        <p:spPr>
          <a:xfrm>
            <a:off x="7760930" y="847012"/>
            <a:ext cx="2092217" cy="685859"/>
          </a:xfrm>
          <a:prstGeom prst="rect">
            <a:avLst/>
          </a:prstGeom>
        </p:spPr>
      </p:pic>
      <p:pic>
        <p:nvPicPr>
          <p:cNvPr id="19" name="Picture 18">
            <a:extLst>
              <a:ext uri="{FF2B5EF4-FFF2-40B4-BE49-F238E27FC236}">
                <a16:creationId xmlns:a16="http://schemas.microsoft.com/office/drawing/2014/main" id="{DD09B0B5-3285-D26E-3A0C-706134B5488B}"/>
              </a:ext>
            </a:extLst>
          </p:cNvPr>
          <p:cNvPicPr>
            <a:picLocks noChangeAspect="1"/>
          </p:cNvPicPr>
          <p:nvPr/>
        </p:nvPicPr>
        <p:blipFill>
          <a:blip r:embed="rId10"/>
          <a:stretch>
            <a:fillRect/>
          </a:stretch>
        </p:blipFill>
        <p:spPr>
          <a:xfrm>
            <a:off x="7760930" y="2543481"/>
            <a:ext cx="1122315" cy="575014"/>
          </a:xfrm>
          <a:prstGeom prst="rect">
            <a:avLst/>
          </a:prstGeom>
        </p:spPr>
      </p:pic>
      <p:pic>
        <p:nvPicPr>
          <p:cNvPr id="21" name="Picture 20">
            <a:extLst>
              <a:ext uri="{FF2B5EF4-FFF2-40B4-BE49-F238E27FC236}">
                <a16:creationId xmlns:a16="http://schemas.microsoft.com/office/drawing/2014/main" id="{57A3AE27-CDAE-0564-8B39-E7EE39B3589B}"/>
              </a:ext>
            </a:extLst>
          </p:cNvPr>
          <p:cNvPicPr>
            <a:picLocks noChangeAspect="1"/>
          </p:cNvPicPr>
          <p:nvPr/>
        </p:nvPicPr>
        <p:blipFill>
          <a:blip r:embed="rId11"/>
          <a:stretch>
            <a:fillRect/>
          </a:stretch>
        </p:blipFill>
        <p:spPr>
          <a:xfrm>
            <a:off x="7880108" y="4017802"/>
            <a:ext cx="845201" cy="616581"/>
          </a:xfrm>
          <a:prstGeom prst="rect">
            <a:avLst/>
          </a:prstGeom>
        </p:spPr>
      </p:pic>
      <p:graphicFrame>
        <p:nvGraphicFramePr>
          <p:cNvPr id="22" name="Object 21">
            <a:extLst>
              <a:ext uri="{FF2B5EF4-FFF2-40B4-BE49-F238E27FC236}">
                <a16:creationId xmlns:a16="http://schemas.microsoft.com/office/drawing/2014/main" id="{252BC8FA-EE9A-E101-B6C4-BA0E197BCBC6}"/>
              </a:ext>
            </a:extLst>
          </p:cNvPr>
          <p:cNvGraphicFramePr>
            <a:graphicFrameLocks noChangeAspect="1"/>
          </p:cNvGraphicFramePr>
          <p:nvPr>
            <p:extLst>
              <p:ext uri="{D42A27DB-BD31-4B8C-83A1-F6EECF244321}">
                <p14:modId xmlns:p14="http://schemas.microsoft.com/office/powerpoint/2010/main" val="1404946332"/>
              </p:ext>
            </p:extLst>
          </p:nvPr>
        </p:nvGraphicFramePr>
        <p:xfrm>
          <a:off x="2739482" y="4351566"/>
          <a:ext cx="2498725" cy="754062"/>
        </p:xfrm>
        <a:graphic>
          <a:graphicData uri="http://schemas.openxmlformats.org/presentationml/2006/ole">
            <mc:AlternateContent xmlns:mc="http://schemas.openxmlformats.org/markup-compatibility/2006">
              <mc:Choice xmlns:v="urn:schemas-microsoft-com:vml" Requires="v">
                <p:oleObj name="Equation" r:id="rId12" imgW="1473120" imgH="444240" progId="Equation.DSMT4">
                  <p:embed/>
                </p:oleObj>
              </mc:Choice>
              <mc:Fallback>
                <p:oleObj name="Equation" r:id="rId12" imgW="1473120" imgH="444240" progId="Equation.DSMT4">
                  <p:embed/>
                  <p:pic>
                    <p:nvPicPr>
                      <p:cNvPr id="8" name="Object 7">
                        <a:extLst>
                          <a:ext uri="{FF2B5EF4-FFF2-40B4-BE49-F238E27FC236}">
                            <a16:creationId xmlns:a16="http://schemas.microsoft.com/office/drawing/2014/main" id="{BFDB62A8-1E69-8CAB-3803-B36F3B5DC901}"/>
                          </a:ext>
                        </a:extLst>
                      </p:cNvPr>
                      <p:cNvPicPr>
                        <a:picLocks noChangeAspect="1" noChangeArrowheads="1"/>
                      </p:cNvPicPr>
                      <p:nvPr/>
                    </p:nvPicPr>
                    <p:blipFill>
                      <a:blip r:embed="rId13"/>
                      <a:srcRect/>
                      <a:stretch>
                        <a:fillRect/>
                      </a:stretch>
                    </p:blipFill>
                    <p:spPr bwMode="auto">
                      <a:xfrm>
                        <a:off x="2739482" y="4351566"/>
                        <a:ext cx="2498725" cy="754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 name="Object 22">
            <a:extLst>
              <a:ext uri="{FF2B5EF4-FFF2-40B4-BE49-F238E27FC236}">
                <a16:creationId xmlns:a16="http://schemas.microsoft.com/office/drawing/2014/main" id="{3C91FE03-63A4-253D-8CDE-06F5B046ACB5}"/>
              </a:ext>
            </a:extLst>
          </p:cNvPr>
          <p:cNvGraphicFramePr>
            <a:graphicFrameLocks noChangeAspect="1"/>
          </p:cNvGraphicFramePr>
          <p:nvPr>
            <p:extLst>
              <p:ext uri="{D42A27DB-BD31-4B8C-83A1-F6EECF244321}">
                <p14:modId xmlns:p14="http://schemas.microsoft.com/office/powerpoint/2010/main" val="2896899133"/>
              </p:ext>
            </p:extLst>
          </p:nvPr>
        </p:nvGraphicFramePr>
        <p:xfrm>
          <a:off x="2746059" y="5081816"/>
          <a:ext cx="1851025" cy="754062"/>
        </p:xfrm>
        <a:graphic>
          <a:graphicData uri="http://schemas.openxmlformats.org/presentationml/2006/ole">
            <mc:AlternateContent xmlns:mc="http://schemas.openxmlformats.org/markup-compatibility/2006">
              <mc:Choice xmlns:v="urn:schemas-microsoft-com:vml" Requires="v">
                <p:oleObj name="Equation" r:id="rId14" imgW="1091880" imgH="444240" progId="Equation.DSMT4">
                  <p:embed/>
                </p:oleObj>
              </mc:Choice>
              <mc:Fallback>
                <p:oleObj name="Equation" r:id="rId14" imgW="1091880" imgH="444240" progId="Equation.DSMT4">
                  <p:embed/>
                  <p:pic>
                    <p:nvPicPr>
                      <p:cNvPr id="22" name="Object 21">
                        <a:extLst>
                          <a:ext uri="{FF2B5EF4-FFF2-40B4-BE49-F238E27FC236}">
                            <a16:creationId xmlns:a16="http://schemas.microsoft.com/office/drawing/2014/main" id="{252BC8FA-EE9A-E101-B6C4-BA0E197BCBC6}"/>
                          </a:ext>
                        </a:extLst>
                      </p:cNvPr>
                      <p:cNvPicPr>
                        <a:picLocks noChangeAspect="1" noChangeArrowheads="1"/>
                      </p:cNvPicPr>
                      <p:nvPr/>
                    </p:nvPicPr>
                    <p:blipFill>
                      <a:blip r:embed="rId15"/>
                      <a:srcRect/>
                      <a:stretch>
                        <a:fillRect/>
                      </a:stretch>
                    </p:blipFill>
                    <p:spPr bwMode="auto">
                      <a:xfrm>
                        <a:off x="2746059" y="5081816"/>
                        <a:ext cx="1851025" cy="754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24" name="Straight Connector 23">
            <a:extLst>
              <a:ext uri="{FF2B5EF4-FFF2-40B4-BE49-F238E27FC236}">
                <a16:creationId xmlns:a16="http://schemas.microsoft.com/office/drawing/2014/main" id="{829F95B8-98E2-E080-165F-46C4D480D007}"/>
              </a:ext>
            </a:extLst>
          </p:cNvPr>
          <p:cNvCxnSpPr>
            <a:cxnSpLocks/>
          </p:cNvCxnSpPr>
          <p:nvPr/>
        </p:nvCxnSpPr>
        <p:spPr>
          <a:xfrm flipV="1">
            <a:off x="3645850" y="5989868"/>
            <a:ext cx="221138" cy="13882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7138EAE-831B-1001-2C08-19E30D693903}"/>
              </a:ext>
            </a:extLst>
          </p:cNvPr>
          <p:cNvCxnSpPr>
            <a:cxnSpLocks/>
          </p:cNvCxnSpPr>
          <p:nvPr/>
        </p:nvCxnSpPr>
        <p:spPr>
          <a:xfrm flipV="1">
            <a:off x="3424712" y="6307435"/>
            <a:ext cx="221138" cy="13882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368B80B-0456-E0F7-2331-E9D89E463697}"/>
              </a:ext>
            </a:extLst>
          </p:cNvPr>
          <p:cNvCxnSpPr>
            <a:cxnSpLocks/>
          </p:cNvCxnSpPr>
          <p:nvPr/>
        </p:nvCxnSpPr>
        <p:spPr>
          <a:xfrm>
            <a:off x="7492819" y="847012"/>
            <a:ext cx="0" cy="5725131"/>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28" name="Object 27">
            <a:extLst>
              <a:ext uri="{FF2B5EF4-FFF2-40B4-BE49-F238E27FC236}">
                <a16:creationId xmlns:a16="http://schemas.microsoft.com/office/drawing/2014/main" id="{02659D1C-1831-6793-96C7-3E8772C225BD}"/>
              </a:ext>
            </a:extLst>
          </p:cNvPr>
          <p:cNvGraphicFramePr>
            <a:graphicFrameLocks noChangeAspect="1"/>
          </p:cNvGraphicFramePr>
          <p:nvPr>
            <p:extLst>
              <p:ext uri="{D42A27DB-BD31-4B8C-83A1-F6EECF244321}">
                <p14:modId xmlns:p14="http://schemas.microsoft.com/office/powerpoint/2010/main" val="2860968200"/>
              </p:ext>
            </p:extLst>
          </p:nvPr>
        </p:nvGraphicFramePr>
        <p:xfrm>
          <a:off x="7760930" y="1682576"/>
          <a:ext cx="1335088" cy="711200"/>
        </p:xfrm>
        <a:graphic>
          <a:graphicData uri="http://schemas.openxmlformats.org/presentationml/2006/ole">
            <mc:AlternateContent xmlns:mc="http://schemas.openxmlformats.org/markup-compatibility/2006">
              <mc:Choice xmlns:v="urn:schemas-microsoft-com:vml" Requires="v">
                <p:oleObj name="Equation" r:id="rId16" imgW="787320" imgH="419040" progId="Equation.DSMT4">
                  <p:embed/>
                </p:oleObj>
              </mc:Choice>
              <mc:Fallback>
                <p:oleObj name="Equation" r:id="rId16" imgW="787320" imgH="419040" progId="Equation.DSMT4">
                  <p:embed/>
                  <p:pic>
                    <p:nvPicPr>
                      <p:cNvPr id="23" name="Object 22">
                        <a:extLst>
                          <a:ext uri="{FF2B5EF4-FFF2-40B4-BE49-F238E27FC236}">
                            <a16:creationId xmlns:a16="http://schemas.microsoft.com/office/drawing/2014/main" id="{3C91FE03-63A4-253D-8CDE-06F5B046ACB5}"/>
                          </a:ext>
                        </a:extLst>
                      </p:cNvPr>
                      <p:cNvPicPr>
                        <a:picLocks noChangeAspect="1" noChangeArrowheads="1"/>
                      </p:cNvPicPr>
                      <p:nvPr/>
                    </p:nvPicPr>
                    <p:blipFill>
                      <a:blip r:embed="rId17"/>
                      <a:srcRect/>
                      <a:stretch>
                        <a:fillRect/>
                      </a:stretch>
                    </p:blipFill>
                    <p:spPr bwMode="auto">
                      <a:xfrm>
                        <a:off x="7760930" y="1682576"/>
                        <a:ext cx="1335088" cy="71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 name="Object 28">
            <a:extLst>
              <a:ext uri="{FF2B5EF4-FFF2-40B4-BE49-F238E27FC236}">
                <a16:creationId xmlns:a16="http://schemas.microsoft.com/office/drawing/2014/main" id="{93D353AB-A62E-F754-71A1-4CF03095F8B2}"/>
              </a:ext>
            </a:extLst>
          </p:cNvPr>
          <p:cNvGraphicFramePr>
            <a:graphicFrameLocks noChangeAspect="1"/>
          </p:cNvGraphicFramePr>
          <p:nvPr>
            <p:extLst>
              <p:ext uri="{D42A27DB-BD31-4B8C-83A1-F6EECF244321}">
                <p14:modId xmlns:p14="http://schemas.microsoft.com/office/powerpoint/2010/main" val="2720078381"/>
              </p:ext>
            </p:extLst>
          </p:nvPr>
        </p:nvGraphicFramePr>
        <p:xfrm>
          <a:off x="7862455" y="3250181"/>
          <a:ext cx="731837" cy="668338"/>
        </p:xfrm>
        <a:graphic>
          <a:graphicData uri="http://schemas.openxmlformats.org/presentationml/2006/ole">
            <mc:AlternateContent xmlns:mc="http://schemas.openxmlformats.org/markup-compatibility/2006">
              <mc:Choice xmlns:v="urn:schemas-microsoft-com:vml" Requires="v">
                <p:oleObj name="Equation" r:id="rId18" imgW="431640" imgH="393480" progId="Equation.DSMT4">
                  <p:embed/>
                </p:oleObj>
              </mc:Choice>
              <mc:Fallback>
                <p:oleObj name="Equation" r:id="rId18" imgW="431640" imgH="393480" progId="Equation.DSMT4">
                  <p:embed/>
                  <p:pic>
                    <p:nvPicPr>
                      <p:cNvPr id="28" name="Object 27">
                        <a:extLst>
                          <a:ext uri="{FF2B5EF4-FFF2-40B4-BE49-F238E27FC236}">
                            <a16:creationId xmlns:a16="http://schemas.microsoft.com/office/drawing/2014/main" id="{02659D1C-1831-6793-96C7-3E8772C225BD}"/>
                          </a:ext>
                        </a:extLst>
                      </p:cNvPr>
                      <p:cNvPicPr>
                        <a:picLocks noChangeAspect="1" noChangeArrowheads="1"/>
                      </p:cNvPicPr>
                      <p:nvPr/>
                    </p:nvPicPr>
                    <p:blipFill>
                      <a:blip r:embed="rId19"/>
                      <a:srcRect/>
                      <a:stretch>
                        <a:fillRect/>
                      </a:stretch>
                    </p:blipFill>
                    <p:spPr bwMode="auto">
                      <a:xfrm>
                        <a:off x="7862455" y="3250181"/>
                        <a:ext cx="731837" cy="668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8">
            <a:extLst>
              <a:ext uri="{FF2B5EF4-FFF2-40B4-BE49-F238E27FC236}">
                <a16:creationId xmlns:a16="http://schemas.microsoft.com/office/drawing/2014/main" id="{65B51E57-377E-0A9B-4A09-78CC76CF5B58}"/>
              </a:ext>
            </a:extLst>
          </p:cNvPr>
          <p:cNvGraphicFramePr>
            <a:graphicFrameLocks noChangeAspect="1"/>
          </p:cNvGraphicFramePr>
          <p:nvPr>
            <p:extLst>
              <p:ext uri="{D42A27DB-BD31-4B8C-83A1-F6EECF244321}">
                <p14:modId xmlns:p14="http://schemas.microsoft.com/office/powerpoint/2010/main" val="122667866"/>
              </p:ext>
            </p:extLst>
          </p:nvPr>
        </p:nvGraphicFramePr>
        <p:xfrm>
          <a:off x="3671571" y="1200290"/>
          <a:ext cx="3181350" cy="665162"/>
        </p:xfrm>
        <a:graphic>
          <a:graphicData uri="http://schemas.openxmlformats.org/presentationml/2006/ole">
            <mc:AlternateContent xmlns:mc="http://schemas.openxmlformats.org/markup-compatibility/2006">
              <mc:Choice xmlns:v="urn:schemas-microsoft-com:vml" Requires="v">
                <p:oleObj name="Equation" r:id="rId20" imgW="1879560" imgH="393480" progId="Equation.DSMT4">
                  <p:embed/>
                </p:oleObj>
              </mc:Choice>
              <mc:Fallback>
                <p:oleObj name="Equation" r:id="rId20" imgW="1879560" imgH="393480" progId="Equation.DSMT4">
                  <p:embed/>
                  <p:pic>
                    <p:nvPicPr>
                      <p:cNvPr id="7" name="Object 6">
                        <a:extLst>
                          <a:ext uri="{FF2B5EF4-FFF2-40B4-BE49-F238E27FC236}">
                            <a16:creationId xmlns:a16="http://schemas.microsoft.com/office/drawing/2014/main" id="{32778594-2F05-0A51-E5E8-0785578A66E2}"/>
                          </a:ext>
                        </a:extLst>
                      </p:cNvPr>
                      <p:cNvPicPr>
                        <a:picLocks noChangeAspect="1" noChangeArrowheads="1"/>
                      </p:cNvPicPr>
                      <p:nvPr/>
                    </p:nvPicPr>
                    <p:blipFill>
                      <a:blip r:embed="rId21"/>
                      <a:srcRect/>
                      <a:stretch>
                        <a:fillRect/>
                      </a:stretch>
                    </p:blipFill>
                    <p:spPr bwMode="auto">
                      <a:xfrm>
                        <a:off x="3671571" y="1200290"/>
                        <a:ext cx="3181350" cy="665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619637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down)">
                                      <p:cBhvr>
                                        <p:cTn id="47" dur="580">
                                          <p:stCondLst>
                                            <p:cond delay="0"/>
                                          </p:stCondLst>
                                        </p:cTn>
                                        <p:tgtEl>
                                          <p:spTgt spid="24"/>
                                        </p:tgtEl>
                                      </p:cBhvr>
                                    </p:animEffect>
                                    <p:anim calcmode="lin" valueType="num">
                                      <p:cBhvr>
                                        <p:cTn id="4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53" dur="26">
                                          <p:stCondLst>
                                            <p:cond delay="650"/>
                                          </p:stCondLst>
                                        </p:cTn>
                                        <p:tgtEl>
                                          <p:spTgt spid="24"/>
                                        </p:tgtEl>
                                      </p:cBhvr>
                                      <p:to x="100000" y="60000"/>
                                    </p:animScale>
                                    <p:animScale>
                                      <p:cBhvr>
                                        <p:cTn id="54" dur="166" decel="50000">
                                          <p:stCondLst>
                                            <p:cond delay="676"/>
                                          </p:stCondLst>
                                        </p:cTn>
                                        <p:tgtEl>
                                          <p:spTgt spid="24"/>
                                        </p:tgtEl>
                                      </p:cBhvr>
                                      <p:to x="100000" y="100000"/>
                                    </p:animScale>
                                    <p:animScale>
                                      <p:cBhvr>
                                        <p:cTn id="55" dur="26">
                                          <p:stCondLst>
                                            <p:cond delay="1312"/>
                                          </p:stCondLst>
                                        </p:cTn>
                                        <p:tgtEl>
                                          <p:spTgt spid="24"/>
                                        </p:tgtEl>
                                      </p:cBhvr>
                                      <p:to x="100000" y="80000"/>
                                    </p:animScale>
                                    <p:animScale>
                                      <p:cBhvr>
                                        <p:cTn id="56" dur="166" decel="50000">
                                          <p:stCondLst>
                                            <p:cond delay="1338"/>
                                          </p:stCondLst>
                                        </p:cTn>
                                        <p:tgtEl>
                                          <p:spTgt spid="24"/>
                                        </p:tgtEl>
                                      </p:cBhvr>
                                      <p:to x="100000" y="100000"/>
                                    </p:animScale>
                                    <p:animScale>
                                      <p:cBhvr>
                                        <p:cTn id="57" dur="26">
                                          <p:stCondLst>
                                            <p:cond delay="1642"/>
                                          </p:stCondLst>
                                        </p:cTn>
                                        <p:tgtEl>
                                          <p:spTgt spid="24"/>
                                        </p:tgtEl>
                                      </p:cBhvr>
                                      <p:to x="100000" y="90000"/>
                                    </p:animScale>
                                    <p:animScale>
                                      <p:cBhvr>
                                        <p:cTn id="58" dur="166" decel="50000">
                                          <p:stCondLst>
                                            <p:cond delay="1668"/>
                                          </p:stCondLst>
                                        </p:cTn>
                                        <p:tgtEl>
                                          <p:spTgt spid="24"/>
                                        </p:tgtEl>
                                      </p:cBhvr>
                                      <p:to x="100000" y="100000"/>
                                    </p:animScale>
                                    <p:animScale>
                                      <p:cBhvr>
                                        <p:cTn id="59" dur="26">
                                          <p:stCondLst>
                                            <p:cond delay="1808"/>
                                          </p:stCondLst>
                                        </p:cTn>
                                        <p:tgtEl>
                                          <p:spTgt spid="24"/>
                                        </p:tgtEl>
                                      </p:cBhvr>
                                      <p:to x="100000" y="95000"/>
                                    </p:animScale>
                                    <p:animScale>
                                      <p:cBhvr>
                                        <p:cTn id="60" dur="166" decel="50000">
                                          <p:stCondLst>
                                            <p:cond delay="1834"/>
                                          </p:stCondLst>
                                        </p:cTn>
                                        <p:tgtEl>
                                          <p:spTgt spid="24"/>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down)">
                                      <p:cBhvr>
                                        <p:cTn id="65" dur="580">
                                          <p:stCondLst>
                                            <p:cond delay="0"/>
                                          </p:stCondLst>
                                        </p:cTn>
                                        <p:tgtEl>
                                          <p:spTgt spid="25"/>
                                        </p:tgtEl>
                                      </p:cBhvr>
                                    </p:animEffect>
                                    <p:anim calcmode="lin" valueType="num">
                                      <p:cBhvr>
                                        <p:cTn id="6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71" dur="26">
                                          <p:stCondLst>
                                            <p:cond delay="650"/>
                                          </p:stCondLst>
                                        </p:cTn>
                                        <p:tgtEl>
                                          <p:spTgt spid="25"/>
                                        </p:tgtEl>
                                      </p:cBhvr>
                                      <p:to x="100000" y="60000"/>
                                    </p:animScale>
                                    <p:animScale>
                                      <p:cBhvr>
                                        <p:cTn id="72" dur="166" decel="50000">
                                          <p:stCondLst>
                                            <p:cond delay="676"/>
                                          </p:stCondLst>
                                        </p:cTn>
                                        <p:tgtEl>
                                          <p:spTgt spid="25"/>
                                        </p:tgtEl>
                                      </p:cBhvr>
                                      <p:to x="100000" y="100000"/>
                                    </p:animScale>
                                    <p:animScale>
                                      <p:cBhvr>
                                        <p:cTn id="73" dur="26">
                                          <p:stCondLst>
                                            <p:cond delay="1312"/>
                                          </p:stCondLst>
                                        </p:cTn>
                                        <p:tgtEl>
                                          <p:spTgt spid="25"/>
                                        </p:tgtEl>
                                      </p:cBhvr>
                                      <p:to x="100000" y="80000"/>
                                    </p:animScale>
                                    <p:animScale>
                                      <p:cBhvr>
                                        <p:cTn id="74" dur="166" decel="50000">
                                          <p:stCondLst>
                                            <p:cond delay="1338"/>
                                          </p:stCondLst>
                                        </p:cTn>
                                        <p:tgtEl>
                                          <p:spTgt spid="25"/>
                                        </p:tgtEl>
                                      </p:cBhvr>
                                      <p:to x="100000" y="100000"/>
                                    </p:animScale>
                                    <p:animScale>
                                      <p:cBhvr>
                                        <p:cTn id="75" dur="26">
                                          <p:stCondLst>
                                            <p:cond delay="1642"/>
                                          </p:stCondLst>
                                        </p:cTn>
                                        <p:tgtEl>
                                          <p:spTgt spid="25"/>
                                        </p:tgtEl>
                                      </p:cBhvr>
                                      <p:to x="100000" y="90000"/>
                                    </p:animScale>
                                    <p:animScale>
                                      <p:cBhvr>
                                        <p:cTn id="76" dur="166" decel="50000">
                                          <p:stCondLst>
                                            <p:cond delay="1668"/>
                                          </p:stCondLst>
                                        </p:cTn>
                                        <p:tgtEl>
                                          <p:spTgt spid="25"/>
                                        </p:tgtEl>
                                      </p:cBhvr>
                                      <p:to x="100000" y="100000"/>
                                    </p:animScale>
                                    <p:animScale>
                                      <p:cBhvr>
                                        <p:cTn id="77" dur="26">
                                          <p:stCondLst>
                                            <p:cond delay="1808"/>
                                          </p:stCondLst>
                                        </p:cTn>
                                        <p:tgtEl>
                                          <p:spTgt spid="25"/>
                                        </p:tgtEl>
                                      </p:cBhvr>
                                      <p:to x="100000" y="95000"/>
                                    </p:animScale>
                                    <p:animScale>
                                      <p:cBhvr>
                                        <p:cTn id="78" dur="166" decel="50000">
                                          <p:stCondLst>
                                            <p:cond delay="1834"/>
                                          </p:stCondLst>
                                        </p:cTn>
                                        <p:tgtEl>
                                          <p:spTgt spid="25"/>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500"/>
                                        <p:tgtEl>
                                          <p:spTgt spid="17"/>
                                        </p:tgtEl>
                                      </p:cBhvr>
                                    </p:animEffect>
                                  </p:childTnLst>
                                </p:cTn>
                              </p:par>
                            </p:childTnLst>
                          </p:cTn>
                        </p:par>
                      </p:childTnLst>
                    </p:cTn>
                  </p:par>
                  <p:par>
                    <p:cTn id="91" fill="hold">
                      <p:stCondLst>
                        <p:cond delay="indefinite"/>
                      </p:stCondLst>
                      <p:childTnLst>
                        <p:par>
                          <p:cTn id="92" fill="hold">
                            <p:stCondLst>
                              <p:cond delay="0"/>
                            </p:stCondLst>
                            <p:childTnLst>
                              <p:par>
                                <p:cTn id="93" presetID="37" presetClass="entr" presetSubtype="0" fill="hold" nodeType="click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1000"/>
                                        <p:tgtEl>
                                          <p:spTgt spid="28"/>
                                        </p:tgtEl>
                                      </p:cBhvr>
                                    </p:animEffect>
                                    <p:anim calcmode="lin" valueType="num">
                                      <p:cBhvr>
                                        <p:cTn id="96" dur="1000" fill="hold"/>
                                        <p:tgtEl>
                                          <p:spTgt spid="28"/>
                                        </p:tgtEl>
                                        <p:attrNameLst>
                                          <p:attrName>ppt_x</p:attrName>
                                        </p:attrNameLst>
                                      </p:cBhvr>
                                      <p:tavLst>
                                        <p:tav tm="0">
                                          <p:val>
                                            <p:strVal val="#ppt_x"/>
                                          </p:val>
                                        </p:tav>
                                        <p:tav tm="100000">
                                          <p:val>
                                            <p:strVal val="#ppt_x"/>
                                          </p:val>
                                        </p:tav>
                                      </p:tavLst>
                                    </p:anim>
                                    <p:anim calcmode="lin" valueType="num">
                                      <p:cBhvr>
                                        <p:cTn id="97" dur="900" decel="100000" fill="hold"/>
                                        <p:tgtEl>
                                          <p:spTgt spid="28"/>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fade">
                                      <p:cBhvr>
                                        <p:cTn id="103" dur="500"/>
                                        <p:tgtEl>
                                          <p:spTgt spid="19"/>
                                        </p:tgtEl>
                                      </p:cBhvr>
                                    </p:animEffect>
                                  </p:childTnLst>
                                </p:cTn>
                              </p:par>
                            </p:childTnLst>
                          </p:cTn>
                        </p:par>
                      </p:childTnLst>
                    </p:cTn>
                  </p:par>
                  <p:par>
                    <p:cTn id="104" fill="hold">
                      <p:stCondLst>
                        <p:cond delay="indefinite"/>
                      </p:stCondLst>
                      <p:childTnLst>
                        <p:par>
                          <p:cTn id="105" fill="hold">
                            <p:stCondLst>
                              <p:cond delay="0"/>
                            </p:stCondLst>
                            <p:childTnLst>
                              <p:par>
                                <p:cTn id="106" presetID="37" presetClass="entr" presetSubtype="0" fill="hold" nodeType="clickEffect">
                                  <p:stCondLst>
                                    <p:cond delay="0"/>
                                  </p:stCondLst>
                                  <p:childTnLst>
                                    <p:set>
                                      <p:cBhvr>
                                        <p:cTn id="107" dur="1" fill="hold">
                                          <p:stCondLst>
                                            <p:cond delay="0"/>
                                          </p:stCondLst>
                                        </p:cTn>
                                        <p:tgtEl>
                                          <p:spTgt spid="29"/>
                                        </p:tgtEl>
                                        <p:attrNameLst>
                                          <p:attrName>style.visibility</p:attrName>
                                        </p:attrNameLst>
                                      </p:cBhvr>
                                      <p:to>
                                        <p:strVal val="visible"/>
                                      </p:to>
                                    </p:set>
                                    <p:animEffect transition="in" filter="fade">
                                      <p:cBhvr>
                                        <p:cTn id="108" dur="1000"/>
                                        <p:tgtEl>
                                          <p:spTgt spid="29"/>
                                        </p:tgtEl>
                                      </p:cBhvr>
                                    </p:animEffect>
                                    <p:anim calcmode="lin" valueType="num">
                                      <p:cBhvr>
                                        <p:cTn id="109" dur="1000" fill="hold"/>
                                        <p:tgtEl>
                                          <p:spTgt spid="29"/>
                                        </p:tgtEl>
                                        <p:attrNameLst>
                                          <p:attrName>ppt_x</p:attrName>
                                        </p:attrNameLst>
                                      </p:cBhvr>
                                      <p:tavLst>
                                        <p:tav tm="0">
                                          <p:val>
                                            <p:strVal val="#ppt_x"/>
                                          </p:val>
                                        </p:tav>
                                        <p:tav tm="100000">
                                          <p:val>
                                            <p:strVal val="#ppt_x"/>
                                          </p:val>
                                        </p:tav>
                                      </p:tavLst>
                                    </p:anim>
                                    <p:anim calcmode="lin" valueType="num">
                                      <p:cBhvr>
                                        <p:cTn id="110" dur="900" decel="100000" fill="hold"/>
                                        <p:tgtEl>
                                          <p:spTgt spid="2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fade">
                                      <p:cBhvr>
                                        <p:cTn id="1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C9BDB56-12C1-91FC-A6E9-2D9A9E8D17A1}"/>
              </a:ext>
            </a:extLst>
          </p:cNvPr>
          <p:cNvPicPr>
            <a:picLocks noChangeAspect="1"/>
          </p:cNvPicPr>
          <p:nvPr/>
        </p:nvPicPr>
        <p:blipFill>
          <a:blip r:embed="rId2"/>
          <a:stretch>
            <a:fillRect/>
          </a:stretch>
        </p:blipFill>
        <p:spPr>
          <a:xfrm>
            <a:off x="1117584" y="677351"/>
            <a:ext cx="9665283" cy="2472905"/>
          </a:xfrm>
          <a:prstGeom prst="rect">
            <a:avLst/>
          </a:prstGeom>
        </p:spPr>
      </p:pic>
      <p:pic>
        <p:nvPicPr>
          <p:cNvPr id="8" name="Picture 7">
            <a:extLst>
              <a:ext uri="{FF2B5EF4-FFF2-40B4-BE49-F238E27FC236}">
                <a16:creationId xmlns:a16="http://schemas.microsoft.com/office/drawing/2014/main" id="{B1ED5FEF-373B-6696-CF0F-79D68994EC89}"/>
              </a:ext>
            </a:extLst>
          </p:cNvPr>
          <p:cNvPicPr>
            <a:picLocks noChangeAspect="1"/>
          </p:cNvPicPr>
          <p:nvPr/>
        </p:nvPicPr>
        <p:blipFill>
          <a:blip r:embed="rId3"/>
          <a:stretch>
            <a:fillRect/>
          </a:stretch>
        </p:blipFill>
        <p:spPr>
          <a:xfrm>
            <a:off x="3617069" y="3263991"/>
            <a:ext cx="4003702" cy="2818933"/>
          </a:xfrm>
          <a:prstGeom prst="rect">
            <a:avLst/>
          </a:prstGeom>
        </p:spPr>
      </p:pic>
      <p:pic>
        <p:nvPicPr>
          <p:cNvPr id="10" name="Picture 9">
            <a:extLst>
              <a:ext uri="{FF2B5EF4-FFF2-40B4-BE49-F238E27FC236}">
                <a16:creationId xmlns:a16="http://schemas.microsoft.com/office/drawing/2014/main" id="{2E36810E-3475-501C-B616-01DC77F8F2B9}"/>
              </a:ext>
            </a:extLst>
          </p:cNvPr>
          <p:cNvPicPr>
            <a:picLocks noChangeAspect="1"/>
          </p:cNvPicPr>
          <p:nvPr/>
        </p:nvPicPr>
        <p:blipFill>
          <a:blip r:embed="rId4"/>
          <a:stretch>
            <a:fillRect/>
          </a:stretch>
        </p:blipFill>
        <p:spPr>
          <a:xfrm>
            <a:off x="4747535" y="6082924"/>
            <a:ext cx="1742770" cy="516376"/>
          </a:xfrm>
          <a:prstGeom prst="rect">
            <a:avLst/>
          </a:prstGeom>
        </p:spPr>
      </p:pic>
      <p:sp>
        <p:nvSpPr>
          <p:cNvPr id="2" name="TextBox 1">
            <a:extLst>
              <a:ext uri="{FF2B5EF4-FFF2-40B4-BE49-F238E27FC236}">
                <a16:creationId xmlns:a16="http://schemas.microsoft.com/office/drawing/2014/main" id="{DA58D223-0BB4-CBF6-C844-9C24A6AFCED0}"/>
              </a:ext>
            </a:extLst>
          </p:cNvPr>
          <p:cNvSpPr txBox="1"/>
          <p:nvPr/>
        </p:nvSpPr>
        <p:spPr>
          <a:xfrm>
            <a:off x="181968" y="146336"/>
            <a:ext cx="11082379" cy="430887"/>
          </a:xfrm>
          <a:prstGeom prst="rect">
            <a:avLst/>
          </a:prstGeom>
          <a:noFill/>
        </p:spPr>
        <p:txBody>
          <a:bodyPr wrap="square">
            <a:spAutoFit/>
          </a:bodyPr>
          <a:lstStyle/>
          <a:p>
            <a:pPr algn="l"/>
            <a:r>
              <a:rPr lang="en-US" sz="2200" b="0" i="0" u="none" strike="noStrike" baseline="0" dirty="0">
                <a:latin typeface="Times New Roman" panose="02020603050405020304" pitchFamily="18" charset="0"/>
                <a:cs typeface="Times New Roman" panose="02020603050405020304" pitchFamily="18" charset="0"/>
              </a:rPr>
              <a:t>Recall the following definitions from 2.2</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1880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223CB0B-EB3B-A673-7E12-239DC82A87F3}"/>
              </a:ext>
            </a:extLst>
          </p:cNvPr>
          <p:cNvPicPr>
            <a:picLocks noChangeAspect="1"/>
          </p:cNvPicPr>
          <p:nvPr/>
        </p:nvPicPr>
        <p:blipFill>
          <a:blip r:embed="rId2"/>
          <a:stretch>
            <a:fillRect/>
          </a:stretch>
        </p:blipFill>
        <p:spPr>
          <a:xfrm>
            <a:off x="1205084" y="425067"/>
            <a:ext cx="9665283" cy="2305250"/>
          </a:xfrm>
          <a:prstGeom prst="rect">
            <a:avLst/>
          </a:prstGeom>
        </p:spPr>
      </p:pic>
      <p:pic>
        <p:nvPicPr>
          <p:cNvPr id="8" name="Picture 7">
            <a:extLst>
              <a:ext uri="{FF2B5EF4-FFF2-40B4-BE49-F238E27FC236}">
                <a16:creationId xmlns:a16="http://schemas.microsoft.com/office/drawing/2014/main" id="{A9C4F11C-AFB7-3C2D-C06D-1DF5601349DA}"/>
              </a:ext>
            </a:extLst>
          </p:cNvPr>
          <p:cNvPicPr>
            <a:picLocks noChangeAspect="1"/>
          </p:cNvPicPr>
          <p:nvPr/>
        </p:nvPicPr>
        <p:blipFill>
          <a:blip r:embed="rId3"/>
          <a:stretch>
            <a:fillRect/>
          </a:stretch>
        </p:blipFill>
        <p:spPr>
          <a:xfrm>
            <a:off x="3897510" y="2936352"/>
            <a:ext cx="3604572" cy="2682472"/>
          </a:xfrm>
          <a:prstGeom prst="rect">
            <a:avLst/>
          </a:prstGeom>
        </p:spPr>
      </p:pic>
      <p:pic>
        <p:nvPicPr>
          <p:cNvPr id="10" name="Picture 9">
            <a:extLst>
              <a:ext uri="{FF2B5EF4-FFF2-40B4-BE49-F238E27FC236}">
                <a16:creationId xmlns:a16="http://schemas.microsoft.com/office/drawing/2014/main" id="{ADC4B4FB-2CA2-1B44-C14F-651351A5B190}"/>
              </a:ext>
            </a:extLst>
          </p:cNvPr>
          <p:cNvPicPr>
            <a:picLocks noChangeAspect="1"/>
          </p:cNvPicPr>
          <p:nvPr/>
        </p:nvPicPr>
        <p:blipFill>
          <a:blip r:embed="rId4"/>
          <a:stretch>
            <a:fillRect/>
          </a:stretch>
        </p:blipFill>
        <p:spPr>
          <a:xfrm>
            <a:off x="4786917" y="5567765"/>
            <a:ext cx="1825758" cy="617806"/>
          </a:xfrm>
          <a:prstGeom prst="rect">
            <a:avLst/>
          </a:prstGeom>
        </p:spPr>
      </p:pic>
    </p:spTree>
    <p:extLst>
      <p:ext uri="{BB962C8B-B14F-4D97-AF65-F5344CB8AC3E}">
        <p14:creationId xmlns:p14="http://schemas.microsoft.com/office/powerpoint/2010/main" val="239260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E5627D3-0E1B-E024-0ECA-91786683B6ED}"/>
              </a:ext>
            </a:extLst>
          </p:cNvPr>
          <p:cNvPicPr>
            <a:picLocks noChangeAspect="1"/>
          </p:cNvPicPr>
          <p:nvPr/>
        </p:nvPicPr>
        <p:blipFill>
          <a:blip r:embed="rId2"/>
          <a:stretch>
            <a:fillRect/>
          </a:stretch>
        </p:blipFill>
        <p:spPr>
          <a:xfrm>
            <a:off x="181970" y="156797"/>
            <a:ext cx="7242676" cy="1760373"/>
          </a:xfrm>
          <a:prstGeom prst="rect">
            <a:avLst/>
          </a:prstGeom>
        </p:spPr>
      </p:pic>
      <p:pic>
        <p:nvPicPr>
          <p:cNvPr id="6" name="Picture 5">
            <a:extLst>
              <a:ext uri="{FF2B5EF4-FFF2-40B4-BE49-F238E27FC236}">
                <a16:creationId xmlns:a16="http://schemas.microsoft.com/office/drawing/2014/main" id="{2BC28F96-870E-1874-A2CC-735EF85F5C3D}"/>
              </a:ext>
            </a:extLst>
          </p:cNvPr>
          <p:cNvPicPr>
            <a:picLocks noChangeAspect="1"/>
          </p:cNvPicPr>
          <p:nvPr/>
        </p:nvPicPr>
        <p:blipFill>
          <a:blip r:embed="rId3"/>
          <a:stretch>
            <a:fillRect/>
          </a:stretch>
        </p:blipFill>
        <p:spPr>
          <a:xfrm>
            <a:off x="147969" y="1851747"/>
            <a:ext cx="2911092" cy="2613887"/>
          </a:xfrm>
          <a:prstGeom prst="rect">
            <a:avLst/>
          </a:prstGeom>
        </p:spPr>
      </p:pic>
      <p:pic>
        <p:nvPicPr>
          <p:cNvPr id="8" name="Picture 7">
            <a:extLst>
              <a:ext uri="{FF2B5EF4-FFF2-40B4-BE49-F238E27FC236}">
                <a16:creationId xmlns:a16="http://schemas.microsoft.com/office/drawing/2014/main" id="{06307A6F-A36F-A51F-DD7C-E0C07ED4051D}"/>
              </a:ext>
            </a:extLst>
          </p:cNvPr>
          <p:cNvPicPr>
            <a:picLocks noChangeAspect="1"/>
          </p:cNvPicPr>
          <p:nvPr/>
        </p:nvPicPr>
        <p:blipFill>
          <a:blip r:embed="rId4"/>
          <a:stretch>
            <a:fillRect/>
          </a:stretch>
        </p:blipFill>
        <p:spPr>
          <a:xfrm>
            <a:off x="2392920" y="616227"/>
            <a:ext cx="2118544" cy="636104"/>
          </a:xfrm>
          <a:prstGeom prst="rect">
            <a:avLst/>
          </a:prstGeom>
        </p:spPr>
      </p:pic>
      <p:pic>
        <p:nvPicPr>
          <p:cNvPr id="10" name="Picture 9">
            <a:extLst>
              <a:ext uri="{FF2B5EF4-FFF2-40B4-BE49-F238E27FC236}">
                <a16:creationId xmlns:a16="http://schemas.microsoft.com/office/drawing/2014/main" id="{7F8D3126-151B-236B-CEEA-73D3C97CA20D}"/>
              </a:ext>
            </a:extLst>
          </p:cNvPr>
          <p:cNvPicPr>
            <a:picLocks noChangeAspect="1"/>
          </p:cNvPicPr>
          <p:nvPr/>
        </p:nvPicPr>
        <p:blipFill>
          <a:blip r:embed="rId5"/>
          <a:stretch>
            <a:fillRect/>
          </a:stretch>
        </p:blipFill>
        <p:spPr>
          <a:xfrm>
            <a:off x="3092191" y="1884515"/>
            <a:ext cx="2895851" cy="2598645"/>
          </a:xfrm>
          <a:prstGeom prst="rect">
            <a:avLst/>
          </a:prstGeom>
        </p:spPr>
      </p:pic>
      <p:pic>
        <p:nvPicPr>
          <p:cNvPr id="11" name="Picture 10">
            <a:extLst>
              <a:ext uri="{FF2B5EF4-FFF2-40B4-BE49-F238E27FC236}">
                <a16:creationId xmlns:a16="http://schemas.microsoft.com/office/drawing/2014/main" id="{6AE17F4D-2AB5-3B79-BCA0-E8A547786F8F}"/>
              </a:ext>
            </a:extLst>
          </p:cNvPr>
          <p:cNvPicPr>
            <a:picLocks noChangeAspect="1"/>
          </p:cNvPicPr>
          <p:nvPr/>
        </p:nvPicPr>
        <p:blipFill>
          <a:blip r:embed="rId4"/>
          <a:stretch>
            <a:fillRect/>
          </a:stretch>
        </p:blipFill>
        <p:spPr>
          <a:xfrm>
            <a:off x="4908783" y="718931"/>
            <a:ext cx="2118544" cy="636104"/>
          </a:xfrm>
          <a:prstGeom prst="rect">
            <a:avLst/>
          </a:prstGeom>
        </p:spPr>
      </p:pic>
      <p:pic>
        <p:nvPicPr>
          <p:cNvPr id="15" name="Picture 14">
            <a:extLst>
              <a:ext uri="{FF2B5EF4-FFF2-40B4-BE49-F238E27FC236}">
                <a16:creationId xmlns:a16="http://schemas.microsoft.com/office/drawing/2014/main" id="{5103D18A-0E0D-EC2B-4691-9DFEE50DDC23}"/>
              </a:ext>
            </a:extLst>
          </p:cNvPr>
          <p:cNvPicPr>
            <a:picLocks noChangeAspect="1"/>
          </p:cNvPicPr>
          <p:nvPr/>
        </p:nvPicPr>
        <p:blipFill>
          <a:blip r:embed="rId6"/>
          <a:stretch>
            <a:fillRect/>
          </a:stretch>
        </p:blipFill>
        <p:spPr>
          <a:xfrm>
            <a:off x="6092736" y="1914997"/>
            <a:ext cx="2766300" cy="2537680"/>
          </a:xfrm>
          <a:prstGeom prst="rect">
            <a:avLst/>
          </a:prstGeom>
        </p:spPr>
      </p:pic>
      <p:pic>
        <p:nvPicPr>
          <p:cNvPr id="16" name="Picture 15">
            <a:extLst>
              <a:ext uri="{FF2B5EF4-FFF2-40B4-BE49-F238E27FC236}">
                <a16:creationId xmlns:a16="http://schemas.microsoft.com/office/drawing/2014/main" id="{2DF55F76-CA1C-09BC-BB15-B80A3DA1BEB3}"/>
              </a:ext>
            </a:extLst>
          </p:cNvPr>
          <p:cNvPicPr>
            <a:picLocks noChangeAspect="1"/>
          </p:cNvPicPr>
          <p:nvPr/>
        </p:nvPicPr>
        <p:blipFill>
          <a:blip r:embed="rId4"/>
          <a:stretch>
            <a:fillRect/>
          </a:stretch>
        </p:blipFill>
        <p:spPr>
          <a:xfrm>
            <a:off x="2298105" y="1327867"/>
            <a:ext cx="2118544" cy="636104"/>
          </a:xfrm>
          <a:prstGeom prst="rect">
            <a:avLst/>
          </a:prstGeom>
        </p:spPr>
      </p:pic>
      <p:pic>
        <p:nvPicPr>
          <p:cNvPr id="17" name="Picture 16">
            <a:extLst>
              <a:ext uri="{FF2B5EF4-FFF2-40B4-BE49-F238E27FC236}">
                <a16:creationId xmlns:a16="http://schemas.microsoft.com/office/drawing/2014/main" id="{7AD4F936-BD2F-DA1A-6FF8-1680A6452AE7}"/>
              </a:ext>
            </a:extLst>
          </p:cNvPr>
          <p:cNvPicPr>
            <a:picLocks noChangeAspect="1"/>
          </p:cNvPicPr>
          <p:nvPr/>
        </p:nvPicPr>
        <p:blipFill>
          <a:blip r:embed="rId4"/>
          <a:stretch>
            <a:fillRect/>
          </a:stretch>
        </p:blipFill>
        <p:spPr>
          <a:xfrm>
            <a:off x="5053163" y="1242995"/>
            <a:ext cx="2118544" cy="636104"/>
          </a:xfrm>
          <a:prstGeom prst="rect">
            <a:avLst/>
          </a:prstGeom>
        </p:spPr>
      </p:pic>
      <p:pic>
        <p:nvPicPr>
          <p:cNvPr id="19" name="Picture 18">
            <a:extLst>
              <a:ext uri="{FF2B5EF4-FFF2-40B4-BE49-F238E27FC236}">
                <a16:creationId xmlns:a16="http://schemas.microsoft.com/office/drawing/2014/main" id="{2F331D44-F4E1-BFC8-9EA2-DBD88E6B4D78}"/>
              </a:ext>
            </a:extLst>
          </p:cNvPr>
          <p:cNvPicPr>
            <a:picLocks noChangeAspect="1"/>
          </p:cNvPicPr>
          <p:nvPr/>
        </p:nvPicPr>
        <p:blipFill>
          <a:blip r:embed="rId7"/>
          <a:stretch>
            <a:fillRect/>
          </a:stretch>
        </p:blipFill>
        <p:spPr>
          <a:xfrm>
            <a:off x="9037311" y="1914997"/>
            <a:ext cx="2735817" cy="2514818"/>
          </a:xfrm>
          <a:prstGeom prst="rect">
            <a:avLst/>
          </a:prstGeom>
        </p:spPr>
      </p:pic>
      <p:pic>
        <p:nvPicPr>
          <p:cNvPr id="21" name="Picture 20">
            <a:extLst>
              <a:ext uri="{FF2B5EF4-FFF2-40B4-BE49-F238E27FC236}">
                <a16:creationId xmlns:a16="http://schemas.microsoft.com/office/drawing/2014/main" id="{8313D3B6-5BA4-591F-FD82-913448DDF3E4}"/>
              </a:ext>
            </a:extLst>
          </p:cNvPr>
          <p:cNvPicPr>
            <a:picLocks noChangeAspect="1"/>
          </p:cNvPicPr>
          <p:nvPr/>
        </p:nvPicPr>
        <p:blipFill>
          <a:blip r:embed="rId8"/>
          <a:stretch>
            <a:fillRect/>
          </a:stretch>
        </p:blipFill>
        <p:spPr>
          <a:xfrm>
            <a:off x="1994237" y="4483160"/>
            <a:ext cx="8786621" cy="2171888"/>
          </a:xfrm>
          <a:prstGeom prst="rect">
            <a:avLst/>
          </a:prstGeom>
        </p:spPr>
      </p:pic>
      <p:pic>
        <p:nvPicPr>
          <p:cNvPr id="2" name="Picture 1">
            <a:extLst>
              <a:ext uri="{FF2B5EF4-FFF2-40B4-BE49-F238E27FC236}">
                <a16:creationId xmlns:a16="http://schemas.microsoft.com/office/drawing/2014/main" id="{2088F8E3-3DD1-0B97-10DD-092F9AEA8E9B}"/>
              </a:ext>
            </a:extLst>
          </p:cNvPr>
          <p:cNvPicPr>
            <a:picLocks noChangeAspect="1"/>
          </p:cNvPicPr>
          <p:nvPr/>
        </p:nvPicPr>
        <p:blipFill>
          <a:blip r:embed="rId4"/>
          <a:stretch>
            <a:fillRect/>
          </a:stretch>
        </p:blipFill>
        <p:spPr>
          <a:xfrm>
            <a:off x="3151826" y="5406887"/>
            <a:ext cx="1599078" cy="490696"/>
          </a:xfrm>
          <a:prstGeom prst="rect">
            <a:avLst/>
          </a:prstGeom>
        </p:spPr>
      </p:pic>
      <p:pic>
        <p:nvPicPr>
          <p:cNvPr id="5" name="Picture 4">
            <a:extLst>
              <a:ext uri="{FF2B5EF4-FFF2-40B4-BE49-F238E27FC236}">
                <a16:creationId xmlns:a16="http://schemas.microsoft.com/office/drawing/2014/main" id="{9E939F59-A938-4D6A-DF42-5E7174E6FF6C}"/>
              </a:ext>
            </a:extLst>
          </p:cNvPr>
          <p:cNvPicPr>
            <a:picLocks noChangeAspect="1"/>
          </p:cNvPicPr>
          <p:nvPr/>
        </p:nvPicPr>
        <p:blipFill>
          <a:blip r:embed="rId4"/>
          <a:stretch>
            <a:fillRect/>
          </a:stretch>
        </p:blipFill>
        <p:spPr>
          <a:xfrm>
            <a:off x="3003769" y="5928066"/>
            <a:ext cx="1820022" cy="490696"/>
          </a:xfrm>
          <a:prstGeom prst="rect">
            <a:avLst/>
          </a:prstGeom>
        </p:spPr>
      </p:pic>
      <p:pic>
        <p:nvPicPr>
          <p:cNvPr id="7" name="Picture 6">
            <a:extLst>
              <a:ext uri="{FF2B5EF4-FFF2-40B4-BE49-F238E27FC236}">
                <a16:creationId xmlns:a16="http://schemas.microsoft.com/office/drawing/2014/main" id="{C0BB295B-EC7B-8EC7-B4FC-39638FC1ED0B}"/>
              </a:ext>
            </a:extLst>
          </p:cNvPr>
          <p:cNvPicPr>
            <a:picLocks noChangeAspect="1"/>
          </p:cNvPicPr>
          <p:nvPr/>
        </p:nvPicPr>
        <p:blipFill>
          <a:blip r:embed="rId4"/>
          <a:stretch>
            <a:fillRect/>
          </a:stretch>
        </p:blipFill>
        <p:spPr>
          <a:xfrm>
            <a:off x="5481926" y="5406887"/>
            <a:ext cx="1599078" cy="490696"/>
          </a:xfrm>
          <a:prstGeom prst="rect">
            <a:avLst/>
          </a:prstGeom>
        </p:spPr>
      </p:pic>
      <p:pic>
        <p:nvPicPr>
          <p:cNvPr id="9" name="Picture 8">
            <a:extLst>
              <a:ext uri="{FF2B5EF4-FFF2-40B4-BE49-F238E27FC236}">
                <a16:creationId xmlns:a16="http://schemas.microsoft.com/office/drawing/2014/main" id="{9BE91DF7-DCC0-CEB6-AACC-DD79DFD304AA}"/>
              </a:ext>
            </a:extLst>
          </p:cNvPr>
          <p:cNvPicPr>
            <a:picLocks noChangeAspect="1"/>
          </p:cNvPicPr>
          <p:nvPr/>
        </p:nvPicPr>
        <p:blipFill>
          <a:blip r:embed="rId4"/>
          <a:stretch>
            <a:fillRect/>
          </a:stretch>
        </p:blipFill>
        <p:spPr>
          <a:xfrm>
            <a:off x="5481926" y="5928066"/>
            <a:ext cx="1942720" cy="490696"/>
          </a:xfrm>
          <a:prstGeom prst="rect">
            <a:avLst/>
          </a:prstGeom>
        </p:spPr>
      </p:pic>
      <p:pic>
        <p:nvPicPr>
          <p:cNvPr id="12" name="Picture 11">
            <a:extLst>
              <a:ext uri="{FF2B5EF4-FFF2-40B4-BE49-F238E27FC236}">
                <a16:creationId xmlns:a16="http://schemas.microsoft.com/office/drawing/2014/main" id="{5F37F160-6DC1-C35F-D57F-2F54A0663689}"/>
              </a:ext>
            </a:extLst>
          </p:cNvPr>
          <p:cNvPicPr>
            <a:picLocks noChangeAspect="1"/>
          </p:cNvPicPr>
          <p:nvPr/>
        </p:nvPicPr>
        <p:blipFill>
          <a:blip r:embed="rId4"/>
          <a:stretch>
            <a:fillRect/>
          </a:stretch>
        </p:blipFill>
        <p:spPr>
          <a:xfrm>
            <a:off x="7959571" y="5360189"/>
            <a:ext cx="1942720" cy="490696"/>
          </a:xfrm>
          <a:prstGeom prst="rect">
            <a:avLst/>
          </a:prstGeom>
        </p:spPr>
      </p:pic>
      <p:pic>
        <p:nvPicPr>
          <p:cNvPr id="13" name="Picture 12">
            <a:extLst>
              <a:ext uri="{FF2B5EF4-FFF2-40B4-BE49-F238E27FC236}">
                <a16:creationId xmlns:a16="http://schemas.microsoft.com/office/drawing/2014/main" id="{C8EC79D7-0421-D571-F576-D24A13CCB96E}"/>
              </a:ext>
            </a:extLst>
          </p:cNvPr>
          <p:cNvPicPr>
            <a:picLocks noChangeAspect="1"/>
          </p:cNvPicPr>
          <p:nvPr/>
        </p:nvPicPr>
        <p:blipFill>
          <a:blip r:embed="rId4"/>
          <a:stretch>
            <a:fillRect/>
          </a:stretch>
        </p:blipFill>
        <p:spPr>
          <a:xfrm>
            <a:off x="7952903" y="5999496"/>
            <a:ext cx="1942720" cy="490696"/>
          </a:xfrm>
          <a:prstGeom prst="rect">
            <a:avLst/>
          </a:prstGeom>
        </p:spPr>
      </p:pic>
    </p:spTree>
    <p:extLst>
      <p:ext uri="{BB962C8B-B14F-4D97-AF65-F5344CB8AC3E}">
        <p14:creationId xmlns:p14="http://schemas.microsoft.com/office/powerpoint/2010/main" val="63430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6"/>
                                        </p:tgtEl>
                                      </p:cBhvr>
                                    </p:animEffect>
                                    <p:set>
                                      <p:cBhvr>
                                        <p:cTn id="32" dur="1" fill="hold">
                                          <p:stCondLst>
                                            <p:cond delay="499"/>
                                          </p:stCondLst>
                                        </p:cTn>
                                        <p:tgtEl>
                                          <p:spTgt spid="1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2"/>
                                        </p:tgtEl>
                                      </p:cBhvr>
                                    </p:animEffect>
                                    <p:set>
                                      <p:cBhvr>
                                        <p:cTn id="57" dur="1" fill="hold">
                                          <p:stCondLst>
                                            <p:cond delay="499"/>
                                          </p:stCondLst>
                                        </p:cTn>
                                        <p:tgtEl>
                                          <p:spTgt spid="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5"/>
                                        </p:tgtEl>
                                      </p:cBhvr>
                                    </p:animEffect>
                                    <p:set>
                                      <p:cBhvr>
                                        <p:cTn id="62" dur="1" fill="hold">
                                          <p:stCondLst>
                                            <p:cond delay="499"/>
                                          </p:stCondLst>
                                        </p:cTn>
                                        <p:tgtEl>
                                          <p:spTgt spid="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7"/>
                                        </p:tgtEl>
                                      </p:cBhvr>
                                    </p:animEffect>
                                    <p:set>
                                      <p:cBhvr>
                                        <p:cTn id="67" dur="1" fill="hold">
                                          <p:stCondLst>
                                            <p:cond delay="499"/>
                                          </p:stCondLst>
                                        </p:cTn>
                                        <p:tgtEl>
                                          <p:spTgt spid="7"/>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9"/>
                                        </p:tgtEl>
                                      </p:cBhvr>
                                    </p:animEffect>
                                    <p:set>
                                      <p:cBhvr>
                                        <p:cTn id="72" dur="1" fill="hold">
                                          <p:stCondLst>
                                            <p:cond delay="499"/>
                                          </p:stCondLst>
                                        </p:cTn>
                                        <p:tgtEl>
                                          <p:spTgt spid="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12"/>
                                        </p:tgtEl>
                                      </p:cBhvr>
                                    </p:animEffect>
                                    <p:set>
                                      <p:cBhvr>
                                        <p:cTn id="77" dur="1" fill="hold">
                                          <p:stCondLst>
                                            <p:cond delay="499"/>
                                          </p:stCondLst>
                                        </p:cTn>
                                        <p:tgtEl>
                                          <p:spTgt spid="12"/>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13"/>
                                        </p:tgtEl>
                                      </p:cBhvr>
                                    </p:animEffect>
                                    <p:set>
                                      <p:cBhvr>
                                        <p:cTn id="8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413E09-520A-373B-B773-D86292EE4A80}"/>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3">
            <a:extLst>
              <a:ext uri="{FF2B5EF4-FFF2-40B4-BE49-F238E27FC236}">
                <a16:creationId xmlns:a16="http://schemas.microsoft.com/office/drawing/2014/main" id="{E7E9782F-D035-15CB-F698-69EC7F5AAA8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58143"/>
            <a:ext cx="4381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600DBFCE-2892-FE05-74C1-296A06DE38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99468"/>
            <a:ext cx="83566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89A49966-8C12-589D-B705-5CBB44110A2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27113" y="2772731"/>
            <a:ext cx="2486025"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19">
            <a:extLst>
              <a:ext uri="{FF2B5EF4-FFF2-40B4-BE49-F238E27FC236}">
                <a16:creationId xmlns:a16="http://schemas.microsoft.com/office/drawing/2014/main" id="{F6060661-2027-2B23-F6D4-DDE3BF90B069}"/>
              </a:ext>
            </a:extLst>
          </p:cNvPr>
          <p:cNvGrpSpPr>
            <a:grpSpLocks/>
          </p:cNvGrpSpPr>
          <p:nvPr/>
        </p:nvGrpSpPr>
        <p:grpSpPr bwMode="auto">
          <a:xfrm>
            <a:off x="2979738" y="3183893"/>
            <a:ext cx="5402262" cy="368300"/>
            <a:chOff x="2979672" y="3244334"/>
            <a:chExt cx="5402328" cy="369332"/>
          </a:xfrm>
        </p:grpSpPr>
        <p:cxnSp>
          <p:nvCxnSpPr>
            <p:cNvPr id="21" name="Straight Arrow Connector 20">
              <a:extLst>
                <a:ext uri="{FF2B5EF4-FFF2-40B4-BE49-F238E27FC236}">
                  <a16:creationId xmlns:a16="http://schemas.microsoft.com/office/drawing/2014/main" id="{D46E89B4-FBD8-10E8-B7D2-029A6F78F640}"/>
                </a:ext>
              </a:extLst>
            </p:cNvPr>
            <p:cNvCxnSpPr/>
            <p:nvPr/>
          </p:nvCxnSpPr>
          <p:spPr>
            <a:xfrm flipH="1">
              <a:off x="2979672" y="3429000"/>
              <a:ext cx="1524019" cy="0"/>
            </a:xfrm>
            <a:prstGeom prst="straightConnector1">
              <a:avLst/>
            </a:prstGeom>
            <a:ln>
              <a:solidFill>
                <a:srgbClr val="FF0000"/>
              </a:solidFill>
              <a:tailEnd type="triangle"/>
            </a:ln>
          </p:spPr>
          <p:style>
            <a:lnRef idx="2">
              <a:schemeClr val="accent6"/>
            </a:lnRef>
            <a:fillRef idx="0">
              <a:schemeClr val="accent6"/>
            </a:fillRef>
            <a:effectRef idx="1">
              <a:schemeClr val="accent6"/>
            </a:effectRef>
            <a:fontRef idx="minor">
              <a:schemeClr val="tx1"/>
            </a:fontRef>
          </p:style>
        </p:cxnSp>
        <p:sp>
          <p:nvSpPr>
            <p:cNvPr id="22" name="TextBox 10">
              <a:extLst>
                <a:ext uri="{FF2B5EF4-FFF2-40B4-BE49-F238E27FC236}">
                  <a16:creationId xmlns:a16="http://schemas.microsoft.com/office/drawing/2014/main" id="{ECAED4D3-65D3-DF81-47DA-B6B0D048B51C}"/>
                </a:ext>
              </a:extLst>
            </p:cNvPr>
            <p:cNvSpPr txBox="1">
              <a:spLocks noChangeArrowheads="1"/>
            </p:cNvSpPr>
            <p:nvPr/>
          </p:nvSpPr>
          <p:spPr bwMode="auto">
            <a:xfrm>
              <a:off x="4529663" y="3244334"/>
              <a:ext cx="38523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Times New Roman" panose="02020603050405020304" pitchFamily="18" charset="0"/>
                </a:rPr>
                <a:t>Numerator going to a nonzero constant.</a:t>
              </a:r>
            </a:p>
          </p:txBody>
        </p:sp>
      </p:grpSp>
      <p:grpSp>
        <p:nvGrpSpPr>
          <p:cNvPr id="23" name="Group 22">
            <a:extLst>
              <a:ext uri="{FF2B5EF4-FFF2-40B4-BE49-F238E27FC236}">
                <a16:creationId xmlns:a16="http://schemas.microsoft.com/office/drawing/2014/main" id="{78B7E923-1143-C618-62FF-0323B5A586D7}"/>
              </a:ext>
            </a:extLst>
          </p:cNvPr>
          <p:cNvGrpSpPr>
            <a:grpSpLocks/>
          </p:cNvGrpSpPr>
          <p:nvPr/>
        </p:nvGrpSpPr>
        <p:grpSpPr bwMode="auto">
          <a:xfrm>
            <a:off x="2987675" y="3607756"/>
            <a:ext cx="4286250" cy="369887"/>
            <a:chOff x="2987544" y="3669268"/>
            <a:chExt cx="4286638" cy="369332"/>
          </a:xfrm>
        </p:grpSpPr>
        <p:cxnSp>
          <p:nvCxnSpPr>
            <p:cNvPr id="24" name="Straight Arrow Connector 23">
              <a:extLst>
                <a:ext uri="{FF2B5EF4-FFF2-40B4-BE49-F238E27FC236}">
                  <a16:creationId xmlns:a16="http://schemas.microsoft.com/office/drawing/2014/main" id="{90D6450D-E6A2-6576-887F-17823C0F8E5D}"/>
                </a:ext>
              </a:extLst>
            </p:cNvPr>
            <p:cNvCxnSpPr/>
            <p:nvPr/>
          </p:nvCxnSpPr>
          <p:spPr>
            <a:xfrm flipH="1">
              <a:off x="2987544" y="3854726"/>
              <a:ext cx="1524138" cy="0"/>
            </a:xfrm>
            <a:prstGeom prst="straightConnector1">
              <a:avLst/>
            </a:prstGeom>
            <a:ln>
              <a:solidFill>
                <a:srgbClr val="FF0000"/>
              </a:solidFill>
              <a:tailEnd type="triangle"/>
            </a:ln>
          </p:spPr>
          <p:style>
            <a:lnRef idx="2">
              <a:schemeClr val="accent6"/>
            </a:lnRef>
            <a:fillRef idx="0">
              <a:schemeClr val="accent6"/>
            </a:fillRef>
            <a:effectRef idx="1">
              <a:schemeClr val="accent6"/>
            </a:effectRef>
            <a:fontRef idx="minor">
              <a:schemeClr val="tx1"/>
            </a:fontRef>
          </p:style>
        </p:cxnSp>
        <p:sp>
          <p:nvSpPr>
            <p:cNvPr id="25" name="TextBox 12">
              <a:extLst>
                <a:ext uri="{FF2B5EF4-FFF2-40B4-BE49-F238E27FC236}">
                  <a16:creationId xmlns:a16="http://schemas.microsoft.com/office/drawing/2014/main" id="{7F5C70D8-02A0-522B-191F-C41264E2D95C}"/>
                </a:ext>
              </a:extLst>
            </p:cNvPr>
            <p:cNvSpPr txBox="1">
              <a:spLocks noChangeArrowheads="1"/>
            </p:cNvSpPr>
            <p:nvPr/>
          </p:nvSpPr>
          <p:spPr bwMode="auto">
            <a:xfrm>
              <a:off x="4537535" y="3669268"/>
              <a:ext cx="27366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Times New Roman" panose="02020603050405020304" pitchFamily="18" charset="0"/>
                </a:rPr>
                <a:t>Denominator going to zero.</a:t>
              </a:r>
            </a:p>
          </p:txBody>
        </p:sp>
      </p:grpSp>
      <p:graphicFrame>
        <p:nvGraphicFramePr>
          <p:cNvPr id="26" name="Object 4">
            <a:extLst>
              <a:ext uri="{FF2B5EF4-FFF2-40B4-BE49-F238E27FC236}">
                <a16:creationId xmlns:a16="http://schemas.microsoft.com/office/drawing/2014/main" id="{7357FFBE-799D-A173-06B8-F1902BAF7EC8}"/>
              </a:ext>
            </a:extLst>
          </p:cNvPr>
          <p:cNvGraphicFramePr>
            <a:graphicFrameLocks noChangeAspect="1"/>
          </p:cNvGraphicFramePr>
          <p:nvPr>
            <p:extLst>
              <p:ext uri="{D42A27DB-BD31-4B8C-83A1-F6EECF244321}">
                <p14:modId xmlns:p14="http://schemas.microsoft.com/office/powerpoint/2010/main" val="96986695"/>
              </p:ext>
            </p:extLst>
          </p:nvPr>
        </p:nvGraphicFramePr>
        <p:xfrm>
          <a:off x="4576763" y="4739643"/>
          <a:ext cx="1127125" cy="730250"/>
        </p:xfrm>
        <a:graphic>
          <a:graphicData uri="http://schemas.openxmlformats.org/presentationml/2006/ole">
            <mc:AlternateContent xmlns:mc="http://schemas.openxmlformats.org/markup-compatibility/2006">
              <mc:Choice xmlns:v="urn:schemas-microsoft-com:vml" Requires="v">
                <p:oleObj name="Equation" r:id="rId5" imgW="647700" imgH="419100" progId="Equation.DSMT4">
                  <p:embed/>
                </p:oleObj>
              </mc:Choice>
              <mc:Fallback>
                <p:oleObj name="Equation" r:id="rId5" imgW="647700" imgH="419100" progId="Equation.DSMT4">
                  <p:embed/>
                  <p:pic>
                    <p:nvPicPr>
                      <p:cNvPr id="16" name="Object 4">
                        <a:extLst>
                          <a:ext uri="{FF2B5EF4-FFF2-40B4-BE49-F238E27FC236}">
                            <a16:creationId xmlns:a16="http://schemas.microsoft.com/office/drawing/2014/main" id="{790FC1AC-5791-8C35-4394-6EFE0E1227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6763" y="4739643"/>
                        <a:ext cx="11271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4">
            <a:extLst>
              <a:ext uri="{FF2B5EF4-FFF2-40B4-BE49-F238E27FC236}">
                <a16:creationId xmlns:a16="http://schemas.microsoft.com/office/drawing/2014/main" id="{BF8A6F36-063C-1700-E615-A7AA06E959BC}"/>
              </a:ext>
            </a:extLst>
          </p:cNvPr>
          <p:cNvGraphicFramePr>
            <a:graphicFrameLocks noChangeAspect="1"/>
          </p:cNvGraphicFramePr>
          <p:nvPr>
            <p:extLst>
              <p:ext uri="{D42A27DB-BD31-4B8C-83A1-F6EECF244321}">
                <p14:modId xmlns:p14="http://schemas.microsoft.com/office/powerpoint/2010/main" val="4054631132"/>
              </p:ext>
            </p:extLst>
          </p:nvPr>
        </p:nvGraphicFramePr>
        <p:xfrm>
          <a:off x="4610100" y="5685793"/>
          <a:ext cx="1060450" cy="730250"/>
        </p:xfrm>
        <a:graphic>
          <a:graphicData uri="http://schemas.openxmlformats.org/presentationml/2006/ole">
            <mc:AlternateContent xmlns:mc="http://schemas.openxmlformats.org/markup-compatibility/2006">
              <mc:Choice xmlns:v="urn:schemas-microsoft-com:vml" Requires="v">
                <p:oleObj name="Equation" r:id="rId7" imgW="609600" imgH="419100" progId="Equation.DSMT4">
                  <p:embed/>
                </p:oleObj>
              </mc:Choice>
              <mc:Fallback>
                <p:oleObj name="Equation" r:id="rId7" imgW="609600" imgH="419100" progId="Equation.DSMT4">
                  <p:embed/>
                  <p:pic>
                    <p:nvPicPr>
                      <p:cNvPr id="17" name="Object 4">
                        <a:extLst>
                          <a:ext uri="{FF2B5EF4-FFF2-40B4-BE49-F238E27FC236}">
                            <a16:creationId xmlns:a16="http://schemas.microsoft.com/office/drawing/2014/main" id="{19BDAAD1-FB2F-E1FF-881B-D0D17656E5F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10100" y="5685793"/>
                        <a:ext cx="10604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4">
            <a:extLst>
              <a:ext uri="{FF2B5EF4-FFF2-40B4-BE49-F238E27FC236}">
                <a16:creationId xmlns:a16="http://schemas.microsoft.com/office/drawing/2014/main" id="{4F1DE14B-2B67-B96B-5FE8-CE8553314C62}"/>
              </a:ext>
            </a:extLst>
          </p:cNvPr>
          <p:cNvGraphicFramePr>
            <a:graphicFrameLocks noChangeAspect="1"/>
          </p:cNvGraphicFramePr>
          <p:nvPr>
            <p:extLst>
              <p:ext uri="{D42A27DB-BD31-4B8C-83A1-F6EECF244321}">
                <p14:modId xmlns:p14="http://schemas.microsoft.com/office/powerpoint/2010/main" val="854048461"/>
              </p:ext>
            </p:extLst>
          </p:nvPr>
        </p:nvGraphicFramePr>
        <p:xfrm>
          <a:off x="6788150" y="4739643"/>
          <a:ext cx="1060450" cy="730250"/>
        </p:xfrm>
        <a:graphic>
          <a:graphicData uri="http://schemas.openxmlformats.org/presentationml/2006/ole">
            <mc:AlternateContent xmlns:mc="http://schemas.openxmlformats.org/markup-compatibility/2006">
              <mc:Choice xmlns:v="urn:schemas-microsoft-com:vml" Requires="v">
                <p:oleObj name="Equation" r:id="rId9" imgW="609600" imgH="419100" progId="Equation.DSMT4">
                  <p:embed/>
                </p:oleObj>
              </mc:Choice>
              <mc:Fallback>
                <p:oleObj name="Equation" r:id="rId9" imgW="609600" imgH="419100" progId="Equation.DSMT4">
                  <p:embed/>
                  <p:pic>
                    <p:nvPicPr>
                      <p:cNvPr id="18" name="Object 4">
                        <a:extLst>
                          <a:ext uri="{FF2B5EF4-FFF2-40B4-BE49-F238E27FC236}">
                            <a16:creationId xmlns:a16="http://schemas.microsoft.com/office/drawing/2014/main" id="{C45F0B3F-4F78-89E6-B231-3FD74C6E1F2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8150" y="4739643"/>
                        <a:ext cx="10604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4">
            <a:extLst>
              <a:ext uri="{FF2B5EF4-FFF2-40B4-BE49-F238E27FC236}">
                <a16:creationId xmlns:a16="http://schemas.microsoft.com/office/drawing/2014/main" id="{D037854E-2698-EDBF-DF7D-709B0F4A3561}"/>
              </a:ext>
            </a:extLst>
          </p:cNvPr>
          <p:cNvGraphicFramePr>
            <a:graphicFrameLocks noChangeAspect="1"/>
          </p:cNvGraphicFramePr>
          <p:nvPr>
            <p:extLst>
              <p:ext uri="{D42A27DB-BD31-4B8C-83A1-F6EECF244321}">
                <p14:modId xmlns:p14="http://schemas.microsoft.com/office/powerpoint/2010/main" val="414367478"/>
              </p:ext>
            </p:extLst>
          </p:nvPr>
        </p:nvGraphicFramePr>
        <p:xfrm>
          <a:off x="6788150" y="5685793"/>
          <a:ext cx="1060450" cy="730250"/>
        </p:xfrm>
        <a:graphic>
          <a:graphicData uri="http://schemas.openxmlformats.org/presentationml/2006/ole">
            <mc:AlternateContent xmlns:mc="http://schemas.openxmlformats.org/markup-compatibility/2006">
              <mc:Choice xmlns:v="urn:schemas-microsoft-com:vml" Requires="v">
                <p:oleObj name="Equation" r:id="rId11" imgW="609600" imgH="419100" progId="Equation.DSMT4">
                  <p:embed/>
                </p:oleObj>
              </mc:Choice>
              <mc:Fallback>
                <p:oleObj name="Equation" r:id="rId11" imgW="609600" imgH="419100" progId="Equation.DSMT4">
                  <p:embed/>
                  <p:pic>
                    <p:nvPicPr>
                      <p:cNvPr id="19" name="Object 4">
                        <a:extLst>
                          <a:ext uri="{FF2B5EF4-FFF2-40B4-BE49-F238E27FC236}">
                            <a16:creationId xmlns:a16="http://schemas.microsoft.com/office/drawing/2014/main" id="{B4D0F92A-85D2-AC68-A3B1-F8D3C2111DE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88150" y="5685793"/>
                        <a:ext cx="10604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TextBox 29">
            <a:extLst>
              <a:ext uri="{FF2B5EF4-FFF2-40B4-BE49-F238E27FC236}">
                <a16:creationId xmlns:a16="http://schemas.microsoft.com/office/drawing/2014/main" id="{1BD60FFD-C979-B310-37FA-E59FB95AC61E}"/>
              </a:ext>
            </a:extLst>
          </p:cNvPr>
          <p:cNvSpPr txBox="1">
            <a:spLocks noChangeArrowheads="1"/>
          </p:cNvSpPr>
          <p:nvPr/>
        </p:nvSpPr>
        <p:spPr bwMode="auto">
          <a:xfrm>
            <a:off x="4576763" y="4282443"/>
            <a:ext cx="1136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u="sng">
                <a:latin typeface="Times New Roman" panose="02020603050405020304" pitchFamily="18" charset="0"/>
                <a:cs typeface="Times New Roman" panose="02020603050405020304" pitchFamily="18" charset="0"/>
              </a:rPr>
              <a:t>Sign Test</a:t>
            </a:r>
          </a:p>
        </p:txBody>
      </p:sp>
    </p:spTree>
    <p:extLst>
      <p:ext uri="{BB962C8B-B14F-4D97-AF65-F5344CB8AC3E}">
        <p14:creationId xmlns:p14="http://schemas.microsoft.com/office/powerpoint/2010/main" val="512870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80">
                                          <p:stCondLst>
                                            <p:cond delay="0"/>
                                          </p:stCondLst>
                                        </p:cTn>
                                        <p:tgtEl>
                                          <p:spTgt spid="19"/>
                                        </p:tgtEl>
                                      </p:cBhvr>
                                    </p:animEffect>
                                    <p:anim calcmode="lin" valueType="num">
                                      <p:cBhvr>
                                        <p:cTn id="1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3" dur="26">
                                          <p:stCondLst>
                                            <p:cond delay="650"/>
                                          </p:stCondLst>
                                        </p:cTn>
                                        <p:tgtEl>
                                          <p:spTgt spid="19"/>
                                        </p:tgtEl>
                                      </p:cBhvr>
                                      <p:to x="100000" y="60000"/>
                                    </p:animScale>
                                    <p:animScale>
                                      <p:cBhvr>
                                        <p:cTn id="24" dur="166" decel="50000">
                                          <p:stCondLst>
                                            <p:cond delay="676"/>
                                          </p:stCondLst>
                                        </p:cTn>
                                        <p:tgtEl>
                                          <p:spTgt spid="19"/>
                                        </p:tgtEl>
                                      </p:cBhvr>
                                      <p:to x="100000" y="100000"/>
                                    </p:animScale>
                                    <p:animScale>
                                      <p:cBhvr>
                                        <p:cTn id="25" dur="26">
                                          <p:stCondLst>
                                            <p:cond delay="1312"/>
                                          </p:stCondLst>
                                        </p:cTn>
                                        <p:tgtEl>
                                          <p:spTgt spid="19"/>
                                        </p:tgtEl>
                                      </p:cBhvr>
                                      <p:to x="100000" y="80000"/>
                                    </p:animScale>
                                    <p:animScale>
                                      <p:cBhvr>
                                        <p:cTn id="26" dur="166" decel="50000">
                                          <p:stCondLst>
                                            <p:cond delay="1338"/>
                                          </p:stCondLst>
                                        </p:cTn>
                                        <p:tgtEl>
                                          <p:spTgt spid="19"/>
                                        </p:tgtEl>
                                      </p:cBhvr>
                                      <p:to x="100000" y="100000"/>
                                    </p:animScale>
                                    <p:animScale>
                                      <p:cBhvr>
                                        <p:cTn id="27" dur="26">
                                          <p:stCondLst>
                                            <p:cond delay="1642"/>
                                          </p:stCondLst>
                                        </p:cTn>
                                        <p:tgtEl>
                                          <p:spTgt spid="19"/>
                                        </p:tgtEl>
                                      </p:cBhvr>
                                      <p:to x="100000" y="90000"/>
                                    </p:animScale>
                                    <p:animScale>
                                      <p:cBhvr>
                                        <p:cTn id="28" dur="166" decel="50000">
                                          <p:stCondLst>
                                            <p:cond delay="1668"/>
                                          </p:stCondLst>
                                        </p:cTn>
                                        <p:tgtEl>
                                          <p:spTgt spid="19"/>
                                        </p:tgtEl>
                                      </p:cBhvr>
                                      <p:to x="100000" y="100000"/>
                                    </p:animScale>
                                    <p:animScale>
                                      <p:cBhvr>
                                        <p:cTn id="29" dur="26">
                                          <p:stCondLst>
                                            <p:cond delay="1808"/>
                                          </p:stCondLst>
                                        </p:cTn>
                                        <p:tgtEl>
                                          <p:spTgt spid="19"/>
                                        </p:tgtEl>
                                      </p:cBhvr>
                                      <p:to x="100000" y="95000"/>
                                    </p:animScale>
                                    <p:animScale>
                                      <p:cBhvr>
                                        <p:cTn id="30" dur="166" decel="50000">
                                          <p:stCondLst>
                                            <p:cond delay="1834"/>
                                          </p:stCondLst>
                                        </p:cTn>
                                        <p:tgtEl>
                                          <p:spTgt spid="19"/>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1+#ppt_w/2"/>
                                          </p:val>
                                        </p:tav>
                                        <p:tav tm="100000">
                                          <p:val>
                                            <p:strVal val="#ppt_x"/>
                                          </p:val>
                                        </p:tav>
                                      </p:tavLst>
                                    </p:anim>
                                    <p:anim calcmode="lin" valueType="num">
                                      <p:cBhvr additive="base">
                                        <p:cTn id="4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1000" fill="hold"/>
                                        <p:tgtEl>
                                          <p:spTgt spid="28"/>
                                        </p:tgtEl>
                                        <p:attrNameLst>
                                          <p:attrName>ppt_w</p:attrName>
                                        </p:attrNameLst>
                                      </p:cBhvr>
                                      <p:tavLst>
                                        <p:tav tm="0">
                                          <p:val>
                                            <p:fltVal val="0"/>
                                          </p:val>
                                        </p:tav>
                                        <p:tav tm="100000">
                                          <p:val>
                                            <p:strVal val="#ppt_w"/>
                                          </p:val>
                                        </p:tav>
                                      </p:tavLst>
                                    </p:anim>
                                    <p:anim calcmode="lin" valueType="num">
                                      <p:cBhvr>
                                        <p:cTn id="65" dur="1000" fill="hold"/>
                                        <p:tgtEl>
                                          <p:spTgt spid="28"/>
                                        </p:tgtEl>
                                        <p:attrNameLst>
                                          <p:attrName>ppt_h</p:attrName>
                                        </p:attrNameLst>
                                      </p:cBhvr>
                                      <p:tavLst>
                                        <p:tav tm="0">
                                          <p:val>
                                            <p:fltVal val="0"/>
                                          </p:val>
                                        </p:tav>
                                        <p:tav tm="100000">
                                          <p:val>
                                            <p:strVal val="#ppt_h"/>
                                          </p:val>
                                        </p:tav>
                                      </p:tavLst>
                                    </p:anim>
                                    <p:anim calcmode="lin" valueType="num">
                                      <p:cBhvr>
                                        <p:cTn id="66" dur="1000" fill="hold"/>
                                        <p:tgtEl>
                                          <p:spTgt spid="28"/>
                                        </p:tgtEl>
                                        <p:attrNameLst>
                                          <p:attrName>style.rotation</p:attrName>
                                        </p:attrNameLst>
                                      </p:cBhvr>
                                      <p:tavLst>
                                        <p:tav tm="0">
                                          <p:val>
                                            <p:fltVal val="90"/>
                                          </p:val>
                                        </p:tav>
                                        <p:tav tm="100000">
                                          <p:val>
                                            <p:fltVal val="0"/>
                                          </p:val>
                                        </p:tav>
                                      </p:tavLst>
                                    </p:anim>
                                    <p:animEffect transition="in" filter="fade">
                                      <p:cBhvr>
                                        <p:cTn id="67" dur="10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45" presetClass="entr" presetSubtype="0" fill="hold"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2000"/>
                                        <p:tgtEl>
                                          <p:spTgt spid="29"/>
                                        </p:tgtEl>
                                      </p:cBhvr>
                                    </p:animEffect>
                                    <p:anim calcmode="lin" valueType="num">
                                      <p:cBhvr>
                                        <p:cTn id="73" dur="2000" fill="hold"/>
                                        <p:tgtEl>
                                          <p:spTgt spid="29"/>
                                        </p:tgtEl>
                                        <p:attrNameLst>
                                          <p:attrName>ppt_w</p:attrName>
                                        </p:attrNameLst>
                                      </p:cBhvr>
                                      <p:tavLst>
                                        <p:tav tm="0" fmla="#ppt_w*sin(2.5*pi*$)">
                                          <p:val>
                                            <p:fltVal val="0"/>
                                          </p:val>
                                        </p:tav>
                                        <p:tav tm="100000">
                                          <p:val>
                                            <p:fltVal val="1"/>
                                          </p:val>
                                        </p:tav>
                                      </p:tavLst>
                                    </p:anim>
                                    <p:anim calcmode="lin" valueType="num">
                                      <p:cBhvr>
                                        <p:cTn id="74" dur="20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4FFF3-ECE8-3861-E11A-65A116E67A9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C1CB883-9AF2-95AD-B2E0-E69278FB5A7B}"/>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4">
            <a:extLst>
              <a:ext uri="{FF2B5EF4-FFF2-40B4-BE49-F238E27FC236}">
                <a16:creationId xmlns:a16="http://schemas.microsoft.com/office/drawing/2014/main" id="{A5E6A58B-072C-66C9-AE3A-7B5F3E2420AB}"/>
              </a:ext>
            </a:extLst>
          </p:cNvPr>
          <p:cNvSpPr txBox="1">
            <a:spLocks noChangeArrowheads="1"/>
          </p:cNvSpPr>
          <p:nvPr/>
        </p:nvSpPr>
        <p:spPr bwMode="auto">
          <a:xfrm>
            <a:off x="223193" y="229686"/>
            <a:ext cx="3540585" cy="461665"/>
          </a:xfrm>
          <a:prstGeom prst="rect">
            <a:avLst/>
          </a:prstGeom>
          <a:solidFill>
            <a:schemeClr val="bg1"/>
          </a:solidFill>
          <a:ln w="19050">
            <a:solidFill>
              <a:schemeClr val="accent1"/>
            </a:solidFill>
            <a:miter lim="800000"/>
            <a:headEnd/>
            <a:tailEnd/>
          </a:ln>
          <a:effec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400" dirty="0">
                <a:latin typeface="Times New Roman" panose="02020603050405020304" pitchFamily="18" charset="0"/>
              </a:rPr>
              <a:t> Limit Theorems at Infinity</a:t>
            </a:r>
          </a:p>
        </p:txBody>
      </p:sp>
      <p:grpSp>
        <p:nvGrpSpPr>
          <p:cNvPr id="6" name="Group 2">
            <a:extLst>
              <a:ext uri="{FF2B5EF4-FFF2-40B4-BE49-F238E27FC236}">
                <a16:creationId xmlns:a16="http://schemas.microsoft.com/office/drawing/2014/main" id="{4988449A-BD8C-BB97-D7DC-D26BE85297A1}"/>
              </a:ext>
            </a:extLst>
          </p:cNvPr>
          <p:cNvGrpSpPr>
            <a:grpSpLocks/>
          </p:cNvGrpSpPr>
          <p:nvPr/>
        </p:nvGrpSpPr>
        <p:grpSpPr bwMode="auto">
          <a:xfrm>
            <a:off x="2147212" y="897087"/>
            <a:ext cx="7824787" cy="1265237"/>
            <a:chOff x="557600" y="944668"/>
            <a:chExt cx="7824400" cy="1265132"/>
          </a:xfrm>
          <a:effectLst/>
        </p:grpSpPr>
        <p:pic>
          <p:nvPicPr>
            <p:cNvPr id="7" name="Picture 6">
              <a:extLst>
                <a:ext uri="{FF2B5EF4-FFF2-40B4-BE49-F238E27FC236}">
                  <a16:creationId xmlns:a16="http://schemas.microsoft.com/office/drawing/2014/main" id="{E6F2C0BE-F02B-481B-C165-82A3756A53B1}"/>
                </a:ext>
              </a:extLst>
            </p:cNvPr>
            <p:cNvPicPr>
              <a:picLocks noChangeAspect="1"/>
            </p:cNvPicPr>
            <p:nvPr/>
          </p:nvPicPr>
          <p:blipFill>
            <a:blip r:embed="rId2"/>
            <a:stretch>
              <a:fillRect/>
            </a:stretch>
          </p:blipFill>
          <p:spPr>
            <a:xfrm>
              <a:off x="557600" y="944668"/>
              <a:ext cx="7824400" cy="1265132"/>
            </a:xfrm>
            <a:prstGeom prst="rect">
              <a:avLst/>
            </a:prstGeom>
            <a:ln w="19050">
              <a:solidFill>
                <a:srgbClr val="FF0000"/>
              </a:solidFill>
            </a:ln>
            <a:effectLst/>
          </p:spPr>
        </p:pic>
        <p:graphicFrame>
          <p:nvGraphicFramePr>
            <p:cNvPr id="8" name="Object 4">
              <a:extLst>
                <a:ext uri="{FF2B5EF4-FFF2-40B4-BE49-F238E27FC236}">
                  <a16:creationId xmlns:a16="http://schemas.microsoft.com/office/drawing/2014/main" id="{35348BAD-B148-704D-33AD-BC865C30CD8B}"/>
                </a:ext>
              </a:extLst>
            </p:cNvPr>
            <p:cNvGraphicFramePr>
              <a:graphicFrameLocks noChangeAspect="1"/>
            </p:cNvGraphicFramePr>
            <p:nvPr/>
          </p:nvGraphicFramePr>
          <p:xfrm>
            <a:off x="750283" y="1005733"/>
            <a:ext cx="7567613" cy="1143000"/>
          </p:xfrm>
          <a:graphic>
            <a:graphicData uri="http://schemas.openxmlformats.org/presentationml/2006/ole">
              <mc:AlternateContent xmlns:mc="http://schemas.openxmlformats.org/markup-compatibility/2006">
                <mc:Choice xmlns:v="urn:schemas-microsoft-com:vml" Requires="v">
                  <p:oleObj name="Equation" r:id="rId3" imgW="4203700" imgH="635000" progId="Equation.DSMT4">
                    <p:embed/>
                  </p:oleObj>
                </mc:Choice>
                <mc:Fallback>
                  <p:oleObj name="Equation" r:id="rId3" imgW="4203700" imgH="635000" progId="Equation.DSMT4">
                    <p:embed/>
                    <p:pic>
                      <p:nvPicPr>
                        <p:cNvPr id="8" name="Object 4">
                          <a:extLst>
                            <a:ext uri="{FF2B5EF4-FFF2-40B4-BE49-F238E27FC236}">
                              <a16:creationId xmlns:a16="http://schemas.microsoft.com/office/drawing/2014/main" id="{477623F5-DC5F-D596-027A-12F8ED5266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283" y="1005733"/>
                          <a:ext cx="7567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pic>
        <p:nvPicPr>
          <p:cNvPr id="9" name="Picture 8">
            <a:extLst>
              <a:ext uri="{FF2B5EF4-FFF2-40B4-BE49-F238E27FC236}">
                <a16:creationId xmlns:a16="http://schemas.microsoft.com/office/drawing/2014/main" id="{6405BE03-EAB5-1D03-6C9A-2167A3B2FFF1}"/>
              </a:ext>
            </a:extLst>
          </p:cNvPr>
          <p:cNvPicPr>
            <a:picLocks noChangeAspect="1"/>
          </p:cNvPicPr>
          <p:nvPr/>
        </p:nvPicPr>
        <p:blipFill>
          <a:blip r:embed="rId2"/>
          <a:stretch>
            <a:fillRect/>
          </a:stretch>
        </p:blipFill>
        <p:spPr>
          <a:xfrm>
            <a:off x="3234397" y="2368060"/>
            <a:ext cx="5257800" cy="4189413"/>
          </a:xfrm>
          <a:prstGeom prst="rect">
            <a:avLst/>
          </a:prstGeom>
          <a:ln w="25400">
            <a:noFill/>
          </a:ln>
          <a:effectLst/>
        </p:spPr>
      </p:pic>
      <p:pic>
        <p:nvPicPr>
          <p:cNvPr id="18" name="Picture 17" descr="A graph of a function&#10;&#10;Description automatically generated">
            <a:extLst>
              <a:ext uri="{FF2B5EF4-FFF2-40B4-BE49-F238E27FC236}">
                <a16:creationId xmlns:a16="http://schemas.microsoft.com/office/drawing/2014/main" id="{88DBBC0F-22E8-E278-B959-A1AE1A40AF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7106" y="2622556"/>
            <a:ext cx="3652381" cy="3652381"/>
          </a:xfrm>
          <a:prstGeom prst="rect">
            <a:avLst/>
          </a:prstGeom>
        </p:spPr>
      </p:pic>
      <p:graphicFrame>
        <p:nvGraphicFramePr>
          <p:cNvPr id="19" name="Object 4">
            <a:extLst>
              <a:ext uri="{FF2B5EF4-FFF2-40B4-BE49-F238E27FC236}">
                <a16:creationId xmlns:a16="http://schemas.microsoft.com/office/drawing/2014/main" id="{FAE236D3-3E74-33F1-C890-578A9651E057}"/>
              </a:ext>
            </a:extLst>
          </p:cNvPr>
          <p:cNvGraphicFramePr>
            <a:graphicFrameLocks noChangeAspect="1"/>
          </p:cNvGraphicFramePr>
          <p:nvPr>
            <p:extLst>
              <p:ext uri="{D42A27DB-BD31-4B8C-83A1-F6EECF244321}">
                <p14:modId xmlns:p14="http://schemas.microsoft.com/office/powerpoint/2010/main" val="3375753743"/>
              </p:ext>
            </p:extLst>
          </p:nvPr>
        </p:nvGraphicFramePr>
        <p:xfrm>
          <a:off x="4309122" y="4468812"/>
          <a:ext cx="1127125" cy="730250"/>
        </p:xfrm>
        <a:graphic>
          <a:graphicData uri="http://schemas.openxmlformats.org/presentationml/2006/ole">
            <mc:AlternateContent xmlns:mc="http://schemas.openxmlformats.org/markup-compatibility/2006">
              <mc:Choice xmlns:v="urn:schemas-microsoft-com:vml" Requires="v">
                <p:oleObj name="Equation" r:id="rId6" imgW="647700" imgH="419100" progId="Equation.DSMT4">
                  <p:embed/>
                </p:oleObj>
              </mc:Choice>
              <mc:Fallback>
                <p:oleObj name="Equation" r:id="rId6" imgW="647700" imgH="419100" progId="Equation.DSMT4">
                  <p:embed/>
                  <p:pic>
                    <p:nvPicPr>
                      <p:cNvPr id="11" name="Object 4">
                        <a:extLst>
                          <a:ext uri="{FF2B5EF4-FFF2-40B4-BE49-F238E27FC236}">
                            <a16:creationId xmlns:a16="http://schemas.microsoft.com/office/drawing/2014/main" id="{FAE236D3-3E74-33F1-C890-578A9651E0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9122" y="4468812"/>
                        <a:ext cx="11271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a:extLst>
              <a:ext uri="{FF2B5EF4-FFF2-40B4-BE49-F238E27FC236}">
                <a16:creationId xmlns:a16="http://schemas.microsoft.com/office/drawing/2014/main" id="{D4B6285A-1639-CDD3-B59F-57407DC28B68}"/>
              </a:ext>
            </a:extLst>
          </p:cNvPr>
          <p:cNvSpPr txBox="1">
            <a:spLocks noChangeArrowheads="1"/>
          </p:cNvSpPr>
          <p:nvPr/>
        </p:nvSpPr>
        <p:spPr bwMode="auto">
          <a:xfrm>
            <a:off x="4309122" y="4011612"/>
            <a:ext cx="1136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u="sng">
                <a:latin typeface="Times New Roman" panose="02020603050405020304" pitchFamily="18" charset="0"/>
                <a:cs typeface="Times New Roman" panose="02020603050405020304" pitchFamily="18" charset="0"/>
              </a:rPr>
              <a:t>Sign Test</a:t>
            </a:r>
          </a:p>
        </p:txBody>
      </p:sp>
      <p:graphicFrame>
        <p:nvGraphicFramePr>
          <p:cNvPr id="21" name="Object 4">
            <a:extLst>
              <a:ext uri="{FF2B5EF4-FFF2-40B4-BE49-F238E27FC236}">
                <a16:creationId xmlns:a16="http://schemas.microsoft.com/office/drawing/2014/main" id="{E013FF7F-1126-7593-98CF-E06FAEE28439}"/>
              </a:ext>
            </a:extLst>
          </p:cNvPr>
          <p:cNvGraphicFramePr>
            <a:graphicFrameLocks noChangeAspect="1"/>
          </p:cNvGraphicFramePr>
          <p:nvPr>
            <p:extLst>
              <p:ext uri="{D42A27DB-BD31-4B8C-83A1-F6EECF244321}">
                <p14:modId xmlns:p14="http://schemas.microsoft.com/office/powerpoint/2010/main" val="1839874025"/>
              </p:ext>
            </p:extLst>
          </p:nvPr>
        </p:nvGraphicFramePr>
        <p:xfrm>
          <a:off x="4150372" y="3536950"/>
          <a:ext cx="846138" cy="366712"/>
        </p:xfrm>
        <a:graphic>
          <a:graphicData uri="http://schemas.openxmlformats.org/presentationml/2006/ole">
            <mc:AlternateContent xmlns:mc="http://schemas.openxmlformats.org/markup-compatibility/2006">
              <mc:Choice xmlns:v="urn:schemas-microsoft-com:vml" Requires="v">
                <p:oleObj name="Equation" r:id="rId8" imgW="469696" imgH="203112" progId="Equation.DSMT4">
                  <p:embed/>
                </p:oleObj>
              </mc:Choice>
              <mc:Fallback>
                <p:oleObj name="Equation" r:id="rId8" imgW="469696" imgH="203112" progId="Equation.DSMT4">
                  <p:embed/>
                  <p:pic>
                    <p:nvPicPr>
                      <p:cNvPr id="13" name="Object 4">
                        <a:extLst>
                          <a:ext uri="{FF2B5EF4-FFF2-40B4-BE49-F238E27FC236}">
                            <a16:creationId xmlns:a16="http://schemas.microsoft.com/office/drawing/2014/main" id="{E013FF7F-1126-7593-98CF-E06FAEE2843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50372" y="3536950"/>
                        <a:ext cx="846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4">
            <a:extLst>
              <a:ext uri="{FF2B5EF4-FFF2-40B4-BE49-F238E27FC236}">
                <a16:creationId xmlns:a16="http://schemas.microsoft.com/office/drawing/2014/main" id="{6DF41CCE-A14E-FC5E-B7B2-7E470F60D978}"/>
              </a:ext>
            </a:extLst>
          </p:cNvPr>
          <p:cNvGraphicFramePr>
            <a:graphicFrameLocks noChangeAspect="1"/>
          </p:cNvGraphicFramePr>
          <p:nvPr>
            <p:extLst>
              <p:ext uri="{D42A27DB-BD31-4B8C-83A1-F6EECF244321}">
                <p14:modId xmlns:p14="http://schemas.microsoft.com/office/powerpoint/2010/main" val="33457954"/>
              </p:ext>
            </p:extLst>
          </p:nvPr>
        </p:nvGraphicFramePr>
        <p:xfrm>
          <a:off x="6552837" y="4468812"/>
          <a:ext cx="1127125" cy="730250"/>
        </p:xfrm>
        <a:graphic>
          <a:graphicData uri="http://schemas.openxmlformats.org/presentationml/2006/ole">
            <mc:AlternateContent xmlns:mc="http://schemas.openxmlformats.org/markup-compatibility/2006">
              <mc:Choice xmlns:v="urn:schemas-microsoft-com:vml" Requires="v">
                <p:oleObj name="Equation" r:id="rId10" imgW="647700" imgH="419100" progId="Equation.DSMT4">
                  <p:embed/>
                </p:oleObj>
              </mc:Choice>
              <mc:Fallback>
                <p:oleObj name="Equation" r:id="rId10" imgW="647700" imgH="419100" progId="Equation.DSMT4">
                  <p:embed/>
                  <p:pic>
                    <p:nvPicPr>
                      <p:cNvPr id="14" name="Object 4">
                        <a:extLst>
                          <a:ext uri="{FF2B5EF4-FFF2-40B4-BE49-F238E27FC236}">
                            <a16:creationId xmlns:a16="http://schemas.microsoft.com/office/drawing/2014/main" id="{6DF41CCE-A14E-FC5E-B7B2-7E470F60D9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2837" y="4468812"/>
                        <a:ext cx="11271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22">
            <a:extLst>
              <a:ext uri="{FF2B5EF4-FFF2-40B4-BE49-F238E27FC236}">
                <a16:creationId xmlns:a16="http://schemas.microsoft.com/office/drawing/2014/main" id="{63329068-0732-28C6-7A54-1EDD4DE09EBF}"/>
              </a:ext>
            </a:extLst>
          </p:cNvPr>
          <p:cNvSpPr txBox="1">
            <a:spLocks noChangeArrowheads="1"/>
          </p:cNvSpPr>
          <p:nvPr/>
        </p:nvSpPr>
        <p:spPr bwMode="auto">
          <a:xfrm>
            <a:off x="6552837" y="4011612"/>
            <a:ext cx="1136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u="sng">
                <a:latin typeface="Times New Roman" panose="02020603050405020304" pitchFamily="18" charset="0"/>
                <a:cs typeface="Times New Roman" panose="02020603050405020304" pitchFamily="18" charset="0"/>
              </a:rPr>
              <a:t>Sign Test</a:t>
            </a:r>
          </a:p>
        </p:txBody>
      </p:sp>
      <p:graphicFrame>
        <p:nvGraphicFramePr>
          <p:cNvPr id="24" name="Object 4">
            <a:extLst>
              <a:ext uri="{FF2B5EF4-FFF2-40B4-BE49-F238E27FC236}">
                <a16:creationId xmlns:a16="http://schemas.microsoft.com/office/drawing/2014/main" id="{511B90D4-0AAF-7520-6D66-3A904241B4FE}"/>
              </a:ext>
            </a:extLst>
          </p:cNvPr>
          <p:cNvGraphicFramePr>
            <a:graphicFrameLocks noChangeAspect="1"/>
          </p:cNvGraphicFramePr>
          <p:nvPr>
            <p:extLst>
              <p:ext uri="{D42A27DB-BD31-4B8C-83A1-F6EECF244321}">
                <p14:modId xmlns:p14="http://schemas.microsoft.com/office/powerpoint/2010/main" val="843239554"/>
              </p:ext>
            </p:extLst>
          </p:nvPr>
        </p:nvGraphicFramePr>
        <p:xfrm>
          <a:off x="6394087" y="3536950"/>
          <a:ext cx="846138" cy="366712"/>
        </p:xfrm>
        <a:graphic>
          <a:graphicData uri="http://schemas.openxmlformats.org/presentationml/2006/ole">
            <mc:AlternateContent xmlns:mc="http://schemas.openxmlformats.org/markup-compatibility/2006">
              <mc:Choice xmlns:v="urn:schemas-microsoft-com:vml" Requires="v">
                <p:oleObj name="Equation" r:id="rId11" imgW="469696" imgH="203112" progId="Equation.DSMT4">
                  <p:embed/>
                </p:oleObj>
              </mc:Choice>
              <mc:Fallback>
                <p:oleObj name="Equation" r:id="rId11" imgW="469696" imgH="203112" progId="Equation.DSMT4">
                  <p:embed/>
                  <p:pic>
                    <p:nvPicPr>
                      <p:cNvPr id="16" name="Object 4">
                        <a:extLst>
                          <a:ext uri="{FF2B5EF4-FFF2-40B4-BE49-F238E27FC236}">
                            <a16:creationId xmlns:a16="http://schemas.microsoft.com/office/drawing/2014/main" id="{511B90D4-0AAF-7520-6D66-3A904241B4F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94087" y="3536950"/>
                        <a:ext cx="846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1D8C93C-2009-2E9A-A4CD-731C2B691AC6}"/>
                  </a:ext>
                </a:extLst>
              </p:cNvPr>
              <p:cNvSpPr txBox="1"/>
              <p:nvPr/>
            </p:nvSpPr>
            <p:spPr>
              <a:xfrm>
                <a:off x="6256075" y="2668165"/>
                <a:ext cx="104535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𝑦</m:t>
                      </m:r>
                      <m:r>
                        <a:rPr lang="en-US" sz="2000" b="0" i="1" smtClean="0">
                          <a:latin typeface="Cambria Math" panose="02040503050406030204" pitchFamily="18" charset="0"/>
                        </a:rPr>
                        <m:t>=</m:t>
                      </m:r>
                      <m:r>
                        <a:rPr lang="en-US" sz="2000" b="0" i="1" smtClean="0">
                          <a:latin typeface="Cambria Math" panose="02040503050406030204" pitchFamily="18" charset="0"/>
                        </a:rPr>
                        <m:t>𝑓</m:t>
                      </m:r>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oMath>
                  </m:oMathPara>
                </a14:m>
                <a:endParaRPr lang="en-US" sz="2000" dirty="0"/>
              </a:p>
            </p:txBody>
          </p:sp>
        </mc:Choice>
        <mc:Fallback xmlns="">
          <p:sp>
            <p:nvSpPr>
              <p:cNvPr id="25" name="TextBox 24">
                <a:extLst>
                  <a:ext uri="{FF2B5EF4-FFF2-40B4-BE49-F238E27FC236}">
                    <a16:creationId xmlns:a16="http://schemas.microsoft.com/office/drawing/2014/main" id="{91D8C93C-2009-2E9A-A4CD-731C2B691AC6}"/>
                  </a:ext>
                </a:extLst>
              </p:cNvPr>
              <p:cNvSpPr txBox="1">
                <a:spLocks noRot="1" noChangeAspect="1" noMove="1" noResize="1" noEditPoints="1" noAdjustHandles="1" noChangeArrowheads="1" noChangeShapeType="1" noTextEdit="1"/>
              </p:cNvSpPr>
              <p:nvPr/>
            </p:nvSpPr>
            <p:spPr>
              <a:xfrm>
                <a:off x="6256075" y="2668165"/>
                <a:ext cx="1045351" cy="307777"/>
              </a:xfrm>
              <a:prstGeom prst="rect">
                <a:avLst/>
              </a:prstGeom>
              <a:blipFill>
                <a:blip r:embed="rId13"/>
                <a:stretch>
                  <a:fillRect l="-5814" t="-4000" r="-8140" b="-36000"/>
                </a:stretch>
              </a:blipFill>
            </p:spPr>
            <p:txBody>
              <a:bodyPr/>
              <a:lstStyle/>
              <a:p>
                <a:r>
                  <a:rPr lang="en-US">
                    <a:noFill/>
                  </a:rPr>
                  <a:t> </a:t>
                </a:r>
              </a:p>
            </p:txBody>
          </p:sp>
        </mc:Fallback>
      </mc:AlternateContent>
    </p:spTree>
    <p:extLst>
      <p:ext uri="{BB962C8B-B14F-4D97-AF65-F5344CB8AC3E}">
        <p14:creationId xmlns:p14="http://schemas.microsoft.com/office/powerpoint/2010/main" val="28484996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p:bldP spid="23" grpId="0"/>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94801-B5BA-7521-D1FE-F68AB0C4FDE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57C7972-623E-392E-3D97-C16C4BA533F7}"/>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1C8A4091-5759-5D13-6EEB-78C5482E84F5}"/>
              </a:ext>
            </a:extLst>
          </p:cNvPr>
          <p:cNvGrpSpPr>
            <a:grpSpLocks/>
          </p:cNvGrpSpPr>
          <p:nvPr/>
        </p:nvGrpSpPr>
        <p:grpSpPr bwMode="auto">
          <a:xfrm>
            <a:off x="2372518" y="958832"/>
            <a:ext cx="7824787" cy="1265237"/>
            <a:chOff x="557600" y="944668"/>
            <a:chExt cx="7824400" cy="1265132"/>
          </a:xfrm>
          <a:effectLst/>
        </p:grpSpPr>
        <p:pic>
          <p:nvPicPr>
            <p:cNvPr id="3" name="Picture 2">
              <a:extLst>
                <a:ext uri="{FF2B5EF4-FFF2-40B4-BE49-F238E27FC236}">
                  <a16:creationId xmlns:a16="http://schemas.microsoft.com/office/drawing/2014/main" id="{975F9A51-7319-7294-A757-5AF6FBD91A3F}"/>
                </a:ext>
              </a:extLst>
            </p:cNvPr>
            <p:cNvPicPr>
              <a:picLocks noChangeAspect="1"/>
            </p:cNvPicPr>
            <p:nvPr/>
          </p:nvPicPr>
          <p:blipFill>
            <a:blip r:embed="rId2"/>
            <a:stretch>
              <a:fillRect/>
            </a:stretch>
          </p:blipFill>
          <p:spPr>
            <a:xfrm>
              <a:off x="557600" y="944668"/>
              <a:ext cx="7824400" cy="1265132"/>
            </a:xfrm>
            <a:prstGeom prst="rect">
              <a:avLst/>
            </a:prstGeom>
            <a:ln w="19050">
              <a:solidFill>
                <a:srgbClr val="FF0000"/>
              </a:solidFill>
            </a:ln>
            <a:effectLst/>
          </p:spPr>
        </p:pic>
        <p:graphicFrame>
          <p:nvGraphicFramePr>
            <p:cNvPr id="17" name="Object 7">
              <a:extLst>
                <a:ext uri="{FF2B5EF4-FFF2-40B4-BE49-F238E27FC236}">
                  <a16:creationId xmlns:a16="http://schemas.microsoft.com/office/drawing/2014/main" id="{F45D5C79-8370-4373-C1F4-6D18DBA1A0E0}"/>
                </a:ext>
              </a:extLst>
            </p:cNvPr>
            <p:cNvGraphicFramePr>
              <a:graphicFrameLocks noChangeAspect="1"/>
            </p:cNvGraphicFramePr>
            <p:nvPr/>
          </p:nvGraphicFramePr>
          <p:xfrm>
            <a:off x="730250" y="995363"/>
            <a:ext cx="7499350" cy="1143000"/>
          </p:xfrm>
          <a:graphic>
            <a:graphicData uri="http://schemas.openxmlformats.org/presentationml/2006/ole">
              <mc:AlternateContent xmlns:mc="http://schemas.openxmlformats.org/markup-compatibility/2006">
                <mc:Choice xmlns:v="urn:schemas-microsoft-com:vml" Requires="v">
                  <p:oleObj name="Equation" r:id="rId3" imgW="4165600" imgH="635000" progId="Equation.DSMT4">
                    <p:embed/>
                  </p:oleObj>
                </mc:Choice>
                <mc:Fallback>
                  <p:oleObj name="Equation" r:id="rId3" imgW="4165600" imgH="635000" progId="Equation.DSMT4">
                    <p:embed/>
                    <p:pic>
                      <p:nvPicPr>
                        <p:cNvPr id="23566" name="Object 7">
                          <a:extLst>
                            <a:ext uri="{FF2B5EF4-FFF2-40B4-BE49-F238E27FC236}">
                              <a16:creationId xmlns:a16="http://schemas.microsoft.com/office/drawing/2014/main" id="{C1DDCF60-A88F-AF19-3121-6F2C46DD03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250" y="995363"/>
                          <a:ext cx="74993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7" name="Text Box 4">
            <a:extLst>
              <a:ext uri="{FF2B5EF4-FFF2-40B4-BE49-F238E27FC236}">
                <a16:creationId xmlns:a16="http://schemas.microsoft.com/office/drawing/2014/main" id="{35EAE964-5EE6-055F-9421-9C5135BFAFA6}"/>
              </a:ext>
            </a:extLst>
          </p:cNvPr>
          <p:cNvSpPr txBox="1">
            <a:spLocks noChangeArrowheads="1"/>
          </p:cNvSpPr>
          <p:nvPr/>
        </p:nvSpPr>
        <p:spPr bwMode="auto">
          <a:xfrm>
            <a:off x="223193" y="229686"/>
            <a:ext cx="3540585" cy="461665"/>
          </a:xfrm>
          <a:prstGeom prst="rect">
            <a:avLst/>
          </a:prstGeom>
          <a:solidFill>
            <a:schemeClr val="bg1"/>
          </a:solidFill>
          <a:ln w="19050">
            <a:solidFill>
              <a:schemeClr val="accent1"/>
            </a:solidFill>
            <a:miter lim="800000"/>
            <a:headEnd/>
            <a:tailEnd/>
          </a:ln>
          <a:effec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400" dirty="0">
                <a:latin typeface="Times New Roman" panose="02020603050405020304" pitchFamily="18" charset="0"/>
              </a:rPr>
              <a:t> Limit Theorems at Infinity</a:t>
            </a:r>
          </a:p>
        </p:txBody>
      </p:sp>
      <p:pic>
        <p:nvPicPr>
          <p:cNvPr id="6" name="Picture 5" descr="A graph of a function&#10;&#10;Description automatically generated">
            <a:extLst>
              <a:ext uri="{FF2B5EF4-FFF2-40B4-BE49-F238E27FC236}">
                <a16:creationId xmlns:a16="http://schemas.microsoft.com/office/drawing/2014/main" id="{F1A8F6FA-FD89-CF1B-7215-F650F81D88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0556" y="2581976"/>
            <a:ext cx="3950888" cy="3950888"/>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D1691B9-1B38-4C6E-D381-192C42CCCA0A}"/>
                  </a:ext>
                </a:extLst>
              </p:cNvPr>
              <p:cNvSpPr txBox="1"/>
              <p:nvPr/>
            </p:nvSpPr>
            <p:spPr>
              <a:xfrm>
                <a:off x="4229923" y="2700785"/>
                <a:ext cx="104535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𝑦</m:t>
                      </m:r>
                      <m:r>
                        <a:rPr lang="en-US" sz="2000" b="0" i="1" smtClean="0">
                          <a:latin typeface="Cambria Math" panose="02040503050406030204" pitchFamily="18" charset="0"/>
                        </a:rPr>
                        <m:t>=</m:t>
                      </m:r>
                      <m:r>
                        <a:rPr lang="en-US" sz="2000" b="0" i="1" smtClean="0">
                          <a:latin typeface="Cambria Math" panose="02040503050406030204" pitchFamily="18" charset="0"/>
                        </a:rPr>
                        <m:t>𝑓</m:t>
                      </m:r>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oMath>
                  </m:oMathPara>
                </a14:m>
                <a:endParaRPr lang="en-US" sz="2000" dirty="0"/>
              </a:p>
            </p:txBody>
          </p:sp>
        </mc:Choice>
        <mc:Fallback xmlns="">
          <p:sp>
            <p:nvSpPr>
              <p:cNvPr id="7" name="TextBox 6">
                <a:extLst>
                  <a:ext uri="{FF2B5EF4-FFF2-40B4-BE49-F238E27FC236}">
                    <a16:creationId xmlns:a16="http://schemas.microsoft.com/office/drawing/2014/main" id="{FD1691B9-1B38-4C6E-D381-192C42CCCA0A}"/>
                  </a:ext>
                </a:extLst>
              </p:cNvPr>
              <p:cNvSpPr txBox="1">
                <a:spLocks noRot="1" noChangeAspect="1" noMove="1" noResize="1" noEditPoints="1" noAdjustHandles="1" noChangeArrowheads="1" noChangeShapeType="1" noTextEdit="1"/>
              </p:cNvSpPr>
              <p:nvPr/>
            </p:nvSpPr>
            <p:spPr>
              <a:xfrm>
                <a:off x="4229923" y="2700785"/>
                <a:ext cx="1045351" cy="307777"/>
              </a:xfrm>
              <a:prstGeom prst="rect">
                <a:avLst/>
              </a:prstGeom>
              <a:blipFill>
                <a:blip r:embed="rId6"/>
                <a:stretch>
                  <a:fillRect l="-5848" t="-1961" r="-8772" b="-33333"/>
                </a:stretch>
              </a:blipFill>
            </p:spPr>
            <p:txBody>
              <a:bodyPr/>
              <a:lstStyle/>
              <a:p>
                <a:r>
                  <a:rPr lang="en-US">
                    <a:noFill/>
                  </a:rPr>
                  <a:t> </a:t>
                </a:r>
              </a:p>
            </p:txBody>
          </p:sp>
        </mc:Fallback>
      </mc:AlternateContent>
      <p:graphicFrame>
        <p:nvGraphicFramePr>
          <p:cNvPr id="8" name="Object 4">
            <a:extLst>
              <a:ext uri="{FF2B5EF4-FFF2-40B4-BE49-F238E27FC236}">
                <a16:creationId xmlns:a16="http://schemas.microsoft.com/office/drawing/2014/main" id="{95DA7CE1-2EA1-A33F-34BB-2AD709347AF3}"/>
              </a:ext>
            </a:extLst>
          </p:cNvPr>
          <p:cNvGraphicFramePr>
            <a:graphicFrameLocks noChangeAspect="1"/>
          </p:cNvGraphicFramePr>
          <p:nvPr>
            <p:extLst>
              <p:ext uri="{D42A27DB-BD31-4B8C-83A1-F6EECF244321}">
                <p14:modId xmlns:p14="http://schemas.microsoft.com/office/powerpoint/2010/main" val="956600184"/>
              </p:ext>
            </p:extLst>
          </p:nvPr>
        </p:nvGraphicFramePr>
        <p:xfrm>
          <a:off x="4167868" y="5685619"/>
          <a:ext cx="1216025" cy="730250"/>
        </p:xfrm>
        <a:graphic>
          <a:graphicData uri="http://schemas.openxmlformats.org/presentationml/2006/ole">
            <mc:AlternateContent xmlns:mc="http://schemas.openxmlformats.org/markup-compatibility/2006">
              <mc:Choice xmlns:v="urn:schemas-microsoft-com:vml" Requires="v">
                <p:oleObj name="Equation" r:id="rId7" imgW="698500" imgH="419100" progId="Equation.DSMT4">
                  <p:embed/>
                </p:oleObj>
              </mc:Choice>
              <mc:Fallback>
                <p:oleObj name="Equation" r:id="rId7" imgW="698500" imgH="419100" progId="Equation.DSMT4">
                  <p:embed/>
                  <p:pic>
                    <p:nvPicPr>
                      <p:cNvPr id="21" name="Object 4">
                        <a:extLst>
                          <a:ext uri="{FF2B5EF4-FFF2-40B4-BE49-F238E27FC236}">
                            <a16:creationId xmlns:a16="http://schemas.microsoft.com/office/drawing/2014/main" id="{95DA7CE1-2EA1-A33F-34BB-2AD709347AF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67868" y="5685619"/>
                        <a:ext cx="12160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a:extLst>
              <a:ext uri="{FF2B5EF4-FFF2-40B4-BE49-F238E27FC236}">
                <a16:creationId xmlns:a16="http://schemas.microsoft.com/office/drawing/2014/main" id="{C651790E-8D7A-D712-77E3-FE193719D1DF}"/>
              </a:ext>
            </a:extLst>
          </p:cNvPr>
          <p:cNvSpPr txBox="1">
            <a:spLocks noChangeArrowheads="1"/>
          </p:cNvSpPr>
          <p:nvPr/>
        </p:nvSpPr>
        <p:spPr bwMode="auto">
          <a:xfrm>
            <a:off x="4212318" y="5228419"/>
            <a:ext cx="1136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u="sng">
                <a:latin typeface="Times New Roman" panose="02020603050405020304" pitchFamily="18" charset="0"/>
                <a:cs typeface="Times New Roman" panose="02020603050405020304" pitchFamily="18" charset="0"/>
              </a:rPr>
              <a:t>Sign Test</a:t>
            </a:r>
          </a:p>
        </p:txBody>
      </p:sp>
      <p:graphicFrame>
        <p:nvGraphicFramePr>
          <p:cNvPr id="10" name="Object 4">
            <a:extLst>
              <a:ext uri="{FF2B5EF4-FFF2-40B4-BE49-F238E27FC236}">
                <a16:creationId xmlns:a16="http://schemas.microsoft.com/office/drawing/2014/main" id="{B71F21D6-EC30-C718-6205-7A1ACA3A9DEC}"/>
              </a:ext>
            </a:extLst>
          </p:cNvPr>
          <p:cNvGraphicFramePr>
            <a:graphicFrameLocks noChangeAspect="1"/>
          </p:cNvGraphicFramePr>
          <p:nvPr>
            <p:extLst>
              <p:ext uri="{D42A27DB-BD31-4B8C-83A1-F6EECF244321}">
                <p14:modId xmlns:p14="http://schemas.microsoft.com/office/powerpoint/2010/main" val="3605080747"/>
              </p:ext>
            </p:extLst>
          </p:nvPr>
        </p:nvGraphicFramePr>
        <p:xfrm>
          <a:off x="4053568" y="4753757"/>
          <a:ext cx="846138" cy="366712"/>
        </p:xfrm>
        <a:graphic>
          <a:graphicData uri="http://schemas.openxmlformats.org/presentationml/2006/ole">
            <mc:AlternateContent xmlns:mc="http://schemas.openxmlformats.org/markup-compatibility/2006">
              <mc:Choice xmlns:v="urn:schemas-microsoft-com:vml" Requires="v">
                <p:oleObj name="Equation" r:id="rId9" imgW="469696" imgH="203112" progId="Equation.DSMT4">
                  <p:embed/>
                </p:oleObj>
              </mc:Choice>
              <mc:Fallback>
                <p:oleObj name="Equation" r:id="rId9" imgW="469696" imgH="203112" progId="Equation.DSMT4">
                  <p:embed/>
                  <p:pic>
                    <p:nvPicPr>
                      <p:cNvPr id="23" name="Object 4">
                        <a:extLst>
                          <a:ext uri="{FF2B5EF4-FFF2-40B4-BE49-F238E27FC236}">
                            <a16:creationId xmlns:a16="http://schemas.microsoft.com/office/drawing/2014/main" id="{B71F21D6-EC30-C718-6205-7A1ACA3A9DE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53568" y="4753757"/>
                        <a:ext cx="846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4">
            <a:extLst>
              <a:ext uri="{FF2B5EF4-FFF2-40B4-BE49-F238E27FC236}">
                <a16:creationId xmlns:a16="http://schemas.microsoft.com/office/drawing/2014/main" id="{F92B07E7-1D11-908C-CBA7-2A2C47373980}"/>
              </a:ext>
            </a:extLst>
          </p:cNvPr>
          <p:cNvGraphicFramePr>
            <a:graphicFrameLocks noChangeAspect="1"/>
          </p:cNvGraphicFramePr>
          <p:nvPr>
            <p:extLst>
              <p:ext uri="{D42A27DB-BD31-4B8C-83A1-F6EECF244321}">
                <p14:modId xmlns:p14="http://schemas.microsoft.com/office/powerpoint/2010/main" val="2711864498"/>
              </p:ext>
            </p:extLst>
          </p:nvPr>
        </p:nvGraphicFramePr>
        <p:xfrm>
          <a:off x="6652409" y="3406362"/>
          <a:ext cx="1127125" cy="730250"/>
        </p:xfrm>
        <a:graphic>
          <a:graphicData uri="http://schemas.openxmlformats.org/presentationml/2006/ole">
            <mc:AlternateContent xmlns:mc="http://schemas.openxmlformats.org/markup-compatibility/2006">
              <mc:Choice xmlns:v="urn:schemas-microsoft-com:vml" Requires="v">
                <p:oleObj name="Equation" r:id="rId11" imgW="647700" imgH="419100" progId="Equation.DSMT4">
                  <p:embed/>
                </p:oleObj>
              </mc:Choice>
              <mc:Fallback>
                <p:oleObj name="Equation" r:id="rId11" imgW="647700" imgH="419100" progId="Equation.DSMT4">
                  <p:embed/>
                  <p:pic>
                    <p:nvPicPr>
                      <p:cNvPr id="24" name="Object 4">
                        <a:extLst>
                          <a:ext uri="{FF2B5EF4-FFF2-40B4-BE49-F238E27FC236}">
                            <a16:creationId xmlns:a16="http://schemas.microsoft.com/office/drawing/2014/main" id="{F92B07E7-1D11-908C-CBA7-2A2C4737398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52409" y="3406362"/>
                        <a:ext cx="11271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a:extLst>
              <a:ext uri="{FF2B5EF4-FFF2-40B4-BE49-F238E27FC236}">
                <a16:creationId xmlns:a16="http://schemas.microsoft.com/office/drawing/2014/main" id="{84B714C2-6C22-880B-1F37-9881A16ED01D}"/>
              </a:ext>
            </a:extLst>
          </p:cNvPr>
          <p:cNvSpPr txBox="1">
            <a:spLocks noChangeArrowheads="1"/>
          </p:cNvSpPr>
          <p:nvPr/>
        </p:nvSpPr>
        <p:spPr bwMode="auto">
          <a:xfrm>
            <a:off x="6652409" y="2949162"/>
            <a:ext cx="1136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u="sng">
                <a:latin typeface="Times New Roman" panose="02020603050405020304" pitchFamily="18" charset="0"/>
                <a:cs typeface="Times New Roman" panose="02020603050405020304" pitchFamily="18" charset="0"/>
              </a:rPr>
              <a:t>Sign Test</a:t>
            </a:r>
          </a:p>
        </p:txBody>
      </p:sp>
      <p:graphicFrame>
        <p:nvGraphicFramePr>
          <p:cNvPr id="13" name="Object 4">
            <a:extLst>
              <a:ext uri="{FF2B5EF4-FFF2-40B4-BE49-F238E27FC236}">
                <a16:creationId xmlns:a16="http://schemas.microsoft.com/office/drawing/2014/main" id="{3EDCBB93-7ACA-B2D0-21C5-6E7EAC326B76}"/>
              </a:ext>
            </a:extLst>
          </p:cNvPr>
          <p:cNvGraphicFramePr>
            <a:graphicFrameLocks noChangeAspect="1"/>
          </p:cNvGraphicFramePr>
          <p:nvPr>
            <p:extLst>
              <p:ext uri="{D42A27DB-BD31-4B8C-83A1-F6EECF244321}">
                <p14:modId xmlns:p14="http://schemas.microsoft.com/office/powerpoint/2010/main" val="919215555"/>
              </p:ext>
            </p:extLst>
          </p:nvPr>
        </p:nvGraphicFramePr>
        <p:xfrm>
          <a:off x="6493659" y="2474499"/>
          <a:ext cx="846138" cy="366713"/>
        </p:xfrm>
        <a:graphic>
          <a:graphicData uri="http://schemas.openxmlformats.org/presentationml/2006/ole">
            <mc:AlternateContent xmlns:mc="http://schemas.openxmlformats.org/markup-compatibility/2006">
              <mc:Choice xmlns:v="urn:schemas-microsoft-com:vml" Requires="v">
                <p:oleObj name="Equation" r:id="rId13" imgW="469696" imgH="203112" progId="Equation.DSMT4">
                  <p:embed/>
                </p:oleObj>
              </mc:Choice>
              <mc:Fallback>
                <p:oleObj name="Equation" r:id="rId13" imgW="469696" imgH="203112" progId="Equation.DSMT4">
                  <p:embed/>
                  <p:pic>
                    <p:nvPicPr>
                      <p:cNvPr id="26" name="Object 4">
                        <a:extLst>
                          <a:ext uri="{FF2B5EF4-FFF2-40B4-BE49-F238E27FC236}">
                            <a16:creationId xmlns:a16="http://schemas.microsoft.com/office/drawing/2014/main" id="{3EDCBB93-7ACA-B2D0-21C5-6E7EAC326B7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93659" y="2474499"/>
                        <a:ext cx="846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28002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7" grpId="0"/>
      <p:bldP spid="9"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53D827-DA7D-D03E-20C2-4C33F461514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01700BD-2302-FD6D-F4A5-3B1C55025183}"/>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7" name="Text Box 9">
            <a:extLst>
              <a:ext uri="{FF2B5EF4-FFF2-40B4-BE49-F238E27FC236}">
                <a16:creationId xmlns:a16="http://schemas.microsoft.com/office/drawing/2014/main" id="{93182982-9942-7C68-863D-44E6652A39A5}"/>
              </a:ext>
            </a:extLst>
          </p:cNvPr>
          <p:cNvSpPr txBox="1">
            <a:spLocks noChangeArrowheads="1"/>
          </p:cNvSpPr>
          <p:nvPr/>
        </p:nvSpPr>
        <p:spPr bwMode="auto">
          <a:xfrm>
            <a:off x="296126" y="1707585"/>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10" name="TextBox 6">
            <a:extLst>
              <a:ext uri="{FF2B5EF4-FFF2-40B4-BE49-F238E27FC236}">
                <a16:creationId xmlns:a16="http://schemas.microsoft.com/office/drawing/2014/main" id="{C2568A48-4803-D210-C539-5F88BF356309}"/>
              </a:ext>
            </a:extLst>
          </p:cNvPr>
          <p:cNvSpPr txBox="1">
            <a:spLocks noChangeArrowheads="1"/>
          </p:cNvSpPr>
          <p:nvPr/>
        </p:nvSpPr>
        <p:spPr bwMode="auto">
          <a:xfrm>
            <a:off x="1667435" y="245635"/>
            <a:ext cx="101260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000" dirty="0">
                <a:latin typeface="Times New Roman" panose="02020603050405020304" pitchFamily="18" charset="0"/>
              </a:rPr>
              <a:t>Evaluate the limits below.  What does each this limit tell us about </a:t>
            </a:r>
            <a:r>
              <a:rPr lang="en-US" altLang="en-US" sz="2000" dirty="0">
                <a:latin typeface="Times New Roman" panose="02020603050405020304" pitchFamily="18" charset="0"/>
                <a:cs typeface="Times New Roman" panose="02020603050405020304" pitchFamily="18" charset="0"/>
              </a:rPr>
              <a:t>the functional behavior of </a:t>
            </a:r>
            <a:r>
              <a:rPr lang="en-US" altLang="en-US" sz="2000" i="1" dirty="0">
                <a:latin typeface="Times New Roman" panose="02020603050405020304" pitchFamily="18" charset="0"/>
                <a:cs typeface="Times New Roman" panose="02020603050405020304" pitchFamily="18" charset="0"/>
              </a:rPr>
              <a:t>f </a:t>
            </a:r>
            <a:r>
              <a:rPr lang="en-US" altLang="en-US" sz="2000" dirty="0">
                <a:latin typeface="Times New Roman" panose="02020603050405020304" pitchFamily="18" charset="0"/>
                <a:cs typeface="Times New Roman" panose="02020603050405020304" pitchFamily="18" charset="0"/>
              </a:rPr>
              <a:t>(</a:t>
            </a:r>
            <a:r>
              <a:rPr lang="en-US" altLang="en-US" sz="2000" i="1" dirty="0">
                <a:latin typeface="Times New Roman" panose="02020603050405020304" pitchFamily="18" charset="0"/>
                <a:cs typeface="Times New Roman" panose="02020603050405020304" pitchFamily="18" charset="0"/>
              </a:rPr>
              <a:t>x</a:t>
            </a:r>
            <a:r>
              <a:rPr lang="en-US" altLang="en-US" sz="2000" dirty="0">
                <a:latin typeface="Times New Roman" panose="02020603050405020304" pitchFamily="18" charset="0"/>
                <a:cs typeface="Times New Roman" panose="02020603050405020304" pitchFamily="18" charset="0"/>
              </a:rPr>
              <a:t>)?</a:t>
            </a:r>
            <a:endParaRPr lang="en-US" altLang="en-US" sz="2000" dirty="0">
              <a:latin typeface="Times New Roman" panose="02020603050405020304" pitchFamily="18" charset="0"/>
            </a:endParaRPr>
          </a:p>
        </p:txBody>
      </p:sp>
      <p:graphicFrame>
        <p:nvGraphicFramePr>
          <p:cNvPr id="15" name="Object 14">
            <a:extLst>
              <a:ext uri="{FF2B5EF4-FFF2-40B4-BE49-F238E27FC236}">
                <a16:creationId xmlns:a16="http://schemas.microsoft.com/office/drawing/2014/main" id="{CBDDB903-4E54-1123-6B09-E82C12CA59BD}"/>
              </a:ext>
            </a:extLst>
          </p:cNvPr>
          <p:cNvGraphicFramePr>
            <a:graphicFrameLocks noChangeAspect="1"/>
          </p:cNvGraphicFramePr>
          <p:nvPr>
            <p:extLst>
              <p:ext uri="{D42A27DB-BD31-4B8C-83A1-F6EECF244321}">
                <p14:modId xmlns:p14="http://schemas.microsoft.com/office/powerpoint/2010/main" val="1685422564"/>
              </p:ext>
            </p:extLst>
          </p:nvPr>
        </p:nvGraphicFramePr>
        <p:xfrm>
          <a:off x="296126" y="807384"/>
          <a:ext cx="2346325" cy="708025"/>
        </p:xfrm>
        <a:graphic>
          <a:graphicData uri="http://schemas.openxmlformats.org/presentationml/2006/ole">
            <mc:AlternateContent xmlns:mc="http://schemas.openxmlformats.org/markup-compatibility/2006">
              <mc:Choice xmlns:v="urn:schemas-microsoft-com:vml" Requires="v">
                <p:oleObj name="Equation" r:id="rId2" imgW="1384200" imgH="419040" progId="Equation.DSMT4">
                  <p:embed/>
                </p:oleObj>
              </mc:Choice>
              <mc:Fallback>
                <p:oleObj name="Equation" r:id="rId2" imgW="1384200" imgH="419040" progId="Equation.DSMT4">
                  <p:embed/>
                  <p:pic>
                    <p:nvPicPr>
                      <p:cNvPr id="8" name="Object 7">
                        <a:extLst>
                          <a:ext uri="{FF2B5EF4-FFF2-40B4-BE49-F238E27FC236}">
                            <a16:creationId xmlns:a16="http://schemas.microsoft.com/office/drawing/2014/main" id="{BFDB62A8-1E69-8CAB-3803-B36F3B5DC901}"/>
                          </a:ext>
                        </a:extLst>
                      </p:cNvPr>
                      <p:cNvPicPr>
                        <a:picLocks noChangeAspect="1" noChangeArrowheads="1"/>
                      </p:cNvPicPr>
                      <p:nvPr/>
                    </p:nvPicPr>
                    <p:blipFill>
                      <a:blip r:embed="rId3"/>
                      <a:srcRect/>
                      <a:stretch>
                        <a:fillRect/>
                      </a:stretch>
                    </p:blipFill>
                    <p:spPr bwMode="auto">
                      <a:xfrm>
                        <a:off x="296126" y="807384"/>
                        <a:ext cx="2346325"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 name="Object 17">
            <a:extLst>
              <a:ext uri="{FF2B5EF4-FFF2-40B4-BE49-F238E27FC236}">
                <a16:creationId xmlns:a16="http://schemas.microsoft.com/office/drawing/2014/main" id="{FC9983D9-D3A7-5050-D96D-235C343BCBD1}"/>
              </a:ext>
            </a:extLst>
          </p:cNvPr>
          <p:cNvGraphicFramePr>
            <a:graphicFrameLocks noChangeAspect="1"/>
          </p:cNvGraphicFramePr>
          <p:nvPr>
            <p:extLst>
              <p:ext uri="{D42A27DB-BD31-4B8C-83A1-F6EECF244321}">
                <p14:modId xmlns:p14="http://schemas.microsoft.com/office/powerpoint/2010/main" val="2106883760"/>
              </p:ext>
            </p:extLst>
          </p:nvPr>
        </p:nvGraphicFramePr>
        <p:xfrm>
          <a:off x="296125" y="2284307"/>
          <a:ext cx="2346325" cy="708025"/>
        </p:xfrm>
        <a:graphic>
          <a:graphicData uri="http://schemas.openxmlformats.org/presentationml/2006/ole">
            <mc:AlternateContent xmlns:mc="http://schemas.openxmlformats.org/markup-compatibility/2006">
              <mc:Choice xmlns:v="urn:schemas-microsoft-com:vml" Requires="v">
                <p:oleObj name="Equation" r:id="rId4" imgW="1384200" imgH="419040" progId="Equation.DSMT4">
                  <p:embed/>
                </p:oleObj>
              </mc:Choice>
              <mc:Fallback>
                <p:oleObj name="Equation" r:id="rId4" imgW="1384200" imgH="419040" progId="Equation.DSMT4">
                  <p:embed/>
                  <p:pic>
                    <p:nvPicPr>
                      <p:cNvPr id="15" name="Object 14">
                        <a:extLst>
                          <a:ext uri="{FF2B5EF4-FFF2-40B4-BE49-F238E27FC236}">
                            <a16:creationId xmlns:a16="http://schemas.microsoft.com/office/drawing/2014/main" id="{CBDDB903-4E54-1123-6B09-E82C12CA59BD}"/>
                          </a:ext>
                        </a:extLst>
                      </p:cNvPr>
                      <p:cNvPicPr>
                        <a:picLocks noChangeAspect="1" noChangeArrowheads="1"/>
                      </p:cNvPicPr>
                      <p:nvPr/>
                    </p:nvPicPr>
                    <p:blipFill>
                      <a:blip r:embed="rId3"/>
                      <a:srcRect/>
                      <a:stretch>
                        <a:fillRect/>
                      </a:stretch>
                    </p:blipFill>
                    <p:spPr bwMode="auto">
                      <a:xfrm>
                        <a:off x="296125" y="2284307"/>
                        <a:ext cx="2346325"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 name="Object 18">
            <a:extLst>
              <a:ext uri="{FF2B5EF4-FFF2-40B4-BE49-F238E27FC236}">
                <a16:creationId xmlns:a16="http://schemas.microsoft.com/office/drawing/2014/main" id="{8BF7E592-4BC4-9C15-DD44-99F39804A6BE}"/>
              </a:ext>
            </a:extLst>
          </p:cNvPr>
          <p:cNvGraphicFramePr>
            <a:graphicFrameLocks noChangeAspect="1"/>
          </p:cNvGraphicFramePr>
          <p:nvPr>
            <p:extLst>
              <p:ext uri="{D42A27DB-BD31-4B8C-83A1-F6EECF244321}">
                <p14:modId xmlns:p14="http://schemas.microsoft.com/office/powerpoint/2010/main" val="2102468524"/>
              </p:ext>
            </p:extLst>
          </p:nvPr>
        </p:nvGraphicFramePr>
        <p:xfrm>
          <a:off x="2651957" y="2276931"/>
          <a:ext cx="2239962" cy="750888"/>
        </p:xfrm>
        <a:graphic>
          <a:graphicData uri="http://schemas.openxmlformats.org/presentationml/2006/ole">
            <mc:AlternateContent xmlns:mc="http://schemas.openxmlformats.org/markup-compatibility/2006">
              <mc:Choice xmlns:v="urn:schemas-microsoft-com:vml" Requires="v">
                <p:oleObj name="Equation" r:id="rId5" imgW="1320480" imgH="444240" progId="Equation.DSMT4">
                  <p:embed/>
                </p:oleObj>
              </mc:Choice>
              <mc:Fallback>
                <p:oleObj name="Equation" r:id="rId5" imgW="1320480" imgH="444240" progId="Equation.DSMT4">
                  <p:embed/>
                  <p:pic>
                    <p:nvPicPr>
                      <p:cNvPr id="18" name="Object 17">
                        <a:extLst>
                          <a:ext uri="{FF2B5EF4-FFF2-40B4-BE49-F238E27FC236}">
                            <a16:creationId xmlns:a16="http://schemas.microsoft.com/office/drawing/2014/main" id="{FC9983D9-D3A7-5050-D96D-235C343BCBD1}"/>
                          </a:ext>
                        </a:extLst>
                      </p:cNvPr>
                      <p:cNvPicPr>
                        <a:picLocks noChangeAspect="1" noChangeArrowheads="1"/>
                      </p:cNvPicPr>
                      <p:nvPr/>
                    </p:nvPicPr>
                    <p:blipFill>
                      <a:blip r:embed="rId6"/>
                      <a:srcRect/>
                      <a:stretch>
                        <a:fillRect/>
                      </a:stretch>
                    </p:blipFill>
                    <p:spPr bwMode="auto">
                      <a:xfrm>
                        <a:off x="2651957" y="2276931"/>
                        <a:ext cx="2239962" cy="750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 name="Object 19">
            <a:extLst>
              <a:ext uri="{FF2B5EF4-FFF2-40B4-BE49-F238E27FC236}">
                <a16:creationId xmlns:a16="http://schemas.microsoft.com/office/drawing/2014/main" id="{3309F74A-74D0-5C26-F5E0-FACAB92EF0A8}"/>
              </a:ext>
            </a:extLst>
          </p:cNvPr>
          <p:cNvGraphicFramePr>
            <a:graphicFrameLocks noChangeAspect="1"/>
          </p:cNvGraphicFramePr>
          <p:nvPr>
            <p:extLst>
              <p:ext uri="{D42A27DB-BD31-4B8C-83A1-F6EECF244321}">
                <p14:modId xmlns:p14="http://schemas.microsoft.com/office/powerpoint/2010/main" val="918168865"/>
              </p:ext>
            </p:extLst>
          </p:nvPr>
        </p:nvGraphicFramePr>
        <p:xfrm>
          <a:off x="2678819" y="3112868"/>
          <a:ext cx="2411412" cy="709613"/>
        </p:xfrm>
        <a:graphic>
          <a:graphicData uri="http://schemas.openxmlformats.org/presentationml/2006/ole">
            <mc:AlternateContent xmlns:mc="http://schemas.openxmlformats.org/markup-compatibility/2006">
              <mc:Choice xmlns:v="urn:schemas-microsoft-com:vml" Requires="v">
                <p:oleObj name="Equation" r:id="rId7" imgW="1422360" imgH="419040" progId="Equation.DSMT4">
                  <p:embed/>
                </p:oleObj>
              </mc:Choice>
              <mc:Fallback>
                <p:oleObj name="Equation" r:id="rId7" imgW="1422360" imgH="419040" progId="Equation.DSMT4">
                  <p:embed/>
                  <p:pic>
                    <p:nvPicPr>
                      <p:cNvPr id="19" name="Object 18">
                        <a:extLst>
                          <a:ext uri="{FF2B5EF4-FFF2-40B4-BE49-F238E27FC236}">
                            <a16:creationId xmlns:a16="http://schemas.microsoft.com/office/drawing/2014/main" id="{8BF7E592-4BC4-9C15-DD44-99F39804A6BE}"/>
                          </a:ext>
                        </a:extLst>
                      </p:cNvPr>
                      <p:cNvPicPr>
                        <a:picLocks noChangeAspect="1" noChangeArrowheads="1"/>
                      </p:cNvPicPr>
                      <p:nvPr/>
                    </p:nvPicPr>
                    <p:blipFill>
                      <a:blip r:embed="rId8"/>
                      <a:srcRect/>
                      <a:stretch>
                        <a:fillRect/>
                      </a:stretch>
                    </p:blipFill>
                    <p:spPr bwMode="auto">
                      <a:xfrm>
                        <a:off x="2678819" y="3112868"/>
                        <a:ext cx="2411412" cy="70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21" name="Straight Connector 20">
            <a:extLst>
              <a:ext uri="{FF2B5EF4-FFF2-40B4-BE49-F238E27FC236}">
                <a16:creationId xmlns:a16="http://schemas.microsoft.com/office/drawing/2014/main" id="{4FEB7EED-8667-DC41-3B19-32CB3A07D6E2}"/>
              </a:ext>
            </a:extLst>
          </p:cNvPr>
          <p:cNvCxnSpPr>
            <a:cxnSpLocks/>
          </p:cNvCxnSpPr>
          <p:nvPr/>
        </p:nvCxnSpPr>
        <p:spPr>
          <a:xfrm flipV="1">
            <a:off x="3654934" y="3216847"/>
            <a:ext cx="669612" cy="14680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163E3F3-3FFB-D7BE-36C2-1BFBCEBCF107}"/>
              </a:ext>
            </a:extLst>
          </p:cNvPr>
          <p:cNvCxnSpPr>
            <a:cxnSpLocks/>
          </p:cNvCxnSpPr>
          <p:nvPr/>
        </p:nvCxnSpPr>
        <p:spPr>
          <a:xfrm flipV="1">
            <a:off x="3682352" y="3586329"/>
            <a:ext cx="669612" cy="14680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5" name="Object 24">
            <a:extLst>
              <a:ext uri="{FF2B5EF4-FFF2-40B4-BE49-F238E27FC236}">
                <a16:creationId xmlns:a16="http://schemas.microsoft.com/office/drawing/2014/main" id="{4E9DD671-F937-F37D-044F-0CD9E8E54526}"/>
              </a:ext>
            </a:extLst>
          </p:cNvPr>
          <p:cNvGraphicFramePr>
            <a:graphicFrameLocks noChangeAspect="1"/>
          </p:cNvGraphicFramePr>
          <p:nvPr>
            <p:extLst>
              <p:ext uri="{D42A27DB-BD31-4B8C-83A1-F6EECF244321}">
                <p14:modId xmlns:p14="http://schemas.microsoft.com/office/powerpoint/2010/main" val="3783386623"/>
              </p:ext>
            </p:extLst>
          </p:nvPr>
        </p:nvGraphicFramePr>
        <p:xfrm>
          <a:off x="2678819" y="4259073"/>
          <a:ext cx="1636713" cy="709612"/>
        </p:xfrm>
        <a:graphic>
          <a:graphicData uri="http://schemas.openxmlformats.org/presentationml/2006/ole">
            <mc:AlternateContent xmlns:mc="http://schemas.openxmlformats.org/markup-compatibility/2006">
              <mc:Choice xmlns:v="urn:schemas-microsoft-com:vml" Requires="v">
                <p:oleObj name="Equation" r:id="rId9" imgW="965160" imgH="419040" progId="Equation.DSMT4">
                  <p:embed/>
                </p:oleObj>
              </mc:Choice>
              <mc:Fallback>
                <p:oleObj name="Equation" r:id="rId9" imgW="965160" imgH="419040" progId="Equation.DSMT4">
                  <p:embed/>
                  <p:pic>
                    <p:nvPicPr>
                      <p:cNvPr id="20" name="Object 19">
                        <a:extLst>
                          <a:ext uri="{FF2B5EF4-FFF2-40B4-BE49-F238E27FC236}">
                            <a16:creationId xmlns:a16="http://schemas.microsoft.com/office/drawing/2014/main" id="{3309F74A-74D0-5C26-F5E0-FACAB92EF0A8}"/>
                          </a:ext>
                        </a:extLst>
                      </p:cNvPr>
                      <p:cNvPicPr>
                        <a:picLocks noChangeAspect="1" noChangeArrowheads="1"/>
                      </p:cNvPicPr>
                      <p:nvPr/>
                    </p:nvPicPr>
                    <p:blipFill>
                      <a:blip r:embed="rId10"/>
                      <a:srcRect/>
                      <a:stretch>
                        <a:fillRect/>
                      </a:stretch>
                    </p:blipFill>
                    <p:spPr bwMode="auto">
                      <a:xfrm>
                        <a:off x="2678819" y="4259073"/>
                        <a:ext cx="1636713" cy="709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 name="Object 4">
            <a:extLst>
              <a:ext uri="{FF2B5EF4-FFF2-40B4-BE49-F238E27FC236}">
                <a16:creationId xmlns:a16="http://schemas.microsoft.com/office/drawing/2014/main" id="{57FB5455-BE6C-2D8D-48FB-2ECF3B93C79F}"/>
              </a:ext>
            </a:extLst>
          </p:cNvPr>
          <p:cNvGraphicFramePr>
            <a:graphicFrameLocks noChangeAspect="1"/>
          </p:cNvGraphicFramePr>
          <p:nvPr>
            <p:extLst>
              <p:ext uri="{D42A27DB-BD31-4B8C-83A1-F6EECF244321}">
                <p14:modId xmlns:p14="http://schemas.microsoft.com/office/powerpoint/2010/main" val="1790240918"/>
              </p:ext>
            </p:extLst>
          </p:nvPr>
        </p:nvGraphicFramePr>
        <p:xfrm>
          <a:off x="5403051" y="5166352"/>
          <a:ext cx="1127125" cy="730250"/>
        </p:xfrm>
        <a:graphic>
          <a:graphicData uri="http://schemas.openxmlformats.org/presentationml/2006/ole">
            <mc:AlternateContent xmlns:mc="http://schemas.openxmlformats.org/markup-compatibility/2006">
              <mc:Choice xmlns:v="urn:schemas-microsoft-com:vml" Requires="v">
                <p:oleObj name="Equation" r:id="rId11" imgW="647640" imgH="419040" progId="Equation.DSMT4">
                  <p:embed/>
                </p:oleObj>
              </mc:Choice>
              <mc:Fallback>
                <p:oleObj name="Equation" r:id="rId11" imgW="647640" imgH="419040" progId="Equation.DSMT4">
                  <p:embed/>
                  <p:pic>
                    <p:nvPicPr>
                      <p:cNvPr id="22" name="Object 4">
                        <a:extLst>
                          <a:ext uri="{FF2B5EF4-FFF2-40B4-BE49-F238E27FC236}">
                            <a16:creationId xmlns:a16="http://schemas.microsoft.com/office/drawing/2014/main" id="{6DF41CCE-A14E-FC5E-B7B2-7E470F60D978}"/>
                          </a:ext>
                        </a:extLst>
                      </p:cNvPr>
                      <p:cNvPicPr>
                        <a:picLocks noChangeAspect="1" noChangeArrowheads="1"/>
                      </p:cNvPicPr>
                      <p:nvPr/>
                    </p:nvPicPr>
                    <p:blipFill>
                      <a:blip r:embed="rId12"/>
                      <a:srcRect/>
                      <a:stretch>
                        <a:fillRect/>
                      </a:stretch>
                    </p:blipFill>
                    <p:spPr bwMode="auto">
                      <a:xfrm>
                        <a:off x="5403051" y="5166352"/>
                        <a:ext cx="11271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TextBox 26">
            <a:extLst>
              <a:ext uri="{FF2B5EF4-FFF2-40B4-BE49-F238E27FC236}">
                <a16:creationId xmlns:a16="http://schemas.microsoft.com/office/drawing/2014/main" id="{A92FE329-645D-234B-A5CA-A42F19692052}"/>
              </a:ext>
            </a:extLst>
          </p:cNvPr>
          <p:cNvSpPr txBox="1">
            <a:spLocks noChangeArrowheads="1"/>
          </p:cNvSpPr>
          <p:nvPr/>
        </p:nvSpPr>
        <p:spPr bwMode="auto">
          <a:xfrm>
            <a:off x="5324241" y="4337686"/>
            <a:ext cx="1136650" cy="363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u="sng" dirty="0">
                <a:latin typeface="Times New Roman" panose="02020603050405020304" pitchFamily="18" charset="0"/>
                <a:cs typeface="Times New Roman" panose="02020603050405020304" pitchFamily="18" charset="0"/>
              </a:rPr>
              <a:t>Sign Test</a:t>
            </a:r>
          </a:p>
        </p:txBody>
      </p:sp>
      <p:graphicFrame>
        <p:nvGraphicFramePr>
          <p:cNvPr id="28" name="Object 4">
            <a:extLst>
              <a:ext uri="{FF2B5EF4-FFF2-40B4-BE49-F238E27FC236}">
                <a16:creationId xmlns:a16="http://schemas.microsoft.com/office/drawing/2014/main" id="{22DCF2DB-DD2C-3B0D-E827-86F8FEBB5A98}"/>
              </a:ext>
            </a:extLst>
          </p:cNvPr>
          <p:cNvGraphicFramePr>
            <a:graphicFrameLocks noChangeAspect="1"/>
          </p:cNvGraphicFramePr>
          <p:nvPr>
            <p:extLst>
              <p:ext uri="{D42A27DB-BD31-4B8C-83A1-F6EECF244321}">
                <p14:modId xmlns:p14="http://schemas.microsoft.com/office/powerpoint/2010/main" val="4107431419"/>
              </p:ext>
            </p:extLst>
          </p:nvPr>
        </p:nvGraphicFramePr>
        <p:xfrm>
          <a:off x="4858863" y="4781360"/>
          <a:ext cx="2624138" cy="374650"/>
        </p:xfrm>
        <a:graphic>
          <a:graphicData uri="http://schemas.openxmlformats.org/presentationml/2006/ole">
            <mc:AlternateContent xmlns:mc="http://schemas.openxmlformats.org/markup-compatibility/2006">
              <mc:Choice xmlns:v="urn:schemas-microsoft-com:vml" Requires="v">
                <p:oleObj name="Equation" r:id="rId13" imgW="1600200" imgH="228600" progId="Equation.DSMT4">
                  <p:embed/>
                </p:oleObj>
              </mc:Choice>
              <mc:Fallback>
                <p:oleObj name="Equation" r:id="rId13" imgW="1600200" imgH="228600" progId="Equation.DSMT4">
                  <p:embed/>
                  <p:pic>
                    <p:nvPicPr>
                      <p:cNvPr id="24" name="Object 4">
                        <a:extLst>
                          <a:ext uri="{FF2B5EF4-FFF2-40B4-BE49-F238E27FC236}">
                            <a16:creationId xmlns:a16="http://schemas.microsoft.com/office/drawing/2014/main" id="{511B90D4-0AAF-7520-6D66-3A904241B4FE}"/>
                          </a:ext>
                        </a:extLst>
                      </p:cNvPr>
                      <p:cNvPicPr>
                        <a:picLocks noChangeAspect="1" noChangeArrowheads="1"/>
                      </p:cNvPicPr>
                      <p:nvPr/>
                    </p:nvPicPr>
                    <p:blipFill>
                      <a:blip r:embed="rId14"/>
                      <a:srcRect/>
                      <a:stretch>
                        <a:fillRect/>
                      </a:stretch>
                    </p:blipFill>
                    <p:spPr bwMode="auto">
                      <a:xfrm>
                        <a:off x="4858863" y="4781360"/>
                        <a:ext cx="262413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4">
            <a:extLst>
              <a:ext uri="{FF2B5EF4-FFF2-40B4-BE49-F238E27FC236}">
                <a16:creationId xmlns:a16="http://schemas.microsoft.com/office/drawing/2014/main" id="{A578441C-66A7-51BB-BAB6-22EF1219B79A}"/>
              </a:ext>
            </a:extLst>
          </p:cNvPr>
          <p:cNvGraphicFramePr>
            <a:graphicFrameLocks noChangeAspect="1"/>
          </p:cNvGraphicFramePr>
          <p:nvPr>
            <p:extLst>
              <p:ext uri="{D42A27DB-BD31-4B8C-83A1-F6EECF244321}">
                <p14:modId xmlns:p14="http://schemas.microsoft.com/office/powerpoint/2010/main" val="3008244668"/>
              </p:ext>
            </p:extLst>
          </p:nvPr>
        </p:nvGraphicFramePr>
        <p:xfrm>
          <a:off x="3802306" y="3764657"/>
          <a:ext cx="280988" cy="320675"/>
        </p:xfrm>
        <a:graphic>
          <a:graphicData uri="http://schemas.openxmlformats.org/presentationml/2006/ole">
            <mc:AlternateContent xmlns:mc="http://schemas.openxmlformats.org/markup-compatibility/2006">
              <mc:Choice xmlns:v="urn:schemas-microsoft-com:vml" Requires="v">
                <p:oleObj name="Equation" r:id="rId15" imgW="177480" imgH="203040" progId="Equation.DSMT4">
                  <p:embed/>
                </p:oleObj>
              </mc:Choice>
              <mc:Fallback>
                <p:oleObj name="Equation" r:id="rId15" imgW="177480" imgH="203040" progId="Equation.DSMT4">
                  <p:embed/>
                  <p:pic>
                    <p:nvPicPr>
                      <p:cNvPr id="26" name="Object 4">
                        <a:extLst>
                          <a:ext uri="{FF2B5EF4-FFF2-40B4-BE49-F238E27FC236}">
                            <a16:creationId xmlns:a16="http://schemas.microsoft.com/office/drawing/2014/main" id="{57FB5455-BE6C-2D8D-48FB-2ECF3B93C79F}"/>
                          </a:ext>
                        </a:extLst>
                      </p:cNvPr>
                      <p:cNvPicPr>
                        <a:picLocks noChangeAspect="1" noChangeArrowheads="1"/>
                      </p:cNvPicPr>
                      <p:nvPr/>
                    </p:nvPicPr>
                    <p:blipFill>
                      <a:blip r:embed="rId16"/>
                      <a:srcRect/>
                      <a:stretch>
                        <a:fillRect/>
                      </a:stretch>
                    </p:blipFill>
                    <p:spPr bwMode="auto">
                      <a:xfrm>
                        <a:off x="3802306" y="3764657"/>
                        <a:ext cx="28098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4">
            <a:extLst>
              <a:ext uri="{FF2B5EF4-FFF2-40B4-BE49-F238E27FC236}">
                <a16:creationId xmlns:a16="http://schemas.microsoft.com/office/drawing/2014/main" id="{CB394877-25CE-9369-3FC1-8EBE07AF95F0}"/>
              </a:ext>
            </a:extLst>
          </p:cNvPr>
          <p:cNvGraphicFramePr>
            <a:graphicFrameLocks noChangeAspect="1"/>
          </p:cNvGraphicFramePr>
          <p:nvPr>
            <p:extLst>
              <p:ext uri="{D42A27DB-BD31-4B8C-83A1-F6EECF244321}">
                <p14:modId xmlns:p14="http://schemas.microsoft.com/office/powerpoint/2010/main" val="1968088677"/>
              </p:ext>
            </p:extLst>
          </p:nvPr>
        </p:nvGraphicFramePr>
        <p:xfrm>
          <a:off x="3744031" y="5142624"/>
          <a:ext cx="280988" cy="322263"/>
        </p:xfrm>
        <a:graphic>
          <a:graphicData uri="http://schemas.openxmlformats.org/presentationml/2006/ole">
            <mc:AlternateContent xmlns:mc="http://schemas.openxmlformats.org/markup-compatibility/2006">
              <mc:Choice xmlns:v="urn:schemas-microsoft-com:vml" Requires="v">
                <p:oleObj name="Equation" r:id="rId17" imgW="177480" imgH="203040" progId="Equation.DSMT4">
                  <p:embed/>
                </p:oleObj>
              </mc:Choice>
              <mc:Fallback>
                <p:oleObj name="Equation" r:id="rId17" imgW="177480" imgH="203040" progId="Equation.DSMT4">
                  <p:embed/>
                  <p:pic>
                    <p:nvPicPr>
                      <p:cNvPr id="26" name="Object 4">
                        <a:extLst>
                          <a:ext uri="{FF2B5EF4-FFF2-40B4-BE49-F238E27FC236}">
                            <a16:creationId xmlns:a16="http://schemas.microsoft.com/office/drawing/2014/main" id="{57FB5455-BE6C-2D8D-48FB-2ECF3B93C79F}"/>
                          </a:ext>
                        </a:extLst>
                      </p:cNvPr>
                      <p:cNvPicPr>
                        <a:picLocks noChangeAspect="1" noChangeArrowheads="1"/>
                      </p:cNvPicPr>
                      <p:nvPr/>
                    </p:nvPicPr>
                    <p:blipFill>
                      <a:blip r:embed="rId18"/>
                      <a:srcRect/>
                      <a:stretch>
                        <a:fillRect/>
                      </a:stretch>
                    </p:blipFill>
                    <p:spPr bwMode="auto">
                      <a:xfrm>
                        <a:off x="3744031" y="5142624"/>
                        <a:ext cx="2809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4">
            <a:extLst>
              <a:ext uri="{FF2B5EF4-FFF2-40B4-BE49-F238E27FC236}">
                <a16:creationId xmlns:a16="http://schemas.microsoft.com/office/drawing/2014/main" id="{3F6235D3-6749-910A-62AB-44E0A6CE0B99}"/>
              </a:ext>
            </a:extLst>
          </p:cNvPr>
          <p:cNvGraphicFramePr>
            <a:graphicFrameLocks noChangeAspect="1"/>
          </p:cNvGraphicFramePr>
          <p:nvPr>
            <p:extLst>
              <p:ext uri="{D42A27DB-BD31-4B8C-83A1-F6EECF244321}">
                <p14:modId xmlns:p14="http://schemas.microsoft.com/office/powerpoint/2010/main" val="3313731199"/>
              </p:ext>
            </p:extLst>
          </p:nvPr>
        </p:nvGraphicFramePr>
        <p:xfrm>
          <a:off x="2745368" y="5576877"/>
          <a:ext cx="801529" cy="291623"/>
        </p:xfrm>
        <a:graphic>
          <a:graphicData uri="http://schemas.openxmlformats.org/presentationml/2006/ole">
            <mc:AlternateContent xmlns:mc="http://schemas.openxmlformats.org/markup-compatibility/2006">
              <mc:Choice xmlns:v="urn:schemas-microsoft-com:vml" Requires="v">
                <p:oleObj name="Equation" r:id="rId19" imgW="419040" imgH="152280" progId="Equation.DSMT4">
                  <p:embed/>
                </p:oleObj>
              </mc:Choice>
              <mc:Fallback>
                <p:oleObj name="Equation" r:id="rId19" imgW="419040" imgH="152280" progId="Equation.DSMT4">
                  <p:embed/>
                  <p:pic>
                    <p:nvPicPr>
                      <p:cNvPr id="26" name="Object 4">
                        <a:extLst>
                          <a:ext uri="{FF2B5EF4-FFF2-40B4-BE49-F238E27FC236}">
                            <a16:creationId xmlns:a16="http://schemas.microsoft.com/office/drawing/2014/main" id="{57FB5455-BE6C-2D8D-48FB-2ECF3B93C79F}"/>
                          </a:ext>
                        </a:extLst>
                      </p:cNvPr>
                      <p:cNvPicPr>
                        <a:picLocks noChangeAspect="1" noChangeArrowheads="1"/>
                      </p:cNvPicPr>
                      <p:nvPr/>
                    </p:nvPicPr>
                    <p:blipFill>
                      <a:blip r:embed="rId20"/>
                      <a:srcRect/>
                      <a:stretch>
                        <a:fillRect/>
                      </a:stretch>
                    </p:blipFill>
                    <p:spPr bwMode="auto">
                      <a:xfrm>
                        <a:off x="2745368" y="5576877"/>
                        <a:ext cx="801529" cy="291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Left Brace 31">
            <a:extLst>
              <a:ext uri="{FF2B5EF4-FFF2-40B4-BE49-F238E27FC236}">
                <a16:creationId xmlns:a16="http://schemas.microsoft.com/office/drawing/2014/main" id="{052DC8F0-48FA-70F6-8DCA-538F5E5342B9}"/>
              </a:ext>
            </a:extLst>
          </p:cNvPr>
          <p:cNvSpPr/>
          <p:nvPr/>
        </p:nvSpPr>
        <p:spPr>
          <a:xfrm rot="5400000">
            <a:off x="3759899" y="3839534"/>
            <a:ext cx="230244" cy="759213"/>
          </a:xfrm>
          <a:prstGeom prst="leftBrace">
            <a:avLst>
              <a:gd name="adj1" fmla="val 36904"/>
              <a:gd name="adj2" fmla="val 50000"/>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Left Brace 32">
            <a:extLst>
              <a:ext uri="{FF2B5EF4-FFF2-40B4-BE49-F238E27FC236}">
                <a16:creationId xmlns:a16="http://schemas.microsoft.com/office/drawing/2014/main" id="{6EC4255A-D839-BBED-13D7-9F3F81518E35}"/>
              </a:ext>
            </a:extLst>
          </p:cNvPr>
          <p:cNvSpPr/>
          <p:nvPr/>
        </p:nvSpPr>
        <p:spPr>
          <a:xfrm rot="16200000">
            <a:off x="3729720" y="4606367"/>
            <a:ext cx="230244" cy="875620"/>
          </a:xfrm>
          <a:prstGeom prst="leftBrace">
            <a:avLst>
              <a:gd name="adj1" fmla="val 36904"/>
              <a:gd name="adj2" fmla="val 50000"/>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a:extLst>
              <a:ext uri="{FF2B5EF4-FFF2-40B4-BE49-F238E27FC236}">
                <a16:creationId xmlns:a16="http://schemas.microsoft.com/office/drawing/2014/main" id="{2753E6B3-5B38-1BFE-8A5A-70428B5FCF21}"/>
              </a:ext>
            </a:extLst>
          </p:cNvPr>
          <p:cNvSpPr txBox="1"/>
          <p:nvPr/>
        </p:nvSpPr>
        <p:spPr>
          <a:xfrm>
            <a:off x="359032" y="6083078"/>
            <a:ext cx="6096000" cy="400110"/>
          </a:xfrm>
          <a:prstGeom prst="rect">
            <a:avLst/>
          </a:prstGeom>
          <a:noFill/>
        </p:spPr>
        <p:txBody>
          <a:bodyPr wrap="square">
            <a:spAutoFit/>
          </a:bodyPr>
          <a:lstStyle/>
          <a:p>
            <a:r>
              <a:rPr lang="en-US" altLang="en-US" sz="2000" dirty="0">
                <a:latin typeface="Times New Roman" panose="02020603050405020304" pitchFamily="18" charset="0"/>
                <a:cs typeface="Times New Roman" panose="02020603050405020304" pitchFamily="18" charset="0"/>
              </a:rPr>
              <a:t>The function has a vertical asymptote at </a:t>
            </a:r>
            <a:r>
              <a:rPr lang="en-US" altLang="en-US" sz="2000" i="1" dirty="0">
                <a:latin typeface="Times New Roman" panose="02020603050405020304" pitchFamily="18" charset="0"/>
                <a:cs typeface="Times New Roman" panose="02020603050405020304" pitchFamily="18" charset="0"/>
              </a:rPr>
              <a:t>x </a:t>
            </a:r>
            <a:r>
              <a:rPr lang="en-US" altLang="en-US" sz="2000" dirty="0">
                <a:latin typeface="Times New Roman" panose="02020603050405020304" pitchFamily="18" charset="0"/>
                <a:cs typeface="Times New Roman" panose="02020603050405020304" pitchFamily="18" charset="0"/>
              </a:rPr>
              <a:t>= </a:t>
            </a:r>
            <a:r>
              <a:rPr lang="en-US" altLang="en-US" sz="2000" dirty="0">
                <a:latin typeface="Symbol" panose="05050102010706020507" pitchFamily="18" charset="2"/>
                <a:cs typeface="Times New Roman" panose="02020603050405020304" pitchFamily="18" charset="0"/>
              </a:rPr>
              <a:t>-</a:t>
            </a:r>
            <a:r>
              <a:rPr lang="en-US" altLang="en-US" sz="2000" dirty="0">
                <a:latin typeface="Times New Roman" panose="02020603050405020304" pitchFamily="18" charset="0"/>
                <a:cs typeface="Times New Roman" panose="02020603050405020304" pitchFamily="18" charset="0"/>
              </a:rPr>
              <a:t>2.</a:t>
            </a:r>
            <a:endParaRPr lang="en-US" sz="2000" dirty="0"/>
          </a:p>
        </p:txBody>
      </p:sp>
      <p:cxnSp>
        <p:nvCxnSpPr>
          <p:cNvPr id="36" name="Straight Connector 35">
            <a:extLst>
              <a:ext uri="{FF2B5EF4-FFF2-40B4-BE49-F238E27FC236}">
                <a16:creationId xmlns:a16="http://schemas.microsoft.com/office/drawing/2014/main" id="{7E194276-9D36-D1A3-1B4E-B3B092105EF4}"/>
              </a:ext>
            </a:extLst>
          </p:cNvPr>
          <p:cNvCxnSpPr>
            <a:cxnSpLocks/>
          </p:cNvCxnSpPr>
          <p:nvPr/>
        </p:nvCxnSpPr>
        <p:spPr>
          <a:xfrm flipV="1">
            <a:off x="3464224" y="3212516"/>
            <a:ext cx="245220" cy="166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19E633D-FFB6-DC15-5FB2-9635593ED31F}"/>
              </a:ext>
            </a:extLst>
          </p:cNvPr>
          <p:cNvCxnSpPr>
            <a:cxnSpLocks/>
          </p:cNvCxnSpPr>
          <p:nvPr/>
        </p:nvCxnSpPr>
        <p:spPr>
          <a:xfrm flipV="1">
            <a:off x="3586834" y="3501280"/>
            <a:ext cx="95518" cy="11098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B51C769D-FAAF-8091-0341-D8CE36DDD7A8}"/>
              </a:ext>
            </a:extLst>
          </p:cNvPr>
          <p:cNvGrpSpPr/>
          <p:nvPr/>
        </p:nvGrpSpPr>
        <p:grpSpPr>
          <a:xfrm>
            <a:off x="7454977" y="1632273"/>
            <a:ext cx="4369504" cy="3781211"/>
            <a:chOff x="8045088" y="842880"/>
            <a:chExt cx="3750588" cy="3366477"/>
          </a:xfrm>
        </p:grpSpPr>
        <p:pic>
          <p:nvPicPr>
            <p:cNvPr id="41" name="Picture 40" descr="A graph of a function&#10;&#10;Description automatically generated">
              <a:extLst>
                <a:ext uri="{FF2B5EF4-FFF2-40B4-BE49-F238E27FC236}">
                  <a16:creationId xmlns:a16="http://schemas.microsoft.com/office/drawing/2014/main" id="{D8E6B226-787C-6A0F-48F3-34659556500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045088" y="842880"/>
              <a:ext cx="3366477" cy="3366477"/>
            </a:xfrm>
            <a:prstGeom prst="rect">
              <a:avLst/>
            </a:prstGeom>
          </p:spPr>
        </p:pic>
        <p:graphicFrame>
          <p:nvGraphicFramePr>
            <p:cNvPr id="42" name="Object 41">
              <a:extLst>
                <a:ext uri="{FF2B5EF4-FFF2-40B4-BE49-F238E27FC236}">
                  <a16:creationId xmlns:a16="http://schemas.microsoft.com/office/drawing/2014/main" id="{0983712D-B1BD-62CB-89DB-7A993F8738DF}"/>
                </a:ext>
              </a:extLst>
            </p:cNvPr>
            <p:cNvGraphicFramePr>
              <a:graphicFrameLocks noChangeAspect="1"/>
            </p:cNvGraphicFramePr>
            <p:nvPr>
              <p:extLst>
                <p:ext uri="{D42A27DB-BD31-4B8C-83A1-F6EECF244321}">
                  <p14:modId xmlns:p14="http://schemas.microsoft.com/office/powerpoint/2010/main" val="3047426850"/>
                </p:ext>
              </p:extLst>
            </p:nvPr>
          </p:nvGraphicFramePr>
          <p:xfrm>
            <a:off x="10146154" y="3377913"/>
            <a:ext cx="1649522" cy="531950"/>
          </p:xfrm>
          <a:graphic>
            <a:graphicData uri="http://schemas.openxmlformats.org/presentationml/2006/ole">
              <mc:AlternateContent xmlns:mc="http://schemas.openxmlformats.org/markup-compatibility/2006">
                <mc:Choice xmlns:v="urn:schemas-microsoft-com:vml" Requires="v">
                  <p:oleObj name="Equation" r:id="rId22" imgW="1295280" imgH="419040" progId="Equation.DSMT4">
                    <p:embed/>
                  </p:oleObj>
                </mc:Choice>
                <mc:Fallback>
                  <p:oleObj name="Equation" r:id="rId22" imgW="1295280" imgH="419040" progId="Equation.DSMT4">
                    <p:embed/>
                    <p:pic>
                      <p:nvPicPr>
                        <p:cNvPr id="18" name="Object 17">
                          <a:extLst>
                            <a:ext uri="{FF2B5EF4-FFF2-40B4-BE49-F238E27FC236}">
                              <a16:creationId xmlns:a16="http://schemas.microsoft.com/office/drawing/2014/main" id="{FC9983D9-D3A7-5050-D96D-235C343BCBD1}"/>
                            </a:ext>
                          </a:extLst>
                        </p:cNvPr>
                        <p:cNvPicPr>
                          <a:picLocks noChangeAspect="1" noChangeArrowheads="1"/>
                        </p:cNvPicPr>
                        <p:nvPr/>
                      </p:nvPicPr>
                      <p:blipFill>
                        <a:blip r:embed="rId23"/>
                        <a:srcRect/>
                        <a:stretch>
                          <a:fillRect/>
                        </a:stretch>
                      </p:blipFill>
                      <p:spPr bwMode="auto">
                        <a:xfrm>
                          <a:off x="10146154" y="3377913"/>
                          <a:ext cx="1649522" cy="53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43" name="Object 42">
            <a:extLst>
              <a:ext uri="{FF2B5EF4-FFF2-40B4-BE49-F238E27FC236}">
                <a16:creationId xmlns:a16="http://schemas.microsoft.com/office/drawing/2014/main" id="{4CC5588C-B795-CC6E-BF5E-0BCAFE4EE61F}"/>
              </a:ext>
            </a:extLst>
          </p:cNvPr>
          <p:cNvGraphicFramePr>
            <a:graphicFrameLocks noChangeAspect="1"/>
          </p:cNvGraphicFramePr>
          <p:nvPr>
            <p:extLst>
              <p:ext uri="{D42A27DB-BD31-4B8C-83A1-F6EECF244321}">
                <p14:modId xmlns:p14="http://schemas.microsoft.com/office/powerpoint/2010/main" val="1089496521"/>
              </p:ext>
            </p:extLst>
          </p:nvPr>
        </p:nvGraphicFramePr>
        <p:xfrm>
          <a:off x="8206228" y="1710545"/>
          <a:ext cx="605949" cy="247968"/>
        </p:xfrm>
        <a:graphic>
          <a:graphicData uri="http://schemas.openxmlformats.org/presentationml/2006/ole">
            <mc:AlternateContent xmlns:mc="http://schemas.openxmlformats.org/markup-compatibility/2006">
              <mc:Choice xmlns:v="urn:schemas-microsoft-com:vml" Requires="v">
                <p:oleObj name="Equation" r:id="rId24" imgW="431640" imgH="177480" progId="Equation.DSMT4">
                  <p:embed/>
                </p:oleObj>
              </mc:Choice>
              <mc:Fallback>
                <p:oleObj name="Equation" r:id="rId24" imgW="431640" imgH="177480" progId="Equation.DSMT4">
                  <p:embed/>
                  <p:pic>
                    <p:nvPicPr>
                      <p:cNvPr id="42" name="Object 41">
                        <a:extLst>
                          <a:ext uri="{FF2B5EF4-FFF2-40B4-BE49-F238E27FC236}">
                            <a16:creationId xmlns:a16="http://schemas.microsoft.com/office/drawing/2014/main" id="{0983712D-B1BD-62CB-89DB-7A993F8738DF}"/>
                          </a:ext>
                        </a:extLst>
                      </p:cNvPr>
                      <p:cNvPicPr>
                        <a:picLocks noChangeAspect="1" noChangeArrowheads="1"/>
                      </p:cNvPicPr>
                      <p:nvPr/>
                    </p:nvPicPr>
                    <p:blipFill>
                      <a:blip r:embed="rId25"/>
                      <a:srcRect/>
                      <a:stretch>
                        <a:fillRect/>
                      </a:stretch>
                    </p:blipFill>
                    <p:spPr bwMode="auto">
                      <a:xfrm>
                        <a:off x="8206228" y="1710545"/>
                        <a:ext cx="605949" cy="2479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 name="Object 44">
            <a:extLst>
              <a:ext uri="{FF2B5EF4-FFF2-40B4-BE49-F238E27FC236}">
                <a16:creationId xmlns:a16="http://schemas.microsoft.com/office/drawing/2014/main" id="{80057088-8D2D-0C69-4739-C69A1A751D4F}"/>
              </a:ext>
            </a:extLst>
          </p:cNvPr>
          <p:cNvGraphicFramePr>
            <a:graphicFrameLocks noChangeAspect="1"/>
          </p:cNvGraphicFramePr>
          <p:nvPr>
            <p:extLst>
              <p:ext uri="{D42A27DB-BD31-4B8C-83A1-F6EECF244321}">
                <p14:modId xmlns:p14="http://schemas.microsoft.com/office/powerpoint/2010/main" val="1495947143"/>
              </p:ext>
            </p:extLst>
          </p:nvPr>
        </p:nvGraphicFramePr>
        <p:xfrm>
          <a:off x="2978018" y="815975"/>
          <a:ext cx="2260600" cy="708025"/>
        </p:xfrm>
        <a:graphic>
          <a:graphicData uri="http://schemas.openxmlformats.org/presentationml/2006/ole">
            <mc:AlternateContent xmlns:mc="http://schemas.openxmlformats.org/markup-compatibility/2006">
              <mc:Choice xmlns:v="urn:schemas-microsoft-com:vml" Requires="v">
                <p:oleObj name="Equation" r:id="rId26" imgW="1333440" imgH="419040" progId="Equation.DSMT4">
                  <p:embed/>
                </p:oleObj>
              </mc:Choice>
              <mc:Fallback>
                <p:oleObj name="Equation" r:id="rId26" imgW="1333440" imgH="419040" progId="Equation.DSMT4">
                  <p:embed/>
                  <p:pic>
                    <p:nvPicPr>
                      <p:cNvPr id="15" name="Object 14">
                        <a:extLst>
                          <a:ext uri="{FF2B5EF4-FFF2-40B4-BE49-F238E27FC236}">
                            <a16:creationId xmlns:a16="http://schemas.microsoft.com/office/drawing/2014/main" id="{CBDDB903-4E54-1123-6B09-E82C12CA59BD}"/>
                          </a:ext>
                        </a:extLst>
                      </p:cNvPr>
                      <p:cNvPicPr>
                        <a:picLocks noChangeAspect="1" noChangeArrowheads="1"/>
                      </p:cNvPicPr>
                      <p:nvPr/>
                    </p:nvPicPr>
                    <p:blipFill>
                      <a:blip r:embed="rId27"/>
                      <a:srcRect/>
                      <a:stretch>
                        <a:fillRect/>
                      </a:stretch>
                    </p:blipFill>
                    <p:spPr bwMode="auto">
                      <a:xfrm>
                        <a:off x="2978018" y="815975"/>
                        <a:ext cx="2260600"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1">
            <a:extLst>
              <a:ext uri="{FF2B5EF4-FFF2-40B4-BE49-F238E27FC236}">
                <a16:creationId xmlns:a16="http://schemas.microsoft.com/office/drawing/2014/main" id="{A335B78B-7549-185B-F781-1D8E6C32C6BA}"/>
              </a:ext>
            </a:extLst>
          </p:cNvPr>
          <p:cNvGraphicFramePr>
            <a:graphicFrameLocks noChangeAspect="1"/>
          </p:cNvGraphicFramePr>
          <p:nvPr>
            <p:extLst>
              <p:ext uri="{D42A27DB-BD31-4B8C-83A1-F6EECF244321}">
                <p14:modId xmlns:p14="http://schemas.microsoft.com/office/powerpoint/2010/main" val="3577478450"/>
              </p:ext>
            </p:extLst>
          </p:nvPr>
        </p:nvGraphicFramePr>
        <p:xfrm>
          <a:off x="5605463" y="815975"/>
          <a:ext cx="2195512" cy="708025"/>
        </p:xfrm>
        <a:graphic>
          <a:graphicData uri="http://schemas.openxmlformats.org/presentationml/2006/ole">
            <mc:AlternateContent xmlns:mc="http://schemas.openxmlformats.org/markup-compatibility/2006">
              <mc:Choice xmlns:v="urn:schemas-microsoft-com:vml" Requires="v">
                <p:oleObj name="Equation" r:id="rId28" imgW="1295280" imgH="419040" progId="Equation.DSMT4">
                  <p:embed/>
                </p:oleObj>
              </mc:Choice>
              <mc:Fallback>
                <p:oleObj name="Equation" r:id="rId28" imgW="1295280" imgH="419040" progId="Equation.DSMT4">
                  <p:embed/>
                  <p:pic>
                    <p:nvPicPr>
                      <p:cNvPr id="45" name="Object 44">
                        <a:extLst>
                          <a:ext uri="{FF2B5EF4-FFF2-40B4-BE49-F238E27FC236}">
                            <a16:creationId xmlns:a16="http://schemas.microsoft.com/office/drawing/2014/main" id="{80057088-8D2D-0C69-4739-C69A1A751D4F}"/>
                          </a:ext>
                        </a:extLst>
                      </p:cNvPr>
                      <p:cNvPicPr>
                        <a:picLocks noChangeAspect="1" noChangeArrowheads="1"/>
                      </p:cNvPicPr>
                      <p:nvPr/>
                    </p:nvPicPr>
                    <p:blipFill>
                      <a:blip r:embed="rId29"/>
                      <a:srcRect/>
                      <a:stretch>
                        <a:fillRect/>
                      </a:stretch>
                    </p:blipFill>
                    <p:spPr bwMode="auto">
                      <a:xfrm>
                        <a:off x="5605463" y="815975"/>
                        <a:ext cx="2195512"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6">
            <a:extLst>
              <a:ext uri="{FF2B5EF4-FFF2-40B4-BE49-F238E27FC236}">
                <a16:creationId xmlns:a16="http://schemas.microsoft.com/office/drawing/2014/main" id="{1D62B0E1-44D0-0018-CEE3-614F082642C4}"/>
              </a:ext>
            </a:extLst>
          </p:cNvPr>
          <p:cNvGraphicFramePr>
            <a:graphicFrameLocks noChangeAspect="1"/>
          </p:cNvGraphicFramePr>
          <p:nvPr>
            <p:extLst>
              <p:ext uri="{D42A27DB-BD31-4B8C-83A1-F6EECF244321}">
                <p14:modId xmlns:p14="http://schemas.microsoft.com/office/powerpoint/2010/main" val="2829307061"/>
              </p:ext>
            </p:extLst>
          </p:nvPr>
        </p:nvGraphicFramePr>
        <p:xfrm>
          <a:off x="5226545" y="3071185"/>
          <a:ext cx="2020888" cy="1030288"/>
        </p:xfrm>
        <a:graphic>
          <a:graphicData uri="http://schemas.openxmlformats.org/presentationml/2006/ole">
            <mc:AlternateContent xmlns:mc="http://schemas.openxmlformats.org/markup-compatibility/2006">
              <mc:Choice xmlns:v="urn:schemas-microsoft-com:vml" Requires="v">
                <p:oleObj name="Equation" r:id="rId30" imgW="1193760" imgH="609480" progId="Equation.DSMT4">
                  <p:embed/>
                </p:oleObj>
              </mc:Choice>
              <mc:Fallback>
                <p:oleObj name="Equation" r:id="rId30" imgW="1193760" imgH="609480" progId="Equation.DSMT4">
                  <p:embed/>
                  <p:pic>
                    <p:nvPicPr>
                      <p:cNvPr id="8" name="Object 6">
                        <a:extLst>
                          <a:ext uri="{FF2B5EF4-FFF2-40B4-BE49-F238E27FC236}">
                            <a16:creationId xmlns:a16="http://schemas.microsoft.com/office/drawing/2014/main" id="{7D436DF3-DACD-5E7F-6D4A-E9D6CE96565A}"/>
                          </a:ext>
                        </a:extLst>
                      </p:cNvPr>
                      <p:cNvPicPr>
                        <a:picLocks noChangeAspect="1" noChangeArrowheads="1"/>
                      </p:cNvPicPr>
                      <p:nvPr/>
                    </p:nvPicPr>
                    <p:blipFill>
                      <a:blip r:embed="rId31"/>
                      <a:srcRect/>
                      <a:stretch>
                        <a:fillRect/>
                      </a:stretch>
                    </p:blipFill>
                    <p:spPr bwMode="auto">
                      <a:xfrm>
                        <a:off x="5226545" y="3071185"/>
                        <a:ext cx="2020888" cy="1030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759746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1000"/>
                                        <p:tgtEl>
                                          <p:spTgt spid="45"/>
                                        </p:tgtEl>
                                      </p:cBhvr>
                                    </p:animEffect>
                                    <p:anim calcmode="lin" valueType="num">
                                      <p:cBhvr>
                                        <p:cTn id="26" dur="1000" fill="hold"/>
                                        <p:tgtEl>
                                          <p:spTgt spid="45"/>
                                        </p:tgtEl>
                                        <p:attrNameLst>
                                          <p:attrName>ppt_x</p:attrName>
                                        </p:attrNameLst>
                                      </p:cBhvr>
                                      <p:tavLst>
                                        <p:tav tm="0">
                                          <p:val>
                                            <p:strVal val="#ppt_x"/>
                                          </p:val>
                                        </p:tav>
                                        <p:tav tm="100000">
                                          <p:val>
                                            <p:strVal val="#ppt_x"/>
                                          </p:val>
                                        </p:tav>
                                      </p:tavLst>
                                    </p:anim>
                                    <p:anim calcmode="lin" valueType="num">
                                      <p:cBhvr>
                                        <p:cTn id="27" dur="900" decel="100000" fill="hold"/>
                                        <p:tgtEl>
                                          <p:spTgt spid="4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900" decel="100000" fill="hold"/>
                                        <p:tgtEl>
                                          <p:spTgt spid="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dissolv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900" decel="100000" fill="hold"/>
                                        <p:tgtEl>
                                          <p:spTgt spid="18"/>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900" decel="100000" fill="hold"/>
                                        <p:tgtEl>
                                          <p:spTgt spid="19"/>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7" presetClass="entr" presetSubtype="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1000"/>
                                        <p:tgtEl>
                                          <p:spTgt spid="20"/>
                                        </p:tgtEl>
                                      </p:cBhvr>
                                    </p:animEffect>
                                    <p:anim calcmode="lin" valueType="num">
                                      <p:cBhvr>
                                        <p:cTn id="63" dur="1000" fill="hold"/>
                                        <p:tgtEl>
                                          <p:spTgt spid="20"/>
                                        </p:tgtEl>
                                        <p:attrNameLst>
                                          <p:attrName>ppt_x</p:attrName>
                                        </p:attrNameLst>
                                      </p:cBhvr>
                                      <p:tavLst>
                                        <p:tav tm="0">
                                          <p:val>
                                            <p:strVal val="#ppt_x"/>
                                          </p:val>
                                        </p:tav>
                                        <p:tav tm="100000">
                                          <p:val>
                                            <p:strVal val="#ppt_x"/>
                                          </p:val>
                                        </p:tav>
                                      </p:tavLst>
                                    </p:anim>
                                    <p:anim calcmode="lin" valueType="num">
                                      <p:cBhvr>
                                        <p:cTn id="64" dur="900" decel="100000" fill="hold"/>
                                        <p:tgtEl>
                                          <p:spTgt spid="20"/>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500"/>
                                        <p:tgtEl>
                                          <p:spTgt spid="5"/>
                                        </p:tgtEl>
                                      </p:cBhvr>
                                    </p:animEffect>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nodeType="click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down)">
                                      <p:cBhvr>
                                        <p:cTn id="75" dur="580">
                                          <p:stCondLst>
                                            <p:cond delay="0"/>
                                          </p:stCondLst>
                                        </p:cTn>
                                        <p:tgtEl>
                                          <p:spTgt spid="36"/>
                                        </p:tgtEl>
                                      </p:cBhvr>
                                    </p:animEffect>
                                    <p:anim calcmode="lin" valueType="num">
                                      <p:cBhvr>
                                        <p:cTn id="76"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81" dur="26">
                                          <p:stCondLst>
                                            <p:cond delay="650"/>
                                          </p:stCondLst>
                                        </p:cTn>
                                        <p:tgtEl>
                                          <p:spTgt spid="36"/>
                                        </p:tgtEl>
                                      </p:cBhvr>
                                      <p:to x="100000" y="60000"/>
                                    </p:animScale>
                                    <p:animScale>
                                      <p:cBhvr>
                                        <p:cTn id="82" dur="166" decel="50000">
                                          <p:stCondLst>
                                            <p:cond delay="676"/>
                                          </p:stCondLst>
                                        </p:cTn>
                                        <p:tgtEl>
                                          <p:spTgt spid="36"/>
                                        </p:tgtEl>
                                      </p:cBhvr>
                                      <p:to x="100000" y="100000"/>
                                    </p:animScale>
                                    <p:animScale>
                                      <p:cBhvr>
                                        <p:cTn id="83" dur="26">
                                          <p:stCondLst>
                                            <p:cond delay="1312"/>
                                          </p:stCondLst>
                                        </p:cTn>
                                        <p:tgtEl>
                                          <p:spTgt spid="36"/>
                                        </p:tgtEl>
                                      </p:cBhvr>
                                      <p:to x="100000" y="80000"/>
                                    </p:animScale>
                                    <p:animScale>
                                      <p:cBhvr>
                                        <p:cTn id="84" dur="166" decel="50000">
                                          <p:stCondLst>
                                            <p:cond delay="1338"/>
                                          </p:stCondLst>
                                        </p:cTn>
                                        <p:tgtEl>
                                          <p:spTgt spid="36"/>
                                        </p:tgtEl>
                                      </p:cBhvr>
                                      <p:to x="100000" y="100000"/>
                                    </p:animScale>
                                    <p:animScale>
                                      <p:cBhvr>
                                        <p:cTn id="85" dur="26">
                                          <p:stCondLst>
                                            <p:cond delay="1642"/>
                                          </p:stCondLst>
                                        </p:cTn>
                                        <p:tgtEl>
                                          <p:spTgt spid="36"/>
                                        </p:tgtEl>
                                      </p:cBhvr>
                                      <p:to x="100000" y="90000"/>
                                    </p:animScale>
                                    <p:animScale>
                                      <p:cBhvr>
                                        <p:cTn id="86" dur="166" decel="50000">
                                          <p:stCondLst>
                                            <p:cond delay="1668"/>
                                          </p:stCondLst>
                                        </p:cTn>
                                        <p:tgtEl>
                                          <p:spTgt spid="36"/>
                                        </p:tgtEl>
                                      </p:cBhvr>
                                      <p:to x="100000" y="100000"/>
                                    </p:animScale>
                                    <p:animScale>
                                      <p:cBhvr>
                                        <p:cTn id="87" dur="26">
                                          <p:stCondLst>
                                            <p:cond delay="1808"/>
                                          </p:stCondLst>
                                        </p:cTn>
                                        <p:tgtEl>
                                          <p:spTgt spid="36"/>
                                        </p:tgtEl>
                                      </p:cBhvr>
                                      <p:to x="100000" y="95000"/>
                                    </p:animScale>
                                    <p:animScale>
                                      <p:cBhvr>
                                        <p:cTn id="88" dur="166" decel="50000">
                                          <p:stCondLst>
                                            <p:cond delay="1834"/>
                                          </p:stCondLst>
                                        </p:cTn>
                                        <p:tgtEl>
                                          <p:spTgt spid="36"/>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nodeType="click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wipe(down)">
                                      <p:cBhvr>
                                        <p:cTn id="93" dur="580">
                                          <p:stCondLst>
                                            <p:cond delay="0"/>
                                          </p:stCondLst>
                                        </p:cTn>
                                        <p:tgtEl>
                                          <p:spTgt spid="38"/>
                                        </p:tgtEl>
                                      </p:cBhvr>
                                    </p:animEffect>
                                    <p:anim calcmode="lin" valueType="num">
                                      <p:cBhvr>
                                        <p:cTn id="94"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99" dur="26">
                                          <p:stCondLst>
                                            <p:cond delay="650"/>
                                          </p:stCondLst>
                                        </p:cTn>
                                        <p:tgtEl>
                                          <p:spTgt spid="38"/>
                                        </p:tgtEl>
                                      </p:cBhvr>
                                      <p:to x="100000" y="60000"/>
                                    </p:animScale>
                                    <p:animScale>
                                      <p:cBhvr>
                                        <p:cTn id="100" dur="166" decel="50000">
                                          <p:stCondLst>
                                            <p:cond delay="676"/>
                                          </p:stCondLst>
                                        </p:cTn>
                                        <p:tgtEl>
                                          <p:spTgt spid="38"/>
                                        </p:tgtEl>
                                      </p:cBhvr>
                                      <p:to x="100000" y="100000"/>
                                    </p:animScale>
                                    <p:animScale>
                                      <p:cBhvr>
                                        <p:cTn id="101" dur="26">
                                          <p:stCondLst>
                                            <p:cond delay="1312"/>
                                          </p:stCondLst>
                                        </p:cTn>
                                        <p:tgtEl>
                                          <p:spTgt spid="38"/>
                                        </p:tgtEl>
                                      </p:cBhvr>
                                      <p:to x="100000" y="80000"/>
                                    </p:animScale>
                                    <p:animScale>
                                      <p:cBhvr>
                                        <p:cTn id="102" dur="166" decel="50000">
                                          <p:stCondLst>
                                            <p:cond delay="1338"/>
                                          </p:stCondLst>
                                        </p:cTn>
                                        <p:tgtEl>
                                          <p:spTgt spid="38"/>
                                        </p:tgtEl>
                                      </p:cBhvr>
                                      <p:to x="100000" y="100000"/>
                                    </p:animScale>
                                    <p:animScale>
                                      <p:cBhvr>
                                        <p:cTn id="103" dur="26">
                                          <p:stCondLst>
                                            <p:cond delay="1642"/>
                                          </p:stCondLst>
                                        </p:cTn>
                                        <p:tgtEl>
                                          <p:spTgt spid="38"/>
                                        </p:tgtEl>
                                      </p:cBhvr>
                                      <p:to x="100000" y="90000"/>
                                    </p:animScale>
                                    <p:animScale>
                                      <p:cBhvr>
                                        <p:cTn id="104" dur="166" decel="50000">
                                          <p:stCondLst>
                                            <p:cond delay="1668"/>
                                          </p:stCondLst>
                                        </p:cTn>
                                        <p:tgtEl>
                                          <p:spTgt spid="38"/>
                                        </p:tgtEl>
                                      </p:cBhvr>
                                      <p:to x="100000" y="100000"/>
                                    </p:animScale>
                                    <p:animScale>
                                      <p:cBhvr>
                                        <p:cTn id="105" dur="26">
                                          <p:stCondLst>
                                            <p:cond delay="1808"/>
                                          </p:stCondLst>
                                        </p:cTn>
                                        <p:tgtEl>
                                          <p:spTgt spid="38"/>
                                        </p:tgtEl>
                                      </p:cBhvr>
                                      <p:to x="100000" y="95000"/>
                                    </p:animScale>
                                    <p:animScale>
                                      <p:cBhvr>
                                        <p:cTn id="106" dur="166" decel="50000">
                                          <p:stCondLst>
                                            <p:cond delay="1834"/>
                                          </p:stCondLst>
                                        </p:cTn>
                                        <p:tgtEl>
                                          <p:spTgt spid="38"/>
                                        </p:tgtEl>
                                      </p:cBhvr>
                                      <p:to x="100000" y="100000"/>
                                    </p:animScale>
                                  </p:childTnLst>
                                </p:cTn>
                              </p:par>
                            </p:childTnLst>
                          </p:cTn>
                        </p:par>
                      </p:childTnLst>
                    </p:cTn>
                  </p:par>
                  <p:par>
                    <p:cTn id="107" fill="hold">
                      <p:stCondLst>
                        <p:cond delay="indefinite"/>
                      </p:stCondLst>
                      <p:childTnLst>
                        <p:par>
                          <p:cTn id="108" fill="hold">
                            <p:stCondLst>
                              <p:cond delay="0"/>
                            </p:stCondLst>
                            <p:childTnLst>
                              <p:par>
                                <p:cTn id="109" presetID="26" presetClass="entr" presetSubtype="0" fill="hold" nodeType="click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wipe(down)">
                                      <p:cBhvr>
                                        <p:cTn id="111" dur="580">
                                          <p:stCondLst>
                                            <p:cond delay="0"/>
                                          </p:stCondLst>
                                        </p:cTn>
                                        <p:tgtEl>
                                          <p:spTgt spid="21"/>
                                        </p:tgtEl>
                                      </p:cBhvr>
                                    </p:animEffect>
                                    <p:anim calcmode="lin" valueType="num">
                                      <p:cBhvr>
                                        <p:cTn id="11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17" dur="26">
                                          <p:stCondLst>
                                            <p:cond delay="650"/>
                                          </p:stCondLst>
                                        </p:cTn>
                                        <p:tgtEl>
                                          <p:spTgt spid="21"/>
                                        </p:tgtEl>
                                      </p:cBhvr>
                                      <p:to x="100000" y="60000"/>
                                    </p:animScale>
                                    <p:animScale>
                                      <p:cBhvr>
                                        <p:cTn id="118" dur="166" decel="50000">
                                          <p:stCondLst>
                                            <p:cond delay="676"/>
                                          </p:stCondLst>
                                        </p:cTn>
                                        <p:tgtEl>
                                          <p:spTgt spid="21"/>
                                        </p:tgtEl>
                                      </p:cBhvr>
                                      <p:to x="100000" y="100000"/>
                                    </p:animScale>
                                    <p:animScale>
                                      <p:cBhvr>
                                        <p:cTn id="119" dur="26">
                                          <p:stCondLst>
                                            <p:cond delay="1312"/>
                                          </p:stCondLst>
                                        </p:cTn>
                                        <p:tgtEl>
                                          <p:spTgt spid="21"/>
                                        </p:tgtEl>
                                      </p:cBhvr>
                                      <p:to x="100000" y="80000"/>
                                    </p:animScale>
                                    <p:animScale>
                                      <p:cBhvr>
                                        <p:cTn id="120" dur="166" decel="50000">
                                          <p:stCondLst>
                                            <p:cond delay="1338"/>
                                          </p:stCondLst>
                                        </p:cTn>
                                        <p:tgtEl>
                                          <p:spTgt spid="21"/>
                                        </p:tgtEl>
                                      </p:cBhvr>
                                      <p:to x="100000" y="100000"/>
                                    </p:animScale>
                                    <p:animScale>
                                      <p:cBhvr>
                                        <p:cTn id="121" dur="26">
                                          <p:stCondLst>
                                            <p:cond delay="1642"/>
                                          </p:stCondLst>
                                        </p:cTn>
                                        <p:tgtEl>
                                          <p:spTgt spid="21"/>
                                        </p:tgtEl>
                                      </p:cBhvr>
                                      <p:to x="100000" y="90000"/>
                                    </p:animScale>
                                    <p:animScale>
                                      <p:cBhvr>
                                        <p:cTn id="122" dur="166" decel="50000">
                                          <p:stCondLst>
                                            <p:cond delay="1668"/>
                                          </p:stCondLst>
                                        </p:cTn>
                                        <p:tgtEl>
                                          <p:spTgt spid="21"/>
                                        </p:tgtEl>
                                      </p:cBhvr>
                                      <p:to x="100000" y="100000"/>
                                    </p:animScale>
                                    <p:animScale>
                                      <p:cBhvr>
                                        <p:cTn id="123" dur="26">
                                          <p:stCondLst>
                                            <p:cond delay="1808"/>
                                          </p:stCondLst>
                                        </p:cTn>
                                        <p:tgtEl>
                                          <p:spTgt spid="21"/>
                                        </p:tgtEl>
                                      </p:cBhvr>
                                      <p:to x="100000" y="95000"/>
                                    </p:animScale>
                                    <p:animScale>
                                      <p:cBhvr>
                                        <p:cTn id="124" dur="166" decel="50000">
                                          <p:stCondLst>
                                            <p:cond delay="1834"/>
                                          </p:stCondLst>
                                        </p:cTn>
                                        <p:tgtEl>
                                          <p:spTgt spid="21"/>
                                        </p:tgtEl>
                                      </p:cBhvr>
                                      <p:to x="100000" y="100000"/>
                                    </p:animScale>
                                  </p:childTnLst>
                                </p:cTn>
                              </p:par>
                            </p:childTnLst>
                          </p:cTn>
                        </p:par>
                      </p:childTnLst>
                    </p:cTn>
                  </p:par>
                  <p:par>
                    <p:cTn id="125" fill="hold">
                      <p:stCondLst>
                        <p:cond delay="indefinite"/>
                      </p:stCondLst>
                      <p:childTnLst>
                        <p:par>
                          <p:cTn id="126" fill="hold">
                            <p:stCondLst>
                              <p:cond delay="0"/>
                            </p:stCondLst>
                            <p:childTnLst>
                              <p:par>
                                <p:cTn id="127" presetID="26" presetClass="entr" presetSubtype="0" fill="hold" nodeType="clickEffect">
                                  <p:stCondLst>
                                    <p:cond delay="0"/>
                                  </p:stCondLst>
                                  <p:childTnLst>
                                    <p:set>
                                      <p:cBhvr>
                                        <p:cTn id="128" dur="1" fill="hold">
                                          <p:stCondLst>
                                            <p:cond delay="0"/>
                                          </p:stCondLst>
                                        </p:cTn>
                                        <p:tgtEl>
                                          <p:spTgt spid="24"/>
                                        </p:tgtEl>
                                        <p:attrNameLst>
                                          <p:attrName>style.visibility</p:attrName>
                                        </p:attrNameLst>
                                      </p:cBhvr>
                                      <p:to>
                                        <p:strVal val="visible"/>
                                      </p:to>
                                    </p:set>
                                    <p:animEffect transition="in" filter="wipe(down)">
                                      <p:cBhvr>
                                        <p:cTn id="129" dur="580">
                                          <p:stCondLst>
                                            <p:cond delay="0"/>
                                          </p:stCondLst>
                                        </p:cTn>
                                        <p:tgtEl>
                                          <p:spTgt spid="24"/>
                                        </p:tgtEl>
                                      </p:cBhvr>
                                    </p:animEffect>
                                    <p:anim calcmode="lin" valueType="num">
                                      <p:cBhvr>
                                        <p:cTn id="130"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31"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32"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33"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34"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5" dur="26">
                                          <p:stCondLst>
                                            <p:cond delay="650"/>
                                          </p:stCondLst>
                                        </p:cTn>
                                        <p:tgtEl>
                                          <p:spTgt spid="24"/>
                                        </p:tgtEl>
                                      </p:cBhvr>
                                      <p:to x="100000" y="60000"/>
                                    </p:animScale>
                                    <p:animScale>
                                      <p:cBhvr>
                                        <p:cTn id="136" dur="166" decel="50000">
                                          <p:stCondLst>
                                            <p:cond delay="676"/>
                                          </p:stCondLst>
                                        </p:cTn>
                                        <p:tgtEl>
                                          <p:spTgt spid="24"/>
                                        </p:tgtEl>
                                      </p:cBhvr>
                                      <p:to x="100000" y="100000"/>
                                    </p:animScale>
                                    <p:animScale>
                                      <p:cBhvr>
                                        <p:cTn id="137" dur="26">
                                          <p:stCondLst>
                                            <p:cond delay="1312"/>
                                          </p:stCondLst>
                                        </p:cTn>
                                        <p:tgtEl>
                                          <p:spTgt spid="24"/>
                                        </p:tgtEl>
                                      </p:cBhvr>
                                      <p:to x="100000" y="80000"/>
                                    </p:animScale>
                                    <p:animScale>
                                      <p:cBhvr>
                                        <p:cTn id="138" dur="166" decel="50000">
                                          <p:stCondLst>
                                            <p:cond delay="1338"/>
                                          </p:stCondLst>
                                        </p:cTn>
                                        <p:tgtEl>
                                          <p:spTgt spid="24"/>
                                        </p:tgtEl>
                                      </p:cBhvr>
                                      <p:to x="100000" y="100000"/>
                                    </p:animScale>
                                    <p:animScale>
                                      <p:cBhvr>
                                        <p:cTn id="139" dur="26">
                                          <p:stCondLst>
                                            <p:cond delay="1642"/>
                                          </p:stCondLst>
                                        </p:cTn>
                                        <p:tgtEl>
                                          <p:spTgt spid="24"/>
                                        </p:tgtEl>
                                      </p:cBhvr>
                                      <p:to x="100000" y="90000"/>
                                    </p:animScale>
                                    <p:animScale>
                                      <p:cBhvr>
                                        <p:cTn id="140" dur="166" decel="50000">
                                          <p:stCondLst>
                                            <p:cond delay="1668"/>
                                          </p:stCondLst>
                                        </p:cTn>
                                        <p:tgtEl>
                                          <p:spTgt spid="24"/>
                                        </p:tgtEl>
                                      </p:cBhvr>
                                      <p:to x="100000" y="100000"/>
                                    </p:animScale>
                                    <p:animScale>
                                      <p:cBhvr>
                                        <p:cTn id="141" dur="26">
                                          <p:stCondLst>
                                            <p:cond delay="1808"/>
                                          </p:stCondLst>
                                        </p:cTn>
                                        <p:tgtEl>
                                          <p:spTgt spid="24"/>
                                        </p:tgtEl>
                                      </p:cBhvr>
                                      <p:to x="100000" y="95000"/>
                                    </p:animScale>
                                    <p:animScale>
                                      <p:cBhvr>
                                        <p:cTn id="142" dur="166" decel="50000">
                                          <p:stCondLst>
                                            <p:cond delay="1834"/>
                                          </p:stCondLst>
                                        </p:cTn>
                                        <p:tgtEl>
                                          <p:spTgt spid="24"/>
                                        </p:tgtEl>
                                      </p:cBhvr>
                                      <p:to x="100000" y="100000"/>
                                    </p:animScale>
                                  </p:childTnLst>
                                </p:cTn>
                              </p:par>
                            </p:childTnLst>
                          </p:cTn>
                        </p:par>
                      </p:childTnLst>
                    </p:cTn>
                  </p:par>
                  <p:par>
                    <p:cTn id="143" fill="hold">
                      <p:stCondLst>
                        <p:cond delay="indefinite"/>
                      </p:stCondLst>
                      <p:childTnLst>
                        <p:par>
                          <p:cTn id="144" fill="hold">
                            <p:stCondLst>
                              <p:cond delay="0"/>
                            </p:stCondLst>
                            <p:childTnLst>
                              <p:par>
                                <p:cTn id="145" presetID="37" presetClass="entr" presetSubtype="0" fill="hold" nodeType="clickEffect">
                                  <p:stCondLst>
                                    <p:cond delay="0"/>
                                  </p:stCondLst>
                                  <p:childTnLst>
                                    <p:set>
                                      <p:cBhvr>
                                        <p:cTn id="146" dur="1" fill="hold">
                                          <p:stCondLst>
                                            <p:cond delay="0"/>
                                          </p:stCondLst>
                                        </p:cTn>
                                        <p:tgtEl>
                                          <p:spTgt spid="25"/>
                                        </p:tgtEl>
                                        <p:attrNameLst>
                                          <p:attrName>style.visibility</p:attrName>
                                        </p:attrNameLst>
                                      </p:cBhvr>
                                      <p:to>
                                        <p:strVal val="visible"/>
                                      </p:to>
                                    </p:set>
                                    <p:animEffect transition="in" filter="fade">
                                      <p:cBhvr>
                                        <p:cTn id="147" dur="1000"/>
                                        <p:tgtEl>
                                          <p:spTgt spid="25"/>
                                        </p:tgtEl>
                                      </p:cBhvr>
                                    </p:animEffect>
                                    <p:anim calcmode="lin" valueType="num">
                                      <p:cBhvr>
                                        <p:cTn id="148" dur="1000" fill="hold"/>
                                        <p:tgtEl>
                                          <p:spTgt spid="25"/>
                                        </p:tgtEl>
                                        <p:attrNameLst>
                                          <p:attrName>ppt_x</p:attrName>
                                        </p:attrNameLst>
                                      </p:cBhvr>
                                      <p:tavLst>
                                        <p:tav tm="0">
                                          <p:val>
                                            <p:strVal val="#ppt_x"/>
                                          </p:val>
                                        </p:tav>
                                        <p:tav tm="100000">
                                          <p:val>
                                            <p:strVal val="#ppt_x"/>
                                          </p:val>
                                        </p:tav>
                                      </p:tavLst>
                                    </p:anim>
                                    <p:anim calcmode="lin" valueType="num">
                                      <p:cBhvr>
                                        <p:cTn id="149" dur="900" decel="100000" fill="hold"/>
                                        <p:tgtEl>
                                          <p:spTgt spid="25"/>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nodeType="clickEffect">
                                  <p:stCondLst>
                                    <p:cond delay="0"/>
                                  </p:stCondLst>
                                  <p:childTnLst>
                                    <p:set>
                                      <p:cBhvr>
                                        <p:cTn id="154" dur="1" fill="hold">
                                          <p:stCondLst>
                                            <p:cond delay="0"/>
                                          </p:stCondLst>
                                        </p:cTn>
                                        <p:tgtEl>
                                          <p:spTgt spid="27"/>
                                        </p:tgtEl>
                                        <p:attrNameLst>
                                          <p:attrName>style.visibility</p:attrName>
                                        </p:attrNameLst>
                                      </p:cBhvr>
                                      <p:to>
                                        <p:strVal val="visible"/>
                                      </p:to>
                                    </p:set>
                                    <p:animEffect transition="in" filter="fade">
                                      <p:cBhvr>
                                        <p:cTn id="155" dur="500"/>
                                        <p:tgtEl>
                                          <p:spTgt spid="27"/>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nodeType="clickEffect">
                                  <p:stCondLst>
                                    <p:cond delay="0"/>
                                  </p:stCondLst>
                                  <p:childTnLst>
                                    <p:set>
                                      <p:cBhvr>
                                        <p:cTn id="159" dur="1" fill="hold">
                                          <p:stCondLst>
                                            <p:cond delay="0"/>
                                          </p:stCondLst>
                                        </p:cTn>
                                        <p:tgtEl>
                                          <p:spTgt spid="28"/>
                                        </p:tgtEl>
                                        <p:attrNameLst>
                                          <p:attrName>style.visibility</p:attrName>
                                        </p:attrNameLst>
                                      </p:cBhvr>
                                      <p:to>
                                        <p:strVal val="visible"/>
                                      </p:to>
                                    </p:set>
                                    <p:animEffect transition="in" filter="fade">
                                      <p:cBhvr>
                                        <p:cTn id="160" dur="500"/>
                                        <p:tgtEl>
                                          <p:spTgt spid="28"/>
                                        </p:tgtEl>
                                      </p:cBhvr>
                                    </p:animEffect>
                                  </p:childTnLst>
                                </p:cTn>
                              </p:par>
                            </p:childTnLst>
                          </p:cTn>
                        </p:par>
                      </p:childTnLst>
                    </p:cTn>
                  </p:par>
                  <p:par>
                    <p:cTn id="161" fill="hold">
                      <p:stCondLst>
                        <p:cond delay="indefinite"/>
                      </p:stCondLst>
                      <p:childTnLst>
                        <p:par>
                          <p:cTn id="162" fill="hold">
                            <p:stCondLst>
                              <p:cond delay="0"/>
                            </p:stCondLst>
                            <p:childTnLst>
                              <p:par>
                                <p:cTn id="163" presetID="45" presetClass="entr" presetSubtype="0" fill="hold" grpId="0" nodeType="clickEffect">
                                  <p:stCondLst>
                                    <p:cond delay="0"/>
                                  </p:stCondLst>
                                  <p:childTnLst>
                                    <p:set>
                                      <p:cBhvr>
                                        <p:cTn id="164" dur="1" fill="hold">
                                          <p:stCondLst>
                                            <p:cond delay="0"/>
                                          </p:stCondLst>
                                        </p:cTn>
                                        <p:tgtEl>
                                          <p:spTgt spid="32"/>
                                        </p:tgtEl>
                                        <p:attrNameLst>
                                          <p:attrName>style.visibility</p:attrName>
                                        </p:attrNameLst>
                                      </p:cBhvr>
                                      <p:to>
                                        <p:strVal val="visible"/>
                                      </p:to>
                                    </p:set>
                                    <p:animEffect transition="in" filter="fade">
                                      <p:cBhvr>
                                        <p:cTn id="165" dur="2000"/>
                                        <p:tgtEl>
                                          <p:spTgt spid="32"/>
                                        </p:tgtEl>
                                      </p:cBhvr>
                                    </p:animEffect>
                                    <p:anim calcmode="lin" valueType="num">
                                      <p:cBhvr>
                                        <p:cTn id="166" dur="2000" fill="hold"/>
                                        <p:tgtEl>
                                          <p:spTgt spid="32"/>
                                        </p:tgtEl>
                                        <p:attrNameLst>
                                          <p:attrName>ppt_w</p:attrName>
                                        </p:attrNameLst>
                                      </p:cBhvr>
                                      <p:tavLst>
                                        <p:tav tm="0" fmla="#ppt_w*sin(2.5*pi*$)">
                                          <p:val>
                                            <p:fltVal val="0"/>
                                          </p:val>
                                        </p:tav>
                                        <p:tav tm="100000">
                                          <p:val>
                                            <p:fltVal val="1"/>
                                          </p:val>
                                        </p:tav>
                                      </p:tavLst>
                                    </p:anim>
                                    <p:anim calcmode="lin" valueType="num">
                                      <p:cBhvr>
                                        <p:cTn id="167" dur="2000" fill="hold"/>
                                        <p:tgtEl>
                                          <p:spTgt spid="32"/>
                                        </p:tgtEl>
                                        <p:attrNameLst>
                                          <p:attrName>ppt_h</p:attrName>
                                        </p:attrNameLst>
                                      </p:cBhvr>
                                      <p:tavLst>
                                        <p:tav tm="0">
                                          <p:val>
                                            <p:strVal val="#ppt_h"/>
                                          </p:val>
                                        </p:tav>
                                        <p:tav tm="100000">
                                          <p:val>
                                            <p:strVal val="#ppt_h"/>
                                          </p:val>
                                        </p:tav>
                                      </p:tavLst>
                                    </p:anim>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nodeType="clickEffect">
                                  <p:stCondLst>
                                    <p:cond delay="0"/>
                                  </p:stCondLst>
                                  <p:childTnLst>
                                    <p:set>
                                      <p:cBhvr>
                                        <p:cTn id="171" dur="1" fill="hold">
                                          <p:stCondLst>
                                            <p:cond delay="0"/>
                                          </p:stCondLst>
                                        </p:cTn>
                                        <p:tgtEl>
                                          <p:spTgt spid="29"/>
                                        </p:tgtEl>
                                        <p:attrNameLst>
                                          <p:attrName>style.visibility</p:attrName>
                                        </p:attrNameLst>
                                      </p:cBhvr>
                                      <p:to>
                                        <p:strVal val="visible"/>
                                      </p:to>
                                    </p:set>
                                    <p:animEffect transition="in" filter="fade">
                                      <p:cBhvr>
                                        <p:cTn id="172" dur="500"/>
                                        <p:tgtEl>
                                          <p:spTgt spid="29"/>
                                        </p:tgtEl>
                                      </p:cBhvr>
                                    </p:animEffect>
                                  </p:childTnLst>
                                </p:cTn>
                              </p:par>
                            </p:childTnLst>
                          </p:cTn>
                        </p:par>
                      </p:childTnLst>
                    </p:cTn>
                  </p:par>
                  <p:par>
                    <p:cTn id="173" fill="hold">
                      <p:stCondLst>
                        <p:cond delay="indefinite"/>
                      </p:stCondLst>
                      <p:childTnLst>
                        <p:par>
                          <p:cTn id="174" fill="hold">
                            <p:stCondLst>
                              <p:cond delay="0"/>
                            </p:stCondLst>
                            <p:childTnLst>
                              <p:par>
                                <p:cTn id="175" presetID="45" presetClass="entr" presetSubtype="0" fill="hold" grpId="0" nodeType="clickEffect">
                                  <p:stCondLst>
                                    <p:cond delay="0"/>
                                  </p:stCondLst>
                                  <p:childTnLst>
                                    <p:set>
                                      <p:cBhvr>
                                        <p:cTn id="176" dur="1" fill="hold">
                                          <p:stCondLst>
                                            <p:cond delay="0"/>
                                          </p:stCondLst>
                                        </p:cTn>
                                        <p:tgtEl>
                                          <p:spTgt spid="33"/>
                                        </p:tgtEl>
                                        <p:attrNameLst>
                                          <p:attrName>style.visibility</p:attrName>
                                        </p:attrNameLst>
                                      </p:cBhvr>
                                      <p:to>
                                        <p:strVal val="visible"/>
                                      </p:to>
                                    </p:set>
                                    <p:animEffect transition="in" filter="fade">
                                      <p:cBhvr>
                                        <p:cTn id="177" dur="2000"/>
                                        <p:tgtEl>
                                          <p:spTgt spid="33"/>
                                        </p:tgtEl>
                                      </p:cBhvr>
                                    </p:animEffect>
                                    <p:anim calcmode="lin" valueType="num">
                                      <p:cBhvr>
                                        <p:cTn id="178" dur="2000" fill="hold"/>
                                        <p:tgtEl>
                                          <p:spTgt spid="33"/>
                                        </p:tgtEl>
                                        <p:attrNameLst>
                                          <p:attrName>ppt_w</p:attrName>
                                        </p:attrNameLst>
                                      </p:cBhvr>
                                      <p:tavLst>
                                        <p:tav tm="0" fmla="#ppt_w*sin(2.5*pi*$)">
                                          <p:val>
                                            <p:fltVal val="0"/>
                                          </p:val>
                                        </p:tav>
                                        <p:tav tm="100000">
                                          <p:val>
                                            <p:fltVal val="1"/>
                                          </p:val>
                                        </p:tav>
                                      </p:tavLst>
                                    </p:anim>
                                    <p:anim calcmode="lin" valueType="num">
                                      <p:cBhvr>
                                        <p:cTn id="179" dur="20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nodeType="click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500"/>
                                        <p:tgtEl>
                                          <p:spTgt spid="30"/>
                                        </p:tgtEl>
                                      </p:cBhvr>
                                    </p:animEffect>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nodeType="clickEffect">
                                  <p:stCondLst>
                                    <p:cond delay="0"/>
                                  </p:stCondLst>
                                  <p:childTnLst>
                                    <p:set>
                                      <p:cBhvr>
                                        <p:cTn id="188" dur="1" fill="hold">
                                          <p:stCondLst>
                                            <p:cond delay="0"/>
                                          </p:stCondLst>
                                        </p:cTn>
                                        <p:tgtEl>
                                          <p:spTgt spid="26"/>
                                        </p:tgtEl>
                                        <p:attrNameLst>
                                          <p:attrName>style.visibility</p:attrName>
                                        </p:attrNameLst>
                                      </p:cBhvr>
                                      <p:to>
                                        <p:strVal val="visible"/>
                                      </p:to>
                                    </p:set>
                                    <p:animEffect transition="in" filter="fade">
                                      <p:cBhvr>
                                        <p:cTn id="189" dur="500"/>
                                        <p:tgtEl>
                                          <p:spTgt spid="26"/>
                                        </p:tgtEl>
                                      </p:cBhvr>
                                    </p:animEffect>
                                  </p:childTnLst>
                                </p:cTn>
                              </p:par>
                            </p:childTnLst>
                          </p:cTn>
                        </p:par>
                      </p:childTnLst>
                    </p:cTn>
                  </p:par>
                  <p:par>
                    <p:cTn id="190" fill="hold">
                      <p:stCondLst>
                        <p:cond delay="indefinite"/>
                      </p:stCondLst>
                      <p:childTnLst>
                        <p:par>
                          <p:cTn id="191" fill="hold">
                            <p:stCondLst>
                              <p:cond delay="0"/>
                            </p:stCondLst>
                            <p:childTnLst>
                              <p:par>
                                <p:cTn id="192" presetID="10" presetClass="entr" presetSubtype="0" fill="hold" nodeType="clickEffect">
                                  <p:stCondLst>
                                    <p:cond delay="0"/>
                                  </p:stCondLst>
                                  <p:childTnLst>
                                    <p:set>
                                      <p:cBhvr>
                                        <p:cTn id="193" dur="1" fill="hold">
                                          <p:stCondLst>
                                            <p:cond delay="0"/>
                                          </p:stCondLst>
                                        </p:cTn>
                                        <p:tgtEl>
                                          <p:spTgt spid="31"/>
                                        </p:tgtEl>
                                        <p:attrNameLst>
                                          <p:attrName>style.visibility</p:attrName>
                                        </p:attrNameLst>
                                      </p:cBhvr>
                                      <p:to>
                                        <p:strVal val="visible"/>
                                      </p:to>
                                    </p:set>
                                    <p:animEffect transition="in" filter="fade">
                                      <p:cBhvr>
                                        <p:cTn id="194" dur="500"/>
                                        <p:tgtEl>
                                          <p:spTgt spid="31"/>
                                        </p:tgtEl>
                                      </p:cBhvr>
                                    </p:animEffect>
                                  </p:childTnLst>
                                </p:cTn>
                              </p:par>
                            </p:childTnLst>
                          </p:cTn>
                        </p:par>
                      </p:childTnLst>
                    </p:cTn>
                  </p:par>
                  <p:par>
                    <p:cTn id="195" fill="hold">
                      <p:stCondLst>
                        <p:cond delay="indefinite"/>
                      </p:stCondLst>
                      <p:childTnLst>
                        <p:par>
                          <p:cTn id="196" fill="hold">
                            <p:stCondLst>
                              <p:cond delay="0"/>
                            </p:stCondLst>
                            <p:childTnLst>
                              <p:par>
                                <p:cTn id="197" presetID="10" presetClass="entr" presetSubtype="0" fill="hold" grpId="0" nodeType="clickEffect">
                                  <p:stCondLst>
                                    <p:cond delay="0"/>
                                  </p:stCondLst>
                                  <p:childTnLst>
                                    <p:set>
                                      <p:cBhvr>
                                        <p:cTn id="198" dur="1" fill="hold">
                                          <p:stCondLst>
                                            <p:cond delay="0"/>
                                          </p:stCondLst>
                                        </p:cTn>
                                        <p:tgtEl>
                                          <p:spTgt spid="35"/>
                                        </p:tgtEl>
                                        <p:attrNameLst>
                                          <p:attrName>style.visibility</p:attrName>
                                        </p:attrNameLst>
                                      </p:cBhvr>
                                      <p:to>
                                        <p:strVal val="visible"/>
                                      </p:to>
                                    </p:set>
                                    <p:animEffect transition="in" filter="fade">
                                      <p:cBhvr>
                                        <p:cTn id="199" dur="500"/>
                                        <p:tgtEl>
                                          <p:spTgt spid="35"/>
                                        </p:tgtEl>
                                      </p:cBhvr>
                                    </p:animEffect>
                                  </p:childTnLst>
                                </p:cTn>
                              </p:par>
                            </p:childTnLst>
                          </p:cTn>
                        </p:par>
                      </p:childTnLst>
                    </p:cTn>
                  </p:par>
                  <p:par>
                    <p:cTn id="200" fill="hold">
                      <p:stCondLst>
                        <p:cond delay="indefinite"/>
                      </p:stCondLst>
                      <p:childTnLst>
                        <p:par>
                          <p:cTn id="201" fill="hold">
                            <p:stCondLst>
                              <p:cond delay="0"/>
                            </p:stCondLst>
                            <p:childTnLst>
                              <p:par>
                                <p:cTn id="202" presetID="10" presetClass="entr" presetSubtype="0" fill="hold" nodeType="clickEffect">
                                  <p:stCondLst>
                                    <p:cond delay="0"/>
                                  </p:stCondLst>
                                  <p:childTnLst>
                                    <p:set>
                                      <p:cBhvr>
                                        <p:cTn id="203" dur="1" fill="hold">
                                          <p:stCondLst>
                                            <p:cond delay="0"/>
                                          </p:stCondLst>
                                        </p:cTn>
                                        <p:tgtEl>
                                          <p:spTgt spid="44"/>
                                        </p:tgtEl>
                                        <p:attrNameLst>
                                          <p:attrName>style.visibility</p:attrName>
                                        </p:attrNameLst>
                                      </p:cBhvr>
                                      <p:to>
                                        <p:strVal val="visible"/>
                                      </p:to>
                                    </p:set>
                                    <p:animEffect transition="in" filter="fade">
                                      <p:cBhvr>
                                        <p:cTn id="204" dur="500"/>
                                        <p:tgtEl>
                                          <p:spTgt spid="44"/>
                                        </p:tgtEl>
                                      </p:cBhvr>
                                    </p:animEffect>
                                  </p:childTnLst>
                                </p:cTn>
                              </p:par>
                            </p:childTnLst>
                          </p:cTn>
                        </p:par>
                      </p:childTnLst>
                    </p:cTn>
                  </p:par>
                  <p:par>
                    <p:cTn id="205" fill="hold">
                      <p:stCondLst>
                        <p:cond delay="indefinite"/>
                      </p:stCondLst>
                      <p:childTnLst>
                        <p:par>
                          <p:cTn id="206" fill="hold">
                            <p:stCondLst>
                              <p:cond delay="0"/>
                            </p:stCondLst>
                            <p:childTnLst>
                              <p:par>
                                <p:cTn id="207" presetID="37" presetClass="entr" presetSubtype="0" fill="hold" nodeType="clickEffect">
                                  <p:stCondLst>
                                    <p:cond delay="0"/>
                                  </p:stCondLst>
                                  <p:childTnLst>
                                    <p:set>
                                      <p:cBhvr>
                                        <p:cTn id="208" dur="1" fill="hold">
                                          <p:stCondLst>
                                            <p:cond delay="0"/>
                                          </p:stCondLst>
                                        </p:cTn>
                                        <p:tgtEl>
                                          <p:spTgt spid="43"/>
                                        </p:tgtEl>
                                        <p:attrNameLst>
                                          <p:attrName>style.visibility</p:attrName>
                                        </p:attrNameLst>
                                      </p:cBhvr>
                                      <p:to>
                                        <p:strVal val="visible"/>
                                      </p:to>
                                    </p:set>
                                    <p:animEffect transition="in" filter="fade">
                                      <p:cBhvr>
                                        <p:cTn id="209" dur="1000"/>
                                        <p:tgtEl>
                                          <p:spTgt spid="43"/>
                                        </p:tgtEl>
                                      </p:cBhvr>
                                    </p:animEffect>
                                    <p:anim calcmode="lin" valueType="num">
                                      <p:cBhvr>
                                        <p:cTn id="210" dur="1000" fill="hold"/>
                                        <p:tgtEl>
                                          <p:spTgt spid="43"/>
                                        </p:tgtEl>
                                        <p:attrNameLst>
                                          <p:attrName>ppt_x</p:attrName>
                                        </p:attrNameLst>
                                      </p:cBhvr>
                                      <p:tavLst>
                                        <p:tav tm="0">
                                          <p:val>
                                            <p:strVal val="#ppt_x"/>
                                          </p:val>
                                        </p:tav>
                                        <p:tav tm="100000">
                                          <p:val>
                                            <p:strVal val="#ppt_x"/>
                                          </p:val>
                                        </p:tav>
                                      </p:tavLst>
                                    </p:anim>
                                    <p:anim calcmode="lin" valueType="num">
                                      <p:cBhvr>
                                        <p:cTn id="211" dur="900" decel="100000" fill="hold"/>
                                        <p:tgtEl>
                                          <p:spTgt spid="43"/>
                                        </p:tgtEl>
                                        <p:attrNameLst>
                                          <p:attrName>ppt_y</p:attrName>
                                        </p:attrNameLst>
                                      </p:cBhvr>
                                      <p:tavLst>
                                        <p:tav tm="0">
                                          <p:val>
                                            <p:strVal val="#ppt_y+1"/>
                                          </p:val>
                                        </p:tav>
                                        <p:tav tm="100000">
                                          <p:val>
                                            <p:strVal val="#ppt_y-.03"/>
                                          </p:val>
                                        </p:tav>
                                      </p:tavLst>
                                    </p:anim>
                                    <p:anim calcmode="lin" valueType="num">
                                      <p:cBhvr>
                                        <p:cTn id="212"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p:bldP spid="27" grpId="0"/>
      <p:bldP spid="32" grpId="0" animBg="1"/>
      <p:bldP spid="33" grpId="0" animBg="1"/>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1FE33B2-1BFB-C6DF-CBD3-F1CF3587E2CF}"/>
              </a:ext>
            </a:extLst>
          </p:cNvPr>
          <p:cNvPicPr>
            <a:picLocks noChangeAspect="1"/>
          </p:cNvPicPr>
          <p:nvPr/>
        </p:nvPicPr>
        <p:blipFill>
          <a:blip r:embed="rId2"/>
          <a:stretch>
            <a:fillRect/>
          </a:stretch>
        </p:blipFill>
        <p:spPr>
          <a:xfrm>
            <a:off x="181970" y="310044"/>
            <a:ext cx="11744701" cy="3322151"/>
          </a:xfrm>
          <a:prstGeom prst="rect">
            <a:avLst/>
          </a:prstGeom>
        </p:spPr>
      </p:pic>
      <p:pic>
        <p:nvPicPr>
          <p:cNvPr id="5" name="Picture 4">
            <a:extLst>
              <a:ext uri="{FF2B5EF4-FFF2-40B4-BE49-F238E27FC236}">
                <a16:creationId xmlns:a16="http://schemas.microsoft.com/office/drawing/2014/main" id="{817827B5-821B-96A5-9D8C-593BA0239AD2}"/>
              </a:ext>
            </a:extLst>
          </p:cNvPr>
          <p:cNvPicPr>
            <a:picLocks noChangeAspect="1"/>
          </p:cNvPicPr>
          <p:nvPr/>
        </p:nvPicPr>
        <p:blipFill>
          <a:blip r:embed="rId3"/>
          <a:stretch>
            <a:fillRect/>
          </a:stretch>
        </p:blipFill>
        <p:spPr>
          <a:xfrm>
            <a:off x="1666763" y="624667"/>
            <a:ext cx="6668092" cy="556720"/>
          </a:xfrm>
          <a:prstGeom prst="rect">
            <a:avLst/>
          </a:prstGeom>
        </p:spPr>
      </p:pic>
      <p:pic>
        <p:nvPicPr>
          <p:cNvPr id="6" name="Picture 5">
            <a:extLst>
              <a:ext uri="{FF2B5EF4-FFF2-40B4-BE49-F238E27FC236}">
                <a16:creationId xmlns:a16="http://schemas.microsoft.com/office/drawing/2014/main" id="{43C1262B-06B1-38DD-6919-139BEEFA831B}"/>
              </a:ext>
            </a:extLst>
          </p:cNvPr>
          <p:cNvPicPr>
            <a:picLocks noChangeAspect="1"/>
          </p:cNvPicPr>
          <p:nvPr/>
        </p:nvPicPr>
        <p:blipFill>
          <a:blip r:embed="rId3"/>
          <a:stretch>
            <a:fillRect/>
          </a:stretch>
        </p:blipFill>
        <p:spPr>
          <a:xfrm>
            <a:off x="490322" y="1181387"/>
            <a:ext cx="9449666" cy="443482"/>
          </a:xfrm>
          <a:prstGeom prst="rect">
            <a:avLst/>
          </a:prstGeom>
        </p:spPr>
      </p:pic>
      <p:pic>
        <p:nvPicPr>
          <p:cNvPr id="7" name="Picture 6">
            <a:extLst>
              <a:ext uri="{FF2B5EF4-FFF2-40B4-BE49-F238E27FC236}">
                <a16:creationId xmlns:a16="http://schemas.microsoft.com/office/drawing/2014/main" id="{02AA78AF-9A7F-510C-35B6-A74DCA7F4C28}"/>
              </a:ext>
            </a:extLst>
          </p:cNvPr>
          <p:cNvPicPr>
            <a:picLocks noChangeAspect="1"/>
          </p:cNvPicPr>
          <p:nvPr/>
        </p:nvPicPr>
        <p:blipFill>
          <a:blip r:embed="rId3"/>
          <a:stretch>
            <a:fillRect/>
          </a:stretch>
        </p:blipFill>
        <p:spPr>
          <a:xfrm>
            <a:off x="168814" y="1609247"/>
            <a:ext cx="11692072" cy="831345"/>
          </a:xfrm>
          <a:prstGeom prst="rect">
            <a:avLst/>
          </a:prstGeom>
        </p:spPr>
      </p:pic>
      <p:pic>
        <p:nvPicPr>
          <p:cNvPr id="8" name="Picture 7">
            <a:extLst>
              <a:ext uri="{FF2B5EF4-FFF2-40B4-BE49-F238E27FC236}">
                <a16:creationId xmlns:a16="http://schemas.microsoft.com/office/drawing/2014/main" id="{B3524FA1-7AAB-58A2-BE10-E2EBE41828C7}"/>
              </a:ext>
            </a:extLst>
          </p:cNvPr>
          <p:cNvPicPr>
            <a:picLocks noChangeAspect="1"/>
          </p:cNvPicPr>
          <p:nvPr/>
        </p:nvPicPr>
        <p:blipFill>
          <a:blip r:embed="rId3"/>
          <a:stretch>
            <a:fillRect/>
          </a:stretch>
        </p:blipFill>
        <p:spPr>
          <a:xfrm>
            <a:off x="271912" y="2322181"/>
            <a:ext cx="11692072" cy="579024"/>
          </a:xfrm>
          <a:prstGeom prst="rect">
            <a:avLst/>
          </a:prstGeom>
        </p:spPr>
      </p:pic>
      <p:pic>
        <p:nvPicPr>
          <p:cNvPr id="9" name="Picture 8">
            <a:extLst>
              <a:ext uri="{FF2B5EF4-FFF2-40B4-BE49-F238E27FC236}">
                <a16:creationId xmlns:a16="http://schemas.microsoft.com/office/drawing/2014/main" id="{250F38D3-8B03-B41F-4572-11025DD8FAB4}"/>
              </a:ext>
            </a:extLst>
          </p:cNvPr>
          <p:cNvPicPr>
            <a:picLocks noChangeAspect="1"/>
          </p:cNvPicPr>
          <p:nvPr/>
        </p:nvPicPr>
        <p:blipFill>
          <a:blip r:embed="rId3"/>
          <a:stretch>
            <a:fillRect/>
          </a:stretch>
        </p:blipFill>
        <p:spPr>
          <a:xfrm>
            <a:off x="208284" y="2865157"/>
            <a:ext cx="11692072" cy="831345"/>
          </a:xfrm>
          <a:prstGeom prst="rect">
            <a:avLst/>
          </a:prstGeom>
        </p:spPr>
      </p:pic>
    </p:spTree>
    <p:extLst>
      <p:ext uri="{BB962C8B-B14F-4D97-AF65-F5344CB8AC3E}">
        <p14:creationId xmlns:p14="http://schemas.microsoft.com/office/powerpoint/2010/main" val="3014754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1D3E4-8279-A8B4-8B76-78001C3A71D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350569E-BA03-A8ED-78A5-61830F59874C}"/>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4C288D2-10B7-49EF-2ED0-E323D162BD60}"/>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7" name="Text Box 9">
            <a:extLst>
              <a:ext uri="{FF2B5EF4-FFF2-40B4-BE49-F238E27FC236}">
                <a16:creationId xmlns:a16="http://schemas.microsoft.com/office/drawing/2014/main" id="{19749B28-52DC-F52C-66ED-C3E6E0AE70FD}"/>
              </a:ext>
            </a:extLst>
          </p:cNvPr>
          <p:cNvSpPr txBox="1">
            <a:spLocks noChangeArrowheads="1"/>
          </p:cNvSpPr>
          <p:nvPr/>
        </p:nvSpPr>
        <p:spPr bwMode="auto">
          <a:xfrm>
            <a:off x="296126" y="1707585"/>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10" name="TextBox 6">
            <a:extLst>
              <a:ext uri="{FF2B5EF4-FFF2-40B4-BE49-F238E27FC236}">
                <a16:creationId xmlns:a16="http://schemas.microsoft.com/office/drawing/2014/main" id="{B53E7AE4-5AB7-325B-4DBD-BC4027705BCE}"/>
              </a:ext>
            </a:extLst>
          </p:cNvPr>
          <p:cNvSpPr txBox="1">
            <a:spLocks noChangeArrowheads="1"/>
          </p:cNvSpPr>
          <p:nvPr/>
        </p:nvSpPr>
        <p:spPr bwMode="auto">
          <a:xfrm>
            <a:off x="1667435" y="245635"/>
            <a:ext cx="96563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000" dirty="0">
                <a:latin typeface="Times New Roman" panose="02020603050405020304" pitchFamily="18" charset="0"/>
              </a:rPr>
              <a:t>Evaluate the limits below.  What does this limit tell us about </a:t>
            </a:r>
            <a:r>
              <a:rPr lang="en-US" altLang="en-US" sz="2000" dirty="0">
                <a:latin typeface="Times New Roman" panose="02020603050405020304" pitchFamily="18" charset="0"/>
                <a:cs typeface="Times New Roman" panose="02020603050405020304" pitchFamily="18" charset="0"/>
              </a:rPr>
              <a:t>the functional behavior of </a:t>
            </a:r>
            <a:r>
              <a:rPr lang="en-US" altLang="en-US" sz="2000" i="1" dirty="0">
                <a:latin typeface="Times New Roman" panose="02020603050405020304" pitchFamily="18" charset="0"/>
                <a:cs typeface="Times New Roman" panose="02020603050405020304" pitchFamily="18" charset="0"/>
              </a:rPr>
              <a:t>f </a:t>
            </a:r>
            <a:r>
              <a:rPr lang="en-US" altLang="en-US" sz="2000" dirty="0">
                <a:latin typeface="Times New Roman" panose="02020603050405020304" pitchFamily="18" charset="0"/>
                <a:cs typeface="Times New Roman" panose="02020603050405020304" pitchFamily="18" charset="0"/>
              </a:rPr>
              <a:t>(</a:t>
            </a:r>
            <a:r>
              <a:rPr lang="en-US" altLang="en-US" sz="2000" i="1" dirty="0">
                <a:latin typeface="Times New Roman" panose="02020603050405020304" pitchFamily="18" charset="0"/>
                <a:cs typeface="Times New Roman" panose="02020603050405020304" pitchFamily="18" charset="0"/>
              </a:rPr>
              <a:t>x</a:t>
            </a:r>
            <a:r>
              <a:rPr lang="en-US" altLang="en-US" sz="2000" dirty="0">
                <a:latin typeface="Times New Roman" panose="02020603050405020304" pitchFamily="18" charset="0"/>
                <a:cs typeface="Times New Roman" panose="02020603050405020304" pitchFamily="18" charset="0"/>
              </a:rPr>
              <a:t>)?</a:t>
            </a:r>
            <a:endParaRPr lang="en-US" altLang="en-US" sz="2000" dirty="0">
              <a:latin typeface="Times New Roman" panose="02020603050405020304" pitchFamily="18" charset="0"/>
            </a:endParaRPr>
          </a:p>
        </p:txBody>
      </p:sp>
      <p:graphicFrame>
        <p:nvGraphicFramePr>
          <p:cNvPr id="15" name="Object 14">
            <a:extLst>
              <a:ext uri="{FF2B5EF4-FFF2-40B4-BE49-F238E27FC236}">
                <a16:creationId xmlns:a16="http://schemas.microsoft.com/office/drawing/2014/main" id="{916A8FDF-8349-AFB2-D2A3-E11F3B343ACC}"/>
              </a:ext>
            </a:extLst>
          </p:cNvPr>
          <p:cNvGraphicFramePr>
            <a:graphicFrameLocks noChangeAspect="1"/>
          </p:cNvGraphicFramePr>
          <p:nvPr/>
        </p:nvGraphicFramePr>
        <p:xfrm>
          <a:off x="296126" y="807384"/>
          <a:ext cx="2346325" cy="708025"/>
        </p:xfrm>
        <a:graphic>
          <a:graphicData uri="http://schemas.openxmlformats.org/presentationml/2006/ole">
            <mc:AlternateContent xmlns:mc="http://schemas.openxmlformats.org/markup-compatibility/2006">
              <mc:Choice xmlns:v="urn:schemas-microsoft-com:vml" Requires="v">
                <p:oleObj name="Equation" r:id="rId2" imgW="1384200" imgH="419040" progId="Equation.DSMT4">
                  <p:embed/>
                </p:oleObj>
              </mc:Choice>
              <mc:Fallback>
                <p:oleObj name="Equation" r:id="rId2" imgW="1384200" imgH="419040" progId="Equation.DSMT4">
                  <p:embed/>
                  <p:pic>
                    <p:nvPicPr>
                      <p:cNvPr id="15" name="Object 14">
                        <a:extLst>
                          <a:ext uri="{FF2B5EF4-FFF2-40B4-BE49-F238E27FC236}">
                            <a16:creationId xmlns:a16="http://schemas.microsoft.com/office/drawing/2014/main" id="{CBDDB903-4E54-1123-6B09-E82C12CA59BD}"/>
                          </a:ext>
                        </a:extLst>
                      </p:cNvPr>
                      <p:cNvPicPr>
                        <a:picLocks noChangeAspect="1" noChangeArrowheads="1"/>
                      </p:cNvPicPr>
                      <p:nvPr/>
                    </p:nvPicPr>
                    <p:blipFill>
                      <a:blip r:embed="rId3"/>
                      <a:srcRect/>
                      <a:stretch>
                        <a:fillRect/>
                      </a:stretch>
                    </p:blipFill>
                    <p:spPr bwMode="auto">
                      <a:xfrm>
                        <a:off x="296126" y="807384"/>
                        <a:ext cx="2346325"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 name="TextBox 34">
            <a:extLst>
              <a:ext uri="{FF2B5EF4-FFF2-40B4-BE49-F238E27FC236}">
                <a16:creationId xmlns:a16="http://schemas.microsoft.com/office/drawing/2014/main" id="{F44F4A8A-8EAB-94D4-8FE0-CF069A3D6748}"/>
              </a:ext>
            </a:extLst>
          </p:cNvPr>
          <p:cNvSpPr txBox="1"/>
          <p:nvPr/>
        </p:nvSpPr>
        <p:spPr>
          <a:xfrm>
            <a:off x="359032" y="6083078"/>
            <a:ext cx="6096000" cy="400110"/>
          </a:xfrm>
          <a:prstGeom prst="rect">
            <a:avLst/>
          </a:prstGeom>
          <a:noFill/>
        </p:spPr>
        <p:txBody>
          <a:bodyPr wrap="square">
            <a:spAutoFit/>
          </a:bodyPr>
          <a:lstStyle/>
          <a:p>
            <a:r>
              <a:rPr lang="en-US" altLang="en-US" sz="2000" dirty="0">
                <a:latin typeface="Times New Roman" panose="02020603050405020304" pitchFamily="18" charset="0"/>
                <a:cs typeface="Times New Roman" panose="02020603050405020304" pitchFamily="18" charset="0"/>
              </a:rPr>
              <a:t>The function has a vertical asymptote at </a:t>
            </a:r>
            <a:r>
              <a:rPr lang="en-US" altLang="en-US" sz="2000" i="1" dirty="0">
                <a:latin typeface="Times New Roman" panose="02020603050405020304" pitchFamily="18" charset="0"/>
                <a:cs typeface="Times New Roman" panose="02020603050405020304" pitchFamily="18" charset="0"/>
              </a:rPr>
              <a:t>x </a:t>
            </a:r>
            <a:r>
              <a:rPr lang="en-US" altLang="en-US" sz="2000" dirty="0">
                <a:latin typeface="Times New Roman" panose="02020603050405020304" pitchFamily="18" charset="0"/>
                <a:cs typeface="Times New Roman" panose="02020603050405020304" pitchFamily="18" charset="0"/>
              </a:rPr>
              <a:t>= </a:t>
            </a:r>
            <a:r>
              <a:rPr lang="en-US" altLang="en-US" sz="2000" dirty="0">
                <a:latin typeface="Symbol" panose="05050102010706020507" pitchFamily="18" charset="2"/>
                <a:cs typeface="Times New Roman" panose="02020603050405020304" pitchFamily="18" charset="0"/>
              </a:rPr>
              <a:t>0</a:t>
            </a:r>
            <a:r>
              <a:rPr lang="en-US" altLang="en-US" sz="2000" dirty="0">
                <a:latin typeface="Times New Roman" panose="02020603050405020304" pitchFamily="18" charset="0"/>
                <a:cs typeface="Times New Roman" panose="02020603050405020304" pitchFamily="18" charset="0"/>
              </a:rPr>
              <a:t>.</a:t>
            </a:r>
            <a:endParaRPr lang="en-US" sz="2000" dirty="0"/>
          </a:p>
        </p:txBody>
      </p:sp>
      <p:graphicFrame>
        <p:nvGraphicFramePr>
          <p:cNvPr id="11" name="Object 10">
            <a:extLst>
              <a:ext uri="{FF2B5EF4-FFF2-40B4-BE49-F238E27FC236}">
                <a16:creationId xmlns:a16="http://schemas.microsoft.com/office/drawing/2014/main" id="{67F765B6-59B5-C8CD-06EF-FBFF2E57D55D}"/>
              </a:ext>
            </a:extLst>
          </p:cNvPr>
          <p:cNvGraphicFramePr>
            <a:graphicFrameLocks noChangeAspect="1"/>
          </p:cNvGraphicFramePr>
          <p:nvPr>
            <p:extLst>
              <p:ext uri="{D42A27DB-BD31-4B8C-83A1-F6EECF244321}">
                <p14:modId xmlns:p14="http://schemas.microsoft.com/office/powerpoint/2010/main" val="3416209063"/>
              </p:ext>
            </p:extLst>
          </p:nvPr>
        </p:nvGraphicFramePr>
        <p:xfrm>
          <a:off x="363170" y="2284413"/>
          <a:ext cx="2260600" cy="708025"/>
        </p:xfrm>
        <a:graphic>
          <a:graphicData uri="http://schemas.openxmlformats.org/presentationml/2006/ole">
            <mc:AlternateContent xmlns:mc="http://schemas.openxmlformats.org/markup-compatibility/2006">
              <mc:Choice xmlns:v="urn:schemas-microsoft-com:vml" Requires="v">
                <p:oleObj name="Equation" r:id="rId4" imgW="1333440" imgH="419040" progId="Equation.DSMT4">
                  <p:embed/>
                </p:oleObj>
              </mc:Choice>
              <mc:Fallback>
                <p:oleObj name="Equation" r:id="rId4" imgW="1333440" imgH="419040" progId="Equation.DSMT4">
                  <p:embed/>
                  <p:pic>
                    <p:nvPicPr>
                      <p:cNvPr id="18" name="Object 17">
                        <a:extLst>
                          <a:ext uri="{FF2B5EF4-FFF2-40B4-BE49-F238E27FC236}">
                            <a16:creationId xmlns:a16="http://schemas.microsoft.com/office/drawing/2014/main" id="{FC9983D9-D3A7-5050-D96D-235C343BCBD1}"/>
                          </a:ext>
                        </a:extLst>
                      </p:cNvPr>
                      <p:cNvPicPr>
                        <a:picLocks noChangeAspect="1" noChangeArrowheads="1"/>
                      </p:cNvPicPr>
                      <p:nvPr/>
                    </p:nvPicPr>
                    <p:blipFill>
                      <a:blip r:embed="rId5"/>
                      <a:srcRect/>
                      <a:stretch>
                        <a:fillRect/>
                      </a:stretch>
                    </p:blipFill>
                    <p:spPr bwMode="auto">
                      <a:xfrm>
                        <a:off x="363170" y="2284413"/>
                        <a:ext cx="2260600"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11">
            <a:extLst>
              <a:ext uri="{FF2B5EF4-FFF2-40B4-BE49-F238E27FC236}">
                <a16:creationId xmlns:a16="http://schemas.microsoft.com/office/drawing/2014/main" id="{37583433-9BB3-E09E-7D89-F1194DB6A0B7}"/>
              </a:ext>
            </a:extLst>
          </p:cNvPr>
          <p:cNvGraphicFramePr>
            <a:graphicFrameLocks noChangeAspect="1"/>
          </p:cNvGraphicFramePr>
          <p:nvPr>
            <p:extLst>
              <p:ext uri="{D42A27DB-BD31-4B8C-83A1-F6EECF244321}">
                <p14:modId xmlns:p14="http://schemas.microsoft.com/office/powerpoint/2010/main" val="1747720502"/>
              </p:ext>
            </p:extLst>
          </p:nvPr>
        </p:nvGraphicFramePr>
        <p:xfrm>
          <a:off x="2672130" y="2276475"/>
          <a:ext cx="2152650" cy="750888"/>
        </p:xfrm>
        <a:graphic>
          <a:graphicData uri="http://schemas.openxmlformats.org/presentationml/2006/ole">
            <mc:AlternateContent xmlns:mc="http://schemas.openxmlformats.org/markup-compatibility/2006">
              <mc:Choice xmlns:v="urn:schemas-microsoft-com:vml" Requires="v">
                <p:oleObj name="Equation" r:id="rId6" imgW="1269720" imgH="444240" progId="Equation.DSMT4">
                  <p:embed/>
                </p:oleObj>
              </mc:Choice>
              <mc:Fallback>
                <p:oleObj name="Equation" r:id="rId6" imgW="1269720" imgH="444240" progId="Equation.DSMT4">
                  <p:embed/>
                  <p:pic>
                    <p:nvPicPr>
                      <p:cNvPr id="19" name="Object 18">
                        <a:extLst>
                          <a:ext uri="{FF2B5EF4-FFF2-40B4-BE49-F238E27FC236}">
                            <a16:creationId xmlns:a16="http://schemas.microsoft.com/office/drawing/2014/main" id="{8BF7E592-4BC4-9C15-DD44-99F39804A6BE}"/>
                          </a:ext>
                        </a:extLst>
                      </p:cNvPr>
                      <p:cNvPicPr>
                        <a:picLocks noChangeAspect="1" noChangeArrowheads="1"/>
                      </p:cNvPicPr>
                      <p:nvPr/>
                    </p:nvPicPr>
                    <p:blipFill>
                      <a:blip r:embed="rId7"/>
                      <a:srcRect/>
                      <a:stretch>
                        <a:fillRect/>
                      </a:stretch>
                    </p:blipFill>
                    <p:spPr bwMode="auto">
                      <a:xfrm>
                        <a:off x="2672130" y="2276475"/>
                        <a:ext cx="2152650" cy="750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12">
            <a:extLst>
              <a:ext uri="{FF2B5EF4-FFF2-40B4-BE49-F238E27FC236}">
                <a16:creationId xmlns:a16="http://schemas.microsoft.com/office/drawing/2014/main" id="{034BFDDE-EF2D-C2CB-43D8-C92A72D6BCC9}"/>
              </a:ext>
            </a:extLst>
          </p:cNvPr>
          <p:cNvGraphicFramePr>
            <a:graphicFrameLocks noChangeAspect="1"/>
          </p:cNvGraphicFramePr>
          <p:nvPr>
            <p:extLst>
              <p:ext uri="{D42A27DB-BD31-4B8C-83A1-F6EECF244321}">
                <p14:modId xmlns:p14="http://schemas.microsoft.com/office/powerpoint/2010/main" val="290248529"/>
              </p:ext>
            </p:extLst>
          </p:nvPr>
        </p:nvGraphicFramePr>
        <p:xfrm>
          <a:off x="2666270" y="3113088"/>
          <a:ext cx="2325688" cy="709612"/>
        </p:xfrm>
        <a:graphic>
          <a:graphicData uri="http://schemas.openxmlformats.org/presentationml/2006/ole">
            <mc:AlternateContent xmlns:mc="http://schemas.openxmlformats.org/markup-compatibility/2006">
              <mc:Choice xmlns:v="urn:schemas-microsoft-com:vml" Requires="v">
                <p:oleObj name="Equation" r:id="rId8" imgW="1371600" imgH="419040" progId="Equation.DSMT4">
                  <p:embed/>
                </p:oleObj>
              </mc:Choice>
              <mc:Fallback>
                <p:oleObj name="Equation" r:id="rId8" imgW="1371600" imgH="419040" progId="Equation.DSMT4">
                  <p:embed/>
                  <p:pic>
                    <p:nvPicPr>
                      <p:cNvPr id="20" name="Object 19">
                        <a:extLst>
                          <a:ext uri="{FF2B5EF4-FFF2-40B4-BE49-F238E27FC236}">
                            <a16:creationId xmlns:a16="http://schemas.microsoft.com/office/drawing/2014/main" id="{3309F74A-74D0-5C26-F5E0-FACAB92EF0A8}"/>
                          </a:ext>
                        </a:extLst>
                      </p:cNvPr>
                      <p:cNvPicPr>
                        <a:picLocks noChangeAspect="1" noChangeArrowheads="1"/>
                      </p:cNvPicPr>
                      <p:nvPr/>
                    </p:nvPicPr>
                    <p:blipFill>
                      <a:blip r:embed="rId9"/>
                      <a:srcRect/>
                      <a:stretch>
                        <a:fillRect/>
                      </a:stretch>
                    </p:blipFill>
                    <p:spPr bwMode="auto">
                      <a:xfrm>
                        <a:off x="2666270" y="3113088"/>
                        <a:ext cx="2325688" cy="709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4" name="Straight Connector 13">
            <a:extLst>
              <a:ext uri="{FF2B5EF4-FFF2-40B4-BE49-F238E27FC236}">
                <a16:creationId xmlns:a16="http://schemas.microsoft.com/office/drawing/2014/main" id="{08C9AFE0-4262-A957-973A-39AC8CB93007}"/>
              </a:ext>
            </a:extLst>
          </p:cNvPr>
          <p:cNvCxnSpPr>
            <a:cxnSpLocks/>
          </p:cNvCxnSpPr>
          <p:nvPr/>
        </p:nvCxnSpPr>
        <p:spPr>
          <a:xfrm flipV="1">
            <a:off x="3537709" y="3216847"/>
            <a:ext cx="669612" cy="14680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395D0F-5838-E478-1E58-4E8264C14364}"/>
              </a:ext>
            </a:extLst>
          </p:cNvPr>
          <p:cNvCxnSpPr>
            <a:cxnSpLocks/>
          </p:cNvCxnSpPr>
          <p:nvPr/>
        </p:nvCxnSpPr>
        <p:spPr>
          <a:xfrm flipV="1">
            <a:off x="3565127" y="3586329"/>
            <a:ext cx="669612" cy="14680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2" name="Object 21">
            <a:extLst>
              <a:ext uri="{FF2B5EF4-FFF2-40B4-BE49-F238E27FC236}">
                <a16:creationId xmlns:a16="http://schemas.microsoft.com/office/drawing/2014/main" id="{B615988A-B0A4-616A-0D74-975ED2CF37D0}"/>
              </a:ext>
            </a:extLst>
          </p:cNvPr>
          <p:cNvGraphicFramePr>
            <a:graphicFrameLocks noChangeAspect="1"/>
          </p:cNvGraphicFramePr>
          <p:nvPr>
            <p:extLst>
              <p:ext uri="{D42A27DB-BD31-4B8C-83A1-F6EECF244321}">
                <p14:modId xmlns:p14="http://schemas.microsoft.com/office/powerpoint/2010/main" val="1420571945"/>
              </p:ext>
            </p:extLst>
          </p:nvPr>
        </p:nvGraphicFramePr>
        <p:xfrm>
          <a:off x="2720975" y="4259263"/>
          <a:ext cx="1550988" cy="709612"/>
        </p:xfrm>
        <a:graphic>
          <a:graphicData uri="http://schemas.openxmlformats.org/presentationml/2006/ole">
            <mc:AlternateContent xmlns:mc="http://schemas.openxmlformats.org/markup-compatibility/2006">
              <mc:Choice xmlns:v="urn:schemas-microsoft-com:vml" Requires="v">
                <p:oleObj name="Equation" r:id="rId10" imgW="914400" imgH="419040" progId="Equation.DSMT4">
                  <p:embed/>
                </p:oleObj>
              </mc:Choice>
              <mc:Fallback>
                <p:oleObj name="Equation" r:id="rId10" imgW="914400" imgH="419040" progId="Equation.DSMT4">
                  <p:embed/>
                  <p:pic>
                    <p:nvPicPr>
                      <p:cNvPr id="25" name="Object 24">
                        <a:extLst>
                          <a:ext uri="{FF2B5EF4-FFF2-40B4-BE49-F238E27FC236}">
                            <a16:creationId xmlns:a16="http://schemas.microsoft.com/office/drawing/2014/main" id="{4E9DD671-F937-F37D-044F-0CD9E8E54526}"/>
                          </a:ext>
                        </a:extLst>
                      </p:cNvPr>
                      <p:cNvPicPr>
                        <a:picLocks noChangeAspect="1" noChangeArrowheads="1"/>
                      </p:cNvPicPr>
                      <p:nvPr/>
                    </p:nvPicPr>
                    <p:blipFill>
                      <a:blip r:embed="rId11"/>
                      <a:srcRect/>
                      <a:stretch>
                        <a:fillRect/>
                      </a:stretch>
                    </p:blipFill>
                    <p:spPr bwMode="auto">
                      <a:xfrm>
                        <a:off x="2720975" y="4259263"/>
                        <a:ext cx="1550988" cy="709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 name="Object 4">
            <a:extLst>
              <a:ext uri="{FF2B5EF4-FFF2-40B4-BE49-F238E27FC236}">
                <a16:creationId xmlns:a16="http://schemas.microsoft.com/office/drawing/2014/main" id="{741C678C-8B82-08F3-DD9E-4CFB9AC57519}"/>
              </a:ext>
            </a:extLst>
          </p:cNvPr>
          <p:cNvGraphicFramePr>
            <a:graphicFrameLocks noChangeAspect="1"/>
          </p:cNvGraphicFramePr>
          <p:nvPr>
            <p:extLst>
              <p:ext uri="{D42A27DB-BD31-4B8C-83A1-F6EECF244321}">
                <p14:modId xmlns:p14="http://schemas.microsoft.com/office/powerpoint/2010/main" val="3049657359"/>
              </p:ext>
            </p:extLst>
          </p:nvPr>
        </p:nvGraphicFramePr>
        <p:xfrm>
          <a:off x="5350447" y="5226166"/>
          <a:ext cx="1060450" cy="730250"/>
        </p:xfrm>
        <a:graphic>
          <a:graphicData uri="http://schemas.openxmlformats.org/presentationml/2006/ole">
            <mc:AlternateContent xmlns:mc="http://schemas.openxmlformats.org/markup-compatibility/2006">
              <mc:Choice xmlns:v="urn:schemas-microsoft-com:vml" Requires="v">
                <p:oleObj name="Equation" r:id="rId12" imgW="609480" imgH="419040" progId="Equation.DSMT4">
                  <p:embed/>
                </p:oleObj>
              </mc:Choice>
              <mc:Fallback>
                <p:oleObj name="Equation" r:id="rId12" imgW="609480" imgH="419040" progId="Equation.DSMT4">
                  <p:embed/>
                  <p:pic>
                    <p:nvPicPr>
                      <p:cNvPr id="26" name="Object 4">
                        <a:extLst>
                          <a:ext uri="{FF2B5EF4-FFF2-40B4-BE49-F238E27FC236}">
                            <a16:creationId xmlns:a16="http://schemas.microsoft.com/office/drawing/2014/main" id="{57FB5455-BE6C-2D8D-48FB-2ECF3B93C79F}"/>
                          </a:ext>
                        </a:extLst>
                      </p:cNvPr>
                      <p:cNvPicPr>
                        <a:picLocks noChangeAspect="1" noChangeArrowheads="1"/>
                      </p:cNvPicPr>
                      <p:nvPr/>
                    </p:nvPicPr>
                    <p:blipFill>
                      <a:blip r:embed="rId13"/>
                      <a:srcRect/>
                      <a:stretch>
                        <a:fillRect/>
                      </a:stretch>
                    </p:blipFill>
                    <p:spPr bwMode="auto">
                      <a:xfrm>
                        <a:off x="5350447" y="5226166"/>
                        <a:ext cx="10604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 name="TextBox 33">
            <a:extLst>
              <a:ext uri="{FF2B5EF4-FFF2-40B4-BE49-F238E27FC236}">
                <a16:creationId xmlns:a16="http://schemas.microsoft.com/office/drawing/2014/main" id="{346C5B6C-A5D9-654E-78A2-0F21517C9722}"/>
              </a:ext>
            </a:extLst>
          </p:cNvPr>
          <p:cNvSpPr txBox="1">
            <a:spLocks noChangeArrowheads="1"/>
          </p:cNvSpPr>
          <p:nvPr/>
        </p:nvSpPr>
        <p:spPr bwMode="auto">
          <a:xfrm>
            <a:off x="5238768" y="4398020"/>
            <a:ext cx="1136650" cy="363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u="sng" dirty="0">
                <a:latin typeface="Times New Roman" panose="02020603050405020304" pitchFamily="18" charset="0"/>
                <a:cs typeface="Times New Roman" panose="02020603050405020304" pitchFamily="18" charset="0"/>
              </a:rPr>
              <a:t>Sign Test</a:t>
            </a:r>
          </a:p>
        </p:txBody>
      </p:sp>
      <p:graphicFrame>
        <p:nvGraphicFramePr>
          <p:cNvPr id="37" name="Object 4">
            <a:extLst>
              <a:ext uri="{FF2B5EF4-FFF2-40B4-BE49-F238E27FC236}">
                <a16:creationId xmlns:a16="http://schemas.microsoft.com/office/drawing/2014/main" id="{35C6F651-2598-50B3-8563-4DE113532165}"/>
              </a:ext>
            </a:extLst>
          </p:cNvPr>
          <p:cNvGraphicFramePr>
            <a:graphicFrameLocks noChangeAspect="1"/>
          </p:cNvGraphicFramePr>
          <p:nvPr>
            <p:extLst>
              <p:ext uri="{D42A27DB-BD31-4B8C-83A1-F6EECF244321}">
                <p14:modId xmlns:p14="http://schemas.microsoft.com/office/powerpoint/2010/main" val="2025025430"/>
              </p:ext>
            </p:extLst>
          </p:nvPr>
        </p:nvGraphicFramePr>
        <p:xfrm>
          <a:off x="4891904" y="4841991"/>
          <a:ext cx="2354263" cy="374650"/>
        </p:xfrm>
        <a:graphic>
          <a:graphicData uri="http://schemas.openxmlformats.org/presentationml/2006/ole">
            <mc:AlternateContent xmlns:mc="http://schemas.openxmlformats.org/markup-compatibility/2006">
              <mc:Choice xmlns:v="urn:schemas-microsoft-com:vml" Requires="v">
                <p:oleObj name="Equation" r:id="rId14" imgW="1434960" imgH="228600" progId="Equation.DSMT4">
                  <p:embed/>
                </p:oleObj>
              </mc:Choice>
              <mc:Fallback>
                <p:oleObj name="Equation" r:id="rId14" imgW="1434960" imgH="228600" progId="Equation.DSMT4">
                  <p:embed/>
                  <p:pic>
                    <p:nvPicPr>
                      <p:cNvPr id="28" name="Object 4">
                        <a:extLst>
                          <a:ext uri="{FF2B5EF4-FFF2-40B4-BE49-F238E27FC236}">
                            <a16:creationId xmlns:a16="http://schemas.microsoft.com/office/drawing/2014/main" id="{22DCF2DB-DD2C-3B0D-E827-86F8FEBB5A98}"/>
                          </a:ext>
                        </a:extLst>
                      </p:cNvPr>
                      <p:cNvPicPr>
                        <a:picLocks noChangeAspect="1" noChangeArrowheads="1"/>
                      </p:cNvPicPr>
                      <p:nvPr/>
                    </p:nvPicPr>
                    <p:blipFill>
                      <a:blip r:embed="rId15"/>
                      <a:srcRect/>
                      <a:stretch>
                        <a:fillRect/>
                      </a:stretch>
                    </p:blipFill>
                    <p:spPr bwMode="auto">
                      <a:xfrm>
                        <a:off x="4891904" y="4841991"/>
                        <a:ext cx="235426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 name="Object 4">
            <a:extLst>
              <a:ext uri="{FF2B5EF4-FFF2-40B4-BE49-F238E27FC236}">
                <a16:creationId xmlns:a16="http://schemas.microsoft.com/office/drawing/2014/main" id="{BCD9E158-0762-DD13-7FFF-DB9006B458FA}"/>
              </a:ext>
            </a:extLst>
          </p:cNvPr>
          <p:cNvGraphicFramePr>
            <a:graphicFrameLocks noChangeAspect="1"/>
          </p:cNvGraphicFramePr>
          <p:nvPr>
            <p:extLst>
              <p:ext uri="{D42A27DB-BD31-4B8C-83A1-F6EECF244321}">
                <p14:modId xmlns:p14="http://schemas.microsoft.com/office/powerpoint/2010/main" val="2913374112"/>
              </p:ext>
            </p:extLst>
          </p:nvPr>
        </p:nvGraphicFramePr>
        <p:xfrm>
          <a:off x="3802306" y="3764657"/>
          <a:ext cx="280988" cy="320675"/>
        </p:xfrm>
        <a:graphic>
          <a:graphicData uri="http://schemas.openxmlformats.org/presentationml/2006/ole">
            <mc:AlternateContent xmlns:mc="http://schemas.openxmlformats.org/markup-compatibility/2006">
              <mc:Choice xmlns:v="urn:schemas-microsoft-com:vml" Requires="v">
                <p:oleObj name="Equation" r:id="rId16" imgW="177480" imgH="203040" progId="Equation.DSMT4">
                  <p:embed/>
                </p:oleObj>
              </mc:Choice>
              <mc:Fallback>
                <p:oleObj name="Equation" r:id="rId16" imgW="177480" imgH="203040" progId="Equation.DSMT4">
                  <p:embed/>
                  <p:pic>
                    <p:nvPicPr>
                      <p:cNvPr id="29" name="Object 4">
                        <a:extLst>
                          <a:ext uri="{FF2B5EF4-FFF2-40B4-BE49-F238E27FC236}">
                            <a16:creationId xmlns:a16="http://schemas.microsoft.com/office/drawing/2014/main" id="{A578441C-66A7-51BB-BAB6-22EF1219B79A}"/>
                          </a:ext>
                        </a:extLst>
                      </p:cNvPr>
                      <p:cNvPicPr>
                        <a:picLocks noChangeAspect="1" noChangeArrowheads="1"/>
                      </p:cNvPicPr>
                      <p:nvPr/>
                    </p:nvPicPr>
                    <p:blipFill>
                      <a:blip r:embed="rId17"/>
                      <a:srcRect/>
                      <a:stretch>
                        <a:fillRect/>
                      </a:stretch>
                    </p:blipFill>
                    <p:spPr bwMode="auto">
                      <a:xfrm>
                        <a:off x="3802306" y="3764657"/>
                        <a:ext cx="28098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 name="Object 4">
            <a:extLst>
              <a:ext uri="{FF2B5EF4-FFF2-40B4-BE49-F238E27FC236}">
                <a16:creationId xmlns:a16="http://schemas.microsoft.com/office/drawing/2014/main" id="{EDAF4830-C7E8-084E-99DB-19DCCC8A6692}"/>
              </a:ext>
            </a:extLst>
          </p:cNvPr>
          <p:cNvGraphicFramePr>
            <a:graphicFrameLocks noChangeAspect="1"/>
          </p:cNvGraphicFramePr>
          <p:nvPr>
            <p:extLst>
              <p:ext uri="{D42A27DB-BD31-4B8C-83A1-F6EECF244321}">
                <p14:modId xmlns:p14="http://schemas.microsoft.com/office/powerpoint/2010/main" val="3725472618"/>
              </p:ext>
            </p:extLst>
          </p:nvPr>
        </p:nvGraphicFramePr>
        <p:xfrm>
          <a:off x="3744031" y="5142624"/>
          <a:ext cx="280988" cy="322263"/>
        </p:xfrm>
        <a:graphic>
          <a:graphicData uri="http://schemas.openxmlformats.org/presentationml/2006/ole">
            <mc:AlternateContent xmlns:mc="http://schemas.openxmlformats.org/markup-compatibility/2006">
              <mc:Choice xmlns:v="urn:schemas-microsoft-com:vml" Requires="v">
                <p:oleObj name="Equation" r:id="rId18" imgW="177480" imgH="203040" progId="Equation.DSMT4">
                  <p:embed/>
                </p:oleObj>
              </mc:Choice>
              <mc:Fallback>
                <p:oleObj name="Equation" r:id="rId18" imgW="177480" imgH="203040" progId="Equation.DSMT4">
                  <p:embed/>
                  <p:pic>
                    <p:nvPicPr>
                      <p:cNvPr id="30" name="Object 4">
                        <a:extLst>
                          <a:ext uri="{FF2B5EF4-FFF2-40B4-BE49-F238E27FC236}">
                            <a16:creationId xmlns:a16="http://schemas.microsoft.com/office/drawing/2014/main" id="{CB394877-25CE-9369-3FC1-8EBE07AF95F0}"/>
                          </a:ext>
                        </a:extLst>
                      </p:cNvPr>
                      <p:cNvPicPr>
                        <a:picLocks noChangeAspect="1" noChangeArrowheads="1"/>
                      </p:cNvPicPr>
                      <p:nvPr/>
                    </p:nvPicPr>
                    <p:blipFill>
                      <a:blip r:embed="rId19"/>
                      <a:srcRect/>
                      <a:stretch>
                        <a:fillRect/>
                      </a:stretch>
                    </p:blipFill>
                    <p:spPr bwMode="auto">
                      <a:xfrm>
                        <a:off x="3744031" y="5142624"/>
                        <a:ext cx="2809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 name="Object 4">
            <a:extLst>
              <a:ext uri="{FF2B5EF4-FFF2-40B4-BE49-F238E27FC236}">
                <a16:creationId xmlns:a16="http://schemas.microsoft.com/office/drawing/2014/main" id="{E0184E4E-23E5-56B0-ED3D-2B9E1901FBAC}"/>
              </a:ext>
            </a:extLst>
          </p:cNvPr>
          <p:cNvGraphicFramePr>
            <a:graphicFrameLocks noChangeAspect="1"/>
          </p:cNvGraphicFramePr>
          <p:nvPr>
            <p:extLst>
              <p:ext uri="{D42A27DB-BD31-4B8C-83A1-F6EECF244321}">
                <p14:modId xmlns:p14="http://schemas.microsoft.com/office/powerpoint/2010/main" val="4063478355"/>
              </p:ext>
            </p:extLst>
          </p:nvPr>
        </p:nvGraphicFramePr>
        <p:xfrm>
          <a:off x="2712793" y="5600700"/>
          <a:ext cx="898525" cy="242888"/>
        </p:xfrm>
        <a:graphic>
          <a:graphicData uri="http://schemas.openxmlformats.org/presentationml/2006/ole">
            <mc:AlternateContent xmlns:mc="http://schemas.openxmlformats.org/markup-compatibility/2006">
              <mc:Choice xmlns:v="urn:schemas-microsoft-com:vml" Requires="v">
                <p:oleObj name="Equation" r:id="rId20" imgW="469800" imgH="126720" progId="Equation.DSMT4">
                  <p:embed/>
                </p:oleObj>
              </mc:Choice>
              <mc:Fallback>
                <p:oleObj name="Equation" r:id="rId20" imgW="469800" imgH="126720" progId="Equation.DSMT4">
                  <p:embed/>
                  <p:pic>
                    <p:nvPicPr>
                      <p:cNvPr id="31" name="Object 4">
                        <a:extLst>
                          <a:ext uri="{FF2B5EF4-FFF2-40B4-BE49-F238E27FC236}">
                            <a16:creationId xmlns:a16="http://schemas.microsoft.com/office/drawing/2014/main" id="{3F6235D3-6749-910A-62AB-44E0A6CE0B99}"/>
                          </a:ext>
                        </a:extLst>
                      </p:cNvPr>
                      <p:cNvPicPr>
                        <a:picLocks noChangeAspect="1" noChangeArrowheads="1"/>
                      </p:cNvPicPr>
                      <p:nvPr/>
                    </p:nvPicPr>
                    <p:blipFill>
                      <a:blip r:embed="rId21"/>
                      <a:srcRect/>
                      <a:stretch>
                        <a:fillRect/>
                      </a:stretch>
                    </p:blipFill>
                    <p:spPr bwMode="auto">
                      <a:xfrm>
                        <a:off x="2712793" y="5600700"/>
                        <a:ext cx="89852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 name="Left Brace 45">
            <a:extLst>
              <a:ext uri="{FF2B5EF4-FFF2-40B4-BE49-F238E27FC236}">
                <a16:creationId xmlns:a16="http://schemas.microsoft.com/office/drawing/2014/main" id="{9E3897B3-C97F-0C13-4C32-CEBCF14F0658}"/>
              </a:ext>
            </a:extLst>
          </p:cNvPr>
          <p:cNvSpPr/>
          <p:nvPr/>
        </p:nvSpPr>
        <p:spPr>
          <a:xfrm rot="5400000">
            <a:off x="3759899" y="3839534"/>
            <a:ext cx="230244" cy="759213"/>
          </a:xfrm>
          <a:prstGeom prst="leftBrace">
            <a:avLst>
              <a:gd name="adj1" fmla="val 36904"/>
              <a:gd name="adj2" fmla="val 50000"/>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Left Brace 46">
            <a:extLst>
              <a:ext uri="{FF2B5EF4-FFF2-40B4-BE49-F238E27FC236}">
                <a16:creationId xmlns:a16="http://schemas.microsoft.com/office/drawing/2014/main" id="{318E9612-238A-7AEF-A414-2C1449C239A1}"/>
              </a:ext>
            </a:extLst>
          </p:cNvPr>
          <p:cNvSpPr/>
          <p:nvPr/>
        </p:nvSpPr>
        <p:spPr>
          <a:xfrm rot="16200000">
            <a:off x="3729720" y="4606367"/>
            <a:ext cx="230244" cy="875620"/>
          </a:xfrm>
          <a:prstGeom prst="leftBrace">
            <a:avLst>
              <a:gd name="adj1" fmla="val 36904"/>
              <a:gd name="adj2" fmla="val 50000"/>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B71E64F2-8C5C-39CD-D6BD-53559546BAD6}"/>
              </a:ext>
            </a:extLst>
          </p:cNvPr>
          <p:cNvCxnSpPr>
            <a:cxnSpLocks/>
          </p:cNvCxnSpPr>
          <p:nvPr/>
        </p:nvCxnSpPr>
        <p:spPr>
          <a:xfrm flipV="1">
            <a:off x="3346999" y="3212516"/>
            <a:ext cx="245220" cy="166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1A8A111-0843-0E7A-C600-5AF95E3F71F8}"/>
              </a:ext>
            </a:extLst>
          </p:cNvPr>
          <p:cNvCxnSpPr>
            <a:cxnSpLocks/>
          </p:cNvCxnSpPr>
          <p:nvPr/>
        </p:nvCxnSpPr>
        <p:spPr>
          <a:xfrm flipV="1">
            <a:off x="3469609" y="3501280"/>
            <a:ext cx="95518" cy="11098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BE30EB17-2848-2A42-2C99-DFFA54E5AD9F}"/>
              </a:ext>
            </a:extLst>
          </p:cNvPr>
          <p:cNvGrpSpPr/>
          <p:nvPr/>
        </p:nvGrpSpPr>
        <p:grpSpPr>
          <a:xfrm>
            <a:off x="7461556" y="1638818"/>
            <a:ext cx="4369503" cy="3781211"/>
            <a:chOff x="8045088" y="842880"/>
            <a:chExt cx="3750587" cy="3366477"/>
          </a:xfrm>
        </p:grpSpPr>
        <p:pic>
          <p:nvPicPr>
            <p:cNvPr id="51" name="Picture 50" descr="A graph of a function&#10;&#10;Description automatically generated">
              <a:extLst>
                <a:ext uri="{FF2B5EF4-FFF2-40B4-BE49-F238E27FC236}">
                  <a16:creationId xmlns:a16="http://schemas.microsoft.com/office/drawing/2014/main" id="{0499D004-B79C-7AD8-153E-83A5B15B2F3B}"/>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045088" y="842880"/>
              <a:ext cx="3366477" cy="3366477"/>
            </a:xfrm>
            <a:prstGeom prst="rect">
              <a:avLst/>
            </a:prstGeom>
          </p:spPr>
        </p:pic>
        <p:graphicFrame>
          <p:nvGraphicFramePr>
            <p:cNvPr id="52" name="Object 51">
              <a:extLst>
                <a:ext uri="{FF2B5EF4-FFF2-40B4-BE49-F238E27FC236}">
                  <a16:creationId xmlns:a16="http://schemas.microsoft.com/office/drawing/2014/main" id="{DBAB0311-DABC-DD49-5616-64A7FDBDA4D5}"/>
                </a:ext>
              </a:extLst>
            </p:cNvPr>
            <p:cNvGraphicFramePr>
              <a:graphicFrameLocks noChangeAspect="1"/>
            </p:cNvGraphicFramePr>
            <p:nvPr>
              <p:extLst>
                <p:ext uri="{D42A27DB-BD31-4B8C-83A1-F6EECF244321}">
                  <p14:modId xmlns:p14="http://schemas.microsoft.com/office/powerpoint/2010/main" val="3634249992"/>
                </p:ext>
              </p:extLst>
            </p:nvPr>
          </p:nvGraphicFramePr>
          <p:xfrm>
            <a:off x="10146153" y="3377913"/>
            <a:ext cx="1649522" cy="531950"/>
          </p:xfrm>
          <a:graphic>
            <a:graphicData uri="http://schemas.openxmlformats.org/presentationml/2006/ole">
              <mc:AlternateContent xmlns:mc="http://schemas.openxmlformats.org/markup-compatibility/2006">
                <mc:Choice xmlns:v="urn:schemas-microsoft-com:vml" Requires="v">
                  <p:oleObj name="Equation" r:id="rId23" imgW="1295280" imgH="419040" progId="Equation.DSMT4">
                    <p:embed/>
                  </p:oleObj>
                </mc:Choice>
                <mc:Fallback>
                  <p:oleObj name="Equation" r:id="rId23" imgW="1295280" imgH="419040" progId="Equation.DSMT4">
                    <p:embed/>
                    <p:pic>
                      <p:nvPicPr>
                        <p:cNvPr id="42" name="Object 41">
                          <a:extLst>
                            <a:ext uri="{FF2B5EF4-FFF2-40B4-BE49-F238E27FC236}">
                              <a16:creationId xmlns:a16="http://schemas.microsoft.com/office/drawing/2014/main" id="{0983712D-B1BD-62CB-89DB-7A993F8738DF}"/>
                            </a:ext>
                          </a:extLst>
                        </p:cNvPr>
                        <p:cNvPicPr>
                          <a:picLocks noChangeAspect="1" noChangeArrowheads="1"/>
                        </p:cNvPicPr>
                        <p:nvPr/>
                      </p:nvPicPr>
                      <p:blipFill>
                        <a:blip r:embed="rId24"/>
                        <a:srcRect/>
                        <a:stretch>
                          <a:fillRect/>
                        </a:stretch>
                      </p:blipFill>
                      <p:spPr bwMode="auto">
                        <a:xfrm>
                          <a:off x="10146153" y="3377913"/>
                          <a:ext cx="1649522" cy="53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53" name="Object 52">
            <a:extLst>
              <a:ext uri="{FF2B5EF4-FFF2-40B4-BE49-F238E27FC236}">
                <a16:creationId xmlns:a16="http://schemas.microsoft.com/office/drawing/2014/main" id="{8745E184-7B73-A9D5-94DA-2CD35308A7F9}"/>
              </a:ext>
            </a:extLst>
          </p:cNvPr>
          <p:cNvGraphicFramePr>
            <a:graphicFrameLocks noChangeAspect="1"/>
          </p:cNvGraphicFramePr>
          <p:nvPr>
            <p:extLst>
              <p:ext uri="{D42A27DB-BD31-4B8C-83A1-F6EECF244321}">
                <p14:modId xmlns:p14="http://schemas.microsoft.com/office/powerpoint/2010/main" val="718362823"/>
              </p:ext>
            </p:extLst>
          </p:nvPr>
        </p:nvGraphicFramePr>
        <p:xfrm>
          <a:off x="8212806" y="1717090"/>
          <a:ext cx="605949" cy="247968"/>
        </p:xfrm>
        <a:graphic>
          <a:graphicData uri="http://schemas.openxmlformats.org/presentationml/2006/ole">
            <mc:AlternateContent xmlns:mc="http://schemas.openxmlformats.org/markup-compatibility/2006">
              <mc:Choice xmlns:v="urn:schemas-microsoft-com:vml" Requires="v">
                <p:oleObj name="Equation" r:id="rId25" imgW="431640" imgH="177480" progId="Equation.DSMT4">
                  <p:embed/>
                </p:oleObj>
              </mc:Choice>
              <mc:Fallback>
                <p:oleObj name="Equation" r:id="rId25" imgW="431640" imgH="177480" progId="Equation.DSMT4">
                  <p:embed/>
                  <p:pic>
                    <p:nvPicPr>
                      <p:cNvPr id="43" name="Object 42">
                        <a:extLst>
                          <a:ext uri="{FF2B5EF4-FFF2-40B4-BE49-F238E27FC236}">
                            <a16:creationId xmlns:a16="http://schemas.microsoft.com/office/drawing/2014/main" id="{4CC5588C-B795-CC6E-BF5E-0BCAFE4EE61F}"/>
                          </a:ext>
                        </a:extLst>
                      </p:cNvPr>
                      <p:cNvPicPr>
                        <a:picLocks noChangeAspect="1" noChangeArrowheads="1"/>
                      </p:cNvPicPr>
                      <p:nvPr/>
                    </p:nvPicPr>
                    <p:blipFill>
                      <a:blip r:embed="rId26"/>
                      <a:srcRect/>
                      <a:stretch>
                        <a:fillRect/>
                      </a:stretch>
                    </p:blipFill>
                    <p:spPr bwMode="auto">
                      <a:xfrm>
                        <a:off x="8212806" y="1717090"/>
                        <a:ext cx="605949" cy="2479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 name="Object 53">
            <a:extLst>
              <a:ext uri="{FF2B5EF4-FFF2-40B4-BE49-F238E27FC236}">
                <a16:creationId xmlns:a16="http://schemas.microsoft.com/office/drawing/2014/main" id="{CE220F7D-E82A-2333-BBD3-AF1EEA780C8D}"/>
              </a:ext>
            </a:extLst>
          </p:cNvPr>
          <p:cNvGraphicFramePr>
            <a:graphicFrameLocks noChangeAspect="1"/>
          </p:cNvGraphicFramePr>
          <p:nvPr>
            <p:extLst>
              <p:ext uri="{D42A27DB-BD31-4B8C-83A1-F6EECF244321}">
                <p14:modId xmlns:p14="http://schemas.microsoft.com/office/powerpoint/2010/main" val="1955612465"/>
              </p:ext>
            </p:extLst>
          </p:nvPr>
        </p:nvGraphicFramePr>
        <p:xfrm>
          <a:off x="9705718" y="1701338"/>
          <a:ext cx="500063" cy="247650"/>
        </p:xfrm>
        <a:graphic>
          <a:graphicData uri="http://schemas.openxmlformats.org/presentationml/2006/ole">
            <mc:AlternateContent xmlns:mc="http://schemas.openxmlformats.org/markup-compatibility/2006">
              <mc:Choice xmlns:v="urn:schemas-microsoft-com:vml" Requires="v">
                <p:oleObj name="Equation" r:id="rId27" imgW="355320" imgH="177480" progId="Equation.DSMT4">
                  <p:embed/>
                </p:oleObj>
              </mc:Choice>
              <mc:Fallback>
                <p:oleObj name="Equation" r:id="rId27" imgW="355320" imgH="177480" progId="Equation.DSMT4">
                  <p:embed/>
                  <p:pic>
                    <p:nvPicPr>
                      <p:cNvPr id="43" name="Object 42">
                        <a:extLst>
                          <a:ext uri="{FF2B5EF4-FFF2-40B4-BE49-F238E27FC236}">
                            <a16:creationId xmlns:a16="http://schemas.microsoft.com/office/drawing/2014/main" id="{CE220F7D-E82A-2333-BBD3-AF1EEA780C8D}"/>
                          </a:ext>
                        </a:extLst>
                      </p:cNvPr>
                      <p:cNvPicPr>
                        <a:picLocks noChangeAspect="1" noChangeArrowheads="1"/>
                      </p:cNvPicPr>
                      <p:nvPr/>
                    </p:nvPicPr>
                    <p:blipFill>
                      <a:blip r:embed="rId28"/>
                      <a:srcRect/>
                      <a:stretch>
                        <a:fillRect/>
                      </a:stretch>
                    </p:blipFill>
                    <p:spPr bwMode="auto">
                      <a:xfrm>
                        <a:off x="9705718" y="1701338"/>
                        <a:ext cx="500063"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Object 2">
            <a:extLst>
              <a:ext uri="{FF2B5EF4-FFF2-40B4-BE49-F238E27FC236}">
                <a16:creationId xmlns:a16="http://schemas.microsoft.com/office/drawing/2014/main" id="{96CA4B3C-149C-9920-79E6-0EC9F188EC65}"/>
              </a:ext>
            </a:extLst>
          </p:cNvPr>
          <p:cNvGraphicFramePr>
            <a:graphicFrameLocks noChangeAspect="1"/>
          </p:cNvGraphicFramePr>
          <p:nvPr>
            <p:extLst>
              <p:ext uri="{D42A27DB-BD31-4B8C-83A1-F6EECF244321}">
                <p14:modId xmlns:p14="http://schemas.microsoft.com/office/powerpoint/2010/main" val="779864360"/>
              </p:ext>
            </p:extLst>
          </p:nvPr>
        </p:nvGraphicFramePr>
        <p:xfrm>
          <a:off x="2978018" y="815975"/>
          <a:ext cx="2260600" cy="708025"/>
        </p:xfrm>
        <a:graphic>
          <a:graphicData uri="http://schemas.openxmlformats.org/presentationml/2006/ole">
            <mc:AlternateContent xmlns:mc="http://schemas.openxmlformats.org/markup-compatibility/2006">
              <mc:Choice xmlns:v="urn:schemas-microsoft-com:vml" Requires="v">
                <p:oleObj name="Equation" r:id="rId29" imgW="1333440" imgH="419040" progId="Equation.DSMT4">
                  <p:embed/>
                </p:oleObj>
              </mc:Choice>
              <mc:Fallback>
                <p:oleObj name="Equation" r:id="rId29" imgW="1333440" imgH="419040" progId="Equation.DSMT4">
                  <p:embed/>
                  <p:pic>
                    <p:nvPicPr>
                      <p:cNvPr id="45" name="Object 44">
                        <a:extLst>
                          <a:ext uri="{FF2B5EF4-FFF2-40B4-BE49-F238E27FC236}">
                            <a16:creationId xmlns:a16="http://schemas.microsoft.com/office/drawing/2014/main" id="{80057088-8D2D-0C69-4739-C69A1A751D4F}"/>
                          </a:ext>
                        </a:extLst>
                      </p:cNvPr>
                      <p:cNvPicPr>
                        <a:picLocks noChangeAspect="1" noChangeArrowheads="1"/>
                      </p:cNvPicPr>
                      <p:nvPr/>
                    </p:nvPicPr>
                    <p:blipFill>
                      <a:blip r:embed="rId30"/>
                      <a:srcRect/>
                      <a:stretch>
                        <a:fillRect/>
                      </a:stretch>
                    </p:blipFill>
                    <p:spPr bwMode="auto">
                      <a:xfrm>
                        <a:off x="2978018" y="815975"/>
                        <a:ext cx="2260600"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4">
            <a:extLst>
              <a:ext uri="{FF2B5EF4-FFF2-40B4-BE49-F238E27FC236}">
                <a16:creationId xmlns:a16="http://schemas.microsoft.com/office/drawing/2014/main" id="{9CF2458F-4460-2119-7111-E4ABD9964B18}"/>
              </a:ext>
            </a:extLst>
          </p:cNvPr>
          <p:cNvGraphicFramePr>
            <a:graphicFrameLocks noChangeAspect="1"/>
          </p:cNvGraphicFramePr>
          <p:nvPr>
            <p:extLst>
              <p:ext uri="{D42A27DB-BD31-4B8C-83A1-F6EECF244321}">
                <p14:modId xmlns:p14="http://schemas.microsoft.com/office/powerpoint/2010/main" val="4284973837"/>
              </p:ext>
            </p:extLst>
          </p:nvPr>
        </p:nvGraphicFramePr>
        <p:xfrm>
          <a:off x="5605463" y="815975"/>
          <a:ext cx="2195512" cy="708025"/>
        </p:xfrm>
        <a:graphic>
          <a:graphicData uri="http://schemas.openxmlformats.org/presentationml/2006/ole">
            <mc:AlternateContent xmlns:mc="http://schemas.openxmlformats.org/markup-compatibility/2006">
              <mc:Choice xmlns:v="urn:schemas-microsoft-com:vml" Requires="v">
                <p:oleObj name="Equation" r:id="rId31" imgW="1295280" imgH="419040" progId="Equation.DSMT4">
                  <p:embed/>
                </p:oleObj>
              </mc:Choice>
              <mc:Fallback>
                <p:oleObj name="Equation" r:id="rId31" imgW="1295280" imgH="419040" progId="Equation.DSMT4">
                  <p:embed/>
                  <p:pic>
                    <p:nvPicPr>
                      <p:cNvPr id="2" name="Object 1">
                        <a:extLst>
                          <a:ext uri="{FF2B5EF4-FFF2-40B4-BE49-F238E27FC236}">
                            <a16:creationId xmlns:a16="http://schemas.microsoft.com/office/drawing/2014/main" id="{A335B78B-7549-185B-F781-1D8E6C32C6BA}"/>
                          </a:ext>
                        </a:extLst>
                      </p:cNvPr>
                      <p:cNvPicPr>
                        <a:picLocks noChangeAspect="1" noChangeArrowheads="1"/>
                      </p:cNvPicPr>
                      <p:nvPr/>
                    </p:nvPicPr>
                    <p:blipFill>
                      <a:blip r:embed="rId32"/>
                      <a:srcRect/>
                      <a:stretch>
                        <a:fillRect/>
                      </a:stretch>
                    </p:blipFill>
                    <p:spPr bwMode="auto">
                      <a:xfrm>
                        <a:off x="5605463" y="815975"/>
                        <a:ext cx="2195512"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6">
            <a:extLst>
              <a:ext uri="{FF2B5EF4-FFF2-40B4-BE49-F238E27FC236}">
                <a16:creationId xmlns:a16="http://schemas.microsoft.com/office/drawing/2014/main" id="{7D436DF3-DACD-5E7F-6D4A-E9D6CE96565A}"/>
              </a:ext>
            </a:extLst>
          </p:cNvPr>
          <p:cNvGraphicFramePr>
            <a:graphicFrameLocks noChangeAspect="1"/>
          </p:cNvGraphicFramePr>
          <p:nvPr>
            <p:extLst>
              <p:ext uri="{D42A27DB-BD31-4B8C-83A1-F6EECF244321}">
                <p14:modId xmlns:p14="http://schemas.microsoft.com/office/powerpoint/2010/main" val="405855447"/>
              </p:ext>
            </p:extLst>
          </p:nvPr>
        </p:nvGraphicFramePr>
        <p:xfrm>
          <a:off x="5134453" y="3071185"/>
          <a:ext cx="2020888" cy="1030288"/>
        </p:xfrm>
        <a:graphic>
          <a:graphicData uri="http://schemas.openxmlformats.org/presentationml/2006/ole">
            <mc:AlternateContent xmlns:mc="http://schemas.openxmlformats.org/markup-compatibility/2006">
              <mc:Choice xmlns:v="urn:schemas-microsoft-com:vml" Requires="v">
                <p:oleObj name="Equation" r:id="rId33" imgW="1193760" imgH="609480" progId="Equation.DSMT4">
                  <p:embed/>
                </p:oleObj>
              </mc:Choice>
              <mc:Fallback>
                <p:oleObj name="Equation" r:id="rId33" imgW="1193760" imgH="609480" progId="Equation.DSMT4">
                  <p:embed/>
                  <p:pic>
                    <p:nvPicPr>
                      <p:cNvPr id="2" name="Object 6">
                        <a:extLst>
                          <a:ext uri="{FF2B5EF4-FFF2-40B4-BE49-F238E27FC236}">
                            <a16:creationId xmlns:a16="http://schemas.microsoft.com/office/drawing/2014/main" id="{A20EF316-8C4F-EE9A-E439-EC2C75F8E43B}"/>
                          </a:ext>
                        </a:extLst>
                      </p:cNvPr>
                      <p:cNvPicPr>
                        <a:picLocks noChangeAspect="1" noChangeArrowheads="1"/>
                      </p:cNvPicPr>
                      <p:nvPr/>
                    </p:nvPicPr>
                    <p:blipFill>
                      <a:blip r:embed="rId34"/>
                      <a:srcRect/>
                      <a:stretch>
                        <a:fillRect/>
                      </a:stretch>
                    </p:blipFill>
                    <p:spPr bwMode="auto">
                      <a:xfrm>
                        <a:off x="5134453" y="3071185"/>
                        <a:ext cx="2020888" cy="1030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83768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900" decel="100000" fill="hold"/>
                                        <p:tgtEl>
                                          <p:spTgt spid="12"/>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900" decel="100000" fill="hold"/>
                                        <p:tgtEl>
                                          <p:spTgt spid="13"/>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down)">
                                      <p:cBhvr>
                                        <p:cTn id="41" dur="580">
                                          <p:stCondLst>
                                            <p:cond delay="0"/>
                                          </p:stCondLst>
                                        </p:cTn>
                                        <p:tgtEl>
                                          <p:spTgt spid="48"/>
                                        </p:tgtEl>
                                      </p:cBhvr>
                                    </p:animEffect>
                                    <p:anim calcmode="lin" valueType="num">
                                      <p:cBhvr>
                                        <p:cTn id="42"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7" dur="26">
                                          <p:stCondLst>
                                            <p:cond delay="650"/>
                                          </p:stCondLst>
                                        </p:cTn>
                                        <p:tgtEl>
                                          <p:spTgt spid="48"/>
                                        </p:tgtEl>
                                      </p:cBhvr>
                                      <p:to x="100000" y="60000"/>
                                    </p:animScale>
                                    <p:animScale>
                                      <p:cBhvr>
                                        <p:cTn id="48" dur="166" decel="50000">
                                          <p:stCondLst>
                                            <p:cond delay="676"/>
                                          </p:stCondLst>
                                        </p:cTn>
                                        <p:tgtEl>
                                          <p:spTgt spid="48"/>
                                        </p:tgtEl>
                                      </p:cBhvr>
                                      <p:to x="100000" y="100000"/>
                                    </p:animScale>
                                    <p:animScale>
                                      <p:cBhvr>
                                        <p:cTn id="49" dur="26">
                                          <p:stCondLst>
                                            <p:cond delay="1312"/>
                                          </p:stCondLst>
                                        </p:cTn>
                                        <p:tgtEl>
                                          <p:spTgt spid="48"/>
                                        </p:tgtEl>
                                      </p:cBhvr>
                                      <p:to x="100000" y="80000"/>
                                    </p:animScale>
                                    <p:animScale>
                                      <p:cBhvr>
                                        <p:cTn id="50" dur="166" decel="50000">
                                          <p:stCondLst>
                                            <p:cond delay="1338"/>
                                          </p:stCondLst>
                                        </p:cTn>
                                        <p:tgtEl>
                                          <p:spTgt spid="48"/>
                                        </p:tgtEl>
                                      </p:cBhvr>
                                      <p:to x="100000" y="100000"/>
                                    </p:animScale>
                                    <p:animScale>
                                      <p:cBhvr>
                                        <p:cTn id="51" dur="26">
                                          <p:stCondLst>
                                            <p:cond delay="1642"/>
                                          </p:stCondLst>
                                        </p:cTn>
                                        <p:tgtEl>
                                          <p:spTgt spid="48"/>
                                        </p:tgtEl>
                                      </p:cBhvr>
                                      <p:to x="100000" y="90000"/>
                                    </p:animScale>
                                    <p:animScale>
                                      <p:cBhvr>
                                        <p:cTn id="52" dur="166" decel="50000">
                                          <p:stCondLst>
                                            <p:cond delay="1668"/>
                                          </p:stCondLst>
                                        </p:cTn>
                                        <p:tgtEl>
                                          <p:spTgt spid="48"/>
                                        </p:tgtEl>
                                      </p:cBhvr>
                                      <p:to x="100000" y="100000"/>
                                    </p:animScale>
                                    <p:animScale>
                                      <p:cBhvr>
                                        <p:cTn id="53" dur="26">
                                          <p:stCondLst>
                                            <p:cond delay="1808"/>
                                          </p:stCondLst>
                                        </p:cTn>
                                        <p:tgtEl>
                                          <p:spTgt spid="48"/>
                                        </p:tgtEl>
                                      </p:cBhvr>
                                      <p:to x="100000" y="95000"/>
                                    </p:animScale>
                                    <p:animScale>
                                      <p:cBhvr>
                                        <p:cTn id="54" dur="166" decel="50000">
                                          <p:stCondLst>
                                            <p:cond delay="1834"/>
                                          </p:stCondLst>
                                        </p:cTn>
                                        <p:tgtEl>
                                          <p:spTgt spid="48"/>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nodeType="click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down)">
                                      <p:cBhvr>
                                        <p:cTn id="59" dur="580">
                                          <p:stCondLst>
                                            <p:cond delay="0"/>
                                          </p:stCondLst>
                                        </p:cTn>
                                        <p:tgtEl>
                                          <p:spTgt spid="49"/>
                                        </p:tgtEl>
                                      </p:cBhvr>
                                    </p:animEffect>
                                    <p:anim calcmode="lin" valueType="num">
                                      <p:cBhvr>
                                        <p:cTn id="60"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65" dur="26">
                                          <p:stCondLst>
                                            <p:cond delay="650"/>
                                          </p:stCondLst>
                                        </p:cTn>
                                        <p:tgtEl>
                                          <p:spTgt spid="49"/>
                                        </p:tgtEl>
                                      </p:cBhvr>
                                      <p:to x="100000" y="60000"/>
                                    </p:animScale>
                                    <p:animScale>
                                      <p:cBhvr>
                                        <p:cTn id="66" dur="166" decel="50000">
                                          <p:stCondLst>
                                            <p:cond delay="676"/>
                                          </p:stCondLst>
                                        </p:cTn>
                                        <p:tgtEl>
                                          <p:spTgt spid="49"/>
                                        </p:tgtEl>
                                      </p:cBhvr>
                                      <p:to x="100000" y="100000"/>
                                    </p:animScale>
                                    <p:animScale>
                                      <p:cBhvr>
                                        <p:cTn id="67" dur="26">
                                          <p:stCondLst>
                                            <p:cond delay="1312"/>
                                          </p:stCondLst>
                                        </p:cTn>
                                        <p:tgtEl>
                                          <p:spTgt spid="49"/>
                                        </p:tgtEl>
                                      </p:cBhvr>
                                      <p:to x="100000" y="80000"/>
                                    </p:animScale>
                                    <p:animScale>
                                      <p:cBhvr>
                                        <p:cTn id="68" dur="166" decel="50000">
                                          <p:stCondLst>
                                            <p:cond delay="1338"/>
                                          </p:stCondLst>
                                        </p:cTn>
                                        <p:tgtEl>
                                          <p:spTgt spid="49"/>
                                        </p:tgtEl>
                                      </p:cBhvr>
                                      <p:to x="100000" y="100000"/>
                                    </p:animScale>
                                    <p:animScale>
                                      <p:cBhvr>
                                        <p:cTn id="69" dur="26">
                                          <p:stCondLst>
                                            <p:cond delay="1642"/>
                                          </p:stCondLst>
                                        </p:cTn>
                                        <p:tgtEl>
                                          <p:spTgt spid="49"/>
                                        </p:tgtEl>
                                      </p:cBhvr>
                                      <p:to x="100000" y="90000"/>
                                    </p:animScale>
                                    <p:animScale>
                                      <p:cBhvr>
                                        <p:cTn id="70" dur="166" decel="50000">
                                          <p:stCondLst>
                                            <p:cond delay="1668"/>
                                          </p:stCondLst>
                                        </p:cTn>
                                        <p:tgtEl>
                                          <p:spTgt spid="49"/>
                                        </p:tgtEl>
                                      </p:cBhvr>
                                      <p:to x="100000" y="100000"/>
                                    </p:animScale>
                                    <p:animScale>
                                      <p:cBhvr>
                                        <p:cTn id="71" dur="26">
                                          <p:stCondLst>
                                            <p:cond delay="1808"/>
                                          </p:stCondLst>
                                        </p:cTn>
                                        <p:tgtEl>
                                          <p:spTgt spid="49"/>
                                        </p:tgtEl>
                                      </p:cBhvr>
                                      <p:to x="100000" y="95000"/>
                                    </p:animScale>
                                    <p:animScale>
                                      <p:cBhvr>
                                        <p:cTn id="72" dur="166" decel="50000">
                                          <p:stCondLst>
                                            <p:cond delay="1834"/>
                                          </p:stCondLst>
                                        </p:cTn>
                                        <p:tgtEl>
                                          <p:spTgt spid="49"/>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wipe(down)">
                                      <p:cBhvr>
                                        <p:cTn id="77" dur="580">
                                          <p:stCondLst>
                                            <p:cond delay="0"/>
                                          </p:stCondLst>
                                        </p:cTn>
                                        <p:tgtEl>
                                          <p:spTgt spid="14"/>
                                        </p:tgtEl>
                                      </p:cBhvr>
                                    </p:animEffect>
                                    <p:anim calcmode="lin" valueType="num">
                                      <p:cBhvr>
                                        <p:cTn id="7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3" dur="26">
                                          <p:stCondLst>
                                            <p:cond delay="650"/>
                                          </p:stCondLst>
                                        </p:cTn>
                                        <p:tgtEl>
                                          <p:spTgt spid="14"/>
                                        </p:tgtEl>
                                      </p:cBhvr>
                                      <p:to x="100000" y="60000"/>
                                    </p:animScale>
                                    <p:animScale>
                                      <p:cBhvr>
                                        <p:cTn id="84" dur="166" decel="50000">
                                          <p:stCondLst>
                                            <p:cond delay="676"/>
                                          </p:stCondLst>
                                        </p:cTn>
                                        <p:tgtEl>
                                          <p:spTgt spid="14"/>
                                        </p:tgtEl>
                                      </p:cBhvr>
                                      <p:to x="100000" y="100000"/>
                                    </p:animScale>
                                    <p:animScale>
                                      <p:cBhvr>
                                        <p:cTn id="85" dur="26">
                                          <p:stCondLst>
                                            <p:cond delay="1312"/>
                                          </p:stCondLst>
                                        </p:cTn>
                                        <p:tgtEl>
                                          <p:spTgt spid="14"/>
                                        </p:tgtEl>
                                      </p:cBhvr>
                                      <p:to x="100000" y="80000"/>
                                    </p:animScale>
                                    <p:animScale>
                                      <p:cBhvr>
                                        <p:cTn id="86" dur="166" decel="50000">
                                          <p:stCondLst>
                                            <p:cond delay="1338"/>
                                          </p:stCondLst>
                                        </p:cTn>
                                        <p:tgtEl>
                                          <p:spTgt spid="14"/>
                                        </p:tgtEl>
                                      </p:cBhvr>
                                      <p:to x="100000" y="100000"/>
                                    </p:animScale>
                                    <p:animScale>
                                      <p:cBhvr>
                                        <p:cTn id="87" dur="26">
                                          <p:stCondLst>
                                            <p:cond delay="1642"/>
                                          </p:stCondLst>
                                        </p:cTn>
                                        <p:tgtEl>
                                          <p:spTgt spid="14"/>
                                        </p:tgtEl>
                                      </p:cBhvr>
                                      <p:to x="100000" y="90000"/>
                                    </p:animScale>
                                    <p:animScale>
                                      <p:cBhvr>
                                        <p:cTn id="88" dur="166" decel="50000">
                                          <p:stCondLst>
                                            <p:cond delay="1668"/>
                                          </p:stCondLst>
                                        </p:cTn>
                                        <p:tgtEl>
                                          <p:spTgt spid="14"/>
                                        </p:tgtEl>
                                      </p:cBhvr>
                                      <p:to x="100000" y="100000"/>
                                    </p:animScale>
                                    <p:animScale>
                                      <p:cBhvr>
                                        <p:cTn id="89" dur="26">
                                          <p:stCondLst>
                                            <p:cond delay="1808"/>
                                          </p:stCondLst>
                                        </p:cTn>
                                        <p:tgtEl>
                                          <p:spTgt spid="14"/>
                                        </p:tgtEl>
                                      </p:cBhvr>
                                      <p:to x="100000" y="95000"/>
                                    </p:animScale>
                                    <p:animScale>
                                      <p:cBhvr>
                                        <p:cTn id="90" dur="166" decel="50000">
                                          <p:stCondLst>
                                            <p:cond delay="1834"/>
                                          </p:stCondLst>
                                        </p:cTn>
                                        <p:tgtEl>
                                          <p:spTgt spid="14"/>
                                        </p:tgtEl>
                                      </p:cBhvr>
                                      <p:to x="100000" y="100000"/>
                                    </p:animScale>
                                  </p:childTnLst>
                                </p:cTn>
                              </p:par>
                            </p:childTnLst>
                          </p:cTn>
                        </p:par>
                      </p:childTnLst>
                    </p:cTn>
                  </p:par>
                  <p:par>
                    <p:cTn id="91" fill="hold">
                      <p:stCondLst>
                        <p:cond delay="indefinite"/>
                      </p:stCondLst>
                      <p:childTnLst>
                        <p:par>
                          <p:cTn id="92" fill="hold">
                            <p:stCondLst>
                              <p:cond delay="0"/>
                            </p:stCondLst>
                            <p:childTnLst>
                              <p:par>
                                <p:cTn id="93" presetID="26" presetClass="entr" presetSubtype="0" fill="hold" nodeType="click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down)">
                                      <p:cBhvr>
                                        <p:cTn id="95" dur="580">
                                          <p:stCondLst>
                                            <p:cond delay="0"/>
                                          </p:stCondLst>
                                        </p:cTn>
                                        <p:tgtEl>
                                          <p:spTgt spid="16"/>
                                        </p:tgtEl>
                                      </p:cBhvr>
                                    </p:animEffect>
                                    <p:anim calcmode="lin" valueType="num">
                                      <p:cBhvr>
                                        <p:cTn id="9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01" dur="26">
                                          <p:stCondLst>
                                            <p:cond delay="650"/>
                                          </p:stCondLst>
                                        </p:cTn>
                                        <p:tgtEl>
                                          <p:spTgt spid="16"/>
                                        </p:tgtEl>
                                      </p:cBhvr>
                                      <p:to x="100000" y="60000"/>
                                    </p:animScale>
                                    <p:animScale>
                                      <p:cBhvr>
                                        <p:cTn id="102" dur="166" decel="50000">
                                          <p:stCondLst>
                                            <p:cond delay="676"/>
                                          </p:stCondLst>
                                        </p:cTn>
                                        <p:tgtEl>
                                          <p:spTgt spid="16"/>
                                        </p:tgtEl>
                                      </p:cBhvr>
                                      <p:to x="100000" y="100000"/>
                                    </p:animScale>
                                    <p:animScale>
                                      <p:cBhvr>
                                        <p:cTn id="103" dur="26">
                                          <p:stCondLst>
                                            <p:cond delay="1312"/>
                                          </p:stCondLst>
                                        </p:cTn>
                                        <p:tgtEl>
                                          <p:spTgt spid="16"/>
                                        </p:tgtEl>
                                      </p:cBhvr>
                                      <p:to x="100000" y="80000"/>
                                    </p:animScale>
                                    <p:animScale>
                                      <p:cBhvr>
                                        <p:cTn id="104" dur="166" decel="50000">
                                          <p:stCondLst>
                                            <p:cond delay="1338"/>
                                          </p:stCondLst>
                                        </p:cTn>
                                        <p:tgtEl>
                                          <p:spTgt spid="16"/>
                                        </p:tgtEl>
                                      </p:cBhvr>
                                      <p:to x="100000" y="100000"/>
                                    </p:animScale>
                                    <p:animScale>
                                      <p:cBhvr>
                                        <p:cTn id="105" dur="26">
                                          <p:stCondLst>
                                            <p:cond delay="1642"/>
                                          </p:stCondLst>
                                        </p:cTn>
                                        <p:tgtEl>
                                          <p:spTgt spid="16"/>
                                        </p:tgtEl>
                                      </p:cBhvr>
                                      <p:to x="100000" y="90000"/>
                                    </p:animScale>
                                    <p:animScale>
                                      <p:cBhvr>
                                        <p:cTn id="106" dur="166" decel="50000">
                                          <p:stCondLst>
                                            <p:cond delay="1668"/>
                                          </p:stCondLst>
                                        </p:cTn>
                                        <p:tgtEl>
                                          <p:spTgt spid="16"/>
                                        </p:tgtEl>
                                      </p:cBhvr>
                                      <p:to x="100000" y="100000"/>
                                    </p:animScale>
                                    <p:animScale>
                                      <p:cBhvr>
                                        <p:cTn id="107" dur="26">
                                          <p:stCondLst>
                                            <p:cond delay="1808"/>
                                          </p:stCondLst>
                                        </p:cTn>
                                        <p:tgtEl>
                                          <p:spTgt spid="16"/>
                                        </p:tgtEl>
                                      </p:cBhvr>
                                      <p:to x="100000" y="95000"/>
                                    </p:animScale>
                                    <p:animScale>
                                      <p:cBhvr>
                                        <p:cTn id="108" dur="166" decel="50000">
                                          <p:stCondLst>
                                            <p:cond delay="1834"/>
                                          </p:stCondLst>
                                        </p:cTn>
                                        <p:tgtEl>
                                          <p:spTgt spid="16"/>
                                        </p:tgtEl>
                                      </p:cBhvr>
                                      <p:to x="100000" y="100000"/>
                                    </p:animScale>
                                  </p:childTnLst>
                                </p:cTn>
                              </p:par>
                            </p:childTnLst>
                          </p:cTn>
                        </p:par>
                      </p:childTnLst>
                    </p:cTn>
                  </p:par>
                  <p:par>
                    <p:cTn id="109" fill="hold">
                      <p:stCondLst>
                        <p:cond delay="indefinite"/>
                      </p:stCondLst>
                      <p:childTnLst>
                        <p:par>
                          <p:cTn id="110" fill="hold">
                            <p:stCondLst>
                              <p:cond delay="0"/>
                            </p:stCondLst>
                            <p:childTnLst>
                              <p:par>
                                <p:cTn id="111" presetID="37" presetClass="entr" presetSubtype="0" fill="hold" nodeType="clickEffect">
                                  <p:stCondLst>
                                    <p:cond delay="0"/>
                                  </p:stCondLst>
                                  <p:childTnLst>
                                    <p:set>
                                      <p:cBhvr>
                                        <p:cTn id="112" dur="1" fill="hold">
                                          <p:stCondLst>
                                            <p:cond delay="0"/>
                                          </p:stCondLst>
                                        </p:cTn>
                                        <p:tgtEl>
                                          <p:spTgt spid="22"/>
                                        </p:tgtEl>
                                        <p:attrNameLst>
                                          <p:attrName>style.visibility</p:attrName>
                                        </p:attrNameLst>
                                      </p:cBhvr>
                                      <p:to>
                                        <p:strVal val="visible"/>
                                      </p:to>
                                    </p:set>
                                    <p:animEffect transition="in" filter="fade">
                                      <p:cBhvr>
                                        <p:cTn id="113" dur="1000"/>
                                        <p:tgtEl>
                                          <p:spTgt spid="22"/>
                                        </p:tgtEl>
                                      </p:cBhvr>
                                    </p:animEffect>
                                    <p:anim calcmode="lin" valueType="num">
                                      <p:cBhvr>
                                        <p:cTn id="114" dur="1000" fill="hold"/>
                                        <p:tgtEl>
                                          <p:spTgt spid="22"/>
                                        </p:tgtEl>
                                        <p:attrNameLst>
                                          <p:attrName>ppt_x</p:attrName>
                                        </p:attrNameLst>
                                      </p:cBhvr>
                                      <p:tavLst>
                                        <p:tav tm="0">
                                          <p:val>
                                            <p:strVal val="#ppt_x"/>
                                          </p:val>
                                        </p:tav>
                                        <p:tav tm="100000">
                                          <p:val>
                                            <p:strVal val="#ppt_x"/>
                                          </p:val>
                                        </p:tav>
                                      </p:tavLst>
                                    </p:anim>
                                    <p:anim calcmode="lin" valueType="num">
                                      <p:cBhvr>
                                        <p:cTn id="115" dur="900" decel="100000" fill="hold"/>
                                        <p:tgtEl>
                                          <p:spTgt spid="22"/>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500"/>
                                        <p:tgtEl>
                                          <p:spTgt spid="34"/>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500"/>
                                        <p:tgtEl>
                                          <p:spTgt spid="37"/>
                                        </p:tgtEl>
                                      </p:cBhvr>
                                    </p:animEffect>
                                  </p:childTnLst>
                                </p:cTn>
                              </p:par>
                            </p:childTnLst>
                          </p:cTn>
                        </p:par>
                      </p:childTnLst>
                    </p:cTn>
                  </p:par>
                  <p:par>
                    <p:cTn id="127" fill="hold">
                      <p:stCondLst>
                        <p:cond delay="indefinite"/>
                      </p:stCondLst>
                      <p:childTnLst>
                        <p:par>
                          <p:cTn id="128" fill="hold">
                            <p:stCondLst>
                              <p:cond delay="0"/>
                            </p:stCondLst>
                            <p:childTnLst>
                              <p:par>
                                <p:cTn id="129" presetID="45" presetClass="entr" presetSubtype="0" fill="hold" grpId="0" nodeType="click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2000"/>
                                        <p:tgtEl>
                                          <p:spTgt spid="46"/>
                                        </p:tgtEl>
                                      </p:cBhvr>
                                    </p:animEffect>
                                    <p:anim calcmode="lin" valueType="num">
                                      <p:cBhvr>
                                        <p:cTn id="132" dur="2000" fill="hold"/>
                                        <p:tgtEl>
                                          <p:spTgt spid="46"/>
                                        </p:tgtEl>
                                        <p:attrNameLst>
                                          <p:attrName>ppt_w</p:attrName>
                                        </p:attrNameLst>
                                      </p:cBhvr>
                                      <p:tavLst>
                                        <p:tav tm="0" fmla="#ppt_w*sin(2.5*pi*$)">
                                          <p:val>
                                            <p:fltVal val="0"/>
                                          </p:val>
                                        </p:tav>
                                        <p:tav tm="100000">
                                          <p:val>
                                            <p:fltVal val="1"/>
                                          </p:val>
                                        </p:tav>
                                      </p:tavLst>
                                    </p:anim>
                                    <p:anim calcmode="lin" valueType="num">
                                      <p:cBhvr>
                                        <p:cTn id="133" dur="2000" fill="hold"/>
                                        <p:tgtEl>
                                          <p:spTgt spid="46"/>
                                        </p:tgtEl>
                                        <p:attrNameLst>
                                          <p:attrName>ppt_h</p:attrName>
                                        </p:attrNameLst>
                                      </p:cBhvr>
                                      <p:tavLst>
                                        <p:tav tm="0">
                                          <p:val>
                                            <p:strVal val="#ppt_h"/>
                                          </p:val>
                                        </p:tav>
                                        <p:tav tm="100000">
                                          <p:val>
                                            <p:strVal val="#ppt_h"/>
                                          </p:val>
                                        </p:tav>
                                      </p:tavLst>
                                    </p:anim>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39"/>
                                        </p:tgtEl>
                                        <p:attrNameLst>
                                          <p:attrName>style.visibility</p:attrName>
                                        </p:attrNameLst>
                                      </p:cBhvr>
                                      <p:to>
                                        <p:strVal val="visible"/>
                                      </p:to>
                                    </p:set>
                                    <p:animEffect transition="in" filter="fade">
                                      <p:cBhvr>
                                        <p:cTn id="138" dur="500"/>
                                        <p:tgtEl>
                                          <p:spTgt spid="39"/>
                                        </p:tgtEl>
                                      </p:cBhvr>
                                    </p:animEffect>
                                  </p:childTnLst>
                                </p:cTn>
                              </p:par>
                            </p:childTnLst>
                          </p:cTn>
                        </p:par>
                      </p:childTnLst>
                    </p:cTn>
                  </p:par>
                  <p:par>
                    <p:cTn id="139" fill="hold">
                      <p:stCondLst>
                        <p:cond delay="indefinite"/>
                      </p:stCondLst>
                      <p:childTnLst>
                        <p:par>
                          <p:cTn id="140" fill="hold">
                            <p:stCondLst>
                              <p:cond delay="0"/>
                            </p:stCondLst>
                            <p:childTnLst>
                              <p:par>
                                <p:cTn id="141" presetID="45" presetClass="entr" presetSubtype="0" fill="hold" grpId="0" nodeType="clickEffect">
                                  <p:stCondLst>
                                    <p:cond delay="0"/>
                                  </p:stCondLst>
                                  <p:childTnLst>
                                    <p:set>
                                      <p:cBhvr>
                                        <p:cTn id="142" dur="1" fill="hold">
                                          <p:stCondLst>
                                            <p:cond delay="0"/>
                                          </p:stCondLst>
                                        </p:cTn>
                                        <p:tgtEl>
                                          <p:spTgt spid="47"/>
                                        </p:tgtEl>
                                        <p:attrNameLst>
                                          <p:attrName>style.visibility</p:attrName>
                                        </p:attrNameLst>
                                      </p:cBhvr>
                                      <p:to>
                                        <p:strVal val="visible"/>
                                      </p:to>
                                    </p:set>
                                    <p:animEffect transition="in" filter="fade">
                                      <p:cBhvr>
                                        <p:cTn id="143" dur="2000"/>
                                        <p:tgtEl>
                                          <p:spTgt spid="47"/>
                                        </p:tgtEl>
                                      </p:cBhvr>
                                    </p:animEffect>
                                    <p:anim calcmode="lin" valueType="num">
                                      <p:cBhvr>
                                        <p:cTn id="144" dur="2000" fill="hold"/>
                                        <p:tgtEl>
                                          <p:spTgt spid="47"/>
                                        </p:tgtEl>
                                        <p:attrNameLst>
                                          <p:attrName>ppt_w</p:attrName>
                                        </p:attrNameLst>
                                      </p:cBhvr>
                                      <p:tavLst>
                                        <p:tav tm="0" fmla="#ppt_w*sin(2.5*pi*$)">
                                          <p:val>
                                            <p:fltVal val="0"/>
                                          </p:val>
                                        </p:tav>
                                        <p:tav tm="100000">
                                          <p:val>
                                            <p:fltVal val="1"/>
                                          </p:val>
                                        </p:tav>
                                      </p:tavLst>
                                    </p:anim>
                                    <p:anim calcmode="lin" valueType="num">
                                      <p:cBhvr>
                                        <p:cTn id="145" dur="2000" fill="hold"/>
                                        <p:tgtEl>
                                          <p:spTgt spid="47"/>
                                        </p:tgtEl>
                                        <p:attrNameLst>
                                          <p:attrName>ppt_h</p:attrName>
                                        </p:attrNameLst>
                                      </p:cBhvr>
                                      <p:tavLst>
                                        <p:tav tm="0">
                                          <p:val>
                                            <p:strVal val="#ppt_h"/>
                                          </p:val>
                                        </p:tav>
                                        <p:tav tm="100000">
                                          <p:val>
                                            <p:strVal val="#ppt_h"/>
                                          </p:val>
                                        </p:tav>
                                      </p:tavLst>
                                    </p:anim>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nodeType="clickEffect">
                                  <p:stCondLst>
                                    <p:cond delay="0"/>
                                  </p:stCondLst>
                                  <p:childTnLst>
                                    <p:set>
                                      <p:cBhvr>
                                        <p:cTn id="149" dur="1" fill="hold">
                                          <p:stCondLst>
                                            <p:cond delay="0"/>
                                          </p:stCondLst>
                                        </p:cTn>
                                        <p:tgtEl>
                                          <p:spTgt spid="40"/>
                                        </p:tgtEl>
                                        <p:attrNameLst>
                                          <p:attrName>style.visibility</p:attrName>
                                        </p:attrNameLst>
                                      </p:cBhvr>
                                      <p:to>
                                        <p:strVal val="visible"/>
                                      </p:to>
                                    </p:set>
                                    <p:animEffect transition="in" filter="fade">
                                      <p:cBhvr>
                                        <p:cTn id="150" dur="500"/>
                                        <p:tgtEl>
                                          <p:spTgt spid="40"/>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nodeType="clickEffect">
                                  <p:stCondLst>
                                    <p:cond delay="0"/>
                                  </p:stCondLst>
                                  <p:childTnLst>
                                    <p:set>
                                      <p:cBhvr>
                                        <p:cTn id="154" dur="1" fill="hold">
                                          <p:stCondLst>
                                            <p:cond delay="0"/>
                                          </p:stCondLst>
                                        </p:cTn>
                                        <p:tgtEl>
                                          <p:spTgt spid="23"/>
                                        </p:tgtEl>
                                        <p:attrNameLst>
                                          <p:attrName>style.visibility</p:attrName>
                                        </p:attrNameLst>
                                      </p:cBhvr>
                                      <p:to>
                                        <p:strVal val="visible"/>
                                      </p:to>
                                    </p:set>
                                    <p:animEffect transition="in" filter="fade">
                                      <p:cBhvr>
                                        <p:cTn id="155" dur="500"/>
                                        <p:tgtEl>
                                          <p:spTgt spid="23"/>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nodeType="clickEffect">
                                  <p:stCondLst>
                                    <p:cond delay="0"/>
                                  </p:stCondLst>
                                  <p:childTnLst>
                                    <p:set>
                                      <p:cBhvr>
                                        <p:cTn id="159" dur="1" fill="hold">
                                          <p:stCondLst>
                                            <p:cond delay="0"/>
                                          </p:stCondLst>
                                        </p:cTn>
                                        <p:tgtEl>
                                          <p:spTgt spid="45"/>
                                        </p:tgtEl>
                                        <p:attrNameLst>
                                          <p:attrName>style.visibility</p:attrName>
                                        </p:attrNameLst>
                                      </p:cBhvr>
                                      <p:to>
                                        <p:strVal val="visible"/>
                                      </p:to>
                                    </p:set>
                                    <p:animEffect transition="in" filter="fade">
                                      <p:cBhvr>
                                        <p:cTn id="160" dur="500"/>
                                        <p:tgtEl>
                                          <p:spTgt spid="45"/>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grpId="0" nodeType="clickEffect">
                                  <p:stCondLst>
                                    <p:cond delay="0"/>
                                  </p:stCondLst>
                                  <p:childTnLst>
                                    <p:set>
                                      <p:cBhvr>
                                        <p:cTn id="164" dur="1" fill="hold">
                                          <p:stCondLst>
                                            <p:cond delay="0"/>
                                          </p:stCondLst>
                                        </p:cTn>
                                        <p:tgtEl>
                                          <p:spTgt spid="35"/>
                                        </p:tgtEl>
                                        <p:attrNameLst>
                                          <p:attrName>style.visibility</p:attrName>
                                        </p:attrNameLst>
                                      </p:cBhvr>
                                      <p:to>
                                        <p:strVal val="visible"/>
                                      </p:to>
                                    </p:set>
                                    <p:animEffect transition="in" filter="fade">
                                      <p:cBhvr>
                                        <p:cTn id="165" dur="500"/>
                                        <p:tgtEl>
                                          <p:spTgt spid="35"/>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nodeType="clickEffect">
                                  <p:stCondLst>
                                    <p:cond delay="0"/>
                                  </p:stCondLst>
                                  <p:childTnLst>
                                    <p:set>
                                      <p:cBhvr>
                                        <p:cTn id="169" dur="1" fill="hold">
                                          <p:stCondLst>
                                            <p:cond delay="0"/>
                                          </p:stCondLst>
                                        </p:cTn>
                                        <p:tgtEl>
                                          <p:spTgt spid="50"/>
                                        </p:tgtEl>
                                        <p:attrNameLst>
                                          <p:attrName>style.visibility</p:attrName>
                                        </p:attrNameLst>
                                      </p:cBhvr>
                                      <p:to>
                                        <p:strVal val="visible"/>
                                      </p:to>
                                    </p:set>
                                    <p:animEffect transition="in" filter="fade">
                                      <p:cBhvr>
                                        <p:cTn id="170" dur="500"/>
                                        <p:tgtEl>
                                          <p:spTgt spid="50"/>
                                        </p:tgtEl>
                                      </p:cBhvr>
                                    </p:animEffect>
                                  </p:childTnLst>
                                </p:cTn>
                              </p:par>
                              <p:par>
                                <p:cTn id="171" presetID="10" presetClass="entr" presetSubtype="0" fill="hold" nodeType="withEffect">
                                  <p:stCondLst>
                                    <p:cond delay="0"/>
                                  </p:stCondLst>
                                  <p:childTnLst>
                                    <p:set>
                                      <p:cBhvr>
                                        <p:cTn id="172" dur="1" fill="hold">
                                          <p:stCondLst>
                                            <p:cond delay="0"/>
                                          </p:stCondLst>
                                        </p:cTn>
                                        <p:tgtEl>
                                          <p:spTgt spid="53"/>
                                        </p:tgtEl>
                                        <p:attrNameLst>
                                          <p:attrName>style.visibility</p:attrName>
                                        </p:attrNameLst>
                                      </p:cBhvr>
                                      <p:to>
                                        <p:strVal val="visible"/>
                                      </p:to>
                                    </p:set>
                                    <p:animEffect transition="in" filter="fade">
                                      <p:cBhvr>
                                        <p:cTn id="173" dur="500"/>
                                        <p:tgtEl>
                                          <p:spTgt spid="53"/>
                                        </p:tgtEl>
                                      </p:cBhvr>
                                    </p:animEffect>
                                  </p:childTnLst>
                                </p:cTn>
                              </p:par>
                            </p:childTnLst>
                          </p:cTn>
                        </p:par>
                      </p:childTnLst>
                    </p:cTn>
                  </p:par>
                  <p:par>
                    <p:cTn id="174" fill="hold">
                      <p:stCondLst>
                        <p:cond delay="indefinite"/>
                      </p:stCondLst>
                      <p:childTnLst>
                        <p:par>
                          <p:cTn id="175" fill="hold">
                            <p:stCondLst>
                              <p:cond delay="0"/>
                            </p:stCondLst>
                            <p:childTnLst>
                              <p:par>
                                <p:cTn id="176" presetID="26" presetClass="entr" presetSubtype="0" fill="hold" nodeType="clickEffect">
                                  <p:stCondLst>
                                    <p:cond delay="0"/>
                                  </p:stCondLst>
                                  <p:childTnLst>
                                    <p:set>
                                      <p:cBhvr>
                                        <p:cTn id="177" dur="1" fill="hold">
                                          <p:stCondLst>
                                            <p:cond delay="0"/>
                                          </p:stCondLst>
                                        </p:cTn>
                                        <p:tgtEl>
                                          <p:spTgt spid="54"/>
                                        </p:tgtEl>
                                        <p:attrNameLst>
                                          <p:attrName>style.visibility</p:attrName>
                                        </p:attrNameLst>
                                      </p:cBhvr>
                                      <p:to>
                                        <p:strVal val="visible"/>
                                      </p:to>
                                    </p:set>
                                    <p:animEffect transition="in" filter="wipe(down)">
                                      <p:cBhvr>
                                        <p:cTn id="178" dur="580">
                                          <p:stCondLst>
                                            <p:cond delay="0"/>
                                          </p:stCondLst>
                                        </p:cTn>
                                        <p:tgtEl>
                                          <p:spTgt spid="54"/>
                                        </p:tgtEl>
                                      </p:cBhvr>
                                    </p:animEffect>
                                    <p:anim calcmode="lin" valueType="num">
                                      <p:cBhvr>
                                        <p:cTn id="179" dur="1822"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180" dur="664"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181" dur="664" tmFilter="0, 0; 0.125,0.2665; 0.25,0.4; 0.375,0.465; 0.5,0.5;  0.625,0.535; 0.75,0.6; 0.875,0.7335; 1,1">
                                          <p:stCondLst>
                                            <p:cond delay="664"/>
                                          </p:stCondLst>
                                        </p:cTn>
                                        <p:tgtEl>
                                          <p:spTgt spid="54"/>
                                        </p:tgtEl>
                                        <p:attrNameLst>
                                          <p:attrName>ppt_y</p:attrName>
                                        </p:attrNameLst>
                                      </p:cBhvr>
                                      <p:tavLst>
                                        <p:tav tm="0" fmla="#ppt_y-sin(pi*$)/9">
                                          <p:val>
                                            <p:fltVal val="0"/>
                                          </p:val>
                                        </p:tav>
                                        <p:tav tm="100000">
                                          <p:val>
                                            <p:fltVal val="1"/>
                                          </p:val>
                                        </p:tav>
                                      </p:tavLst>
                                    </p:anim>
                                    <p:anim calcmode="lin" valueType="num">
                                      <p:cBhvr>
                                        <p:cTn id="182" dur="332" tmFilter="0, 0; 0.125,0.2665; 0.25,0.4; 0.375,0.465; 0.5,0.5;  0.625,0.535; 0.75,0.6; 0.875,0.7335; 1,1">
                                          <p:stCondLst>
                                            <p:cond delay="1324"/>
                                          </p:stCondLst>
                                        </p:cTn>
                                        <p:tgtEl>
                                          <p:spTgt spid="54"/>
                                        </p:tgtEl>
                                        <p:attrNameLst>
                                          <p:attrName>ppt_y</p:attrName>
                                        </p:attrNameLst>
                                      </p:cBhvr>
                                      <p:tavLst>
                                        <p:tav tm="0" fmla="#ppt_y-sin(pi*$)/27">
                                          <p:val>
                                            <p:fltVal val="0"/>
                                          </p:val>
                                        </p:tav>
                                        <p:tav tm="100000">
                                          <p:val>
                                            <p:fltVal val="1"/>
                                          </p:val>
                                        </p:tav>
                                      </p:tavLst>
                                    </p:anim>
                                    <p:anim calcmode="lin" valueType="num">
                                      <p:cBhvr>
                                        <p:cTn id="183" dur="164" tmFilter="0, 0; 0.125,0.2665; 0.25,0.4; 0.375,0.465; 0.5,0.5;  0.625,0.535; 0.75,0.6; 0.875,0.7335; 1,1">
                                          <p:stCondLst>
                                            <p:cond delay="1656"/>
                                          </p:stCondLst>
                                        </p:cTn>
                                        <p:tgtEl>
                                          <p:spTgt spid="54"/>
                                        </p:tgtEl>
                                        <p:attrNameLst>
                                          <p:attrName>ppt_y</p:attrName>
                                        </p:attrNameLst>
                                      </p:cBhvr>
                                      <p:tavLst>
                                        <p:tav tm="0" fmla="#ppt_y-sin(pi*$)/81">
                                          <p:val>
                                            <p:fltVal val="0"/>
                                          </p:val>
                                        </p:tav>
                                        <p:tav tm="100000">
                                          <p:val>
                                            <p:fltVal val="1"/>
                                          </p:val>
                                        </p:tav>
                                      </p:tavLst>
                                    </p:anim>
                                    <p:animScale>
                                      <p:cBhvr>
                                        <p:cTn id="184" dur="26">
                                          <p:stCondLst>
                                            <p:cond delay="650"/>
                                          </p:stCondLst>
                                        </p:cTn>
                                        <p:tgtEl>
                                          <p:spTgt spid="54"/>
                                        </p:tgtEl>
                                      </p:cBhvr>
                                      <p:to x="100000" y="60000"/>
                                    </p:animScale>
                                    <p:animScale>
                                      <p:cBhvr>
                                        <p:cTn id="185" dur="166" decel="50000">
                                          <p:stCondLst>
                                            <p:cond delay="676"/>
                                          </p:stCondLst>
                                        </p:cTn>
                                        <p:tgtEl>
                                          <p:spTgt spid="54"/>
                                        </p:tgtEl>
                                      </p:cBhvr>
                                      <p:to x="100000" y="100000"/>
                                    </p:animScale>
                                    <p:animScale>
                                      <p:cBhvr>
                                        <p:cTn id="186" dur="26">
                                          <p:stCondLst>
                                            <p:cond delay="1312"/>
                                          </p:stCondLst>
                                        </p:cTn>
                                        <p:tgtEl>
                                          <p:spTgt spid="54"/>
                                        </p:tgtEl>
                                      </p:cBhvr>
                                      <p:to x="100000" y="80000"/>
                                    </p:animScale>
                                    <p:animScale>
                                      <p:cBhvr>
                                        <p:cTn id="187" dur="166" decel="50000">
                                          <p:stCondLst>
                                            <p:cond delay="1338"/>
                                          </p:stCondLst>
                                        </p:cTn>
                                        <p:tgtEl>
                                          <p:spTgt spid="54"/>
                                        </p:tgtEl>
                                      </p:cBhvr>
                                      <p:to x="100000" y="100000"/>
                                    </p:animScale>
                                    <p:animScale>
                                      <p:cBhvr>
                                        <p:cTn id="188" dur="26">
                                          <p:stCondLst>
                                            <p:cond delay="1642"/>
                                          </p:stCondLst>
                                        </p:cTn>
                                        <p:tgtEl>
                                          <p:spTgt spid="54"/>
                                        </p:tgtEl>
                                      </p:cBhvr>
                                      <p:to x="100000" y="90000"/>
                                    </p:animScale>
                                    <p:animScale>
                                      <p:cBhvr>
                                        <p:cTn id="189" dur="166" decel="50000">
                                          <p:stCondLst>
                                            <p:cond delay="1668"/>
                                          </p:stCondLst>
                                        </p:cTn>
                                        <p:tgtEl>
                                          <p:spTgt spid="54"/>
                                        </p:tgtEl>
                                      </p:cBhvr>
                                      <p:to x="100000" y="100000"/>
                                    </p:animScale>
                                    <p:animScale>
                                      <p:cBhvr>
                                        <p:cTn id="190" dur="26">
                                          <p:stCondLst>
                                            <p:cond delay="1808"/>
                                          </p:stCondLst>
                                        </p:cTn>
                                        <p:tgtEl>
                                          <p:spTgt spid="54"/>
                                        </p:tgtEl>
                                      </p:cBhvr>
                                      <p:to x="100000" y="95000"/>
                                    </p:animScale>
                                    <p:animScale>
                                      <p:cBhvr>
                                        <p:cTn id="191" dur="166" decel="50000">
                                          <p:stCondLst>
                                            <p:cond delay="1834"/>
                                          </p:stCondLst>
                                        </p:cTn>
                                        <p:tgtEl>
                                          <p:spTgt spid="5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p:bldP spid="34" grpId="0"/>
      <p:bldP spid="46" grpId="0" animBg="1"/>
      <p:bldP spid="4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1D3E4-8279-A8B4-8B76-78001C3A71D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350569E-BA03-A8ED-78A5-61830F59874C}"/>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4C288D2-10B7-49EF-2ED0-E323D162BD60}"/>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7" name="Text Box 9">
            <a:extLst>
              <a:ext uri="{FF2B5EF4-FFF2-40B4-BE49-F238E27FC236}">
                <a16:creationId xmlns:a16="http://schemas.microsoft.com/office/drawing/2014/main" id="{19749B28-52DC-F52C-66ED-C3E6E0AE70FD}"/>
              </a:ext>
            </a:extLst>
          </p:cNvPr>
          <p:cNvSpPr txBox="1">
            <a:spLocks noChangeArrowheads="1"/>
          </p:cNvSpPr>
          <p:nvPr/>
        </p:nvSpPr>
        <p:spPr bwMode="auto">
          <a:xfrm>
            <a:off x="296126" y="1707585"/>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10" name="TextBox 6">
            <a:extLst>
              <a:ext uri="{FF2B5EF4-FFF2-40B4-BE49-F238E27FC236}">
                <a16:creationId xmlns:a16="http://schemas.microsoft.com/office/drawing/2014/main" id="{B53E7AE4-5AB7-325B-4DBD-BC4027705BCE}"/>
              </a:ext>
            </a:extLst>
          </p:cNvPr>
          <p:cNvSpPr txBox="1">
            <a:spLocks noChangeArrowheads="1"/>
          </p:cNvSpPr>
          <p:nvPr/>
        </p:nvSpPr>
        <p:spPr bwMode="auto">
          <a:xfrm>
            <a:off x="1667435" y="245635"/>
            <a:ext cx="96563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000" dirty="0">
                <a:latin typeface="Times New Roman" panose="02020603050405020304" pitchFamily="18" charset="0"/>
              </a:rPr>
              <a:t>Evaluate the limits below.  What does this limit tell us about </a:t>
            </a:r>
            <a:r>
              <a:rPr lang="en-US" altLang="en-US" sz="2000" dirty="0">
                <a:latin typeface="Times New Roman" panose="02020603050405020304" pitchFamily="18" charset="0"/>
                <a:cs typeface="Times New Roman" panose="02020603050405020304" pitchFamily="18" charset="0"/>
              </a:rPr>
              <a:t>the functional behavior of </a:t>
            </a:r>
            <a:r>
              <a:rPr lang="en-US" altLang="en-US" sz="2000" i="1" dirty="0">
                <a:latin typeface="Times New Roman" panose="02020603050405020304" pitchFamily="18" charset="0"/>
                <a:cs typeface="Times New Roman" panose="02020603050405020304" pitchFamily="18" charset="0"/>
              </a:rPr>
              <a:t>f </a:t>
            </a:r>
            <a:r>
              <a:rPr lang="en-US" altLang="en-US" sz="2000" dirty="0">
                <a:latin typeface="Times New Roman" panose="02020603050405020304" pitchFamily="18" charset="0"/>
                <a:cs typeface="Times New Roman" panose="02020603050405020304" pitchFamily="18" charset="0"/>
              </a:rPr>
              <a:t>(</a:t>
            </a:r>
            <a:r>
              <a:rPr lang="en-US" altLang="en-US" sz="2000" i="1" dirty="0">
                <a:latin typeface="Times New Roman" panose="02020603050405020304" pitchFamily="18" charset="0"/>
                <a:cs typeface="Times New Roman" panose="02020603050405020304" pitchFamily="18" charset="0"/>
              </a:rPr>
              <a:t>x</a:t>
            </a:r>
            <a:r>
              <a:rPr lang="en-US" altLang="en-US" sz="2000" dirty="0">
                <a:latin typeface="Times New Roman" panose="02020603050405020304" pitchFamily="18" charset="0"/>
                <a:cs typeface="Times New Roman" panose="02020603050405020304" pitchFamily="18" charset="0"/>
              </a:rPr>
              <a:t>)?</a:t>
            </a:r>
            <a:endParaRPr lang="en-US" altLang="en-US" sz="2000" dirty="0">
              <a:latin typeface="Times New Roman" panose="02020603050405020304" pitchFamily="18" charset="0"/>
            </a:endParaRPr>
          </a:p>
        </p:txBody>
      </p:sp>
      <p:graphicFrame>
        <p:nvGraphicFramePr>
          <p:cNvPr id="15" name="Object 14">
            <a:extLst>
              <a:ext uri="{FF2B5EF4-FFF2-40B4-BE49-F238E27FC236}">
                <a16:creationId xmlns:a16="http://schemas.microsoft.com/office/drawing/2014/main" id="{916A8FDF-8349-AFB2-D2A3-E11F3B343ACC}"/>
              </a:ext>
            </a:extLst>
          </p:cNvPr>
          <p:cNvGraphicFramePr>
            <a:graphicFrameLocks noChangeAspect="1"/>
          </p:cNvGraphicFramePr>
          <p:nvPr/>
        </p:nvGraphicFramePr>
        <p:xfrm>
          <a:off x="296126" y="807384"/>
          <a:ext cx="2346325" cy="708025"/>
        </p:xfrm>
        <a:graphic>
          <a:graphicData uri="http://schemas.openxmlformats.org/presentationml/2006/ole">
            <mc:AlternateContent xmlns:mc="http://schemas.openxmlformats.org/markup-compatibility/2006">
              <mc:Choice xmlns:v="urn:schemas-microsoft-com:vml" Requires="v">
                <p:oleObj name="Equation" r:id="rId2" imgW="1384200" imgH="419040" progId="Equation.DSMT4">
                  <p:embed/>
                </p:oleObj>
              </mc:Choice>
              <mc:Fallback>
                <p:oleObj name="Equation" r:id="rId2" imgW="1384200" imgH="419040" progId="Equation.DSMT4">
                  <p:embed/>
                  <p:pic>
                    <p:nvPicPr>
                      <p:cNvPr id="15" name="Object 14">
                        <a:extLst>
                          <a:ext uri="{FF2B5EF4-FFF2-40B4-BE49-F238E27FC236}">
                            <a16:creationId xmlns:a16="http://schemas.microsoft.com/office/drawing/2014/main" id="{916A8FDF-8349-AFB2-D2A3-E11F3B343ACC}"/>
                          </a:ext>
                        </a:extLst>
                      </p:cNvPr>
                      <p:cNvPicPr>
                        <a:picLocks noChangeAspect="1" noChangeArrowheads="1"/>
                      </p:cNvPicPr>
                      <p:nvPr/>
                    </p:nvPicPr>
                    <p:blipFill>
                      <a:blip r:embed="rId3"/>
                      <a:srcRect/>
                      <a:stretch>
                        <a:fillRect/>
                      </a:stretch>
                    </p:blipFill>
                    <p:spPr bwMode="auto">
                      <a:xfrm>
                        <a:off x="296126" y="807384"/>
                        <a:ext cx="2346325"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F44F4A8A-8EAB-94D4-8FE0-CF069A3D6748}"/>
                  </a:ext>
                </a:extLst>
              </p:cNvPr>
              <p:cNvSpPr txBox="1"/>
              <p:nvPr/>
            </p:nvSpPr>
            <p:spPr>
              <a:xfrm>
                <a:off x="301625" y="5700013"/>
                <a:ext cx="6096000" cy="564065"/>
              </a:xfrm>
              <a:prstGeom prst="rect">
                <a:avLst/>
              </a:prstGeom>
              <a:noFill/>
            </p:spPr>
            <p:txBody>
              <a:bodyPr wrap="square">
                <a:spAutoFit/>
              </a:bodyPr>
              <a:lstStyle/>
              <a:p>
                <a:r>
                  <a:rPr lang="en-US" altLang="en-US" sz="2000" dirty="0">
                    <a:latin typeface="Times New Roman" panose="02020603050405020304" pitchFamily="18" charset="0"/>
                    <a:cs typeface="Times New Roman" panose="02020603050405020304" pitchFamily="18" charset="0"/>
                  </a:rPr>
                  <a:t>The function has a hole in the graph at </a:t>
                </a:r>
                <a14:m>
                  <m:oMath xmlns:m="http://schemas.openxmlformats.org/officeDocument/2006/math">
                    <m:d>
                      <m:dPr>
                        <m:ctrlPr>
                          <a:rPr lang="en-US" altLang="en-US" sz="2000" i="1" smtClean="0">
                            <a:latin typeface="Cambria Math" panose="02040503050406030204" pitchFamily="18" charset="0"/>
                            <a:cs typeface="Times New Roman" panose="02020603050405020304" pitchFamily="18" charset="0"/>
                          </a:rPr>
                        </m:ctrlPr>
                      </m:dPr>
                      <m:e>
                        <m:r>
                          <a:rPr lang="en-US" altLang="en-US" sz="2000" b="0" i="1" smtClean="0">
                            <a:latin typeface="Cambria Math" panose="02040503050406030204" pitchFamily="18" charset="0"/>
                            <a:cs typeface="Times New Roman" panose="02020603050405020304" pitchFamily="18" charset="0"/>
                          </a:rPr>
                          <m:t>2,−</m:t>
                        </m:r>
                        <m:f>
                          <m:fPr>
                            <m:ctrlPr>
                              <a:rPr lang="en-US" altLang="en-US" sz="2000" b="0" i="1" smtClean="0">
                                <a:latin typeface="Cambria Math" panose="02040503050406030204" pitchFamily="18" charset="0"/>
                                <a:cs typeface="Times New Roman" panose="02020603050405020304" pitchFamily="18" charset="0"/>
                              </a:rPr>
                            </m:ctrlPr>
                          </m:fPr>
                          <m:num>
                            <m:r>
                              <a:rPr lang="en-US" altLang="en-US" sz="2000" b="0" i="1" smtClean="0">
                                <a:latin typeface="Cambria Math" panose="02040503050406030204" pitchFamily="18" charset="0"/>
                                <a:cs typeface="Times New Roman" panose="02020603050405020304" pitchFamily="18" charset="0"/>
                              </a:rPr>
                              <m:t>1</m:t>
                            </m:r>
                          </m:num>
                          <m:den>
                            <m:r>
                              <a:rPr lang="en-US" altLang="en-US" sz="2000" b="0" i="1" smtClean="0">
                                <a:latin typeface="Cambria Math" panose="02040503050406030204" pitchFamily="18" charset="0"/>
                                <a:cs typeface="Times New Roman" panose="02020603050405020304" pitchFamily="18" charset="0"/>
                              </a:rPr>
                              <m:t>8</m:t>
                            </m:r>
                          </m:den>
                        </m:f>
                      </m:e>
                    </m:d>
                  </m:oMath>
                </a14:m>
                <a:r>
                  <a:rPr lang="en-US" altLang="en-US" sz="2000" dirty="0">
                    <a:latin typeface="Times New Roman" panose="02020603050405020304" pitchFamily="18" charset="0"/>
                    <a:cs typeface="Times New Roman" panose="02020603050405020304" pitchFamily="18" charset="0"/>
                  </a:rPr>
                  <a:t>.</a:t>
                </a:r>
                <a:endParaRPr lang="en-US" sz="2000" dirty="0"/>
              </a:p>
            </p:txBody>
          </p:sp>
        </mc:Choice>
        <mc:Fallback>
          <p:sp>
            <p:nvSpPr>
              <p:cNvPr id="35" name="TextBox 34">
                <a:extLst>
                  <a:ext uri="{FF2B5EF4-FFF2-40B4-BE49-F238E27FC236}">
                    <a16:creationId xmlns:a16="http://schemas.microsoft.com/office/drawing/2014/main" id="{F44F4A8A-8EAB-94D4-8FE0-CF069A3D6748}"/>
                  </a:ext>
                </a:extLst>
              </p:cNvPr>
              <p:cNvSpPr txBox="1">
                <a:spLocks noRot="1" noChangeAspect="1" noMove="1" noResize="1" noEditPoints="1" noAdjustHandles="1" noChangeArrowheads="1" noChangeShapeType="1" noTextEdit="1"/>
              </p:cNvSpPr>
              <p:nvPr/>
            </p:nvSpPr>
            <p:spPr>
              <a:xfrm>
                <a:off x="301625" y="5700013"/>
                <a:ext cx="6096000" cy="564065"/>
              </a:xfrm>
              <a:prstGeom prst="rect">
                <a:avLst/>
              </a:prstGeom>
              <a:blipFill>
                <a:blip r:embed="rId4"/>
                <a:stretch>
                  <a:fillRect l="-1000" b="-2151"/>
                </a:stretch>
              </a:blipFill>
            </p:spPr>
            <p:txBody>
              <a:bodyPr/>
              <a:lstStyle/>
              <a:p>
                <a:r>
                  <a:rPr lang="en-US">
                    <a:noFill/>
                  </a:rPr>
                  <a:t> </a:t>
                </a:r>
              </a:p>
            </p:txBody>
          </p:sp>
        </mc:Fallback>
      </mc:AlternateContent>
      <p:graphicFrame>
        <p:nvGraphicFramePr>
          <p:cNvPr id="11" name="Object 10">
            <a:extLst>
              <a:ext uri="{FF2B5EF4-FFF2-40B4-BE49-F238E27FC236}">
                <a16:creationId xmlns:a16="http://schemas.microsoft.com/office/drawing/2014/main" id="{67F765B6-59B5-C8CD-06EF-FBFF2E57D55D}"/>
              </a:ext>
            </a:extLst>
          </p:cNvPr>
          <p:cNvGraphicFramePr>
            <a:graphicFrameLocks noChangeAspect="1"/>
          </p:cNvGraphicFramePr>
          <p:nvPr>
            <p:extLst>
              <p:ext uri="{D42A27DB-BD31-4B8C-83A1-F6EECF244321}">
                <p14:modId xmlns:p14="http://schemas.microsoft.com/office/powerpoint/2010/main" val="2298505206"/>
              </p:ext>
            </p:extLst>
          </p:nvPr>
        </p:nvGraphicFramePr>
        <p:xfrm>
          <a:off x="395288" y="2284413"/>
          <a:ext cx="2197100" cy="708025"/>
        </p:xfrm>
        <a:graphic>
          <a:graphicData uri="http://schemas.openxmlformats.org/presentationml/2006/ole">
            <mc:AlternateContent xmlns:mc="http://schemas.openxmlformats.org/markup-compatibility/2006">
              <mc:Choice xmlns:v="urn:schemas-microsoft-com:vml" Requires="v">
                <p:oleObj name="Equation" r:id="rId5" imgW="1295280" imgH="419040" progId="Equation.DSMT4">
                  <p:embed/>
                </p:oleObj>
              </mc:Choice>
              <mc:Fallback>
                <p:oleObj name="Equation" r:id="rId5" imgW="1295280" imgH="419040" progId="Equation.DSMT4">
                  <p:embed/>
                  <p:pic>
                    <p:nvPicPr>
                      <p:cNvPr id="11" name="Object 10">
                        <a:extLst>
                          <a:ext uri="{FF2B5EF4-FFF2-40B4-BE49-F238E27FC236}">
                            <a16:creationId xmlns:a16="http://schemas.microsoft.com/office/drawing/2014/main" id="{67F765B6-59B5-C8CD-06EF-FBFF2E57D55D}"/>
                          </a:ext>
                        </a:extLst>
                      </p:cNvPr>
                      <p:cNvPicPr>
                        <a:picLocks noChangeAspect="1" noChangeArrowheads="1"/>
                      </p:cNvPicPr>
                      <p:nvPr/>
                    </p:nvPicPr>
                    <p:blipFill>
                      <a:blip r:embed="rId6"/>
                      <a:srcRect/>
                      <a:stretch>
                        <a:fillRect/>
                      </a:stretch>
                    </p:blipFill>
                    <p:spPr bwMode="auto">
                      <a:xfrm>
                        <a:off x="395288" y="2284413"/>
                        <a:ext cx="2197100"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11">
            <a:extLst>
              <a:ext uri="{FF2B5EF4-FFF2-40B4-BE49-F238E27FC236}">
                <a16:creationId xmlns:a16="http://schemas.microsoft.com/office/drawing/2014/main" id="{37583433-9BB3-E09E-7D89-F1194DB6A0B7}"/>
              </a:ext>
            </a:extLst>
          </p:cNvPr>
          <p:cNvGraphicFramePr>
            <a:graphicFrameLocks noChangeAspect="1"/>
          </p:cNvGraphicFramePr>
          <p:nvPr>
            <p:extLst>
              <p:ext uri="{D42A27DB-BD31-4B8C-83A1-F6EECF244321}">
                <p14:modId xmlns:p14="http://schemas.microsoft.com/office/powerpoint/2010/main" val="809997341"/>
              </p:ext>
            </p:extLst>
          </p:nvPr>
        </p:nvGraphicFramePr>
        <p:xfrm>
          <a:off x="2631155" y="2276475"/>
          <a:ext cx="2087562" cy="750888"/>
        </p:xfrm>
        <a:graphic>
          <a:graphicData uri="http://schemas.openxmlformats.org/presentationml/2006/ole">
            <mc:AlternateContent xmlns:mc="http://schemas.openxmlformats.org/markup-compatibility/2006">
              <mc:Choice xmlns:v="urn:schemas-microsoft-com:vml" Requires="v">
                <p:oleObj name="Equation" r:id="rId7" imgW="1231560" imgH="444240" progId="Equation.DSMT4">
                  <p:embed/>
                </p:oleObj>
              </mc:Choice>
              <mc:Fallback>
                <p:oleObj name="Equation" r:id="rId7" imgW="1231560" imgH="444240" progId="Equation.DSMT4">
                  <p:embed/>
                  <p:pic>
                    <p:nvPicPr>
                      <p:cNvPr id="12" name="Object 11">
                        <a:extLst>
                          <a:ext uri="{FF2B5EF4-FFF2-40B4-BE49-F238E27FC236}">
                            <a16:creationId xmlns:a16="http://schemas.microsoft.com/office/drawing/2014/main" id="{37583433-9BB3-E09E-7D89-F1194DB6A0B7}"/>
                          </a:ext>
                        </a:extLst>
                      </p:cNvPr>
                      <p:cNvPicPr>
                        <a:picLocks noChangeAspect="1" noChangeArrowheads="1"/>
                      </p:cNvPicPr>
                      <p:nvPr/>
                    </p:nvPicPr>
                    <p:blipFill>
                      <a:blip r:embed="rId8"/>
                      <a:srcRect/>
                      <a:stretch>
                        <a:fillRect/>
                      </a:stretch>
                    </p:blipFill>
                    <p:spPr bwMode="auto">
                      <a:xfrm>
                        <a:off x="2631155" y="2276475"/>
                        <a:ext cx="2087562" cy="750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12">
            <a:extLst>
              <a:ext uri="{FF2B5EF4-FFF2-40B4-BE49-F238E27FC236}">
                <a16:creationId xmlns:a16="http://schemas.microsoft.com/office/drawing/2014/main" id="{034BFDDE-EF2D-C2CB-43D8-C92A72D6BCC9}"/>
              </a:ext>
            </a:extLst>
          </p:cNvPr>
          <p:cNvGraphicFramePr>
            <a:graphicFrameLocks noChangeAspect="1"/>
          </p:cNvGraphicFramePr>
          <p:nvPr>
            <p:extLst>
              <p:ext uri="{D42A27DB-BD31-4B8C-83A1-F6EECF244321}">
                <p14:modId xmlns:p14="http://schemas.microsoft.com/office/powerpoint/2010/main" val="3913801747"/>
              </p:ext>
            </p:extLst>
          </p:nvPr>
        </p:nvGraphicFramePr>
        <p:xfrm>
          <a:off x="2615280" y="3113088"/>
          <a:ext cx="2282825" cy="709612"/>
        </p:xfrm>
        <a:graphic>
          <a:graphicData uri="http://schemas.openxmlformats.org/presentationml/2006/ole">
            <mc:AlternateContent xmlns:mc="http://schemas.openxmlformats.org/markup-compatibility/2006">
              <mc:Choice xmlns:v="urn:schemas-microsoft-com:vml" Requires="v">
                <p:oleObj name="Equation" r:id="rId9" imgW="1346040" imgH="419040" progId="Equation.DSMT4">
                  <p:embed/>
                </p:oleObj>
              </mc:Choice>
              <mc:Fallback>
                <p:oleObj name="Equation" r:id="rId9" imgW="1346040" imgH="419040" progId="Equation.DSMT4">
                  <p:embed/>
                  <p:pic>
                    <p:nvPicPr>
                      <p:cNvPr id="13" name="Object 12">
                        <a:extLst>
                          <a:ext uri="{FF2B5EF4-FFF2-40B4-BE49-F238E27FC236}">
                            <a16:creationId xmlns:a16="http://schemas.microsoft.com/office/drawing/2014/main" id="{034BFDDE-EF2D-C2CB-43D8-C92A72D6BCC9}"/>
                          </a:ext>
                        </a:extLst>
                      </p:cNvPr>
                      <p:cNvPicPr>
                        <a:picLocks noChangeAspect="1" noChangeArrowheads="1"/>
                      </p:cNvPicPr>
                      <p:nvPr/>
                    </p:nvPicPr>
                    <p:blipFill>
                      <a:blip r:embed="rId10"/>
                      <a:srcRect/>
                      <a:stretch>
                        <a:fillRect/>
                      </a:stretch>
                    </p:blipFill>
                    <p:spPr bwMode="auto">
                      <a:xfrm>
                        <a:off x="2615280" y="3113088"/>
                        <a:ext cx="2282825" cy="709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4" name="Straight Connector 13">
            <a:extLst>
              <a:ext uri="{FF2B5EF4-FFF2-40B4-BE49-F238E27FC236}">
                <a16:creationId xmlns:a16="http://schemas.microsoft.com/office/drawing/2014/main" id="{08C9AFE0-4262-A957-973A-39AC8CB93007}"/>
              </a:ext>
            </a:extLst>
          </p:cNvPr>
          <p:cNvCxnSpPr>
            <a:cxnSpLocks/>
          </p:cNvCxnSpPr>
          <p:nvPr/>
        </p:nvCxnSpPr>
        <p:spPr>
          <a:xfrm flipV="1">
            <a:off x="3465351" y="3216847"/>
            <a:ext cx="669612" cy="14680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395D0F-5838-E478-1E58-4E8264C14364}"/>
              </a:ext>
            </a:extLst>
          </p:cNvPr>
          <p:cNvCxnSpPr>
            <a:cxnSpLocks/>
          </p:cNvCxnSpPr>
          <p:nvPr/>
        </p:nvCxnSpPr>
        <p:spPr>
          <a:xfrm flipV="1">
            <a:off x="3492769" y="3586329"/>
            <a:ext cx="669612" cy="14680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2" name="Object 21">
            <a:extLst>
              <a:ext uri="{FF2B5EF4-FFF2-40B4-BE49-F238E27FC236}">
                <a16:creationId xmlns:a16="http://schemas.microsoft.com/office/drawing/2014/main" id="{B615988A-B0A4-616A-0D74-975ED2CF37D0}"/>
              </a:ext>
            </a:extLst>
          </p:cNvPr>
          <p:cNvGraphicFramePr>
            <a:graphicFrameLocks noChangeAspect="1"/>
          </p:cNvGraphicFramePr>
          <p:nvPr>
            <p:extLst>
              <p:ext uri="{D42A27DB-BD31-4B8C-83A1-F6EECF244321}">
                <p14:modId xmlns:p14="http://schemas.microsoft.com/office/powerpoint/2010/main" val="4188384226"/>
              </p:ext>
            </p:extLst>
          </p:nvPr>
        </p:nvGraphicFramePr>
        <p:xfrm>
          <a:off x="2595563" y="3956050"/>
          <a:ext cx="1508125" cy="709613"/>
        </p:xfrm>
        <a:graphic>
          <a:graphicData uri="http://schemas.openxmlformats.org/presentationml/2006/ole">
            <mc:AlternateContent xmlns:mc="http://schemas.openxmlformats.org/markup-compatibility/2006">
              <mc:Choice xmlns:v="urn:schemas-microsoft-com:vml" Requires="v">
                <p:oleObj name="Equation" r:id="rId11" imgW="888840" imgH="419040" progId="Equation.DSMT4">
                  <p:embed/>
                </p:oleObj>
              </mc:Choice>
              <mc:Fallback>
                <p:oleObj name="Equation" r:id="rId11" imgW="888840" imgH="419040" progId="Equation.DSMT4">
                  <p:embed/>
                  <p:pic>
                    <p:nvPicPr>
                      <p:cNvPr id="22" name="Object 21">
                        <a:extLst>
                          <a:ext uri="{FF2B5EF4-FFF2-40B4-BE49-F238E27FC236}">
                            <a16:creationId xmlns:a16="http://schemas.microsoft.com/office/drawing/2014/main" id="{B615988A-B0A4-616A-0D74-975ED2CF37D0}"/>
                          </a:ext>
                        </a:extLst>
                      </p:cNvPr>
                      <p:cNvPicPr>
                        <a:picLocks noChangeAspect="1" noChangeArrowheads="1"/>
                      </p:cNvPicPr>
                      <p:nvPr/>
                    </p:nvPicPr>
                    <p:blipFill>
                      <a:blip r:embed="rId12"/>
                      <a:srcRect/>
                      <a:stretch>
                        <a:fillRect/>
                      </a:stretch>
                    </p:blipFill>
                    <p:spPr bwMode="auto">
                      <a:xfrm>
                        <a:off x="2595563" y="3956050"/>
                        <a:ext cx="1508125" cy="70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 name="Object 4">
            <a:extLst>
              <a:ext uri="{FF2B5EF4-FFF2-40B4-BE49-F238E27FC236}">
                <a16:creationId xmlns:a16="http://schemas.microsoft.com/office/drawing/2014/main" id="{E0184E4E-23E5-56B0-ED3D-2B9E1901FBAC}"/>
              </a:ext>
            </a:extLst>
          </p:cNvPr>
          <p:cNvGraphicFramePr>
            <a:graphicFrameLocks noChangeAspect="1"/>
          </p:cNvGraphicFramePr>
          <p:nvPr>
            <p:extLst>
              <p:ext uri="{D42A27DB-BD31-4B8C-83A1-F6EECF244321}">
                <p14:modId xmlns:p14="http://schemas.microsoft.com/office/powerpoint/2010/main" val="686368584"/>
              </p:ext>
            </p:extLst>
          </p:nvPr>
        </p:nvGraphicFramePr>
        <p:xfrm>
          <a:off x="2571750" y="4725774"/>
          <a:ext cx="777875" cy="752475"/>
        </p:xfrm>
        <a:graphic>
          <a:graphicData uri="http://schemas.openxmlformats.org/presentationml/2006/ole">
            <mc:AlternateContent xmlns:mc="http://schemas.openxmlformats.org/markup-compatibility/2006">
              <mc:Choice xmlns:v="urn:schemas-microsoft-com:vml" Requires="v">
                <p:oleObj name="Equation" r:id="rId13" imgW="406080" imgH="393480" progId="Equation.DSMT4">
                  <p:embed/>
                </p:oleObj>
              </mc:Choice>
              <mc:Fallback>
                <p:oleObj name="Equation" r:id="rId13" imgW="406080" imgH="393480" progId="Equation.DSMT4">
                  <p:embed/>
                  <p:pic>
                    <p:nvPicPr>
                      <p:cNvPr id="45" name="Object 4">
                        <a:extLst>
                          <a:ext uri="{FF2B5EF4-FFF2-40B4-BE49-F238E27FC236}">
                            <a16:creationId xmlns:a16="http://schemas.microsoft.com/office/drawing/2014/main" id="{E0184E4E-23E5-56B0-ED3D-2B9E1901FBAC}"/>
                          </a:ext>
                        </a:extLst>
                      </p:cNvPr>
                      <p:cNvPicPr>
                        <a:picLocks noChangeAspect="1" noChangeArrowheads="1"/>
                      </p:cNvPicPr>
                      <p:nvPr/>
                    </p:nvPicPr>
                    <p:blipFill>
                      <a:blip r:embed="rId14"/>
                      <a:srcRect/>
                      <a:stretch>
                        <a:fillRect/>
                      </a:stretch>
                    </p:blipFill>
                    <p:spPr bwMode="auto">
                      <a:xfrm>
                        <a:off x="2571750" y="4725774"/>
                        <a:ext cx="7778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8" name="Straight Connector 47">
            <a:extLst>
              <a:ext uri="{FF2B5EF4-FFF2-40B4-BE49-F238E27FC236}">
                <a16:creationId xmlns:a16="http://schemas.microsoft.com/office/drawing/2014/main" id="{B71E64F2-8C5C-39CD-D6BD-53559546BAD6}"/>
              </a:ext>
            </a:extLst>
          </p:cNvPr>
          <p:cNvCxnSpPr>
            <a:cxnSpLocks/>
          </p:cNvCxnSpPr>
          <p:nvPr/>
        </p:nvCxnSpPr>
        <p:spPr>
          <a:xfrm flipV="1">
            <a:off x="3274641" y="3212516"/>
            <a:ext cx="245220" cy="166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1A8A111-0843-0E7A-C600-5AF95E3F71F8}"/>
              </a:ext>
            </a:extLst>
          </p:cNvPr>
          <p:cNvCxnSpPr>
            <a:cxnSpLocks/>
          </p:cNvCxnSpPr>
          <p:nvPr/>
        </p:nvCxnSpPr>
        <p:spPr>
          <a:xfrm flipV="1">
            <a:off x="3397251" y="3501280"/>
            <a:ext cx="95518" cy="11098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BE30EB17-2848-2A42-2C99-DFFA54E5AD9F}"/>
              </a:ext>
            </a:extLst>
          </p:cNvPr>
          <p:cNvGrpSpPr/>
          <p:nvPr/>
        </p:nvGrpSpPr>
        <p:grpSpPr>
          <a:xfrm>
            <a:off x="7461556" y="1638818"/>
            <a:ext cx="4369503" cy="3781211"/>
            <a:chOff x="8045088" y="842880"/>
            <a:chExt cx="3750587" cy="3366477"/>
          </a:xfrm>
        </p:grpSpPr>
        <p:pic>
          <p:nvPicPr>
            <p:cNvPr id="51" name="Picture 50" descr="A graph of a function&#10;&#10;Description automatically generated">
              <a:extLst>
                <a:ext uri="{FF2B5EF4-FFF2-40B4-BE49-F238E27FC236}">
                  <a16:creationId xmlns:a16="http://schemas.microsoft.com/office/drawing/2014/main" id="{0499D004-B79C-7AD8-153E-83A5B15B2F3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045088" y="842880"/>
              <a:ext cx="3366477" cy="3366477"/>
            </a:xfrm>
            <a:prstGeom prst="rect">
              <a:avLst/>
            </a:prstGeom>
          </p:spPr>
        </p:pic>
        <p:graphicFrame>
          <p:nvGraphicFramePr>
            <p:cNvPr id="52" name="Object 51">
              <a:extLst>
                <a:ext uri="{FF2B5EF4-FFF2-40B4-BE49-F238E27FC236}">
                  <a16:creationId xmlns:a16="http://schemas.microsoft.com/office/drawing/2014/main" id="{DBAB0311-DABC-DD49-5616-64A7FDBDA4D5}"/>
                </a:ext>
              </a:extLst>
            </p:cNvPr>
            <p:cNvGraphicFramePr>
              <a:graphicFrameLocks noChangeAspect="1"/>
            </p:cNvGraphicFramePr>
            <p:nvPr/>
          </p:nvGraphicFramePr>
          <p:xfrm>
            <a:off x="10146153" y="3377913"/>
            <a:ext cx="1649522" cy="531950"/>
          </p:xfrm>
          <a:graphic>
            <a:graphicData uri="http://schemas.openxmlformats.org/presentationml/2006/ole">
              <mc:AlternateContent xmlns:mc="http://schemas.openxmlformats.org/markup-compatibility/2006">
                <mc:Choice xmlns:v="urn:schemas-microsoft-com:vml" Requires="v">
                  <p:oleObj name="Equation" r:id="rId16" imgW="1295280" imgH="419040" progId="Equation.DSMT4">
                    <p:embed/>
                  </p:oleObj>
                </mc:Choice>
                <mc:Fallback>
                  <p:oleObj name="Equation" r:id="rId16" imgW="1295280" imgH="419040" progId="Equation.DSMT4">
                    <p:embed/>
                    <p:pic>
                      <p:nvPicPr>
                        <p:cNvPr id="52" name="Object 51">
                          <a:extLst>
                            <a:ext uri="{FF2B5EF4-FFF2-40B4-BE49-F238E27FC236}">
                              <a16:creationId xmlns:a16="http://schemas.microsoft.com/office/drawing/2014/main" id="{DBAB0311-DABC-DD49-5616-64A7FDBDA4D5}"/>
                            </a:ext>
                          </a:extLst>
                        </p:cNvPr>
                        <p:cNvPicPr>
                          <a:picLocks noChangeAspect="1" noChangeArrowheads="1"/>
                        </p:cNvPicPr>
                        <p:nvPr/>
                      </p:nvPicPr>
                      <p:blipFill>
                        <a:blip r:embed="rId17"/>
                        <a:srcRect/>
                        <a:stretch>
                          <a:fillRect/>
                        </a:stretch>
                      </p:blipFill>
                      <p:spPr bwMode="auto">
                        <a:xfrm>
                          <a:off x="10146153" y="3377913"/>
                          <a:ext cx="1649522" cy="53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53" name="Object 52">
            <a:extLst>
              <a:ext uri="{FF2B5EF4-FFF2-40B4-BE49-F238E27FC236}">
                <a16:creationId xmlns:a16="http://schemas.microsoft.com/office/drawing/2014/main" id="{8745E184-7B73-A9D5-94DA-2CD35308A7F9}"/>
              </a:ext>
            </a:extLst>
          </p:cNvPr>
          <p:cNvGraphicFramePr>
            <a:graphicFrameLocks noChangeAspect="1"/>
          </p:cNvGraphicFramePr>
          <p:nvPr/>
        </p:nvGraphicFramePr>
        <p:xfrm>
          <a:off x="8212806" y="1717090"/>
          <a:ext cx="605949" cy="247968"/>
        </p:xfrm>
        <a:graphic>
          <a:graphicData uri="http://schemas.openxmlformats.org/presentationml/2006/ole">
            <mc:AlternateContent xmlns:mc="http://schemas.openxmlformats.org/markup-compatibility/2006">
              <mc:Choice xmlns:v="urn:schemas-microsoft-com:vml" Requires="v">
                <p:oleObj name="Equation" r:id="rId18" imgW="431640" imgH="177480" progId="Equation.DSMT4">
                  <p:embed/>
                </p:oleObj>
              </mc:Choice>
              <mc:Fallback>
                <p:oleObj name="Equation" r:id="rId18" imgW="431640" imgH="177480" progId="Equation.DSMT4">
                  <p:embed/>
                  <p:pic>
                    <p:nvPicPr>
                      <p:cNvPr id="53" name="Object 52">
                        <a:extLst>
                          <a:ext uri="{FF2B5EF4-FFF2-40B4-BE49-F238E27FC236}">
                            <a16:creationId xmlns:a16="http://schemas.microsoft.com/office/drawing/2014/main" id="{8745E184-7B73-A9D5-94DA-2CD35308A7F9}"/>
                          </a:ext>
                        </a:extLst>
                      </p:cNvPr>
                      <p:cNvPicPr>
                        <a:picLocks noChangeAspect="1" noChangeArrowheads="1"/>
                      </p:cNvPicPr>
                      <p:nvPr/>
                    </p:nvPicPr>
                    <p:blipFill>
                      <a:blip r:embed="rId19"/>
                      <a:srcRect/>
                      <a:stretch>
                        <a:fillRect/>
                      </a:stretch>
                    </p:blipFill>
                    <p:spPr bwMode="auto">
                      <a:xfrm>
                        <a:off x="8212806" y="1717090"/>
                        <a:ext cx="605949" cy="2479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 name="Object 53">
            <a:extLst>
              <a:ext uri="{FF2B5EF4-FFF2-40B4-BE49-F238E27FC236}">
                <a16:creationId xmlns:a16="http://schemas.microsoft.com/office/drawing/2014/main" id="{CE220F7D-E82A-2333-BBD3-AF1EEA780C8D}"/>
              </a:ext>
            </a:extLst>
          </p:cNvPr>
          <p:cNvGraphicFramePr>
            <a:graphicFrameLocks noChangeAspect="1"/>
          </p:cNvGraphicFramePr>
          <p:nvPr/>
        </p:nvGraphicFramePr>
        <p:xfrm>
          <a:off x="9705718" y="1701338"/>
          <a:ext cx="500063" cy="247650"/>
        </p:xfrm>
        <a:graphic>
          <a:graphicData uri="http://schemas.openxmlformats.org/presentationml/2006/ole">
            <mc:AlternateContent xmlns:mc="http://schemas.openxmlformats.org/markup-compatibility/2006">
              <mc:Choice xmlns:v="urn:schemas-microsoft-com:vml" Requires="v">
                <p:oleObj name="Equation" r:id="rId20" imgW="355320" imgH="177480" progId="Equation.DSMT4">
                  <p:embed/>
                </p:oleObj>
              </mc:Choice>
              <mc:Fallback>
                <p:oleObj name="Equation" r:id="rId20" imgW="355320" imgH="177480" progId="Equation.DSMT4">
                  <p:embed/>
                  <p:pic>
                    <p:nvPicPr>
                      <p:cNvPr id="54" name="Object 53">
                        <a:extLst>
                          <a:ext uri="{FF2B5EF4-FFF2-40B4-BE49-F238E27FC236}">
                            <a16:creationId xmlns:a16="http://schemas.microsoft.com/office/drawing/2014/main" id="{CE220F7D-E82A-2333-BBD3-AF1EEA780C8D}"/>
                          </a:ext>
                        </a:extLst>
                      </p:cNvPr>
                      <p:cNvPicPr>
                        <a:picLocks noChangeAspect="1" noChangeArrowheads="1"/>
                      </p:cNvPicPr>
                      <p:nvPr/>
                    </p:nvPicPr>
                    <p:blipFill>
                      <a:blip r:embed="rId21"/>
                      <a:srcRect/>
                      <a:stretch>
                        <a:fillRect/>
                      </a:stretch>
                    </p:blipFill>
                    <p:spPr bwMode="auto">
                      <a:xfrm>
                        <a:off x="9705718" y="1701338"/>
                        <a:ext cx="500063"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Object 2">
            <a:extLst>
              <a:ext uri="{FF2B5EF4-FFF2-40B4-BE49-F238E27FC236}">
                <a16:creationId xmlns:a16="http://schemas.microsoft.com/office/drawing/2014/main" id="{96CA4B3C-149C-9920-79E6-0EC9F188EC65}"/>
              </a:ext>
            </a:extLst>
          </p:cNvPr>
          <p:cNvGraphicFramePr>
            <a:graphicFrameLocks noChangeAspect="1"/>
          </p:cNvGraphicFramePr>
          <p:nvPr/>
        </p:nvGraphicFramePr>
        <p:xfrm>
          <a:off x="2978018" y="815975"/>
          <a:ext cx="2260600" cy="708025"/>
        </p:xfrm>
        <a:graphic>
          <a:graphicData uri="http://schemas.openxmlformats.org/presentationml/2006/ole">
            <mc:AlternateContent xmlns:mc="http://schemas.openxmlformats.org/markup-compatibility/2006">
              <mc:Choice xmlns:v="urn:schemas-microsoft-com:vml" Requires="v">
                <p:oleObj name="Equation" r:id="rId22" imgW="1333440" imgH="419040" progId="Equation.DSMT4">
                  <p:embed/>
                </p:oleObj>
              </mc:Choice>
              <mc:Fallback>
                <p:oleObj name="Equation" r:id="rId22" imgW="1333440" imgH="419040" progId="Equation.DSMT4">
                  <p:embed/>
                  <p:pic>
                    <p:nvPicPr>
                      <p:cNvPr id="3" name="Object 2">
                        <a:extLst>
                          <a:ext uri="{FF2B5EF4-FFF2-40B4-BE49-F238E27FC236}">
                            <a16:creationId xmlns:a16="http://schemas.microsoft.com/office/drawing/2014/main" id="{96CA4B3C-149C-9920-79E6-0EC9F188EC65}"/>
                          </a:ext>
                        </a:extLst>
                      </p:cNvPr>
                      <p:cNvPicPr>
                        <a:picLocks noChangeAspect="1" noChangeArrowheads="1"/>
                      </p:cNvPicPr>
                      <p:nvPr/>
                    </p:nvPicPr>
                    <p:blipFill>
                      <a:blip r:embed="rId23"/>
                      <a:srcRect/>
                      <a:stretch>
                        <a:fillRect/>
                      </a:stretch>
                    </p:blipFill>
                    <p:spPr bwMode="auto">
                      <a:xfrm>
                        <a:off x="2978018" y="815975"/>
                        <a:ext cx="2260600"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4">
            <a:extLst>
              <a:ext uri="{FF2B5EF4-FFF2-40B4-BE49-F238E27FC236}">
                <a16:creationId xmlns:a16="http://schemas.microsoft.com/office/drawing/2014/main" id="{9CF2458F-4460-2119-7111-E4ABD9964B18}"/>
              </a:ext>
            </a:extLst>
          </p:cNvPr>
          <p:cNvGraphicFramePr>
            <a:graphicFrameLocks noChangeAspect="1"/>
          </p:cNvGraphicFramePr>
          <p:nvPr/>
        </p:nvGraphicFramePr>
        <p:xfrm>
          <a:off x="5605463" y="815975"/>
          <a:ext cx="2195512" cy="708025"/>
        </p:xfrm>
        <a:graphic>
          <a:graphicData uri="http://schemas.openxmlformats.org/presentationml/2006/ole">
            <mc:AlternateContent xmlns:mc="http://schemas.openxmlformats.org/markup-compatibility/2006">
              <mc:Choice xmlns:v="urn:schemas-microsoft-com:vml" Requires="v">
                <p:oleObj name="Equation" r:id="rId24" imgW="1295280" imgH="419040" progId="Equation.DSMT4">
                  <p:embed/>
                </p:oleObj>
              </mc:Choice>
              <mc:Fallback>
                <p:oleObj name="Equation" r:id="rId24" imgW="1295280" imgH="419040" progId="Equation.DSMT4">
                  <p:embed/>
                  <p:pic>
                    <p:nvPicPr>
                      <p:cNvPr id="5" name="Object 4">
                        <a:extLst>
                          <a:ext uri="{FF2B5EF4-FFF2-40B4-BE49-F238E27FC236}">
                            <a16:creationId xmlns:a16="http://schemas.microsoft.com/office/drawing/2014/main" id="{9CF2458F-4460-2119-7111-E4ABD9964B18}"/>
                          </a:ext>
                        </a:extLst>
                      </p:cNvPr>
                      <p:cNvPicPr>
                        <a:picLocks noChangeAspect="1" noChangeArrowheads="1"/>
                      </p:cNvPicPr>
                      <p:nvPr/>
                    </p:nvPicPr>
                    <p:blipFill>
                      <a:blip r:embed="rId25"/>
                      <a:srcRect/>
                      <a:stretch>
                        <a:fillRect/>
                      </a:stretch>
                    </p:blipFill>
                    <p:spPr bwMode="auto">
                      <a:xfrm>
                        <a:off x="5605463" y="815975"/>
                        <a:ext cx="2195512"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6">
            <a:extLst>
              <a:ext uri="{FF2B5EF4-FFF2-40B4-BE49-F238E27FC236}">
                <a16:creationId xmlns:a16="http://schemas.microsoft.com/office/drawing/2014/main" id="{A20EF316-8C4F-EE9A-E439-EC2C75F8E43B}"/>
              </a:ext>
            </a:extLst>
          </p:cNvPr>
          <p:cNvGraphicFramePr>
            <a:graphicFrameLocks noChangeAspect="1"/>
          </p:cNvGraphicFramePr>
          <p:nvPr>
            <p:extLst>
              <p:ext uri="{D42A27DB-BD31-4B8C-83A1-F6EECF244321}">
                <p14:modId xmlns:p14="http://schemas.microsoft.com/office/powerpoint/2010/main" val="3477531847"/>
              </p:ext>
            </p:extLst>
          </p:nvPr>
        </p:nvGraphicFramePr>
        <p:xfrm>
          <a:off x="5134453" y="3071185"/>
          <a:ext cx="2020888" cy="1030288"/>
        </p:xfrm>
        <a:graphic>
          <a:graphicData uri="http://schemas.openxmlformats.org/presentationml/2006/ole">
            <mc:AlternateContent xmlns:mc="http://schemas.openxmlformats.org/markup-compatibility/2006">
              <mc:Choice xmlns:v="urn:schemas-microsoft-com:vml" Requires="v">
                <p:oleObj name="Equation" r:id="rId26" imgW="1193760" imgH="609480" progId="Equation.DSMT4">
                  <p:embed/>
                </p:oleObj>
              </mc:Choice>
              <mc:Fallback>
                <p:oleObj name="Equation" r:id="rId26" imgW="1193760" imgH="609480" progId="Equation.DSMT4">
                  <p:embed/>
                  <p:pic>
                    <p:nvPicPr>
                      <p:cNvPr id="20" name="Object 6">
                        <a:extLst>
                          <a:ext uri="{FF2B5EF4-FFF2-40B4-BE49-F238E27FC236}">
                            <a16:creationId xmlns:a16="http://schemas.microsoft.com/office/drawing/2014/main" id="{2484A7B1-9B8E-06C4-17C5-F2D88BF86C7C}"/>
                          </a:ext>
                        </a:extLst>
                      </p:cNvPr>
                      <p:cNvPicPr>
                        <a:picLocks noChangeAspect="1" noChangeArrowheads="1"/>
                      </p:cNvPicPr>
                      <p:nvPr/>
                    </p:nvPicPr>
                    <p:blipFill>
                      <a:blip r:embed="rId27"/>
                      <a:srcRect/>
                      <a:stretch>
                        <a:fillRect/>
                      </a:stretch>
                    </p:blipFill>
                    <p:spPr bwMode="auto">
                      <a:xfrm>
                        <a:off x="5134453" y="3071185"/>
                        <a:ext cx="2020888" cy="1030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Oval 7">
            <a:extLst>
              <a:ext uri="{FF2B5EF4-FFF2-40B4-BE49-F238E27FC236}">
                <a16:creationId xmlns:a16="http://schemas.microsoft.com/office/drawing/2014/main" id="{97E7A9E1-EC2F-8219-3015-4744EECE2111}"/>
              </a:ext>
            </a:extLst>
          </p:cNvPr>
          <p:cNvSpPr/>
          <p:nvPr/>
        </p:nvSpPr>
        <p:spPr>
          <a:xfrm>
            <a:off x="10113684" y="3843133"/>
            <a:ext cx="92097" cy="92097"/>
          </a:xfrm>
          <a:prstGeom prst="ellipse">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8D37B9E3-B928-DF45-9CE9-EA3099539C89}"/>
                  </a:ext>
                </a:extLst>
              </p:cNvPr>
              <p:cNvSpPr txBox="1"/>
              <p:nvPr/>
            </p:nvSpPr>
            <p:spPr>
              <a:xfrm>
                <a:off x="9645031" y="3178868"/>
                <a:ext cx="1016251" cy="576376"/>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d>
                        <m:dPr>
                          <m:ctrlPr>
                            <a:rPr lang="en-US" altLang="en-US" sz="1400" i="1" smtClean="0">
                              <a:latin typeface="Cambria Math" panose="02040503050406030204" pitchFamily="18" charset="0"/>
                              <a:cs typeface="Times New Roman" panose="02020603050405020304" pitchFamily="18" charset="0"/>
                            </a:rPr>
                          </m:ctrlPr>
                        </m:dPr>
                        <m:e>
                          <m:r>
                            <a:rPr lang="en-US" altLang="en-US" sz="1400" b="0" i="1" smtClean="0">
                              <a:latin typeface="Cambria Math" panose="02040503050406030204" pitchFamily="18" charset="0"/>
                              <a:cs typeface="Times New Roman" panose="02020603050405020304" pitchFamily="18" charset="0"/>
                            </a:rPr>
                            <m:t>2,−</m:t>
                          </m:r>
                          <m:f>
                            <m:fPr>
                              <m:ctrlPr>
                                <a:rPr lang="en-US" altLang="en-US" sz="1400" b="0" i="1" smtClean="0">
                                  <a:latin typeface="Cambria Math" panose="02040503050406030204" pitchFamily="18" charset="0"/>
                                  <a:cs typeface="Times New Roman" panose="02020603050405020304" pitchFamily="18" charset="0"/>
                                </a:rPr>
                              </m:ctrlPr>
                            </m:fPr>
                            <m:num>
                              <m:r>
                                <a:rPr lang="en-US" altLang="en-US" sz="1400" b="0" i="1" smtClean="0">
                                  <a:latin typeface="Cambria Math" panose="02040503050406030204" pitchFamily="18" charset="0"/>
                                  <a:cs typeface="Times New Roman" panose="02020603050405020304" pitchFamily="18" charset="0"/>
                                </a:rPr>
                                <m:t>1</m:t>
                              </m:r>
                            </m:num>
                            <m:den>
                              <m:r>
                                <a:rPr lang="en-US" altLang="en-US" sz="1400" b="0" i="1" smtClean="0">
                                  <a:latin typeface="Cambria Math" panose="02040503050406030204" pitchFamily="18" charset="0"/>
                                  <a:cs typeface="Times New Roman" panose="02020603050405020304" pitchFamily="18" charset="0"/>
                                </a:rPr>
                                <m:t>8</m:t>
                              </m:r>
                            </m:den>
                          </m:f>
                        </m:e>
                      </m:d>
                    </m:oMath>
                  </m:oMathPara>
                </a14:m>
                <a:endParaRPr lang="en-US" sz="1400" dirty="0"/>
              </a:p>
            </p:txBody>
          </p:sp>
        </mc:Choice>
        <mc:Fallback>
          <p:sp>
            <p:nvSpPr>
              <p:cNvPr id="9" name="TextBox 8">
                <a:extLst>
                  <a:ext uri="{FF2B5EF4-FFF2-40B4-BE49-F238E27FC236}">
                    <a16:creationId xmlns:a16="http://schemas.microsoft.com/office/drawing/2014/main" id="{8D37B9E3-B928-DF45-9CE9-EA3099539C89}"/>
                  </a:ext>
                </a:extLst>
              </p:cNvPr>
              <p:cNvSpPr txBox="1">
                <a:spLocks noRot="1" noChangeAspect="1" noMove="1" noResize="1" noEditPoints="1" noAdjustHandles="1" noChangeArrowheads="1" noChangeShapeType="1" noTextEdit="1"/>
              </p:cNvSpPr>
              <p:nvPr/>
            </p:nvSpPr>
            <p:spPr>
              <a:xfrm>
                <a:off x="9645031" y="3178868"/>
                <a:ext cx="1016251" cy="576376"/>
              </a:xfrm>
              <a:prstGeom prst="rect">
                <a:avLst/>
              </a:prstGeom>
              <a:blipFill>
                <a:blip r:embed="rId2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9204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900" decel="100000" fill="hold"/>
                                        <p:tgtEl>
                                          <p:spTgt spid="12"/>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900" decel="100000" fill="hold"/>
                                        <p:tgtEl>
                                          <p:spTgt spid="13"/>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down)">
                                      <p:cBhvr>
                                        <p:cTn id="41" dur="580">
                                          <p:stCondLst>
                                            <p:cond delay="0"/>
                                          </p:stCondLst>
                                        </p:cTn>
                                        <p:tgtEl>
                                          <p:spTgt spid="48"/>
                                        </p:tgtEl>
                                      </p:cBhvr>
                                    </p:animEffect>
                                    <p:anim calcmode="lin" valueType="num">
                                      <p:cBhvr>
                                        <p:cTn id="42"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7" dur="26">
                                          <p:stCondLst>
                                            <p:cond delay="650"/>
                                          </p:stCondLst>
                                        </p:cTn>
                                        <p:tgtEl>
                                          <p:spTgt spid="48"/>
                                        </p:tgtEl>
                                      </p:cBhvr>
                                      <p:to x="100000" y="60000"/>
                                    </p:animScale>
                                    <p:animScale>
                                      <p:cBhvr>
                                        <p:cTn id="48" dur="166" decel="50000">
                                          <p:stCondLst>
                                            <p:cond delay="676"/>
                                          </p:stCondLst>
                                        </p:cTn>
                                        <p:tgtEl>
                                          <p:spTgt spid="48"/>
                                        </p:tgtEl>
                                      </p:cBhvr>
                                      <p:to x="100000" y="100000"/>
                                    </p:animScale>
                                    <p:animScale>
                                      <p:cBhvr>
                                        <p:cTn id="49" dur="26">
                                          <p:stCondLst>
                                            <p:cond delay="1312"/>
                                          </p:stCondLst>
                                        </p:cTn>
                                        <p:tgtEl>
                                          <p:spTgt spid="48"/>
                                        </p:tgtEl>
                                      </p:cBhvr>
                                      <p:to x="100000" y="80000"/>
                                    </p:animScale>
                                    <p:animScale>
                                      <p:cBhvr>
                                        <p:cTn id="50" dur="166" decel="50000">
                                          <p:stCondLst>
                                            <p:cond delay="1338"/>
                                          </p:stCondLst>
                                        </p:cTn>
                                        <p:tgtEl>
                                          <p:spTgt spid="48"/>
                                        </p:tgtEl>
                                      </p:cBhvr>
                                      <p:to x="100000" y="100000"/>
                                    </p:animScale>
                                    <p:animScale>
                                      <p:cBhvr>
                                        <p:cTn id="51" dur="26">
                                          <p:stCondLst>
                                            <p:cond delay="1642"/>
                                          </p:stCondLst>
                                        </p:cTn>
                                        <p:tgtEl>
                                          <p:spTgt spid="48"/>
                                        </p:tgtEl>
                                      </p:cBhvr>
                                      <p:to x="100000" y="90000"/>
                                    </p:animScale>
                                    <p:animScale>
                                      <p:cBhvr>
                                        <p:cTn id="52" dur="166" decel="50000">
                                          <p:stCondLst>
                                            <p:cond delay="1668"/>
                                          </p:stCondLst>
                                        </p:cTn>
                                        <p:tgtEl>
                                          <p:spTgt spid="48"/>
                                        </p:tgtEl>
                                      </p:cBhvr>
                                      <p:to x="100000" y="100000"/>
                                    </p:animScale>
                                    <p:animScale>
                                      <p:cBhvr>
                                        <p:cTn id="53" dur="26">
                                          <p:stCondLst>
                                            <p:cond delay="1808"/>
                                          </p:stCondLst>
                                        </p:cTn>
                                        <p:tgtEl>
                                          <p:spTgt spid="48"/>
                                        </p:tgtEl>
                                      </p:cBhvr>
                                      <p:to x="100000" y="95000"/>
                                    </p:animScale>
                                    <p:animScale>
                                      <p:cBhvr>
                                        <p:cTn id="54" dur="166" decel="50000">
                                          <p:stCondLst>
                                            <p:cond delay="1834"/>
                                          </p:stCondLst>
                                        </p:cTn>
                                        <p:tgtEl>
                                          <p:spTgt spid="48"/>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nodeType="click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down)">
                                      <p:cBhvr>
                                        <p:cTn id="59" dur="580">
                                          <p:stCondLst>
                                            <p:cond delay="0"/>
                                          </p:stCondLst>
                                        </p:cTn>
                                        <p:tgtEl>
                                          <p:spTgt spid="49"/>
                                        </p:tgtEl>
                                      </p:cBhvr>
                                    </p:animEffect>
                                    <p:anim calcmode="lin" valueType="num">
                                      <p:cBhvr>
                                        <p:cTn id="60"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65" dur="26">
                                          <p:stCondLst>
                                            <p:cond delay="650"/>
                                          </p:stCondLst>
                                        </p:cTn>
                                        <p:tgtEl>
                                          <p:spTgt spid="49"/>
                                        </p:tgtEl>
                                      </p:cBhvr>
                                      <p:to x="100000" y="60000"/>
                                    </p:animScale>
                                    <p:animScale>
                                      <p:cBhvr>
                                        <p:cTn id="66" dur="166" decel="50000">
                                          <p:stCondLst>
                                            <p:cond delay="676"/>
                                          </p:stCondLst>
                                        </p:cTn>
                                        <p:tgtEl>
                                          <p:spTgt spid="49"/>
                                        </p:tgtEl>
                                      </p:cBhvr>
                                      <p:to x="100000" y="100000"/>
                                    </p:animScale>
                                    <p:animScale>
                                      <p:cBhvr>
                                        <p:cTn id="67" dur="26">
                                          <p:stCondLst>
                                            <p:cond delay="1312"/>
                                          </p:stCondLst>
                                        </p:cTn>
                                        <p:tgtEl>
                                          <p:spTgt spid="49"/>
                                        </p:tgtEl>
                                      </p:cBhvr>
                                      <p:to x="100000" y="80000"/>
                                    </p:animScale>
                                    <p:animScale>
                                      <p:cBhvr>
                                        <p:cTn id="68" dur="166" decel="50000">
                                          <p:stCondLst>
                                            <p:cond delay="1338"/>
                                          </p:stCondLst>
                                        </p:cTn>
                                        <p:tgtEl>
                                          <p:spTgt spid="49"/>
                                        </p:tgtEl>
                                      </p:cBhvr>
                                      <p:to x="100000" y="100000"/>
                                    </p:animScale>
                                    <p:animScale>
                                      <p:cBhvr>
                                        <p:cTn id="69" dur="26">
                                          <p:stCondLst>
                                            <p:cond delay="1642"/>
                                          </p:stCondLst>
                                        </p:cTn>
                                        <p:tgtEl>
                                          <p:spTgt spid="49"/>
                                        </p:tgtEl>
                                      </p:cBhvr>
                                      <p:to x="100000" y="90000"/>
                                    </p:animScale>
                                    <p:animScale>
                                      <p:cBhvr>
                                        <p:cTn id="70" dur="166" decel="50000">
                                          <p:stCondLst>
                                            <p:cond delay="1668"/>
                                          </p:stCondLst>
                                        </p:cTn>
                                        <p:tgtEl>
                                          <p:spTgt spid="49"/>
                                        </p:tgtEl>
                                      </p:cBhvr>
                                      <p:to x="100000" y="100000"/>
                                    </p:animScale>
                                    <p:animScale>
                                      <p:cBhvr>
                                        <p:cTn id="71" dur="26">
                                          <p:stCondLst>
                                            <p:cond delay="1808"/>
                                          </p:stCondLst>
                                        </p:cTn>
                                        <p:tgtEl>
                                          <p:spTgt spid="49"/>
                                        </p:tgtEl>
                                      </p:cBhvr>
                                      <p:to x="100000" y="95000"/>
                                    </p:animScale>
                                    <p:animScale>
                                      <p:cBhvr>
                                        <p:cTn id="72" dur="166" decel="50000">
                                          <p:stCondLst>
                                            <p:cond delay="1834"/>
                                          </p:stCondLst>
                                        </p:cTn>
                                        <p:tgtEl>
                                          <p:spTgt spid="49"/>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wipe(down)">
                                      <p:cBhvr>
                                        <p:cTn id="77" dur="580">
                                          <p:stCondLst>
                                            <p:cond delay="0"/>
                                          </p:stCondLst>
                                        </p:cTn>
                                        <p:tgtEl>
                                          <p:spTgt spid="14"/>
                                        </p:tgtEl>
                                      </p:cBhvr>
                                    </p:animEffect>
                                    <p:anim calcmode="lin" valueType="num">
                                      <p:cBhvr>
                                        <p:cTn id="7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3" dur="26">
                                          <p:stCondLst>
                                            <p:cond delay="650"/>
                                          </p:stCondLst>
                                        </p:cTn>
                                        <p:tgtEl>
                                          <p:spTgt spid="14"/>
                                        </p:tgtEl>
                                      </p:cBhvr>
                                      <p:to x="100000" y="60000"/>
                                    </p:animScale>
                                    <p:animScale>
                                      <p:cBhvr>
                                        <p:cTn id="84" dur="166" decel="50000">
                                          <p:stCondLst>
                                            <p:cond delay="676"/>
                                          </p:stCondLst>
                                        </p:cTn>
                                        <p:tgtEl>
                                          <p:spTgt spid="14"/>
                                        </p:tgtEl>
                                      </p:cBhvr>
                                      <p:to x="100000" y="100000"/>
                                    </p:animScale>
                                    <p:animScale>
                                      <p:cBhvr>
                                        <p:cTn id="85" dur="26">
                                          <p:stCondLst>
                                            <p:cond delay="1312"/>
                                          </p:stCondLst>
                                        </p:cTn>
                                        <p:tgtEl>
                                          <p:spTgt spid="14"/>
                                        </p:tgtEl>
                                      </p:cBhvr>
                                      <p:to x="100000" y="80000"/>
                                    </p:animScale>
                                    <p:animScale>
                                      <p:cBhvr>
                                        <p:cTn id="86" dur="166" decel="50000">
                                          <p:stCondLst>
                                            <p:cond delay="1338"/>
                                          </p:stCondLst>
                                        </p:cTn>
                                        <p:tgtEl>
                                          <p:spTgt spid="14"/>
                                        </p:tgtEl>
                                      </p:cBhvr>
                                      <p:to x="100000" y="100000"/>
                                    </p:animScale>
                                    <p:animScale>
                                      <p:cBhvr>
                                        <p:cTn id="87" dur="26">
                                          <p:stCondLst>
                                            <p:cond delay="1642"/>
                                          </p:stCondLst>
                                        </p:cTn>
                                        <p:tgtEl>
                                          <p:spTgt spid="14"/>
                                        </p:tgtEl>
                                      </p:cBhvr>
                                      <p:to x="100000" y="90000"/>
                                    </p:animScale>
                                    <p:animScale>
                                      <p:cBhvr>
                                        <p:cTn id="88" dur="166" decel="50000">
                                          <p:stCondLst>
                                            <p:cond delay="1668"/>
                                          </p:stCondLst>
                                        </p:cTn>
                                        <p:tgtEl>
                                          <p:spTgt spid="14"/>
                                        </p:tgtEl>
                                      </p:cBhvr>
                                      <p:to x="100000" y="100000"/>
                                    </p:animScale>
                                    <p:animScale>
                                      <p:cBhvr>
                                        <p:cTn id="89" dur="26">
                                          <p:stCondLst>
                                            <p:cond delay="1808"/>
                                          </p:stCondLst>
                                        </p:cTn>
                                        <p:tgtEl>
                                          <p:spTgt spid="14"/>
                                        </p:tgtEl>
                                      </p:cBhvr>
                                      <p:to x="100000" y="95000"/>
                                    </p:animScale>
                                    <p:animScale>
                                      <p:cBhvr>
                                        <p:cTn id="90" dur="166" decel="50000">
                                          <p:stCondLst>
                                            <p:cond delay="1834"/>
                                          </p:stCondLst>
                                        </p:cTn>
                                        <p:tgtEl>
                                          <p:spTgt spid="14"/>
                                        </p:tgtEl>
                                      </p:cBhvr>
                                      <p:to x="100000" y="100000"/>
                                    </p:animScale>
                                  </p:childTnLst>
                                </p:cTn>
                              </p:par>
                            </p:childTnLst>
                          </p:cTn>
                        </p:par>
                      </p:childTnLst>
                    </p:cTn>
                  </p:par>
                  <p:par>
                    <p:cTn id="91" fill="hold">
                      <p:stCondLst>
                        <p:cond delay="indefinite"/>
                      </p:stCondLst>
                      <p:childTnLst>
                        <p:par>
                          <p:cTn id="92" fill="hold">
                            <p:stCondLst>
                              <p:cond delay="0"/>
                            </p:stCondLst>
                            <p:childTnLst>
                              <p:par>
                                <p:cTn id="93" presetID="26" presetClass="entr" presetSubtype="0" fill="hold" nodeType="click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down)">
                                      <p:cBhvr>
                                        <p:cTn id="95" dur="580">
                                          <p:stCondLst>
                                            <p:cond delay="0"/>
                                          </p:stCondLst>
                                        </p:cTn>
                                        <p:tgtEl>
                                          <p:spTgt spid="16"/>
                                        </p:tgtEl>
                                      </p:cBhvr>
                                    </p:animEffect>
                                    <p:anim calcmode="lin" valueType="num">
                                      <p:cBhvr>
                                        <p:cTn id="9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01" dur="26">
                                          <p:stCondLst>
                                            <p:cond delay="650"/>
                                          </p:stCondLst>
                                        </p:cTn>
                                        <p:tgtEl>
                                          <p:spTgt spid="16"/>
                                        </p:tgtEl>
                                      </p:cBhvr>
                                      <p:to x="100000" y="60000"/>
                                    </p:animScale>
                                    <p:animScale>
                                      <p:cBhvr>
                                        <p:cTn id="102" dur="166" decel="50000">
                                          <p:stCondLst>
                                            <p:cond delay="676"/>
                                          </p:stCondLst>
                                        </p:cTn>
                                        <p:tgtEl>
                                          <p:spTgt spid="16"/>
                                        </p:tgtEl>
                                      </p:cBhvr>
                                      <p:to x="100000" y="100000"/>
                                    </p:animScale>
                                    <p:animScale>
                                      <p:cBhvr>
                                        <p:cTn id="103" dur="26">
                                          <p:stCondLst>
                                            <p:cond delay="1312"/>
                                          </p:stCondLst>
                                        </p:cTn>
                                        <p:tgtEl>
                                          <p:spTgt spid="16"/>
                                        </p:tgtEl>
                                      </p:cBhvr>
                                      <p:to x="100000" y="80000"/>
                                    </p:animScale>
                                    <p:animScale>
                                      <p:cBhvr>
                                        <p:cTn id="104" dur="166" decel="50000">
                                          <p:stCondLst>
                                            <p:cond delay="1338"/>
                                          </p:stCondLst>
                                        </p:cTn>
                                        <p:tgtEl>
                                          <p:spTgt spid="16"/>
                                        </p:tgtEl>
                                      </p:cBhvr>
                                      <p:to x="100000" y="100000"/>
                                    </p:animScale>
                                    <p:animScale>
                                      <p:cBhvr>
                                        <p:cTn id="105" dur="26">
                                          <p:stCondLst>
                                            <p:cond delay="1642"/>
                                          </p:stCondLst>
                                        </p:cTn>
                                        <p:tgtEl>
                                          <p:spTgt spid="16"/>
                                        </p:tgtEl>
                                      </p:cBhvr>
                                      <p:to x="100000" y="90000"/>
                                    </p:animScale>
                                    <p:animScale>
                                      <p:cBhvr>
                                        <p:cTn id="106" dur="166" decel="50000">
                                          <p:stCondLst>
                                            <p:cond delay="1668"/>
                                          </p:stCondLst>
                                        </p:cTn>
                                        <p:tgtEl>
                                          <p:spTgt spid="16"/>
                                        </p:tgtEl>
                                      </p:cBhvr>
                                      <p:to x="100000" y="100000"/>
                                    </p:animScale>
                                    <p:animScale>
                                      <p:cBhvr>
                                        <p:cTn id="107" dur="26">
                                          <p:stCondLst>
                                            <p:cond delay="1808"/>
                                          </p:stCondLst>
                                        </p:cTn>
                                        <p:tgtEl>
                                          <p:spTgt spid="16"/>
                                        </p:tgtEl>
                                      </p:cBhvr>
                                      <p:to x="100000" y="95000"/>
                                    </p:animScale>
                                    <p:animScale>
                                      <p:cBhvr>
                                        <p:cTn id="108" dur="166" decel="50000">
                                          <p:stCondLst>
                                            <p:cond delay="1834"/>
                                          </p:stCondLst>
                                        </p:cTn>
                                        <p:tgtEl>
                                          <p:spTgt spid="16"/>
                                        </p:tgtEl>
                                      </p:cBhvr>
                                      <p:to x="100000" y="100000"/>
                                    </p:animScale>
                                  </p:childTnLst>
                                </p:cTn>
                              </p:par>
                            </p:childTnLst>
                          </p:cTn>
                        </p:par>
                      </p:childTnLst>
                    </p:cTn>
                  </p:par>
                  <p:par>
                    <p:cTn id="109" fill="hold">
                      <p:stCondLst>
                        <p:cond delay="indefinite"/>
                      </p:stCondLst>
                      <p:childTnLst>
                        <p:par>
                          <p:cTn id="110" fill="hold">
                            <p:stCondLst>
                              <p:cond delay="0"/>
                            </p:stCondLst>
                            <p:childTnLst>
                              <p:par>
                                <p:cTn id="111" presetID="37" presetClass="entr" presetSubtype="0" fill="hold" nodeType="clickEffect">
                                  <p:stCondLst>
                                    <p:cond delay="0"/>
                                  </p:stCondLst>
                                  <p:childTnLst>
                                    <p:set>
                                      <p:cBhvr>
                                        <p:cTn id="112" dur="1" fill="hold">
                                          <p:stCondLst>
                                            <p:cond delay="0"/>
                                          </p:stCondLst>
                                        </p:cTn>
                                        <p:tgtEl>
                                          <p:spTgt spid="22"/>
                                        </p:tgtEl>
                                        <p:attrNameLst>
                                          <p:attrName>style.visibility</p:attrName>
                                        </p:attrNameLst>
                                      </p:cBhvr>
                                      <p:to>
                                        <p:strVal val="visible"/>
                                      </p:to>
                                    </p:set>
                                    <p:animEffect transition="in" filter="fade">
                                      <p:cBhvr>
                                        <p:cTn id="113" dur="1000"/>
                                        <p:tgtEl>
                                          <p:spTgt spid="22"/>
                                        </p:tgtEl>
                                      </p:cBhvr>
                                    </p:animEffect>
                                    <p:anim calcmode="lin" valueType="num">
                                      <p:cBhvr>
                                        <p:cTn id="114" dur="1000" fill="hold"/>
                                        <p:tgtEl>
                                          <p:spTgt spid="22"/>
                                        </p:tgtEl>
                                        <p:attrNameLst>
                                          <p:attrName>ppt_x</p:attrName>
                                        </p:attrNameLst>
                                      </p:cBhvr>
                                      <p:tavLst>
                                        <p:tav tm="0">
                                          <p:val>
                                            <p:strVal val="#ppt_x"/>
                                          </p:val>
                                        </p:tav>
                                        <p:tav tm="100000">
                                          <p:val>
                                            <p:strVal val="#ppt_x"/>
                                          </p:val>
                                        </p:tav>
                                      </p:tavLst>
                                    </p:anim>
                                    <p:anim calcmode="lin" valueType="num">
                                      <p:cBhvr>
                                        <p:cTn id="115" dur="900" decel="100000" fill="hold"/>
                                        <p:tgtEl>
                                          <p:spTgt spid="22"/>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45"/>
                                        </p:tgtEl>
                                        <p:attrNameLst>
                                          <p:attrName>style.visibility</p:attrName>
                                        </p:attrNameLst>
                                      </p:cBhvr>
                                      <p:to>
                                        <p:strVal val="visible"/>
                                      </p:to>
                                    </p:set>
                                    <p:animEffect transition="in" filter="fade">
                                      <p:cBhvr>
                                        <p:cTn id="121" dur="500"/>
                                        <p:tgtEl>
                                          <p:spTgt spid="45"/>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35"/>
                                        </p:tgtEl>
                                        <p:attrNameLst>
                                          <p:attrName>style.visibility</p:attrName>
                                        </p:attrNameLst>
                                      </p:cBhvr>
                                      <p:to>
                                        <p:strVal val="visible"/>
                                      </p:to>
                                    </p:set>
                                    <p:animEffect transition="in" filter="fade">
                                      <p:cBhvr>
                                        <p:cTn id="126" dur="500"/>
                                        <p:tgtEl>
                                          <p:spTgt spid="35"/>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50"/>
                                        </p:tgtEl>
                                        <p:attrNameLst>
                                          <p:attrName>style.visibility</p:attrName>
                                        </p:attrNameLst>
                                      </p:cBhvr>
                                      <p:to>
                                        <p:strVal val="visible"/>
                                      </p:to>
                                    </p:set>
                                    <p:animEffect transition="in" filter="fade">
                                      <p:cBhvr>
                                        <p:cTn id="131" dur="500"/>
                                        <p:tgtEl>
                                          <p:spTgt spid="50"/>
                                        </p:tgtEl>
                                      </p:cBhvr>
                                    </p:animEffect>
                                  </p:childTnLst>
                                </p:cTn>
                              </p:par>
                              <p:par>
                                <p:cTn id="132" presetID="10" presetClass="entr" presetSubtype="0" fill="hold" nodeType="withEffect">
                                  <p:stCondLst>
                                    <p:cond delay="0"/>
                                  </p:stCondLst>
                                  <p:childTnLst>
                                    <p:set>
                                      <p:cBhvr>
                                        <p:cTn id="133" dur="1" fill="hold">
                                          <p:stCondLst>
                                            <p:cond delay="0"/>
                                          </p:stCondLst>
                                        </p:cTn>
                                        <p:tgtEl>
                                          <p:spTgt spid="53"/>
                                        </p:tgtEl>
                                        <p:attrNameLst>
                                          <p:attrName>style.visibility</p:attrName>
                                        </p:attrNameLst>
                                      </p:cBhvr>
                                      <p:to>
                                        <p:strVal val="visible"/>
                                      </p:to>
                                    </p:set>
                                    <p:animEffect transition="in" filter="fade">
                                      <p:cBhvr>
                                        <p:cTn id="134" dur="500"/>
                                        <p:tgtEl>
                                          <p:spTgt spid="53"/>
                                        </p:tgtEl>
                                      </p:cBhvr>
                                    </p:animEffect>
                                  </p:childTnLst>
                                </p:cTn>
                              </p:par>
                              <p:par>
                                <p:cTn id="135" presetID="10" presetClass="entr" presetSubtype="0" fill="hold" nodeType="with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fade">
                                      <p:cBhvr>
                                        <p:cTn id="137" dur="500"/>
                                        <p:tgtEl>
                                          <p:spTgt spid="54"/>
                                        </p:tgtEl>
                                      </p:cBhvr>
                                    </p:animEffect>
                                  </p:childTnLst>
                                </p:cTn>
                              </p:par>
                            </p:childTnLst>
                          </p:cTn>
                        </p:par>
                      </p:childTnLst>
                    </p:cTn>
                  </p:par>
                  <p:par>
                    <p:cTn id="138" fill="hold">
                      <p:stCondLst>
                        <p:cond delay="indefinite"/>
                      </p:stCondLst>
                      <p:childTnLst>
                        <p:par>
                          <p:cTn id="139" fill="hold">
                            <p:stCondLst>
                              <p:cond delay="0"/>
                            </p:stCondLst>
                            <p:childTnLst>
                              <p:par>
                                <p:cTn id="140" presetID="26" presetClass="entr" presetSubtype="0" fill="hold" grpId="0" nodeType="clickEffect">
                                  <p:stCondLst>
                                    <p:cond delay="0"/>
                                  </p:stCondLst>
                                  <p:childTnLst>
                                    <p:set>
                                      <p:cBhvr>
                                        <p:cTn id="141" dur="1" fill="hold">
                                          <p:stCondLst>
                                            <p:cond delay="0"/>
                                          </p:stCondLst>
                                        </p:cTn>
                                        <p:tgtEl>
                                          <p:spTgt spid="8"/>
                                        </p:tgtEl>
                                        <p:attrNameLst>
                                          <p:attrName>style.visibility</p:attrName>
                                        </p:attrNameLst>
                                      </p:cBhvr>
                                      <p:to>
                                        <p:strVal val="visible"/>
                                      </p:to>
                                    </p:set>
                                    <p:animEffect transition="in" filter="wipe(down)">
                                      <p:cBhvr>
                                        <p:cTn id="142" dur="580">
                                          <p:stCondLst>
                                            <p:cond delay="0"/>
                                          </p:stCondLst>
                                        </p:cTn>
                                        <p:tgtEl>
                                          <p:spTgt spid="8"/>
                                        </p:tgtEl>
                                      </p:cBhvr>
                                    </p:animEffect>
                                    <p:anim calcmode="lin" valueType="num">
                                      <p:cBhvr>
                                        <p:cTn id="14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4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4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4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48" dur="26">
                                          <p:stCondLst>
                                            <p:cond delay="650"/>
                                          </p:stCondLst>
                                        </p:cTn>
                                        <p:tgtEl>
                                          <p:spTgt spid="8"/>
                                        </p:tgtEl>
                                      </p:cBhvr>
                                      <p:to x="100000" y="60000"/>
                                    </p:animScale>
                                    <p:animScale>
                                      <p:cBhvr>
                                        <p:cTn id="149" dur="166" decel="50000">
                                          <p:stCondLst>
                                            <p:cond delay="676"/>
                                          </p:stCondLst>
                                        </p:cTn>
                                        <p:tgtEl>
                                          <p:spTgt spid="8"/>
                                        </p:tgtEl>
                                      </p:cBhvr>
                                      <p:to x="100000" y="100000"/>
                                    </p:animScale>
                                    <p:animScale>
                                      <p:cBhvr>
                                        <p:cTn id="150" dur="26">
                                          <p:stCondLst>
                                            <p:cond delay="1312"/>
                                          </p:stCondLst>
                                        </p:cTn>
                                        <p:tgtEl>
                                          <p:spTgt spid="8"/>
                                        </p:tgtEl>
                                      </p:cBhvr>
                                      <p:to x="100000" y="80000"/>
                                    </p:animScale>
                                    <p:animScale>
                                      <p:cBhvr>
                                        <p:cTn id="151" dur="166" decel="50000">
                                          <p:stCondLst>
                                            <p:cond delay="1338"/>
                                          </p:stCondLst>
                                        </p:cTn>
                                        <p:tgtEl>
                                          <p:spTgt spid="8"/>
                                        </p:tgtEl>
                                      </p:cBhvr>
                                      <p:to x="100000" y="100000"/>
                                    </p:animScale>
                                    <p:animScale>
                                      <p:cBhvr>
                                        <p:cTn id="152" dur="26">
                                          <p:stCondLst>
                                            <p:cond delay="1642"/>
                                          </p:stCondLst>
                                        </p:cTn>
                                        <p:tgtEl>
                                          <p:spTgt spid="8"/>
                                        </p:tgtEl>
                                      </p:cBhvr>
                                      <p:to x="100000" y="90000"/>
                                    </p:animScale>
                                    <p:animScale>
                                      <p:cBhvr>
                                        <p:cTn id="153" dur="166" decel="50000">
                                          <p:stCondLst>
                                            <p:cond delay="1668"/>
                                          </p:stCondLst>
                                        </p:cTn>
                                        <p:tgtEl>
                                          <p:spTgt spid="8"/>
                                        </p:tgtEl>
                                      </p:cBhvr>
                                      <p:to x="100000" y="100000"/>
                                    </p:animScale>
                                    <p:animScale>
                                      <p:cBhvr>
                                        <p:cTn id="154" dur="26">
                                          <p:stCondLst>
                                            <p:cond delay="1808"/>
                                          </p:stCondLst>
                                        </p:cTn>
                                        <p:tgtEl>
                                          <p:spTgt spid="8"/>
                                        </p:tgtEl>
                                      </p:cBhvr>
                                      <p:to x="100000" y="95000"/>
                                    </p:animScale>
                                    <p:animScale>
                                      <p:cBhvr>
                                        <p:cTn id="155" dur="166" decel="50000">
                                          <p:stCondLst>
                                            <p:cond delay="1834"/>
                                          </p:stCondLst>
                                        </p:cTn>
                                        <p:tgtEl>
                                          <p:spTgt spid="8"/>
                                        </p:tgtEl>
                                      </p:cBhvr>
                                      <p:to x="100000" y="100000"/>
                                    </p:animScale>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grpId="0" nodeType="clickEffect">
                                  <p:stCondLst>
                                    <p:cond delay="0"/>
                                  </p:stCondLst>
                                  <p:childTnLst>
                                    <p:set>
                                      <p:cBhvr>
                                        <p:cTn id="159" dur="1" fill="hold">
                                          <p:stCondLst>
                                            <p:cond delay="0"/>
                                          </p:stCondLst>
                                        </p:cTn>
                                        <p:tgtEl>
                                          <p:spTgt spid="9"/>
                                        </p:tgtEl>
                                        <p:attrNameLst>
                                          <p:attrName>style.visibility</p:attrName>
                                        </p:attrNameLst>
                                      </p:cBhvr>
                                      <p:to>
                                        <p:strVal val="visible"/>
                                      </p:to>
                                    </p:set>
                                    <p:animEffect transition="in" filter="fade">
                                      <p:cBhvr>
                                        <p:cTn id="16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p:bldP spid="8" grpId="0" animBg="1"/>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BCBEEB8-4395-A244-FADB-6A777A942A62}"/>
              </a:ext>
            </a:extLst>
          </p:cNvPr>
          <p:cNvPicPr>
            <a:picLocks noChangeAspect="1"/>
          </p:cNvPicPr>
          <p:nvPr/>
        </p:nvPicPr>
        <p:blipFill>
          <a:blip r:embed="rId2"/>
          <a:stretch>
            <a:fillRect/>
          </a:stretch>
        </p:blipFill>
        <p:spPr>
          <a:xfrm>
            <a:off x="234170" y="257777"/>
            <a:ext cx="3116850" cy="342930"/>
          </a:xfrm>
          <a:prstGeom prst="rect">
            <a:avLst/>
          </a:prstGeom>
        </p:spPr>
      </p:pic>
      <p:pic>
        <p:nvPicPr>
          <p:cNvPr id="6" name="Picture 5">
            <a:extLst>
              <a:ext uri="{FF2B5EF4-FFF2-40B4-BE49-F238E27FC236}">
                <a16:creationId xmlns:a16="http://schemas.microsoft.com/office/drawing/2014/main" id="{BFC711B2-8AE2-8B83-CD47-0D0F999E7BFA}"/>
              </a:ext>
            </a:extLst>
          </p:cNvPr>
          <p:cNvPicPr>
            <a:picLocks noChangeAspect="1"/>
          </p:cNvPicPr>
          <p:nvPr/>
        </p:nvPicPr>
        <p:blipFill>
          <a:blip r:embed="rId3"/>
          <a:stretch>
            <a:fillRect/>
          </a:stretch>
        </p:blipFill>
        <p:spPr>
          <a:xfrm>
            <a:off x="1544758" y="1440573"/>
            <a:ext cx="8832345" cy="1607959"/>
          </a:xfrm>
          <a:prstGeom prst="rect">
            <a:avLst/>
          </a:prstGeom>
        </p:spPr>
      </p:pic>
      <p:sp>
        <p:nvSpPr>
          <p:cNvPr id="8" name="TextBox 7">
            <a:extLst>
              <a:ext uri="{FF2B5EF4-FFF2-40B4-BE49-F238E27FC236}">
                <a16:creationId xmlns:a16="http://schemas.microsoft.com/office/drawing/2014/main" id="{E461647F-A3C7-037C-6A5F-22EA9D71AB3E}"/>
              </a:ext>
            </a:extLst>
          </p:cNvPr>
          <p:cNvSpPr txBox="1"/>
          <p:nvPr/>
        </p:nvSpPr>
        <p:spPr>
          <a:xfrm>
            <a:off x="170809" y="633807"/>
            <a:ext cx="11777593" cy="707886"/>
          </a:xfrm>
          <a:prstGeom prst="rect">
            <a:avLst/>
          </a:prstGeom>
          <a:noFill/>
        </p:spPr>
        <p:txBody>
          <a:bodyPr wrap="square">
            <a:spAutoFit/>
          </a:bodyPr>
          <a:lstStyle/>
          <a:p>
            <a:pPr algn="l"/>
            <a:r>
              <a:rPr lang="en-US" sz="2000" b="0" i="0" u="none" strike="noStrike" baseline="0" dirty="0">
                <a:latin typeface="Times New Roman" panose="02020603050405020304" pitchFamily="18" charset="0"/>
                <a:cs typeface="Times New Roman" panose="02020603050405020304" pitchFamily="18" charset="0"/>
              </a:rPr>
              <a:t>The following two theorems describe how the limits of functions are related when the values of one function are greater than (or equal to) those of another.</a:t>
            </a:r>
            <a:endParaRPr lang="en-US" sz="20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F7620765-29B5-6146-9CFC-B04DBA8A7CD6}"/>
              </a:ext>
            </a:extLst>
          </p:cNvPr>
          <p:cNvPicPr>
            <a:picLocks noChangeAspect="1"/>
          </p:cNvPicPr>
          <p:nvPr/>
        </p:nvPicPr>
        <p:blipFill>
          <a:blip r:embed="rId4"/>
          <a:stretch>
            <a:fillRect/>
          </a:stretch>
        </p:blipFill>
        <p:spPr>
          <a:xfrm>
            <a:off x="1569243" y="3246742"/>
            <a:ext cx="8786621" cy="2088061"/>
          </a:xfrm>
          <a:prstGeom prst="rect">
            <a:avLst/>
          </a:prstGeom>
        </p:spPr>
      </p:pic>
      <p:pic>
        <p:nvPicPr>
          <p:cNvPr id="11" name="Picture 10">
            <a:extLst>
              <a:ext uri="{FF2B5EF4-FFF2-40B4-BE49-F238E27FC236}">
                <a16:creationId xmlns:a16="http://schemas.microsoft.com/office/drawing/2014/main" id="{904442A6-3E0C-CD34-FB76-3A8EC7BF5529}"/>
              </a:ext>
            </a:extLst>
          </p:cNvPr>
          <p:cNvPicPr>
            <a:picLocks noChangeAspect="1"/>
          </p:cNvPicPr>
          <p:nvPr/>
        </p:nvPicPr>
        <p:blipFill>
          <a:blip r:embed="rId5"/>
          <a:stretch>
            <a:fillRect/>
          </a:stretch>
        </p:blipFill>
        <p:spPr>
          <a:xfrm>
            <a:off x="4466924" y="2264286"/>
            <a:ext cx="2559741" cy="597324"/>
          </a:xfrm>
          <a:prstGeom prst="rect">
            <a:avLst/>
          </a:prstGeom>
        </p:spPr>
      </p:pic>
      <p:pic>
        <p:nvPicPr>
          <p:cNvPr id="12" name="Picture 11">
            <a:extLst>
              <a:ext uri="{FF2B5EF4-FFF2-40B4-BE49-F238E27FC236}">
                <a16:creationId xmlns:a16="http://schemas.microsoft.com/office/drawing/2014/main" id="{EF6EF78C-E34F-B62F-D794-884DC05F64F0}"/>
              </a:ext>
            </a:extLst>
          </p:cNvPr>
          <p:cNvPicPr>
            <a:picLocks noChangeAspect="1"/>
          </p:cNvPicPr>
          <p:nvPr/>
        </p:nvPicPr>
        <p:blipFill>
          <a:blip r:embed="rId5"/>
          <a:stretch>
            <a:fillRect/>
          </a:stretch>
        </p:blipFill>
        <p:spPr>
          <a:xfrm>
            <a:off x="4395659" y="3982352"/>
            <a:ext cx="1156526" cy="597324"/>
          </a:xfrm>
          <a:prstGeom prst="rect">
            <a:avLst/>
          </a:prstGeom>
        </p:spPr>
      </p:pic>
      <p:pic>
        <p:nvPicPr>
          <p:cNvPr id="13" name="Picture 12">
            <a:extLst>
              <a:ext uri="{FF2B5EF4-FFF2-40B4-BE49-F238E27FC236}">
                <a16:creationId xmlns:a16="http://schemas.microsoft.com/office/drawing/2014/main" id="{FFE7D625-BBC8-31E4-28DB-2B4949F6998E}"/>
              </a:ext>
            </a:extLst>
          </p:cNvPr>
          <p:cNvPicPr>
            <a:picLocks noChangeAspect="1"/>
          </p:cNvPicPr>
          <p:nvPr/>
        </p:nvPicPr>
        <p:blipFill>
          <a:blip r:embed="rId5"/>
          <a:stretch>
            <a:fillRect/>
          </a:stretch>
        </p:blipFill>
        <p:spPr>
          <a:xfrm>
            <a:off x="5517737" y="3969553"/>
            <a:ext cx="1277768" cy="597324"/>
          </a:xfrm>
          <a:prstGeom prst="rect">
            <a:avLst/>
          </a:prstGeom>
        </p:spPr>
      </p:pic>
      <p:pic>
        <p:nvPicPr>
          <p:cNvPr id="14" name="Picture 13">
            <a:extLst>
              <a:ext uri="{FF2B5EF4-FFF2-40B4-BE49-F238E27FC236}">
                <a16:creationId xmlns:a16="http://schemas.microsoft.com/office/drawing/2014/main" id="{5873DDB9-314D-38AE-D760-9C1B5A836383}"/>
              </a:ext>
            </a:extLst>
          </p:cNvPr>
          <p:cNvPicPr>
            <a:picLocks noChangeAspect="1"/>
          </p:cNvPicPr>
          <p:nvPr/>
        </p:nvPicPr>
        <p:blipFill>
          <a:blip r:embed="rId5"/>
          <a:stretch>
            <a:fillRect/>
          </a:stretch>
        </p:blipFill>
        <p:spPr>
          <a:xfrm>
            <a:off x="6815240" y="3969553"/>
            <a:ext cx="1277768" cy="597324"/>
          </a:xfrm>
          <a:prstGeom prst="rect">
            <a:avLst/>
          </a:prstGeom>
        </p:spPr>
      </p:pic>
      <p:pic>
        <p:nvPicPr>
          <p:cNvPr id="15" name="Picture 14">
            <a:extLst>
              <a:ext uri="{FF2B5EF4-FFF2-40B4-BE49-F238E27FC236}">
                <a16:creationId xmlns:a16="http://schemas.microsoft.com/office/drawing/2014/main" id="{135AEB3E-7F86-646C-E003-AC2A45312BF2}"/>
              </a:ext>
            </a:extLst>
          </p:cNvPr>
          <p:cNvPicPr>
            <a:picLocks noChangeAspect="1"/>
          </p:cNvPicPr>
          <p:nvPr/>
        </p:nvPicPr>
        <p:blipFill>
          <a:blip r:embed="rId5"/>
          <a:stretch>
            <a:fillRect/>
          </a:stretch>
        </p:blipFill>
        <p:spPr>
          <a:xfrm>
            <a:off x="1711484" y="4683835"/>
            <a:ext cx="5537931" cy="480366"/>
          </a:xfrm>
          <a:prstGeom prst="rect">
            <a:avLst/>
          </a:prstGeom>
        </p:spPr>
      </p:pic>
    </p:spTree>
    <p:extLst>
      <p:ext uri="{BB962C8B-B14F-4D97-AF65-F5344CB8AC3E}">
        <p14:creationId xmlns:p14="http://schemas.microsoft.com/office/powerpoint/2010/main" val="2068366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4"/>
                                        </p:tgtEl>
                                      </p:cBhvr>
                                    </p:animEffect>
                                    <p:set>
                                      <p:cBhvr>
                                        <p:cTn id="42" dur="1" fill="hold">
                                          <p:stCondLst>
                                            <p:cond delay="499"/>
                                          </p:stCondLst>
                                        </p:cTn>
                                        <p:tgtEl>
                                          <p:spTgt spid="1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5"/>
                                        </p:tgtEl>
                                      </p:cBhvr>
                                    </p:animEffect>
                                    <p:set>
                                      <p:cBhvr>
                                        <p:cTn id="4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7659865-46E1-509C-2E92-CB917DA6D6A0}"/>
              </a:ext>
            </a:extLst>
          </p:cNvPr>
          <p:cNvPicPr>
            <a:picLocks noChangeAspect="1"/>
          </p:cNvPicPr>
          <p:nvPr/>
        </p:nvPicPr>
        <p:blipFill>
          <a:blip r:embed="rId2"/>
          <a:stretch>
            <a:fillRect/>
          </a:stretch>
        </p:blipFill>
        <p:spPr>
          <a:xfrm>
            <a:off x="1702689" y="404865"/>
            <a:ext cx="8786621" cy="2088061"/>
          </a:xfrm>
          <a:prstGeom prst="rect">
            <a:avLst/>
          </a:prstGeom>
        </p:spPr>
      </p:pic>
      <p:pic>
        <p:nvPicPr>
          <p:cNvPr id="5" name="Picture 4">
            <a:extLst>
              <a:ext uri="{FF2B5EF4-FFF2-40B4-BE49-F238E27FC236}">
                <a16:creationId xmlns:a16="http://schemas.microsoft.com/office/drawing/2014/main" id="{D8D61BD0-9678-B72A-F891-9A74EAB7DC9A}"/>
              </a:ext>
            </a:extLst>
          </p:cNvPr>
          <p:cNvPicPr>
            <a:picLocks noChangeAspect="1"/>
          </p:cNvPicPr>
          <p:nvPr/>
        </p:nvPicPr>
        <p:blipFill>
          <a:blip r:embed="rId3"/>
          <a:stretch>
            <a:fillRect/>
          </a:stretch>
        </p:blipFill>
        <p:spPr>
          <a:xfrm>
            <a:off x="3826095" y="2852558"/>
            <a:ext cx="4226003" cy="3263028"/>
          </a:xfrm>
          <a:prstGeom prst="rect">
            <a:avLst/>
          </a:prstGeom>
        </p:spPr>
      </p:pic>
      <p:pic>
        <p:nvPicPr>
          <p:cNvPr id="6" name="Picture 5">
            <a:extLst>
              <a:ext uri="{FF2B5EF4-FFF2-40B4-BE49-F238E27FC236}">
                <a16:creationId xmlns:a16="http://schemas.microsoft.com/office/drawing/2014/main" id="{76C3614D-C366-D684-99CA-BFBDA51CC349}"/>
              </a:ext>
            </a:extLst>
          </p:cNvPr>
          <p:cNvPicPr>
            <a:picLocks noChangeAspect="1"/>
          </p:cNvPicPr>
          <p:nvPr/>
        </p:nvPicPr>
        <p:blipFill>
          <a:blip r:embed="rId4"/>
          <a:stretch>
            <a:fillRect/>
          </a:stretch>
        </p:blipFill>
        <p:spPr>
          <a:xfrm>
            <a:off x="3568030" y="5715476"/>
            <a:ext cx="2575783" cy="400110"/>
          </a:xfrm>
          <a:prstGeom prst="rect">
            <a:avLst/>
          </a:prstGeom>
        </p:spPr>
      </p:pic>
      <p:sp>
        <p:nvSpPr>
          <p:cNvPr id="8" name="TextBox 7">
            <a:extLst>
              <a:ext uri="{FF2B5EF4-FFF2-40B4-BE49-F238E27FC236}">
                <a16:creationId xmlns:a16="http://schemas.microsoft.com/office/drawing/2014/main" id="{90629FA1-98DA-66B1-70B2-170D271B6504}"/>
              </a:ext>
            </a:extLst>
          </p:cNvPr>
          <p:cNvSpPr txBox="1"/>
          <p:nvPr/>
        </p:nvSpPr>
        <p:spPr>
          <a:xfrm>
            <a:off x="635114" y="5764927"/>
            <a:ext cx="10307340" cy="400110"/>
          </a:xfrm>
          <a:prstGeom prst="rect">
            <a:avLst/>
          </a:prstGeom>
          <a:noFill/>
        </p:spPr>
        <p:txBody>
          <a:bodyPr wrap="square">
            <a:spAutoFit/>
          </a:bodyPr>
          <a:lstStyle/>
          <a:p>
            <a:pPr algn="l"/>
            <a:r>
              <a:rPr lang="en-US" sz="2000" b="0" i="0" u="none" strike="noStrike" baseline="0" dirty="0">
                <a:latin typeface="Times New Roman" panose="02020603050405020304" pitchFamily="18" charset="0"/>
                <a:cs typeface="Times New Roman" panose="02020603050405020304" pitchFamily="18" charset="0"/>
              </a:rPr>
              <a:t>The Squeeze Theorem, sometimes called the Sandwich Theorem or the Pinching Theorem.</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5167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D436574-7756-A5A2-193D-16C97D4BE29B}"/>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3" name="Text Box 9">
            <a:extLst>
              <a:ext uri="{FF2B5EF4-FFF2-40B4-BE49-F238E27FC236}">
                <a16:creationId xmlns:a16="http://schemas.microsoft.com/office/drawing/2014/main" id="{750A9686-E462-A8D8-3F9D-2A02DF3049CD}"/>
              </a:ext>
            </a:extLst>
          </p:cNvPr>
          <p:cNvSpPr txBox="1">
            <a:spLocks noChangeArrowheads="1"/>
          </p:cNvSpPr>
          <p:nvPr/>
        </p:nvSpPr>
        <p:spPr bwMode="auto">
          <a:xfrm>
            <a:off x="300801" y="2203557"/>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aphicFrame>
        <p:nvGraphicFramePr>
          <p:cNvPr id="5" name="Object 8">
            <a:extLst>
              <a:ext uri="{FF2B5EF4-FFF2-40B4-BE49-F238E27FC236}">
                <a16:creationId xmlns:a16="http://schemas.microsoft.com/office/drawing/2014/main" id="{A7685DEF-AD15-F2BA-1FD5-DAE4C96BCED9}"/>
              </a:ext>
            </a:extLst>
          </p:cNvPr>
          <p:cNvGraphicFramePr>
            <a:graphicFrameLocks noChangeAspect="1"/>
          </p:cNvGraphicFramePr>
          <p:nvPr>
            <p:extLst>
              <p:ext uri="{D42A27DB-BD31-4B8C-83A1-F6EECF244321}">
                <p14:modId xmlns:p14="http://schemas.microsoft.com/office/powerpoint/2010/main" val="2324561010"/>
              </p:ext>
            </p:extLst>
          </p:nvPr>
        </p:nvGraphicFramePr>
        <p:xfrm>
          <a:off x="236262" y="82494"/>
          <a:ext cx="9505951" cy="1920875"/>
        </p:xfrm>
        <a:graphic>
          <a:graphicData uri="http://schemas.openxmlformats.org/presentationml/2006/ole">
            <mc:AlternateContent xmlns:mc="http://schemas.openxmlformats.org/markup-compatibility/2006">
              <mc:Choice xmlns:v="urn:schemas-microsoft-com:vml" Requires="v">
                <p:oleObj name="Equation" r:id="rId2" imgW="5537160" imgH="1117440" progId="Equation.DSMT4">
                  <p:embed/>
                </p:oleObj>
              </mc:Choice>
              <mc:Fallback>
                <p:oleObj name="Equation" r:id="rId2" imgW="5537160" imgH="1117440" progId="Equation.DSMT4">
                  <p:embed/>
                  <p:pic>
                    <p:nvPicPr>
                      <p:cNvPr id="34819" name="Object 8">
                        <a:extLst>
                          <a:ext uri="{FF2B5EF4-FFF2-40B4-BE49-F238E27FC236}">
                            <a16:creationId xmlns:a16="http://schemas.microsoft.com/office/drawing/2014/main" id="{C11691D9-CBC2-9323-5310-F2CE78419EE3}"/>
                          </a:ext>
                        </a:extLst>
                      </p:cNvPr>
                      <p:cNvPicPr>
                        <a:picLocks noChangeAspect="1" noChangeArrowheads="1"/>
                      </p:cNvPicPr>
                      <p:nvPr/>
                    </p:nvPicPr>
                    <p:blipFill>
                      <a:blip r:embed="rId3"/>
                      <a:srcRect/>
                      <a:stretch>
                        <a:fillRect/>
                      </a:stretch>
                    </p:blipFill>
                    <p:spPr bwMode="auto">
                      <a:xfrm>
                        <a:off x="236262" y="82494"/>
                        <a:ext cx="9505951"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11">
            <a:extLst>
              <a:ext uri="{FF2B5EF4-FFF2-40B4-BE49-F238E27FC236}">
                <a16:creationId xmlns:a16="http://schemas.microsoft.com/office/drawing/2014/main" id="{C6105427-86D2-56D7-B579-6498E14AACD8}"/>
              </a:ext>
            </a:extLst>
          </p:cNvPr>
          <p:cNvGraphicFramePr>
            <a:graphicFrameLocks noChangeAspect="1"/>
          </p:cNvGraphicFramePr>
          <p:nvPr>
            <p:extLst>
              <p:ext uri="{D42A27DB-BD31-4B8C-83A1-F6EECF244321}">
                <p14:modId xmlns:p14="http://schemas.microsoft.com/office/powerpoint/2010/main" val="2708138165"/>
              </p:ext>
            </p:extLst>
          </p:nvPr>
        </p:nvGraphicFramePr>
        <p:xfrm>
          <a:off x="5264181" y="3508206"/>
          <a:ext cx="1600200" cy="687387"/>
        </p:xfrm>
        <a:graphic>
          <a:graphicData uri="http://schemas.openxmlformats.org/presentationml/2006/ole">
            <mc:AlternateContent xmlns:mc="http://schemas.openxmlformats.org/markup-compatibility/2006">
              <mc:Choice xmlns:v="urn:schemas-microsoft-com:vml" Requires="v">
                <p:oleObj name="Equation" r:id="rId4" imgW="1002865" imgH="431613" progId="Equation.DSMT4">
                  <p:embed/>
                </p:oleObj>
              </mc:Choice>
              <mc:Fallback>
                <p:oleObj name="Equation" r:id="rId4" imgW="1002865" imgH="431613" progId="Equation.DSMT4">
                  <p:embed/>
                  <p:pic>
                    <p:nvPicPr>
                      <p:cNvPr id="16" name="Object 11">
                        <a:extLst>
                          <a:ext uri="{FF2B5EF4-FFF2-40B4-BE49-F238E27FC236}">
                            <a16:creationId xmlns:a16="http://schemas.microsoft.com/office/drawing/2014/main" id="{556C050C-492F-9C25-BD49-009C3635FC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4181" y="3508206"/>
                        <a:ext cx="1600200" cy="687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17">
            <a:extLst>
              <a:ext uri="{FF2B5EF4-FFF2-40B4-BE49-F238E27FC236}">
                <a16:creationId xmlns:a16="http://schemas.microsoft.com/office/drawing/2014/main" id="{5D8DB80F-9858-8173-3A00-DC7EF4E90D2B}"/>
              </a:ext>
            </a:extLst>
          </p:cNvPr>
          <p:cNvGraphicFramePr>
            <a:graphicFrameLocks noChangeAspect="1"/>
          </p:cNvGraphicFramePr>
          <p:nvPr>
            <p:extLst>
              <p:ext uri="{D42A27DB-BD31-4B8C-83A1-F6EECF244321}">
                <p14:modId xmlns:p14="http://schemas.microsoft.com/office/powerpoint/2010/main" val="3362415394"/>
              </p:ext>
            </p:extLst>
          </p:nvPr>
        </p:nvGraphicFramePr>
        <p:xfrm>
          <a:off x="277962" y="4202112"/>
          <a:ext cx="6905625" cy="1184275"/>
        </p:xfrm>
        <a:graphic>
          <a:graphicData uri="http://schemas.openxmlformats.org/presentationml/2006/ole">
            <mc:AlternateContent xmlns:mc="http://schemas.openxmlformats.org/markup-compatibility/2006">
              <mc:Choice xmlns:v="urn:schemas-microsoft-com:vml" Requires="v">
                <p:oleObj name="Equation" r:id="rId6" imgW="4000320" imgH="685800" progId="Equation.DSMT4">
                  <p:embed/>
                </p:oleObj>
              </mc:Choice>
              <mc:Fallback>
                <p:oleObj name="Equation" r:id="rId6" imgW="4000320" imgH="685800" progId="Equation.DSMT4">
                  <p:embed/>
                  <p:pic>
                    <p:nvPicPr>
                      <p:cNvPr id="17" name="Object 17">
                        <a:extLst>
                          <a:ext uri="{FF2B5EF4-FFF2-40B4-BE49-F238E27FC236}">
                            <a16:creationId xmlns:a16="http://schemas.microsoft.com/office/drawing/2014/main" id="{A186A304-F9AC-CC94-4E98-979D2AB28E2E}"/>
                          </a:ext>
                        </a:extLst>
                      </p:cNvPr>
                      <p:cNvPicPr>
                        <a:picLocks noChangeAspect="1" noChangeArrowheads="1"/>
                      </p:cNvPicPr>
                      <p:nvPr/>
                    </p:nvPicPr>
                    <p:blipFill>
                      <a:blip r:embed="rId7"/>
                      <a:srcRect/>
                      <a:stretch>
                        <a:fillRect/>
                      </a:stretch>
                    </p:blipFill>
                    <p:spPr bwMode="auto">
                      <a:xfrm>
                        <a:off x="277962" y="4202112"/>
                        <a:ext cx="6905625" cy="1184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23">
            <a:extLst>
              <a:ext uri="{FF2B5EF4-FFF2-40B4-BE49-F238E27FC236}">
                <a16:creationId xmlns:a16="http://schemas.microsoft.com/office/drawing/2014/main" id="{A5408541-29B1-D1C5-C671-08A8270F2A32}"/>
              </a:ext>
            </a:extLst>
          </p:cNvPr>
          <p:cNvGraphicFramePr>
            <a:graphicFrameLocks noChangeAspect="1"/>
          </p:cNvGraphicFramePr>
          <p:nvPr>
            <p:extLst>
              <p:ext uri="{D42A27DB-BD31-4B8C-83A1-F6EECF244321}">
                <p14:modId xmlns:p14="http://schemas.microsoft.com/office/powerpoint/2010/main" val="2542780060"/>
              </p:ext>
            </p:extLst>
          </p:nvPr>
        </p:nvGraphicFramePr>
        <p:xfrm>
          <a:off x="236262" y="2681287"/>
          <a:ext cx="6289675" cy="747713"/>
        </p:xfrm>
        <a:graphic>
          <a:graphicData uri="http://schemas.openxmlformats.org/presentationml/2006/ole">
            <mc:AlternateContent xmlns:mc="http://schemas.openxmlformats.org/markup-compatibility/2006">
              <mc:Choice xmlns:v="urn:schemas-microsoft-com:vml" Requires="v">
                <p:oleObj name="Equation" r:id="rId8" imgW="3632040" imgH="431640" progId="Equation.DSMT4">
                  <p:embed/>
                </p:oleObj>
              </mc:Choice>
              <mc:Fallback>
                <p:oleObj name="Equation" r:id="rId8" imgW="3632040" imgH="431640" progId="Equation.DSMT4">
                  <p:embed/>
                  <p:pic>
                    <p:nvPicPr>
                      <p:cNvPr id="22" name="Object 23">
                        <a:extLst>
                          <a:ext uri="{FF2B5EF4-FFF2-40B4-BE49-F238E27FC236}">
                            <a16:creationId xmlns:a16="http://schemas.microsoft.com/office/drawing/2014/main" id="{2D5C0719-8BF2-C9D7-0D37-8D110751553D}"/>
                          </a:ext>
                        </a:extLst>
                      </p:cNvPr>
                      <p:cNvPicPr>
                        <a:picLocks noChangeAspect="1" noChangeArrowheads="1"/>
                      </p:cNvPicPr>
                      <p:nvPr/>
                    </p:nvPicPr>
                    <p:blipFill>
                      <a:blip r:embed="rId9"/>
                      <a:srcRect/>
                      <a:stretch>
                        <a:fillRect/>
                      </a:stretch>
                    </p:blipFill>
                    <p:spPr bwMode="auto">
                      <a:xfrm>
                        <a:off x="236262" y="2681287"/>
                        <a:ext cx="6289675"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9" name="Picture 8">
            <a:extLst>
              <a:ext uri="{FF2B5EF4-FFF2-40B4-BE49-F238E27FC236}">
                <a16:creationId xmlns:a16="http://schemas.microsoft.com/office/drawing/2014/main" id="{4DC23FD8-BC3F-877E-CA14-56C2FF1DFC53}"/>
              </a:ext>
            </a:extLst>
          </p:cNvPr>
          <p:cNvPicPr>
            <a:picLocks noChangeAspect="1"/>
          </p:cNvPicPr>
          <p:nvPr/>
        </p:nvPicPr>
        <p:blipFill>
          <a:blip r:embed="rId10"/>
          <a:stretch>
            <a:fillRect/>
          </a:stretch>
        </p:blipFill>
        <p:spPr>
          <a:xfrm>
            <a:off x="4826655" y="4693405"/>
            <a:ext cx="546924" cy="597324"/>
          </a:xfrm>
          <a:prstGeom prst="rect">
            <a:avLst/>
          </a:prstGeom>
        </p:spPr>
      </p:pic>
      <p:pic>
        <p:nvPicPr>
          <p:cNvPr id="10" name="Picture 9">
            <a:extLst>
              <a:ext uri="{FF2B5EF4-FFF2-40B4-BE49-F238E27FC236}">
                <a16:creationId xmlns:a16="http://schemas.microsoft.com/office/drawing/2014/main" id="{50038116-A28A-11CB-99CB-4C9DDD76840A}"/>
              </a:ext>
            </a:extLst>
          </p:cNvPr>
          <p:cNvPicPr>
            <a:picLocks noChangeAspect="1"/>
          </p:cNvPicPr>
          <p:nvPr/>
        </p:nvPicPr>
        <p:blipFill>
          <a:blip r:embed="rId10"/>
          <a:stretch>
            <a:fillRect/>
          </a:stretch>
        </p:blipFill>
        <p:spPr>
          <a:xfrm>
            <a:off x="5367915" y="4693405"/>
            <a:ext cx="1346745" cy="692982"/>
          </a:xfrm>
          <a:prstGeom prst="rect">
            <a:avLst/>
          </a:prstGeom>
        </p:spPr>
      </p:pic>
      <p:pic>
        <p:nvPicPr>
          <p:cNvPr id="11" name="Picture 10">
            <a:extLst>
              <a:ext uri="{FF2B5EF4-FFF2-40B4-BE49-F238E27FC236}">
                <a16:creationId xmlns:a16="http://schemas.microsoft.com/office/drawing/2014/main" id="{BF34FE74-6B24-4A51-E89C-A82B89FD40F7}"/>
              </a:ext>
            </a:extLst>
          </p:cNvPr>
          <p:cNvPicPr>
            <a:picLocks noChangeAspect="1"/>
          </p:cNvPicPr>
          <p:nvPr/>
        </p:nvPicPr>
        <p:blipFill>
          <a:blip r:embed="rId10"/>
          <a:stretch>
            <a:fillRect/>
          </a:stretch>
        </p:blipFill>
        <p:spPr>
          <a:xfrm>
            <a:off x="6717404" y="4669250"/>
            <a:ext cx="546924" cy="597324"/>
          </a:xfrm>
          <a:prstGeom prst="rect">
            <a:avLst/>
          </a:prstGeom>
        </p:spPr>
      </p:pic>
    </p:spTree>
    <p:extLst>
      <p:ext uri="{BB962C8B-B14F-4D97-AF65-F5344CB8AC3E}">
        <p14:creationId xmlns:p14="http://schemas.microsoft.com/office/powerpoint/2010/main" val="3042863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ssolv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24">
            <a:extLst>
              <a:ext uri="{FF2B5EF4-FFF2-40B4-BE49-F238E27FC236}">
                <a16:creationId xmlns:a16="http://schemas.microsoft.com/office/drawing/2014/main" id="{3567A57A-2D44-B13E-F49B-74BDD24BD8DA}"/>
              </a:ext>
            </a:extLst>
          </p:cNvPr>
          <p:cNvGraphicFramePr>
            <a:graphicFrameLocks noChangeAspect="1"/>
          </p:cNvGraphicFramePr>
          <p:nvPr>
            <p:extLst>
              <p:ext uri="{D42A27DB-BD31-4B8C-83A1-F6EECF244321}">
                <p14:modId xmlns:p14="http://schemas.microsoft.com/office/powerpoint/2010/main" val="1837740569"/>
              </p:ext>
            </p:extLst>
          </p:nvPr>
        </p:nvGraphicFramePr>
        <p:xfrm>
          <a:off x="300654" y="945978"/>
          <a:ext cx="7032626" cy="1136650"/>
        </p:xfrm>
        <a:graphic>
          <a:graphicData uri="http://schemas.openxmlformats.org/presentationml/2006/ole">
            <mc:AlternateContent xmlns:mc="http://schemas.openxmlformats.org/markup-compatibility/2006">
              <mc:Choice xmlns:v="urn:schemas-microsoft-com:vml" Requires="v">
                <p:oleObj name="Equation" r:id="rId2" imgW="4076640" imgH="660240" progId="Equation.DSMT4">
                  <p:embed/>
                </p:oleObj>
              </mc:Choice>
              <mc:Fallback>
                <p:oleObj name="Equation" r:id="rId2" imgW="4076640" imgH="660240" progId="Equation.DSMT4">
                  <p:embed/>
                  <p:pic>
                    <p:nvPicPr>
                      <p:cNvPr id="3" name="Object 24">
                        <a:extLst>
                          <a:ext uri="{FF2B5EF4-FFF2-40B4-BE49-F238E27FC236}">
                            <a16:creationId xmlns:a16="http://schemas.microsoft.com/office/drawing/2014/main" id="{FDD164AE-C753-BF49-B79A-2F3DB3ECD56F}"/>
                          </a:ext>
                        </a:extLst>
                      </p:cNvPr>
                      <p:cNvPicPr>
                        <a:picLocks noChangeAspect="1" noChangeArrowheads="1"/>
                      </p:cNvPicPr>
                      <p:nvPr/>
                    </p:nvPicPr>
                    <p:blipFill>
                      <a:blip r:embed="rId3"/>
                      <a:srcRect/>
                      <a:stretch>
                        <a:fillRect/>
                      </a:stretch>
                    </p:blipFill>
                    <p:spPr bwMode="auto">
                      <a:xfrm>
                        <a:off x="300654" y="945978"/>
                        <a:ext cx="7032626"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Object 17">
            <a:extLst>
              <a:ext uri="{FF2B5EF4-FFF2-40B4-BE49-F238E27FC236}">
                <a16:creationId xmlns:a16="http://schemas.microsoft.com/office/drawing/2014/main" id="{D4441D6A-5F08-022E-6FD1-A6DE661330A3}"/>
              </a:ext>
            </a:extLst>
          </p:cNvPr>
          <p:cNvGraphicFramePr>
            <a:graphicFrameLocks noChangeAspect="1"/>
          </p:cNvGraphicFramePr>
          <p:nvPr>
            <p:extLst>
              <p:ext uri="{D42A27DB-BD31-4B8C-83A1-F6EECF244321}">
                <p14:modId xmlns:p14="http://schemas.microsoft.com/office/powerpoint/2010/main" val="3912748070"/>
              </p:ext>
            </p:extLst>
          </p:nvPr>
        </p:nvGraphicFramePr>
        <p:xfrm>
          <a:off x="4418170" y="201440"/>
          <a:ext cx="2281237" cy="744538"/>
        </p:xfrm>
        <a:graphic>
          <a:graphicData uri="http://schemas.openxmlformats.org/presentationml/2006/ole">
            <mc:AlternateContent xmlns:mc="http://schemas.openxmlformats.org/markup-compatibility/2006">
              <mc:Choice xmlns:v="urn:schemas-microsoft-com:vml" Requires="v">
                <p:oleObj name="Equation" r:id="rId4" imgW="1320480" imgH="431640" progId="Equation.DSMT4">
                  <p:embed/>
                </p:oleObj>
              </mc:Choice>
              <mc:Fallback>
                <p:oleObj name="Equation" r:id="rId4" imgW="1320480" imgH="431640" progId="Equation.DSMT4">
                  <p:embed/>
                  <p:pic>
                    <p:nvPicPr>
                      <p:cNvPr id="17" name="Object 17">
                        <a:extLst>
                          <a:ext uri="{FF2B5EF4-FFF2-40B4-BE49-F238E27FC236}">
                            <a16:creationId xmlns:a16="http://schemas.microsoft.com/office/drawing/2014/main" id="{A186A304-F9AC-CC94-4E98-979D2AB28E2E}"/>
                          </a:ext>
                        </a:extLst>
                      </p:cNvPr>
                      <p:cNvPicPr>
                        <a:picLocks noChangeAspect="1" noChangeArrowheads="1"/>
                      </p:cNvPicPr>
                      <p:nvPr/>
                    </p:nvPicPr>
                    <p:blipFill>
                      <a:blip r:embed="rId5"/>
                      <a:srcRect/>
                      <a:stretch>
                        <a:fillRect/>
                      </a:stretch>
                    </p:blipFill>
                    <p:spPr bwMode="auto">
                      <a:xfrm>
                        <a:off x="4418170" y="201440"/>
                        <a:ext cx="2281237" cy="74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 name="Picture 4">
            <a:extLst>
              <a:ext uri="{FF2B5EF4-FFF2-40B4-BE49-F238E27FC236}">
                <a16:creationId xmlns:a16="http://schemas.microsoft.com/office/drawing/2014/main" id="{105287CA-694B-CEF1-C8E0-E6C460F615D2}"/>
              </a:ext>
            </a:extLst>
          </p:cNvPr>
          <p:cNvPicPr>
            <a:picLocks noChangeAspect="1"/>
          </p:cNvPicPr>
          <p:nvPr/>
        </p:nvPicPr>
        <p:blipFill>
          <a:blip r:embed="rId6"/>
          <a:stretch>
            <a:fillRect/>
          </a:stretch>
        </p:blipFill>
        <p:spPr>
          <a:xfrm>
            <a:off x="3644443" y="1420938"/>
            <a:ext cx="1092017" cy="523030"/>
          </a:xfrm>
          <a:prstGeom prst="rect">
            <a:avLst/>
          </a:prstGeom>
        </p:spPr>
      </p:pic>
      <p:pic>
        <p:nvPicPr>
          <p:cNvPr id="6" name="Picture 5">
            <a:extLst>
              <a:ext uri="{FF2B5EF4-FFF2-40B4-BE49-F238E27FC236}">
                <a16:creationId xmlns:a16="http://schemas.microsoft.com/office/drawing/2014/main" id="{34FAFA29-68C2-A353-2067-87B0006B131A}"/>
              </a:ext>
            </a:extLst>
          </p:cNvPr>
          <p:cNvPicPr>
            <a:picLocks noChangeAspect="1"/>
          </p:cNvPicPr>
          <p:nvPr/>
        </p:nvPicPr>
        <p:blipFill>
          <a:blip r:embed="rId6"/>
          <a:stretch>
            <a:fillRect/>
          </a:stretch>
        </p:blipFill>
        <p:spPr>
          <a:xfrm>
            <a:off x="4749255" y="1344025"/>
            <a:ext cx="1704172" cy="692982"/>
          </a:xfrm>
          <a:prstGeom prst="rect">
            <a:avLst/>
          </a:prstGeom>
        </p:spPr>
      </p:pic>
      <p:pic>
        <p:nvPicPr>
          <p:cNvPr id="7" name="Picture 6">
            <a:extLst>
              <a:ext uri="{FF2B5EF4-FFF2-40B4-BE49-F238E27FC236}">
                <a16:creationId xmlns:a16="http://schemas.microsoft.com/office/drawing/2014/main" id="{C819BFD9-AC4F-6D55-A16D-7637281541A4}"/>
              </a:ext>
            </a:extLst>
          </p:cNvPr>
          <p:cNvPicPr>
            <a:picLocks noChangeAspect="1"/>
          </p:cNvPicPr>
          <p:nvPr/>
        </p:nvPicPr>
        <p:blipFill>
          <a:blip r:embed="rId6"/>
          <a:stretch>
            <a:fillRect/>
          </a:stretch>
        </p:blipFill>
        <p:spPr>
          <a:xfrm>
            <a:off x="6432735" y="1430851"/>
            <a:ext cx="1092017" cy="523030"/>
          </a:xfrm>
          <a:prstGeom prst="rect">
            <a:avLst/>
          </a:prstGeom>
        </p:spPr>
      </p:pic>
      <p:graphicFrame>
        <p:nvGraphicFramePr>
          <p:cNvPr id="8" name="Object 25">
            <a:extLst>
              <a:ext uri="{FF2B5EF4-FFF2-40B4-BE49-F238E27FC236}">
                <a16:creationId xmlns:a16="http://schemas.microsoft.com/office/drawing/2014/main" id="{D2B3A598-30DC-4AD1-791E-5C5301E05A76}"/>
              </a:ext>
            </a:extLst>
          </p:cNvPr>
          <p:cNvGraphicFramePr>
            <a:graphicFrameLocks noChangeAspect="1"/>
          </p:cNvGraphicFramePr>
          <p:nvPr>
            <p:extLst>
              <p:ext uri="{D42A27DB-BD31-4B8C-83A1-F6EECF244321}">
                <p14:modId xmlns:p14="http://schemas.microsoft.com/office/powerpoint/2010/main" val="2434909113"/>
              </p:ext>
            </p:extLst>
          </p:nvPr>
        </p:nvGraphicFramePr>
        <p:xfrm>
          <a:off x="4496441" y="2251705"/>
          <a:ext cx="2209800" cy="714375"/>
        </p:xfrm>
        <a:graphic>
          <a:graphicData uri="http://schemas.openxmlformats.org/presentationml/2006/ole">
            <mc:AlternateContent xmlns:mc="http://schemas.openxmlformats.org/markup-compatibility/2006">
              <mc:Choice xmlns:v="urn:schemas-microsoft-com:vml" Requires="v">
                <p:oleObj name="Equation" r:id="rId7" imgW="1333500" imgH="431800" progId="Equation.DSMT4">
                  <p:embed/>
                </p:oleObj>
              </mc:Choice>
              <mc:Fallback>
                <p:oleObj name="Equation" r:id="rId7" imgW="1333500" imgH="431800" progId="Equation.DSMT4">
                  <p:embed/>
                  <p:pic>
                    <p:nvPicPr>
                      <p:cNvPr id="4" name="Object 25">
                        <a:extLst>
                          <a:ext uri="{FF2B5EF4-FFF2-40B4-BE49-F238E27FC236}">
                            <a16:creationId xmlns:a16="http://schemas.microsoft.com/office/drawing/2014/main" id="{88947C3C-2A34-AF67-305B-4B71E5D3CD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6441" y="2251705"/>
                        <a:ext cx="22098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 name="Picture 9">
            <a:extLst>
              <a:ext uri="{FF2B5EF4-FFF2-40B4-BE49-F238E27FC236}">
                <a16:creationId xmlns:a16="http://schemas.microsoft.com/office/drawing/2014/main" id="{8E0E30D4-5EEE-6B7D-E669-6658D081977B}"/>
              </a:ext>
            </a:extLst>
          </p:cNvPr>
          <p:cNvPicPr>
            <a:picLocks noChangeAspect="1"/>
          </p:cNvPicPr>
          <p:nvPr/>
        </p:nvPicPr>
        <p:blipFill>
          <a:blip r:embed="rId6"/>
          <a:stretch>
            <a:fillRect/>
          </a:stretch>
        </p:blipFill>
        <p:spPr>
          <a:xfrm>
            <a:off x="4683832" y="2271439"/>
            <a:ext cx="1619387" cy="692982"/>
          </a:xfrm>
          <a:prstGeom prst="rect">
            <a:avLst/>
          </a:prstGeom>
        </p:spPr>
      </p:pic>
      <p:pic>
        <p:nvPicPr>
          <p:cNvPr id="11" name="Picture 10">
            <a:extLst>
              <a:ext uri="{FF2B5EF4-FFF2-40B4-BE49-F238E27FC236}">
                <a16:creationId xmlns:a16="http://schemas.microsoft.com/office/drawing/2014/main" id="{AFB363B8-936A-C6F3-8DCF-8350DD903746}"/>
              </a:ext>
            </a:extLst>
          </p:cNvPr>
          <p:cNvPicPr>
            <a:picLocks noChangeAspect="1"/>
          </p:cNvPicPr>
          <p:nvPr/>
        </p:nvPicPr>
        <p:blipFill>
          <a:blip r:embed="rId6"/>
          <a:stretch>
            <a:fillRect/>
          </a:stretch>
        </p:blipFill>
        <p:spPr>
          <a:xfrm>
            <a:off x="6345586" y="2329236"/>
            <a:ext cx="463262" cy="523030"/>
          </a:xfrm>
          <a:prstGeom prst="rect">
            <a:avLst/>
          </a:prstGeom>
        </p:spPr>
      </p:pic>
      <p:graphicFrame>
        <p:nvGraphicFramePr>
          <p:cNvPr id="12" name="Object 26">
            <a:extLst>
              <a:ext uri="{FF2B5EF4-FFF2-40B4-BE49-F238E27FC236}">
                <a16:creationId xmlns:a16="http://schemas.microsoft.com/office/drawing/2014/main" id="{15F4B4BE-FE68-3137-5D1D-DC7467646245}"/>
              </a:ext>
            </a:extLst>
          </p:cNvPr>
          <p:cNvGraphicFramePr>
            <a:graphicFrameLocks noChangeAspect="1"/>
          </p:cNvGraphicFramePr>
          <p:nvPr>
            <p:extLst>
              <p:ext uri="{D42A27DB-BD31-4B8C-83A1-F6EECF244321}">
                <p14:modId xmlns:p14="http://schemas.microsoft.com/office/powerpoint/2010/main" val="1737549590"/>
              </p:ext>
            </p:extLst>
          </p:nvPr>
        </p:nvGraphicFramePr>
        <p:xfrm>
          <a:off x="3644443" y="2911792"/>
          <a:ext cx="1971675" cy="742950"/>
        </p:xfrm>
        <a:graphic>
          <a:graphicData uri="http://schemas.openxmlformats.org/presentationml/2006/ole">
            <mc:AlternateContent xmlns:mc="http://schemas.openxmlformats.org/markup-compatibility/2006">
              <mc:Choice xmlns:v="urn:schemas-microsoft-com:vml" Requires="v">
                <p:oleObj name="Equation" r:id="rId9" imgW="1143000" imgH="431800" progId="Equation.DSMT4">
                  <p:embed/>
                </p:oleObj>
              </mc:Choice>
              <mc:Fallback>
                <p:oleObj name="Equation" r:id="rId9" imgW="1143000" imgH="431800" progId="Equation.DSMT4">
                  <p:embed/>
                  <p:pic>
                    <p:nvPicPr>
                      <p:cNvPr id="5" name="Object 26">
                        <a:extLst>
                          <a:ext uri="{FF2B5EF4-FFF2-40B4-BE49-F238E27FC236}">
                            <a16:creationId xmlns:a16="http://schemas.microsoft.com/office/drawing/2014/main" id="{15FE3A67-766B-56B0-249B-A5E03436E47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44443" y="2911792"/>
                        <a:ext cx="1971675"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Text Box 9">
            <a:extLst>
              <a:ext uri="{FF2B5EF4-FFF2-40B4-BE49-F238E27FC236}">
                <a16:creationId xmlns:a16="http://schemas.microsoft.com/office/drawing/2014/main" id="{E134B5EB-F681-7E09-D03B-E2DBBF43200F}"/>
              </a:ext>
            </a:extLst>
          </p:cNvPr>
          <p:cNvSpPr txBox="1">
            <a:spLocks noChangeArrowheads="1"/>
          </p:cNvSpPr>
          <p:nvPr/>
        </p:nvSpPr>
        <p:spPr bwMode="auto">
          <a:xfrm>
            <a:off x="205918" y="3045142"/>
            <a:ext cx="3505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latin typeface="Times New Roman" panose="02020603050405020304" pitchFamily="18" charset="0"/>
              </a:rPr>
              <a:t>Hence, by the Squeeze Theorem</a:t>
            </a:r>
          </a:p>
        </p:txBody>
      </p:sp>
      <p:graphicFrame>
        <p:nvGraphicFramePr>
          <p:cNvPr id="14" name="Object 8">
            <a:extLst>
              <a:ext uri="{FF2B5EF4-FFF2-40B4-BE49-F238E27FC236}">
                <a16:creationId xmlns:a16="http://schemas.microsoft.com/office/drawing/2014/main" id="{21A090C8-E2A5-DDFE-8189-B7301329D109}"/>
              </a:ext>
            </a:extLst>
          </p:cNvPr>
          <p:cNvGraphicFramePr>
            <a:graphicFrameLocks noChangeAspect="1"/>
          </p:cNvGraphicFramePr>
          <p:nvPr>
            <p:extLst>
              <p:ext uri="{D42A27DB-BD31-4B8C-83A1-F6EECF244321}">
                <p14:modId xmlns:p14="http://schemas.microsoft.com/office/powerpoint/2010/main" val="4241156025"/>
              </p:ext>
            </p:extLst>
          </p:nvPr>
        </p:nvGraphicFramePr>
        <p:xfrm>
          <a:off x="261186" y="3697822"/>
          <a:ext cx="9505950" cy="349250"/>
        </p:xfrm>
        <a:graphic>
          <a:graphicData uri="http://schemas.openxmlformats.org/presentationml/2006/ole">
            <mc:AlternateContent xmlns:mc="http://schemas.openxmlformats.org/markup-compatibility/2006">
              <mc:Choice xmlns:v="urn:schemas-microsoft-com:vml" Requires="v">
                <p:oleObj name="Equation" r:id="rId11" imgW="5537160" imgH="203040" progId="Equation.DSMT4">
                  <p:embed/>
                </p:oleObj>
              </mc:Choice>
              <mc:Fallback>
                <p:oleObj name="Equation" r:id="rId11" imgW="5537160" imgH="203040" progId="Equation.DSMT4">
                  <p:embed/>
                  <p:pic>
                    <p:nvPicPr>
                      <p:cNvPr id="5" name="Object 8">
                        <a:extLst>
                          <a:ext uri="{FF2B5EF4-FFF2-40B4-BE49-F238E27FC236}">
                            <a16:creationId xmlns:a16="http://schemas.microsoft.com/office/drawing/2014/main" id="{A7685DEF-AD15-F2BA-1FD5-DAE4C96BCED9}"/>
                          </a:ext>
                        </a:extLst>
                      </p:cNvPr>
                      <p:cNvPicPr>
                        <a:picLocks noChangeAspect="1" noChangeArrowheads="1"/>
                      </p:cNvPicPr>
                      <p:nvPr/>
                    </p:nvPicPr>
                    <p:blipFill>
                      <a:blip r:embed="rId12"/>
                      <a:srcRect/>
                      <a:stretch>
                        <a:fillRect/>
                      </a:stretch>
                    </p:blipFill>
                    <p:spPr bwMode="auto">
                      <a:xfrm>
                        <a:off x="261186" y="3697822"/>
                        <a:ext cx="95059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5" name="Picture 14">
            <a:extLst>
              <a:ext uri="{FF2B5EF4-FFF2-40B4-BE49-F238E27FC236}">
                <a16:creationId xmlns:a16="http://schemas.microsoft.com/office/drawing/2014/main" id="{62960479-5286-EEC3-4B94-901CB1192214}"/>
              </a:ext>
            </a:extLst>
          </p:cNvPr>
          <p:cNvPicPr>
            <a:picLocks noChangeAspect="1"/>
          </p:cNvPicPr>
          <p:nvPr/>
        </p:nvPicPr>
        <p:blipFill>
          <a:blip r:embed="rId13"/>
          <a:stretch>
            <a:fillRect/>
          </a:stretch>
        </p:blipFill>
        <p:spPr>
          <a:xfrm>
            <a:off x="1199531" y="4167906"/>
            <a:ext cx="3105150" cy="2343150"/>
          </a:xfrm>
          <a:prstGeom prst="rect">
            <a:avLst/>
          </a:prstGeom>
        </p:spPr>
      </p:pic>
      <p:pic>
        <p:nvPicPr>
          <p:cNvPr id="17" name="Picture 16">
            <a:extLst>
              <a:ext uri="{FF2B5EF4-FFF2-40B4-BE49-F238E27FC236}">
                <a16:creationId xmlns:a16="http://schemas.microsoft.com/office/drawing/2014/main" id="{6EB0909E-5050-289E-4BDB-E9FEE3EA6DD0}"/>
              </a:ext>
            </a:extLst>
          </p:cNvPr>
          <p:cNvPicPr>
            <a:picLocks noChangeAspect="1"/>
          </p:cNvPicPr>
          <p:nvPr/>
        </p:nvPicPr>
        <p:blipFill>
          <a:blip r:embed="rId14"/>
          <a:stretch>
            <a:fillRect/>
          </a:stretch>
        </p:blipFill>
        <p:spPr>
          <a:xfrm>
            <a:off x="1199531" y="4163535"/>
            <a:ext cx="3105150" cy="2343150"/>
          </a:xfrm>
          <a:prstGeom prst="rect">
            <a:avLst/>
          </a:prstGeom>
        </p:spPr>
      </p:pic>
      <p:pic>
        <p:nvPicPr>
          <p:cNvPr id="19" name="Picture 18">
            <a:extLst>
              <a:ext uri="{FF2B5EF4-FFF2-40B4-BE49-F238E27FC236}">
                <a16:creationId xmlns:a16="http://schemas.microsoft.com/office/drawing/2014/main" id="{E9248C3B-0380-99FC-6CA6-2FE244FA881B}"/>
              </a:ext>
            </a:extLst>
          </p:cNvPr>
          <p:cNvPicPr>
            <a:picLocks noChangeAspect="1"/>
          </p:cNvPicPr>
          <p:nvPr/>
        </p:nvPicPr>
        <p:blipFill>
          <a:blip r:embed="rId15"/>
          <a:stretch>
            <a:fillRect/>
          </a:stretch>
        </p:blipFill>
        <p:spPr>
          <a:xfrm>
            <a:off x="1199531" y="4166922"/>
            <a:ext cx="3105150" cy="2343150"/>
          </a:xfrm>
          <a:prstGeom prst="rect">
            <a:avLst/>
          </a:prstGeom>
        </p:spPr>
      </p:pic>
      <p:pic>
        <p:nvPicPr>
          <p:cNvPr id="21" name="Picture 20">
            <a:extLst>
              <a:ext uri="{FF2B5EF4-FFF2-40B4-BE49-F238E27FC236}">
                <a16:creationId xmlns:a16="http://schemas.microsoft.com/office/drawing/2014/main" id="{4A0AA38E-9AA0-06D3-8F44-A86C8B91ADF0}"/>
              </a:ext>
            </a:extLst>
          </p:cNvPr>
          <p:cNvPicPr>
            <a:picLocks noChangeAspect="1"/>
          </p:cNvPicPr>
          <p:nvPr/>
        </p:nvPicPr>
        <p:blipFill>
          <a:blip r:embed="rId16"/>
          <a:stretch>
            <a:fillRect/>
          </a:stretch>
        </p:blipFill>
        <p:spPr>
          <a:xfrm>
            <a:off x="4496441" y="4185661"/>
            <a:ext cx="701101" cy="335309"/>
          </a:xfrm>
          <a:prstGeom prst="rect">
            <a:avLst/>
          </a:prstGeom>
        </p:spPr>
      </p:pic>
      <p:pic>
        <p:nvPicPr>
          <p:cNvPr id="23" name="Picture 22">
            <a:extLst>
              <a:ext uri="{FF2B5EF4-FFF2-40B4-BE49-F238E27FC236}">
                <a16:creationId xmlns:a16="http://schemas.microsoft.com/office/drawing/2014/main" id="{21075D57-4890-94F0-C9CD-735E9B292C40}"/>
              </a:ext>
            </a:extLst>
          </p:cNvPr>
          <p:cNvPicPr>
            <a:picLocks noChangeAspect="1"/>
          </p:cNvPicPr>
          <p:nvPr/>
        </p:nvPicPr>
        <p:blipFill>
          <a:blip r:embed="rId17"/>
          <a:stretch>
            <a:fillRect/>
          </a:stretch>
        </p:blipFill>
        <p:spPr>
          <a:xfrm>
            <a:off x="1190159" y="4170309"/>
            <a:ext cx="3105150" cy="2343150"/>
          </a:xfrm>
          <a:prstGeom prst="rect">
            <a:avLst/>
          </a:prstGeom>
        </p:spPr>
      </p:pic>
      <p:pic>
        <p:nvPicPr>
          <p:cNvPr id="25" name="Picture 24">
            <a:extLst>
              <a:ext uri="{FF2B5EF4-FFF2-40B4-BE49-F238E27FC236}">
                <a16:creationId xmlns:a16="http://schemas.microsoft.com/office/drawing/2014/main" id="{C945149E-CC52-4917-3D5D-96444C2247F8}"/>
              </a:ext>
            </a:extLst>
          </p:cNvPr>
          <p:cNvPicPr>
            <a:picLocks noChangeAspect="1"/>
          </p:cNvPicPr>
          <p:nvPr/>
        </p:nvPicPr>
        <p:blipFill>
          <a:blip r:embed="rId18"/>
          <a:stretch>
            <a:fillRect/>
          </a:stretch>
        </p:blipFill>
        <p:spPr>
          <a:xfrm>
            <a:off x="1190159" y="4170309"/>
            <a:ext cx="3105150" cy="2343150"/>
          </a:xfrm>
          <a:prstGeom prst="rect">
            <a:avLst/>
          </a:prstGeom>
        </p:spPr>
      </p:pic>
      <p:pic>
        <p:nvPicPr>
          <p:cNvPr id="27" name="Picture 26">
            <a:extLst>
              <a:ext uri="{FF2B5EF4-FFF2-40B4-BE49-F238E27FC236}">
                <a16:creationId xmlns:a16="http://schemas.microsoft.com/office/drawing/2014/main" id="{46929101-B311-B7FC-5ED1-1B106DE0B6EC}"/>
              </a:ext>
            </a:extLst>
          </p:cNvPr>
          <p:cNvPicPr>
            <a:picLocks noChangeAspect="1"/>
          </p:cNvPicPr>
          <p:nvPr/>
        </p:nvPicPr>
        <p:blipFill>
          <a:blip r:embed="rId19"/>
          <a:stretch>
            <a:fillRect/>
          </a:stretch>
        </p:blipFill>
        <p:spPr>
          <a:xfrm>
            <a:off x="1190159" y="4166726"/>
            <a:ext cx="3105150" cy="2343150"/>
          </a:xfrm>
          <a:prstGeom prst="rect">
            <a:avLst/>
          </a:prstGeom>
        </p:spPr>
      </p:pic>
      <p:pic>
        <p:nvPicPr>
          <p:cNvPr id="28" name="Picture 27">
            <a:extLst>
              <a:ext uri="{FF2B5EF4-FFF2-40B4-BE49-F238E27FC236}">
                <a16:creationId xmlns:a16="http://schemas.microsoft.com/office/drawing/2014/main" id="{66E8481B-A763-E74B-FA1E-9510F5B7B738}"/>
              </a:ext>
            </a:extLst>
          </p:cNvPr>
          <p:cNvPicPr>
            <a:picLocks noChangeAspect="1"/>
          </p:cNvPicPr>
          <p:nvPr/>
        </p:nvPicPr>
        <p:blipFill>
          <a:blip r:embed="rId16"/>
          <a:stretch>
            <a:fillRect/>
          </a:stretch>
        </p:blipFill>
        <p:spPr>
          <a:xfrm>
            <a:off x="4496441" y="4695870"/>
            <a:ext cx="701101" cy="335309"/>
          </a:xfrm>
          <a:prstGeom prst="rect">
            <a:avLst/>
          </a:prstGeom>
        </p:spPr>
      </p:pic>
      <p:pic>
        <p:nvPicPr>
          <p:cNvPr id="31" name="Picture 30">
            <a:extLst>
              <a:ext uri="{FF2B5EF4-FFF2-40B4-BE49-F238E27FC236}">
                <a16:creationId xmlns:a16="http://schemas.microsoft.com/office/drawing/2014/main" id="{E8B9EDDC-F228-88D3-E6A6-F64983B03CA7}"/>
              </a:ext>
            </a:extLst>
          </p:cNvPr>
          <p:cNvPicPr>
            <a:picLocks noChangeAspect="1"/>
          </p:cNvPicPr>
          <p:nvPr/>
        </p:nvPicPr>
        <p:blipFill>
          <a:blip r:embed="rId20"/>
          <a:stretch>
            <a:fillRect/>
          </a:stretch>
        </p:blipFill>
        <p:spPr>
          <a:xfrm>
            <a:off x="1195747" y="4168124"/>
            <a:ext cx="3105150" cy="2343150"/>
          </a:xfrm>
          <a:prstGeom prst="rect">
            <a:avLst/>
          </a:prstGeom>
        </p:spPr>
      </p:pic>
      <p:pic>
        <p:nvPicPr>
          <p:cNvPr id="33" name="Picture 32">
            <a:extLst>
              <a:ext uri="{FF2B5EF4-FFF2-40B4-BE49-F238E27FC236}">
                <a16:creationId xmlns:a16="http://schemas.microsoft.com/office/drawing/2014/main" id="{4FBD9AF1-0989-8DE2-3758-BE3131C50E51}"/>
              </a:ext>
            </a:extLst>
          </p:cNvPr>
          <p:cNvPicPr>
            <a:picLocks noChangeAspect="1"/>
          </p:cNvPicPr>
          <p:nvPr/>
        </p:nvPicPr>
        <p:blipFill>
          <a:blip r:embed="rId21"/>
          <a:stretch>
            <a:fillRect/>
          </a:stretch>
        </p:blipFill>
        <p:spPr>
          <a:xfrm>
            <a:off x="1192953" y="4162510"/>
            <a:ext cx="3105150" cy="2343150"/>
          </a:xfrm>
          <a:prstGeom prst="rect">
            <a:avLst/>
          </a:prstGeom>
        </p:spPr>
      </p:pic>
      <p:pic>
        <p:nvPicPr>
          <p:cNvPr id="35" name="Picture 34">
            <a:extLst>
              <a:ext uri="{FF2B5EF4-FFF2-40B4-BE49-F238E27FC236}">
                <a16:creationId xmlns:a16="http://schemas.microsoft.com/office/drawing/2014/main" id="{BC5C13CF-971A-1F25-EEE1-BCFFD60FB5B3}"/>
              </a:ext>
            </a:extLst>
          </p:cNvPr>
          <p:cNvPicPr>
            <a:picLocks noChangeAspect="1"/>
          </p:cNvPicPr>
          <p:nvPr/>
        </p:nvPicPr>
        <p:blipFill>
          <a:blip r:embed="rId22"/>
          <a:stretch>
            <a:fillRect/>
          </a:stretch>
        </p:blipFill>
        <p:spPr>
          <a:xfrm>
            <a:off x="4630280" y="5200423"/>
            <a:ext cx="373412" cy="335309"/>
          </a:xfrm>
          <a:prstGeom prst="rect">
            <a:avLst/>
          </a:prstGeom>
        </p:spPr>
      </p:pic>
      <p:pic>
        <p:nvPicPr>
          <p:cNvPr id="37" name="Picture 36">
            <a:extLst>
              <a:ext uri="{FF2B5EF4-FFF2-40B4-BE49-F238E27FC236}">
                <a16:creationId xmlns:a16="http://schemas.microsoft.com/office/drawing/2014/main" id="{FA810EF6-5A40-4F88-239A-7581DE28CFC3}"/>
              </a:ext>
            </a:extLst>
          </p:cNvPr>
          <p:cNvPicPr>
            <a:picLocks noChangeAspect="1"/>
          </p:cNvPicPr>
          <p:nvPr/>
        </p:nvPicPr>
        <p:blipFill>
          <a:blip r:embed="rId23"/>
          <a:stretch>
            <a:fillRect/>
          </a:stretch>
        </p:blipFill>
        <p:spPr>
          <a:xfrm>
            <a:off x="1193943" y="4162510"/>
            <a:ext cx="3105150" cy="2343150"/>
          </a:xfrm>
          <a:prstGeom prst="rect">
            <a:avLst/>
          </a:prstGeom>
        </p:spPr>
      </p:pic>
      <p:pic>
        <p:nvPicPr>
          <p:cNvPr id="38" name="Picture 37">
            <a:extLst>
              <a:ext uri="{FF2B5EF4-FFF2-40B4-BE49-F238E27FC236}">
                <a16:creationId xmlns:a16="http://schemas.microsoft.com/office/drawing/2014/main" id="{5A5F64EB-7F0C-5FB0-505B-0A892EA8F424}"/>
              </a:ext>
            </a:extLst>
          </p:cNvPr>
          <p:cNvPicPr>
            <a:picLocks noChangeAspect="1"/>
          </p:cNvPicPr>
          <p:nvPr/>
        </p:nvPicPr>
        <p:blipFill>
          <a:blip r:embed="rId24"/>
          <a:stretch>
            <a:fillRect/>
          </a:stretch>
        </p:blipFill>
        <p:spPr>
          <a:xfrm>
            <a:off x="4470592" y="5670776"/>
            <a:ext cx="692787" cy="332538"/>
          </a:xfrm>
          <a:prstGeom prst="rect">
            <a:avLst/>
          </a:prstGeom>
        </p:spPr>
      </p:pic>
      <p:pic>
        <p:nvPicPr>
          <p:cNvPr id="40" name="Picture 39">
            <a:extLst>
              <a:ext uri="{FF2B5EF4-FFF2-40B4-BE49-F238E27FC236}">
                <a16:creationId xmlns:a16="http://schemas.microsoft.com/office/drawing/2014/main" id="{B09BA8DB-25FB-88C2-65FE-C01E9DEB1F60}"/>
              </a:ext>
            </a:extLst>
          </p:cNvPr>
          <p:cNvPicPr>
            <a:picLocks noChangeAspect="1"/>
          </p:cNvPicPr>
          <p:nvPr/>
        </p:nvPicPr>
        <p:blipFill>
          <a:blip r:embed="rId25"/>
          <a:stretch>
            <a:fillRect/>
          </a:stretch>
        </p:blipFill>
        <p:spPr>
          <a:xfrm>
            <a:off x="1193943" y="4171315"/>
            <a:ext cx="3105150" cy="2343150"/>
          </a:xfrm>
          <a:prstGeom prst="rect">
            <a:avLst/>
          </a:prstGeom>
        </p:spPr>
      </p:pic>
      <p:pic>
        <p:nvPicPr>
          <p:cNvPr id="43" name="Picture 42">
            <a:extLst>
              <a:ext uri="{FF2B5EF4-FFF2-40B4-BE49-F238E27FC236}">
                <a16:creationId xmlns:a16="http://schemas.microsoft.com/office/drawing/2014/main" id="{5A95F553-D4A4-7753-E341-39D02EA5C942}"/>
              </a:ext>
            </a:extLst>
          </p:cNvPr>
          <p:cNvPicPr>
            <a:picLocks noChangeAspect="1"/>
          </p:cNvPicPr>
          <p:nvPr/>
        </p:nvPicPr>
        <p:blipFill>
          <a:blip r:embed="rId24"/>
          <a:stretch>
            <a:fillRect/>
          </a:stretch>
        </p:blipFill>
        <p:spPr>
          <a:xfrm>
            <a:off x="4468825" y="6161891"/>
            <a:ext cx="692787" cy="332538"/>
          </a:xfrm>
          <a:prstGeom prst="rect">
            <a:avLst/>
          </a:prstGeom>
        </p:spPr>
      </p:pic>
      <p:pic>
        <p:nvPicPr>
          <p:cNvPr id="47" name="Picture 46">
            <a:extLst>
              <a:ext uri="{FF2B5EF4-FFF2-40B4-BE49-F238E27FC236}">
                <a16:creationId xmlns:a16="http://schemas.microsoft.com/office/drawing/2014/main" id="{D4F4BFB9-2EE1-8C2D-7DB9-4008554037FA}"/>
              </a:ext>
            </a:extLst>
          </p:cNvPr>
          <p:cNvPicPr>
            <a:picLocks noChangeAspect="1"/>
          </p:cNvPicPr>
          <p:nvPr/>
        </p:nvPicPr>
        <p:blipFill>
          <a:blip r:embed="rId26"/>
          <a:stretch>
            <a:fillRect/>
          </a:stretch>
        </p:blipFill>
        <p:spPr>
          <a:xfrm>
            <a:off x="1196737" y="4169088"/>
            <a:ext cx="3105150" cy="2343150"/>
          </a:xfrm>
          <a:prstGeom prst="rect">
            <a:avLst/>
          </a:prstGeom>
        </p:spPr>
      </p:pic>
      <p:pic>
        <p:nvPicPr>
          <p:cNvPr id="49" name="Picture 48">
            <a:extLst>
              <a:ext uri="{FF2B5EF4-FFF2-40B4-BE49-F238E27FC236}">
                <a16:creationId xmlns:a16="http://schemas.microsoft.com/office/drawing/2014/main" id="{B2424C64-96A6-A208-7DEB-BB52E5F98BEC}"/>
              </a:ext>
            </a:extLst>
          </p:cNvPr>
          <p:cNvPicPr>
            <a:picLocks noChangeAspect="1"/>
          </p:cNvPicPr>
          <p:nvPr/>
        </p:nvPicPr>
        <p:blipFill>
          <a:blip r:embed="rId27"/>
          <a:stretch>
            <a:fillRect/>
          </a:stretch>
        </p:blipFill>
        <p:spPr>
          <a:xfrm>
            <a:off x="1193943" y="4168124"/>
            <a:ext cx="3105150" cy="2343150"/>
          </a:xfrm>
          <a:prstGeom prst="rect">
            <a:avLst/>
          </a:prstGeom>
        </p:spPr>
      </p:pic>
      <p:pic>
        <p:nvPicPr>
          <p:cNvPr id="51" name="Picture 50">
            <a:extLst>
              <a:ext uri="{FF2B5EF4-FFF2-40B4-BE49-F238E27FC236}">
                <a16:creationId xmlns:a16="http://schemas.microsoft.com/office/drawing/2014/main" id="{D3B72FE7-90C9-B1E9-581A-191A568E73D1}"/>
              </a:ext>
            </a:extLst>
          </p:cNvPr>
          <p:cNvPicPr>
            <a:picLocks noChangeAspect="1"/>
          </p:cNvPicPr>
          <p:nvPr/>
        </p:nvPicPr>
        <p:blipFill>
          <a:blip r:embed="rId28"/>
          <a:stretch>
            <a:fillRect/>
          </a:stretch>
        </p:blipFill>
        <p:spPr>
          <a:xfrm>
            <a:off x="5493525" y="4201658"/>
            <a:ext cx="701101" cy="327688"/>
          </a:xfrm>
          <a:prstGeom prst="rect">
            <a:avLst/>
          </a:prstGeom>
        </p:spPr>
      </p:pic>
      <p:pic>
        <p:nvPicPr>
          <p:cNvPr id="53" name="Picture 52">
            <a:extLst>
              <a:ext uri="{FF2B5EF4-FFF2-40B4-BE49-F238E27FC236}">
                <a16:creationId xmlns:a16="http://schemas.microsoft.com/office/drawing/2014/main" id="{36B8D189-F7F9-FB17-EEA1-03BC461B4B79}"/>
              </a:ext>
            </a:extLst>
          </p:cNvPr>
          <p:cNvPicPr>
            <a:picLocks noChangeAspect="1"/>
          </p:cNvPicPr>
          <p:nvPr/>
        </p:nvPicPr>
        <p:blipFill>
          <a:blip r:embed="rId29"/>
          <a:stretch>
            <a:fillRect/>
          </a:stretch>
        </p:blipFill>
        <p:spPr>
          <a:xfrm>
            <a:off x="1193943" y="4164435"/>
            <a:ext cx="3105150" cy="2343150"/>
          </a:xfrm>
          <a:prstGeom prst="rect">
            <a:avLst/>
          </a:prstGeom>
        </p:spPr>
      </p:pic>
      <p:pic>
        <p:nvPicPr>
          <p:cNvPr id="55" name="Picture 54">
            <a:extLst>
              <a:ext uri="{FF2B5EF4-FFF2-40B4-BE49-F238E27FC236}">
                <a16:creationId xmlns:a16="http://schemas.microsoft.com/office/drawing/2014/main" id="{18B18A5F-CE56-542B-CDC5-BAE11AB21197}"/>
              </a:ext>
            </a:extLst>
          </p:cNvPr>
          <p:cNvPicPr>
            <a:picLocks noChangeAspect="1"/>
          </p:cNvPicPr>
          <p:nvPr/>
        </p:nvPicPr>
        <p:blipFill>
          <a:blip r:embed="rId30"/>
          <a:stretch>
            <a:fillRect/>
          </a:stretch>
        </p:blipFill>
        <p:spPr>
          <a:xfrm>
            <a:off x="1196737" y="4171273"/>
            <a:ext cx="3105150" cy="2343150"/>
          </a:xfrm>
          <a:prstGeom prst="rect">
            <a:avLst/>
          </a:prstGeom>
        </p:spPr>
      </p:pic>
      <p:pic>
        <p:nvPicPr>
          <p:cNvPr id="57" name="Picture 56">
            <a:extLst>
              <a:ext uri="{FF2B5EF4-FFF2-40B4-BE49-F238E27FC236}">
                <a16:creationId xmlns:a16="http://schemas.microsoft.com/office/drawing/2014/main" id="{BEEFABF9-54D6-D5C6-EFE5-419D098B3FC7}"/>
              </a:ext>
            </a:extLst>
          </p:cNvPr>
          <p:cNvPicPr>
            <a:picLocks noChangeAspect="1"/>
          </p:cNvPicPr>
          <p:nvPr/>
        </p:nvPicPr>
        <p:blipFill>
          <a:blip r:embed="rId31"/>
          <a:stretch>
            <a:fillRect/>
          </a:stretch>
        </p:blipFill>
        <p:spPr>
          <a:xfrm>
            <a:off x="5559305" y="4715282"/>
            <a:ext cx="579170" cy="289585"/>
          </a:xfrm>
          <a:prstGeom prst="rect">
            <a:avLst/>
          </a:prstGeom>
        </p:spPr>
      </p:pic>
      <p:pic>
        <p:nvPicPr>
          <p:cNvPr id="59" name="Picture 58">
            <a:extLst>
              <a:ext uri="{FF2B5EF4-FFF2-40B4-BE49-F238E27FC236}">
                <a16:creationId xmlns:a16="http://schemas.microsoft.com/office/drawing/2014/main" id="{1234D22C-A5C7-C869-0308-A5360D9A2493}"/>
              </a:ext>
            </a:extLst>
          </p:cNvPr>
          <p:cNvPicPr>
            <a:picLocks noChangeAspect="1"/>
          </p:cNvPicPr>
          <p:nvPr/>
        </p:nvPicPr>
        <p:blipFill>
          <a:blip r:embed="rId32"/>
          <a:stretch>
            <a:fillRect/>
          </a:stretch>
        </p:blipFill>
        <p:spPr>
          <a:xfrm>
            <a:off x="1196737" y="4162838"/>
            <a:ext cx="3105150" cy="2343150"/>
          </a:xfrm>
          <a:prstGeom prst="rect">
            <a:avLst/>
          </a:prstGeom>
        </p:spPr>
      </p:pic>
    </p:spTree>
    <p:extLst>
      <p:ext uri="{BB962C8B-B14F-4D97-AF65-F5344CB8AC3E}">
        <p14:creationId xmlns:p14="http://schemas.microsoft.com/office/powerpoint/2010/main" val="3666466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45" presetClass="entr" presetSubtype="0" fill="hold"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2000"/>
                                        <p:tgtEl>
                                          <p:spTgt spid="21"/>
                                        </p:tgtEl>
                                      </p:cBhvr>
                                    </p:animEffect>
                                    <p:anim calcmode="lin" valueType="num">
                                      <p:cBhvr>
                                        <p:cTn id="78" dur="2000" fill="hold"/>
                                        <p:tgtEl>
                                          <p:spTgt spid="21"/>
                                        </p:tgtEl>
                                        <p:attrNameLst>
                                          <p:attrName>ppt_w</p:attrName>
                                        </p:attrNameLst>
                                      </p:cBhvr>
                                      <p:tavLst>
                                        <p:tav tm="0" fmla="#ppt_w*sin(2.5*pi*$)">
                                          <p:val>
                                            <p:fltVal val="0"/>
                                          </p:val>
                                        </p:tav>
                                        <p:tav tm="100000">
                                          <p:val>
                                            <p:fltVal val="1"/>
                                          </p:val>
                                        </p:tav>
                                      </p:tavLst>
                                    </p:anim>
                                    <p:anim calcmode="lin" valueType="num">
                                      <p:cBhvr>
                                        <p:cTn id="79" dur="2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fade">
                                      <p:cBhvr>
                                        <p:cTn id="84" dur="500"/>
                                        <p:tgtEl>
                                          <p:spTgt spid="2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fade">
                                      <p:cBhvr>
                                        <p:cTn id="89" dur="500"/>
                                        <p:tgtEl>
                                          <p:spTgt spid="25"/>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fade">
                                      <p:cBhvr>
                                        <p:cTn id="94" dur="500"/>
                                        <p:tgtEl>
                                          <p:spTgt spid="27"/>
                                        </p:tgtEl>
                                      </p:cBhvr>
                                    </p:animEffect>
                                  </p:childTnLst>
                                </p:cTn>
                              </p:par>
                            </p:childTnLst>
                          </p:cTn>
                        </p:par>
                      </p:childTnLst>
                    </p:cTn>
                  </p:par>
                  <p:par>
                    <p:cTn id="95" fill="hold">
                      <p:stCondLst>
                        <p:cond delay="indefinite"/>
                      </p:stCondLst>
                      <p:childTnLst>
                        <p:par>
                          <p:cTn id="96" fill="hold">
                            <p:stCondLst>
                              <p:cond delay="0"/>
                            </p:stCondLst>
                            <p:childTnLst>
                              <p:par>
                                <p:cTn id="97" presetID="45" presetClass="entr" presetSubtype="0" fill="hold" nodeType="click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fade">
                                      <p:cBhvr>
                                        <p:cTn id="99" dur="2000"/>
                                        <p:tgtEl>
                                          <p:spTgt spid="28"/>
                                        </p:tgtEl>
                                      </p:cBhvr>
                                    </p:animEffect>
                                    <p:anim calcmode="lin" valueType="num">
                                      <p:cBhvr>
                                        <p:cTn id="100" dur="2000" fill="hold"/>
                                        <p:tgtEl>
                                          <p:spTgt spid="28"/>
                                        </p:tgtEl>
                                        <p:attrNameLst>
                                          <p:attrName>ppt_w</p:attrName>
                                        </p:attrNameLst>
                                      </p:cBhvr>
                                      <p:tavLst>
                                        <p:tav tm="0" fmla="#ppt_w*sin(2.5*pi*$)">
                                          <p:val>
                                            <p:fltVal val="0"/>
                                          </p:val>
                                        </p:tav>
                                        <p:tav tm="100000">
                                          <p:val>
                                            <p:fltVal val="1"/>
                                          </p:val>
                                        </p:tav>
                                      </p:tavLst>
                                    </p:anim>
                                    <p:anim calcmode="lin" valueType="num">
                                      <p:cBhvr>
                                        <p:cTn id="101" dur="20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500"/>
                                        <p:tgtEl>
                                          <p:spTgt spid="31"/>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500"/>
                                        <p:tgtEl>
                                          <p:spTgt spid="33"/>
                                        </p:tgtEl>
                                      </p:cBhvr>
                                    </p:animEffect>
                                  </p:childTnLst>
                                </p:cTn>
                              </p:par>
                            </p:childTnLst>
                          </p:cTn>
                        </p:par>
                      </p:childTnLst>
                    </p:cTn>
                  </p:par>
                  <p:par>
                    <p:cTn id="112" fill="hold">
                      <p:stCondLst>
                        <p:cond delay="indefinite"/>
                      </p:stCondLst>
                      <p:childTnLst>
                        <p:par>
                          <p:cTn id="113" fill="hold">
                            <p:stCondLst>
                              <p:cond delay="0"/>
                            </p:stCondLst>
                            <p:childTnLst>
                              <p:par>
                                <p:cTn id="114" presetID="45" presetClass="entr" presetSubtype="0" fill="hold" nodeType="clickEffect">
                                  <p:stCondLst>
                                    <p:cond delay="0"/>
                                  </p:stCondLst>
                                  <p:childTnLst>
                                    <p:set>
                                      <p:cBhvr>
                                        <p:cTn id="115" dur="1" fill="hold">
                                          <p:stCondLst>
                                            <p:cond delay="0"/>
                                          </p:stCondLst>
                                        </p:cTn>
                                        <p:tgtEl>
                                          <p:spTgt spid="35"/>
                                        </p:tgtEl>
                                        <p:attrNameLst>
                                          <p:attrName>style.visibility</p:attrName>
                                        </p:attrNameLst>
                                      </p:cBhvr>
                                      <p:to>
                                        <p:strVal val="visible"/>
                                      </p:to>
                                    </p:set>
                                    <p:animEffect transition="in" filter="fade">
                                      <p:cBhvr>
                                        <p:cTn id="116" dur="2000"/>
                                        <p:tgtEl>
                                          <p:spTgt spid="35"/>
                                        </p:tgtEl>
                                      </p:cBhvr>
                                    </p:animEffect>
                                    <p:anim calcmode="lin" valueType="num">
                                      <p:cBhvr>
                                        <p:cTn id="117" dur="2000" fill="hold"/>
                                        <p:tgtEl>
                                          <p:spTgt spid="35"/>
                                        </p:tgtEl>
                                        <p:attrNameLst>
                                          <p:attrName>ppt_w</p:attrName>
                                        </p:attrNameLst>
                                      </p:cBhvr>
                                      <p:tavLst>
                                        <p:tav tm="0" fmla="#ppt_w*sin(2.5*pi*$)">
                                          <p:val>
                                            <p:fltVal val="0"/>
                                          </p:val>
                                        </p:tav>
                                        <p:tav tm="100000">
                                          <p:val>
                                            <p:fltVal val="1"/>
                                          </p:val>
                                        </p:tav>
                                      </p:tavLst>
                                    </p:anim>
                                    <p:anim calcmode="lin" valueType="num">
                                      <p:cBhvr>
                                        <p:cTn id="118" dur="20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37"/>
                                        </p:tgtEl>
                                        <p:attrNameLst>
                                          <p:attrName>style.visibility</p:attrName>
                                        </p:attrNameLst>
                                      </p:cBhvr>
                                      <p:to>
                                        <p:strVal val="visible"/>
                                      </p:to>
                                    </p:set>
                                    <p:animEffect transition="in" filter="fade">
                                      <p:cBhvr>
                                        <p:cTn id="123" dur="500"/>
                                        <p:tgtEl>
                                          <p:spTgt spid="37"/>
                                        </p:tgtEl>
                                      </p:cBhvr>
                                    </p:animEffect>
                                  </p:childTnLst>
                                </p:cTn>
                              </p:par>
                            </p:childTnLst>
                          </p:cTn>
                        </p:par>
                      </p:childTnLst>
                    </p:cTn>
                  </p:par>
                  <p:par>
                    <p:cTn id="124" fill="hold">
                      <p:stCondLst>
                        <p:cond delay="indefinite"/>
                      </p:stCondLst>
                      <p:childTnLst>
                        <p:par>
                          <p:cTn id="125" fill="hold">
                            <p:stCondLst>
                              <p:cond delay="0"/>
                            </p:stCondLst>
                            <p:childTnLst>
                              <p:par>
                                <p:cTn id="126" presetID="45" presetClass="entr" presetSubtype="0" fill="hold" nodeType="clickEffect">
                                  <p:stCondLst>
                                    <p:cond delay="0"/>
                                  </p:stCondLst>
                                  <p:childTnLst>
                                    <p:set>
                                      <p:cBhvr>
                                        <p:cTn id="127" dur="1" fill="hold">
                                          <p:stCondLst>
                                            <p:cond delay="0"/>
                                          </p:stCondLst>
                                        </p:cTn>
                                        <p:tgtEl>
                                          <p:spTgt spid="38"/>
                                        </p:tgtEl>
                                        <p:attrNameLst>
                                          <p:attrName>style.visibility</p:attrName>
                                        </p:attrNameLst>
                                      </p:cBhvr>
                                      <p:to>
                                        <p:strVal val="visible"/>
                                      </p:to>
                                    </p:set>
                                    <p:animEffect transition="in" filter="fade">
                                      <p:cBhvr>
                                        <p:cTn id="128" dur="2000"/>
                                        <p:tgtEl>
                                          <p:spTgt spid="38"/>
                                        </p:tgtEl>
                                      </p:cBhvr>
                                    </p:animEffect>
                                    <p:anim calcmode="lin" valueType="num">
                                      <p:cBhvr>
                                        <p:cTn id="129" dur="2000" fill="hold"/>
                                        <p:tgtEl>
                                          <p:spTgt spid="38"/>
                                        </p:tgtEl>
                                        <p:attrNameLst>
                                          <p:attrName>ppt_w</p:attrName>
                                        </p:attrNameLst>
                                      </p:cBhvr>
                                      <p:tavLst>
                                        <p:tav tm="0" fmla="#ppt_w*sin(2.5*pi*$)">
                                          <p:val>
                                            <p:fltVal val="0"/>
                                          </p:val>
                                        </p:tav>
                                        <p:tav tm="100000">
                                          <p:val>
                                            <p:fltVal val="1"/>
                                          </p:val>
                                        </p:tav>
                                      </p:tavLst>
                                    </p:anim>
                                    <p:anim calcmode="lin" valueType="num">
                                      <p:cBhvr>
                                        <p:cTn id="130" dur="2000" fill="hold"/>
                                        <p:tgtEl>
                                          <p:spTgt spid="38"/>
                                        </p:tgtEl>
                                        <p:attrNameLst>
                                          <p:attrName>ppt_h</p:attrName>
                                        </p:attrNameLst>
                                      </p:cBhvr>
                                      <p:tavLst>
                                        <p:tav tm="0">
                                          <p:val>
                                            <p:strVal val="#ppt_h"/>
                                          </p:val>
                                        </p:tav>
                                        <p:tav tm="100000">
                                          <p:val>
                                            <p:strVal val="#ppt_h"/>
                                          </p:val>
                                        </p:tav>
                                      </p:tavLst>
                                    </p:anim>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40"/>
                                        </p:tgtEl>
                                        <p:attrNameLst>
                                          <p:attrName>style.visibility</p:attrName>
                                        </p:attrNameLst>
                                      </p:cBhvr>
                                      <p:to>
                                        <p:strVal val="visible"/>
                                      </p:to>
                                    </p:set>
                                    <p:animEffect transition="in" filter="fade">
                                      <p:cBhvr>
                                        <p:cTn id="135" dur="500"/>
                                        <p:tgtEl>
                                          <p:spTgt spid="40"/>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nodeType="clickEffect">
                                  <p:stCondLst>
                                    <p:cond delay="0"/>
                                  </p:stCondLst>
                                  <p:childTnLst>
                                    <p:set>
                                      <p:cBhvr>
                                        <p:cTn id="139" dur="1" fill="hold">
                                          <p:stCondLst>
                                            <p:cond delay="0"/>
                                          </p:stCondLst>
                                        </p:cTn>
                                        <p:tgtEl>
                                          <p:spTgt spid="47"/>
                                        </p:tgtEl>
                                        <p:attrNameLst>
                                          <p:attrName>style.visibility</p:attrName>
                                        </p:attrNameLst>
                                      </p:cBhvr>
                                      <p:to>
                                        <p:strVal val="visible"/>
                                      </p:to>
                                    </p:set>
                                    <p:animEffect transition="in" filter="fade">
                                      <p:cBhvr>
                                        <p:cTn id="140" dur="500"/>
                                        <p:tgtEl>
                                          <p:spTgt spid="47"/>
                                        </p:tgtEl>
                                      </p:cBhvr>
                                    </p:animEffect>
                                  </p:childTnLst>
                                </p:cTn>
                              </p:par>
                              <p:par>
                                <p:cTn id="141" presetID="45" presetClass="entr" presetSubtype="0" fill="hold" nodeType="withEffect">
                                  <p:stCondLst>
                                    <p:cond delay="0"/>
                                  </p:stCondLst>
                                  <p:childTnLst>
                                    <p:set>
                                      <p:cBhvr>
                                        <p:cTn id="142" dur="1" fill="hold">
                                          <p:stCondLst>
                                            <p:cond delay="0"/>
                                          </p:stCondLst>
                                        </p:cTn>
                                        <p:tgtEl>
                                          <p:spTgt spid="43"/>
                                        </p:tgtEl>
                                        <p:attrNameLst>
                                          <p:attrName>style.visibility</p:attrName>
                                        </p:attrNameLst>
                                      </p:cBhvr>
                                      <p:to>
                                        <p:strVal val="visible"/>
                                      </p:to>
                                    </p:set>
                                    <p:animEffect transition="in" filter="fade">
                                      <p:cBhvr>
                                        <p:cTn id="143" dur="2000"/>
                                        <p:tgtEl>
                                          <p:spTgt spid="43"/>
                                        </p:tgtEl>
                                      </p:cBhvr>
                                    </p:animEffect>
                                    <p:anim calcmode="lin" valueType="num">
                                      <p:cBhvr>
                                        <p:cTn id="144" dur="2000" fill="hold"/>
                                        <p:tgtEl>
                                          <p:spTgt spid="43"/>
                                        </p:tgtEl>
                                        <p:attrNameLst>
                                          <p:attrName>ppt_w</p:attrName>
                                        </p:attrNameLst>
                                      </p:cBhvr>
                                      <p:tavLst>
                                        <p:tav tm="0" fmla="#ppt_w*sin(2.5*pi*$)">
                                          <p:val>
                                            <p:fltVal val="0"/>
                                          </p:val>
                                        </p:tav>
                                        <p:tav tm="100000">
                                          <p:val>
                                            <p:fltVal val="1"/>
                                          </p:val>
                                        </p:tav>
                                      </p:tavLst>
                                    </p:anim>
                                    <p:anim calcmode="lin" valueType="num">
                                      <p:cBhvr>
                                        <p:cTn id="145" dur="2000" fill="hold"/>
                                        <p:tgtEl>
                                          <p:spTgt spid="43"/>
                                        </p:tgtEl>
                                        <p:attrNameLst>
                                          <p:attrName>ppt_h</p:attrName>
                                        </p:attrNameLst>
                                      </p:cBhvr>
                                      <p:tavLst>
                                        <p:tav tm="0">
                                          <p:val>
                                            <p:strVal val="#ppt_h"/>
                                          </p:val>
                                        </p:tav>
                                        <p:tav tm="100000">
                                          <p:val>
                                            <p:strVal val="#ppt_h"/>
                                          </p:val>
                                        </p:tav>
                                      </p:tavLst>
                                    </p:anim>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nodeType="clickEffect">
                                  <p:stCondLst>
                                    <p:cond delay="0"/>
                                  </p:stCondLst>
                                  <p:childTnLst>
                                    <p:set>
                                      <p:cBhvr>
                                        <p:cTn id="149" dur="1" fill="hold">
                                          <p:stCondLst>
                                            <p:cond delay="0"/>
                                          </p:stCondLst>
                                        </p:cTn>
                                        <p:tgtEl>
                                          <p:spTgt spid="51"/>
                                        </p:tgtEl>
                                        <p:attrNameLst>
                                          <p:attrName>style.visibility</p:attrName>
                                        </p:attrNameLst>
                                      </p:cBhvr>
                                      <p:to>
                                        <p:strVal val="visible"/>
                                      </p:to>
                                    </p:set>
                                    <p:animEffect transition="in" filter="fade">
                                      <p:cBhvr>
                                        <p:cTn id="150" dur="500"/>
                                        <p:tgtEl>
                                          <p:spTgt spid="51"/>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nodeType="clickEffect">
                                  <p:stCondLst>
                                    <p:cond delay="0"/>
                                  </p:stCondLst>
                                  <p:childTnLst>
                                    <p:set>
                                      <p:cBhvr>
                                        <p:cTn id="154" dur="1" fill="hold">
                                          <p:stCondLst>
                                            <p:cond delay="0"/>
                                          </p:stCondLst>
                                        </p:cTn>
                                        <p:tgtEl>
                                          <p:spTgt spid="49"/>
                                        </p:tgtEl>
                                        <p:attrNameLst>
                                          <p:attrName>style.visibility</p:attrName>
                                        </p:attrNameLst>
                                      </p:cBhvr>
                                      <p:to>
                                        <p:strVal val="visible"/>
                                      </p:to>
                                    </p:set>
                                    <p:animEffect transition="in" filter="fade">
                                      <p:cBhvr>
                                        <p:cTn id="155" dur="500"/>
                                        <p:tgtEl>
                                          <p:spTgt spid="49"/>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nodeType="clickEffect">
                                  <p:stCondLst>
                                    <p:cond delay="0"/>
                                  </p:stCondLst>
                                  <p:childTnLst>
                                    <p:set>
                                      <p:cBhvr>
                                        <p:cTn id="159" dur="1" fill="hold">
                                          <p:stCondLst>
                                            <p:cond delay="0"/>
                                          </p:stCondLst>
                                        </p:cTn>
                                        <p:tgtEl>
                                          <p:spTgt spid="53"/>
                                        </p:tgtEl>
                                        <p:attrNameLst>
                                          <p:attrName>style.visibility</p:attrName>
                                        </p:attrNameLst>
                                      </p:cBhvr>
                                      <p:to>
                                        <p:strVal val="visible"/>
                                      </p:to>
                                    </p:set>
                                    <p:animEffect transition="in" filter="fade">
                                      <p:cBhvr>
                                        <p:cTn id="160" dur="500"/>
                                        <p:tgtEl>
                                          <p:spTgt spid="53"/>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nodeType="clickEffect">
                                  <p:stCondLst>
                                    <p:cond delay="0"/>
                                  </p:stCondLst>
                                  <p:childTnLst>
                                    <p:set>
                                      <p:cBhvr>
                                        <p:cTn id="164" dur="1" fill="hold">
                                          <p:stCondLst>
                                            <p:cond delay="0"/>
                                          </p:stCondLst>
                                        </p:cTn>
                                        <p:tgtEl>
                                          <p:spTgt spid="55"/>
                                        </p:tgtEl>
                                        <p:attrNameLst>
                                          <p:attrName>style.visibility</p:attrName>
                                        </p:attrNameLst>
                                      </p:cBhvr>
                                      <p:to>
                                        <p:strVal val="visible"/>
                                      </p:to>
                                    </p:set>
                                    <p:animEffect transition="in" filter="fade">
                                      <p:cBhvr>
                                        <p:cTn id="165" dur="500"/>
                                        <p:tgtEl>
                                          <p:spTgt spid="55"/>
                                        </p:tgtEl>
                                      </p:cBhvr>
                                    </p:animEffect>
                                  </p:childTnLst>
                                </p:cTn>
                              </p:par>
                            </p:childTnLst>
                          </p:cTn>
                        </p:par>
                      </p:childTnLst>
                    </p:cTn>
                  </p:par>
                  <p:par>
                    <p:cTn id="166" fill="hold">
                      <p:stCondLst>
                        <p:cond delay="indefinite"/>
                      </p:stCondLst>
                      <p:childTnLst>
                        <p:par>
                          <p:cTn id="167" fill="hold">
                            <p:stCondLst>
                              <p:cond delay="0"/>
                            </p:stCondLst>
                            <p:childTnLst>
                              <p:par>
                                <p:cTn id="168" presetID="26" presetClass="entr" presetSubtype="0" fill="hold" nodeType="clickEffect">
                                  <p:stCondLst>
                                    <p:cond delay="0"/>
                                  </p:stCondLst>
                                  <p:childTnLst>
                                    <p:set>
                                      <p:cBhvr>
                                        <p:cTn id="169" dur="1" fill="hold">
                                          <p:stCondLst>
                                            <p:cond delay="0"/>
                                          </p:stCondLst>
                                        </p:cTn>
                                        <p:tgtEl>
                                          <p:spTgt spid="57"/>
                                        </p:tgtEl>
                                        <p:attrNameLst>
                                          <p:attrName>style.visibility</p:attrName>
                                        </p:attrNameLst>
                                      </p:cBhvr>
                                      <p:to>
                                        <p:strVal val="visible"/>
                                      </p:to>
                                    </p:set>
                                    <p:animEffect transition="in" filter="wipe(down)">
                                      <p:cBhvr>
                                        <p:cTn id="170" dur="580">
                                          <p:stCondLst>
                                            <p:cond delay="0"/>
                                          </p:stCondLst>
                                        </p:cTn>
                                        <p:tgtEl>
                                          <p:spTgt spid="57"/>
                                        </p:tgtEl>
                                      </p:cBhvr>
                                    </p:animEffect>
                                    <p:anim calcmode="lin" valueType="num">
                                      <p:cBhvr>
                                        <p:cTn id="171" dur="1822"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172" dur="664"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173" dur="664" tmFilter="0, 0; 0.125,0.2665; 0.25,0.4; 0.375,0.465; 0.5,0.5;  0.625,0.535; 0.75,0.6; 0.875,0.7335; 1,1">
                                          <p:stCondLst>
                                            <p:cond delay="664"/>
                                          </p:stCondLst>
                                        </p:cTn>
                                        <p:tgtEl>
                                          <p:spTgt spid="57"/>
                                        </p:tgtEl>
                                        <p:attrNameLst>
                                          <p:attrName>ppt_y</p:attrName>
                                        </p:attrNameLst>
                                      </p:cBhvr>
                                      <p:tavLst>
                                        <p:tav tm="0" fmla="#ppt_y-sin(pi*$)/9">
                                          <p:val>
                                            <p:fltVal val="0"/>
                                          </p:val>
                                        </p:tav>
                                        <p:tav tm="100000">
                                          <p:val>
                                            <p:fltVal val="1"/>
                                          </p:val>
                                        </p:tav>
                                      </p:tavLst>
                                    </p:anim>
                                    <p:anim calcmode="lin" valueType="num">
                                      <p:cBhvr>
                                        <p:cTn id="174" dur="332" tmFilter="0, 0; 0.125,0.2665; 0.25,0.4; 0.375,0.465; 0.5,0.5;  0.625,0.535; 0.75,0.6; 0.875,0.7335; 1,1">
                                          <p:stCondLst>
                                            <p:cond delay="1324"/>
                                          </p:stCondLst>
                                        </p:cTn>
                                        <p:tgtEl>
                                          <p:spTgt spid="57"/>
                                        </p:tgtEl>
                                        <p:attrNameLst>
                                          <p:attrName>ppt_y</p:attrName>
                                        </p:attrNameLst>
                                      </p:cBhvr>
                                      <p:tavLst>
                                        <p:tav tm="0" fmla="#ppt_y-sin(pi*$)/27">
                                          <p:val>
                                            <p:fltVal val="0"/>
                                          </p:val>
                                        </p:tav>
                                        <p:tav tm="100000">
                                          <p:val>
                                            <p:fltVal val="1"/>
                                          </p:val>
                                        </p:tav>
                                      </p:tavLst>
                                    </p:anim>
                                    <p:anim calcmode="lin" valueType="num">
                                      <p:cBhvr>
                                        <p:cTn id="175" dur="164" tmFilter="0, 0; 0.125,0.2665; 0.25,0.4; 0.375,0.465; 0.5,0.5;  0.625,0.535; 0.75,0.6; 0.875,0.7335; 1,1">
                                          <p:stCondLst>
                                            <p:cond delay="1656"/>
                                          </p:stCondLst>
                                        </p:cTn>
                                        <p:tgtEl>
                                          <p:spTgt spid="57"/>
                                        </p:tgtEl>
                                        <p:attrNameLst>
                                          <p:attrName>ppt_y</p:attrName>
                                        </p:attrNameLst>
                                      </p:cBhvr>
                                      <p:tavLst>
                                        <p:tav tm="0" fmla="#ppt_y-sin(pi*$)/81">
                                          <p:val>
                                            <p:fltVal val="0"/>
                                          </p:val>
                                        </p:tav>
                                        <p:tav tm="100000">
                                          <p:val>
                                            <p:fltVal val="1"/>
                                          </p:val>
                                        </p:tav>
                                      </p:tavLst>
                                    </p:anim>
                                    <p:animScale>
                                      <p:cBhvr>
                                        <p:cTn id="176" dur="26">
                                          <p:stCondLst>
                                            <p:cond delay="650"/>
                                          </p:stCondLst>
                                        </p:cTn>
                                        <p:tgtEl>
                                          <p:spTgt spid="57"/>
                                        </p:tgtEl>
                                      </p:cBhvr>
                                      <p:to x="100000" y="60000"/>
                                    </p:animScale>
                                    <p:animScale>
                                      <p:cBhvr>
                                        <p:cTn id="177" dur="166" decel="50000">
                                          <p:stCondLst>
                                            <p:cond delay="676"/>
                                          </p:stCondLst>
                                        </p:cTn>
                                        <p:tgtEl>
                                          <p:spTgt spid="57"/>
                                        </p:tgtEl>
                                      </p:cBhvr>
                                      <p:to x="100000" y="100000"/>
                                    </p:animScale>
                                    <p:animScale>
                                      <p:cBhvr>
                                        <p:cTn id="178" dur="26">
                                          <p:stCondLst>
                                            <p:cond delay="1312"/>
                                          </p:stCondLst>
                                        </p:cTn>
                                        <p:tgtEl>
                                          <p:spTgt spid="57"/>
                                        </p:tgtEl>
                                      </p:cBhvr>
                                      <p:to x="100000" y="80000"/>
                                    </p:animScale>
                                    <p:animScale>
                                      <p:cBhvr>
                                        <p:cTn id="179" dur="166" decel="50000">
                                          <p:stCondLst>
                                            <p:cond delay="1338"/>
                                          </p:stCondLst>
                                        </p:cTn>
                                        <p:tgtEl>
                                          <p:spTgt spid="57"/>
                                        </p:tgtEl>
                                      </p:cBhvr>
                                      <p:to x="100000" y="100000"/>
                                    </p:animScale>
                                    <p:animScale>
                                      <p:cBhvr>
                                        <p:cTn id="180" dur="26">
                                          <p:stCondLst>
                                            <p:cond delay="1642"/>
                                          </p:stCondLst>
                                        </p:cTn>
                                        <p:tgtEl>
                                          <p:spTgt spid="57"/>
                                        </p:tgtEl>
                                      </p:cBhvr>
                                      <p:to x="100000" y="90000"/>
                                    </p:animScale>
                                    <p:animScale>
                                      <p:cBhvr>
                                        <p:cTn id="181" dur="166" decel="50000">
                                          <p:stCondLst>
                                            <p:cond delay="1668"/>
                                          </p:stCondLst>
                                        </p:cTn>
                                        <p:tgtEl>
                                          <p:spTgt spid="57"/>
                                        </p:tgtEl>
                                      </p:cBhvr>
                                      <p:to x="100000" y="100000"/>
                                    </p:animScale>
                                    <p:animScale>
                                      <p:cBhvr>
                                        <p:cTn id="182" dur="26">
                                          <p:stCondLst>
                                            <p:cond delay="1808"/>
                                          </p:stCondLst>
                                        </p:cTn>
                                        <p:tgtEl>
                                          <p:spTgt spid="57"/>
                                        </p:tgtEl>
                                      </p:cBhvr>
                                      <p:to x="100000" y="95000"/>
                                    </p:animScale>
                                    <p:animScale>
                                      <p:cBhvr>
                                        <p:cTn id="183" dur="166" decel="50000">
                                          <p:stCondLst>
                                            <p:cond delay="1834"/>
                                          </p:stCondLst>
                                        </p:cTn>
                                        <p:tgtEl>
                                          <p:spTgt spid="57"/>
                                        </p:tgtEl>
                                      </p:cBhvr>
                                      <p:to x="100000" y="100000"/>
                                    </p:animScale>
                                  </p:childTnLst>
                                </p:cTn>
                              </p:par>
                            </p:childTnLst>
                          </p:cTn>
                        </p:par>
                      </p:childTnLst>
                    </p:cTn>
                  </p:par>
                  <p:par>
                    <p:cTn id="184" fill="hold">
                      <p:stCondLst>
                        <p:cond delay="indefinite"/>
                      </p:stCondLst>
                      <p:childTnLst>
                        <p:par>
                          <p:cTn id="185" fill="hold">
                            <p:stCondLst>
                              <p:cond delay="0"/>
                            </p:stCondLst>
                            <p:childTnLst>
                              <p:par>
                                <p:cTn id="186" presetID="10" presetClass="entr" presetSubtype="0" fill="hold" nodeType="clickEffect">
                                  <p:stCondLst>
                                    <p:cond delay="0"/>
                                  </p:stCondLst>
                                  <p:childTnLst>
                                    <p:set>
                                      <p:cBhvr>
                                        <p:cTn id="187" dur="1" fill="hold">
                                          <p:stCondLst>
                                            <p:cond delay="0"/>
                                          </p:stCondLst>
                                        </p:cTn>
                                        <p:tgtEl>
                                          <p:spTgt spid="59"/>
                                        </p:tgtEl>
                                        <p:attrNameLst>
                                          <p:attrName>style.visibility</p:attrName>
                                        </p:attrNameLst>
                                      </p:cBhvr>
                                      <p:to>
                                        <p:strVal val="visible"/>
                                      </p:to>
                                    </p:set>
                                    <p:animEffect transition="in" filter="fade">
                                      <p:cBhvr>
                                        <p:cTn id="18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p5">
            <a:extLst>
              <a:ext uri="{FF2B5EF4-FFF2-40B4-BE49-F238E27FC236}">
                <a16:creationId xmlns:a16="http://schemas.microsoft.com/office/drawing/2014/main" id="{BBCB493C-27BA-66AF-5D34-AAFC5FF21B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09800"/>
            <a:ext cx="6934200"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a:extLst>
              <a:ext uri="{FF2B5EF4-FFF2-40B4-BE49-F238E27FC236}">
                <a16:creationId xmlns:a16="http://schemas.microsoft.com/office/drawing/2014/main" id="{94A626E2-8BCF-052B-107B-77A110CF1F3F}"/>
              </a:ext>
            </a:extLst>
          </p:cNvPr>
          <p:cNvSpPr>
            <a:spLocks noChangeArrowheads="1"/>
          </p:cNvSpPr>
          <p:nvPr/>
        </p:nvSpPr>
        <p:spPr bwMode="auto">
          <a:xfrm>
            <a:off x="374970" y="228600"/>
            <a:ext cx="114903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8" name="Rectangle 9">
            <a:extLst>
              <a:ext uri="{FF2B5EF4-FFF2-40B4-BE49-F238E27FC236}">
                <a16:creationId xmlns:a16="http://schemas.microsoft.com/office/drawing/2014/main" id="{AE8048F4-9047-95D0-C433-882C3618B8BC}"/>
              </a:ext>
            </a:extLst>
          </p:cNvPr>
          <p:cNvSpPr>
            <a:spLocks noChangeArrowheads="1"/>
          </p:cNvSpPr>
          <p:nvPr/>
        </p:nvSpPr>
        <p:spPr bwMode="auto">
          <a:xfrm>
            <a:off x="2971800" y="1066800"/>
            <a:ext cx="251460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0" name="Rectangle 11">
            <a:extLst>
              <a:ext uri="{FF2B5EF4-FFF2-40B4-BE49-F238E27FC236}">
                <a16:creationId xmlns:a16="http://schemas.microsoft.com/office/drawing/2014/main" id="{AFE7FEE4-2CD2-348F-BB5F-BB5AAE12C787}"/>
              </a:ext>
            </a:extLst>
          </p:cNvPr>
          <p:cNvSpPr>
            <a:spLocks noChangeArrowheads="1"/>
          </p:cNvSpPr>
          <p:nvPr/>
        </p:nvSpPr>
        <p:spPr bwMode="auto">
          <a:xfrm>
            <a:off x="228601" y="2234687"/>
            <a:ext cx="968672" cy="2923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dirty="0"/>
          </a:p>
        </p:txBody>
      </p:sp>
      <p:sp>
        <p:nvSpPr>
          <p:cNvPr id="11" name="Rectangle 12">
            <a:extLst>
              <a:ext uri="{FF2B5EF4-FFF2-40B4-BE49-F238E27FC236}">
                <a16:creationId xmlns:a16="http://schemas.microsoft.com/office/drawing/2014/main" id="{289F857D-D965-9A04-076E-1B40D45F890D}"/>
              </a:ext>
            </a:extLst>
          </p:cNvPr>
          <p:cNvSpPr>
            <a:spLocks noChangeArrowheads="1"/>
          </p:cNvSpPr>
          <p:nvPr/>
        </p:nvSpPr>
        <p:spPr bwMode="auto">
          <a:xfrm>
            <a:off x="304800" y="2514600"/>
            <a:ext cx="40386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2" name="Rectangle 13">
            <a:extLst>
              <a:ext uri="{FF2B5EF4-FFF2-40B4-BE49-F238E27FC236}">
                <a16:creationId xmlns:a16="http://schemas.microsoft.com/office/drawing/2014/main" id="{B2A2CF1D-6B7E-A7A1-FCBD-E9639792FFDF}"/>
              </a:ext>
            </a:extLst>
          </p:cNvPr>
          <p:cNvSpPr>
            <a:spLocks noChangeArrowheads="1"/>
          </p:cNvSpPr>
          <p:nvPr/>
        </p:nvSpPr>
        <p:spPr bwMode="auto">
          <a:xfrm>
            <a:off x="2286000" y="2895600"/>
            <a:ext cx="99060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3" name="Rectangle 14">
            <a:extLst>
              <a:ext uri="{FF2B5EF4-FFF2-40B4-BE49-F238E27FC236}">
                <a16:creationId xmlns:a16="http://schemas.microsoft.com/office/drawing/2014/main" id="{CA4EF514-76CA-78B0-981D-4FF789143249}"/>
              </a:ext>
            </a:extLst>
          </p:cNvPr>
          <p:cNvSpPr>
            <a:spLocks noChangeArrowheads="1"/>
          </p:cNvSpPr>
          <p:nvPr/>
        </p:nvSpPr>
        <p:spPr bwMode="auto">
          <a:xfrm>
            <a:off x="3886200" y="2895600"/>
            <a:ext cx="60960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4" name="Rectangle 15">
            <a:extLst>
              <a:ext uri="{FF2B5EF4-FFF2-40B4-BE49-F238E27FC236}">
                <a16:creationId xmlns:a16="http://schemas.microsoft.com/office/drawing/2014/main" id="{94998A6F-23E5-1CCF-A266-5CE1A03826B1}"/>
              </a:ext>
            </a:extLst>
          </p:cNvPr>
          <p:cNvSpPr>
            <a:spLocks noChangeArrowheads="1"/>
          </p:cNvSpPr>
          <p:nvPr/>
        </p:nvSpPr>
        <p:spPr bwMode="auto">
          <a:xfrm>
            <a:off x="304800" y="3352800"/>
            <a:ext cx="251460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5" name="Rectangle 16">
            <a:extLst>
              <a:ext uri="{FF2B5EF4-FFF2-40B4-BE49-F238E27FC236}">
                <a16:creationId xmlns:a16="http://schemas.microsoft.com/office/drawing/2014/main" id="{F00CE948-B411-55E8-CC4D-075568DC24C2}"/>
              </a:ext>
            </a:extLst>
          </p:cNvPr>
          <p:cNvSpPr>
            <a:spLocks noChangeArrowheads="1"/>
          </p:cNvSpPr>
          <p:nvPr/>
        </p:nvSpPr>
        <p:spPr bwMode="auto">
          <a:xfrm>
            <a:off x="838200" y="3810000"/>
            <a:ext cx="251460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6" name="Rectangle 17">
            <a:extLst>
              <a:ext uri="{FF2B5EF4-FFF2-40B4-BE49-F238E27FC236}">
                <a16:creationId xmlns:a16="http://schemas.microsoft.com/office/drawing/2014/main" id="{41D51585-58E0-1FA0-FFF3-92A9A0717FAD}"/>
              </a:ext>
            </a:extLst>
          </p:cNvPr>
          <p:cNvSpPr>
            <a:spLocks noChangeArrowheads="1"/>
          </p:cNvSpPr>
          <p:nvPr/>
        </p:nvSpPr>
        <p:spPr bwMode="auto">
          <a:xfrm>
            <a:off x="3352800" y="3810000"/>
            <a:ext cx="396240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7" name="Rectangle 18">
            <a:extLst>
              <a:ext uri="{FF2B5EF4-FFF2-40B4-BE49-F238E27FC236}">
                <a16:creationId xmlns:a16="http://schemas.microsoft.com/office/drawing/2014/main" id="{3B7BA0A5-E9AD-9046-A4C1-43A48E88E7D1}"/>
              </a:ext>
            </a:extLst>
          </p:cNvPr>
          <p:cNvSpPr>
            <a:spLocks noChangeArrowheads="1"/>
          </p:cNvSpPr>
          <p:nvPr/>
        </p:nvSpPr>
        <p:spPr bwMode="auto">
          <a:xfrm>
            <a:off x="3352800" y="4419600"/>
            <a:ext cx="396240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8" name="Rectangle 19">
            <a:extLst>
              <a:ext uri="{FF2B5EF4-FFF2-40B4-BE49-F238E27FC236}">
                <a16:creationId xmlns:a16="http://schemas.microsoft.com/office/drawing/2014/main" id="{26680441-2459-B95D-BE29-6F025446FFE8}"/>
              </a:ext>
            </a:extLst>
          </p:cNvPr>
          <p:cNvSpPr>
            <a:spLocks noChangeArrowheads="1"/>
          </p:cNvSpPr>
          <p:nvPr/>
        </p:nvSpPr>
        <p:spPr bwMode="auto">
          <a:xfrm>
            <a:off x="3352800" y="5057775"/>
            <a:ext cx="129540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9" name="Rectangle 19">
            <a:extLst>
              <a:ext uri="{FF2B5EF4-FFF2-40B4-BE49-F238E27FC236}">
                <a16:creationId xmlns:a16="http://schemas.microsoft.com/office/drawing/2014/main" id="{D11FF98B-6B01-0B12-8594-E02DA987FC24}"/>
              </a:ext>
            </a:extLst>
          </p:cNvPr>
          <p:cNvSpPr>
            <a:spLocks noChangeArrowheads="1"/>
          </p:cNvSpPr>
          <p:nvPr/>
        </p:nvSpPr>
        <p:spPr bwMode="auto">
          <a:xfrm>
            <a:off x="4694249" y="5062161"/>
            <a:ext cx="1755775"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20" name="Rectangle 13">
            <a:extLst>
              <a:ext uri="{FF2B5EF4-FFF2-40B4-BE49-F238E27FC236}">
                <a16:creationId xmlns:a16="http://schemas.microsoft.com/office/drawing/2014/main" id="{BAE55B91-5E4C-A814-5887-784BC348B207}"/>
              </a:ext>
            </a:extLst>
          </p:cNvPr>
          <p:cNvSpPr>
            <a:spLocks noChangeArrowheads="1"/>
          </p:cNvSpPr>
          <p:nvPr/>
        </p:nvSpPr>
        <p:spPr bwMode="auto">
          <a:xfrm>
            <a:off x="3257550" y="2895600"/>
            <a:ext cx="47625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21" name="Rectangle 14">
            <a:extLst>
              <a:ext uri="{FF2B5EF4-FFF2-40B4-BE49-F238E27FC236}">
                <a16:creationId xmlns:a16="http://schemas.microsoft.com/office/drawing/2014/main" id="{703258A4-09C6-03B2-7A48-265510A64D0E}"/>
              </a:ext>
            </a:extLst>
          </p:cNvPr>
          <p:cNvSpPr>
            <a:spLocks noChangeArrowheads="1"/>
          </p:cNvSpPr>
          <p:nvPr/>
        </p:nvSpPr>
        <p:spPr bwMode="auto">
          <a:xfrm>
            <a:off x="4757738" y="2895600"/>
            <a:ext cx="957262"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22" name="Rectangle 14">
            <a:extLst>
              <a:ext uri="{FF2B5EF4-FFF2-40B4-BE49-F238E27FC236}">
                <a16:creationId xmlns:a16="http://schemas.microsoft.com/office/drawing/2014/main" id="{D284FC82-6332-B98A-2B65-8D767D20B4F2}"/>
              </a:ext>
            </a:extLst>
          </p:cNvPr>
          <p:cNvSpPr>
            <a:spLocks noChangeArrowheads="1"/>
          </p:cNvSpPr>
          <p:nvPr/>
        </p:nvSpPr>
        <p:spPr bwMode="auto">
          <a:xfrm>
            <a:off x="5703888" y="2906713"/>
            <a:ext cx="60960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23" name="TextBox 22">
            <a:extLst>
              <a:ext uri="{FF2B5EF4-FFF2-40B4-BE49-F238E27FC236}">
                <a16:creationId xmlns:a16="http://schemas.microsoft.com/office/drawing/2014/main" id="{822328E6-F052-1E4E-4C1D-E91E65E220D7}"/>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25" name="TextBox 24">
            <a:extLst>
              <a:ext uri="{FF2B5EF4-FFF2-40B4-BE49-F238E27FC236}">
                <a16:creationId xmlns:a16="http://schemas.microsoft.com/office/drawing/2014/main" id="{B3298AE5-68C2-BBB4-2114-2C462B643684}"/>
              </a:ext>
            </a:extLst>
          </p:cNvPr>
          <p:cNvSpPr txBox="1"/>
          <p:nvPr/>
        </p:nvSpPr>
        <p:spPr>
          <a:xfrm>
            <a:off x="1689592" y="275149"/>
            <a:ext cx="10193217" cy="707886"/>
          </a:xfrm>
          <a:prstGeom prst="rect">
            <a:avLst/>
          </a:prstGeom>
          <a:noFill/>
        </p:spPr>
        <p:txBody>
          <a:bodyPr wrap="square">
            <a:spAutoFit/>
          </a:bodyPr>
          <a:lstStyle/>
          <a:p>
            <a:pPr algn="l"/>
            <a:r>
              <a:rPr lang="en-US" sz="2000" b="0" i="0" u="none" strike="noStrike" baseline="0" dirty="0">
                <a:latin typeface="Times New Roman" panose="02020603050405020304" pitchFamily="18" charset="0"/>
                <a:cs typeface="Times New Roman" panose="02020603050405020304" pitchFamily="18" charset="0"/>
              </a:rPr>
              <a:t>Use the Limit Laws and the graphs of </a:t>
            </a:r>
            <a:r>
              <a:rPr lang="en-US" sz="2000" b="0" i="1" u="none" strike="noStrike" baseline="0" dirty="0">
                <a:latin typeface="Times New Roman" panose="02020603050405020304" pitchFamily="18" charset="0"/>
                <a:cs typeface="Times New Roman" panose="02020603050405020304" pitchFamily="18" charset="0"/>
              </a:rPr>
              <a:t>f </a:t>
            </a:r>
            <a:r>
              <a:rPr lang="en-US" sz="2000" b="0" i="0" u="none" strike="noStrike" baseline="0" dirty="0">
                <a:latin typeface="Times New Roman" panose="02020603050405020304" pitchFamily="18" charset="0"/>
                <a:cs typeface="Times New Roman" panose="02020603050405020304" pitchFamily="18" charset="0"/>
              </a:rPr>
              <a:t>and </a:t>
            </a:r>
            <a:r>
              <a:rPr lang="en-US" sz="2000" b="0" i="1" u="none" strike="noStrike" baseline="0" dirty="0">
                <a:latin typeface="Times New Roman" panose="02020603050405020304" pitchFamily="18" charset="0"/>
                <a:cs typeface="Times New Roman" panose="02020603050405020304" pitchFamily="18" charset="0"/>
              </a:rPr>
              <a:t>t</a:t>
            </a:r>
            <a:r>
              <a:rPr lang="en-US" sz="2000" b="0" i="0" u="none" strike="noStrike" baseline="0" dirty="0">
                <a:latin typeface="Times New Roman" panose="02020603050405020304" pitchFamily="18" charset="0"/>
                <a:cs typeface="Times New Roman" panose="02020603050405020304" pitchFamily="18" charset="0"/>
              </a:rPr>
              <a:t> in the figure 1 to evaluate the following limits, if they exist.</a:t>
            </a:r>
            <a:endParaRPr lang="en-US" sz="2000" dirty="0">
              <a:latin typeface="Times New Roman" panose="02020603050405020304" pitchFamily="18" charset="0"/>
              <a:cs typeface="Times New Roman" panose="02020603050405020304" pitchFamily="18" charset="0"/>
            </a:endParaRPr>
          </a:p>
        </p:txBody>
      </p:sp>
      <p:pic>
        <p:nvPicPr>
          <p:cNvPr id="27" name="Picture 26">
            <a:extLst>
              <a:ext uri="{FF2B5EF4-FFF2-40B4-BE49-F238E27FC236}">
                <a16:creationId xmlns:a16="http://schemas.microsoft.com/office/drawing/2014/main" id="{95033746-6C51-40A0-46B9-96547A8EABDE}"/>
              </a:ext>
            </a:extLst>
          </p:cNvPr>
          <p:cNvPicPr>
            <a:picLocks noChangeAspect="1"/>
          </p:cNvPicPr>
          <p:nvPr/>
        </p:nvPicPr>
        <p:blipFill>
          <a:blip r:embed="rId3"/>
          <a:stretch>
            <a:fillRect/>
          </a:stretch>
        </p:blipFill>
        <p:spPr>
          <a:xfrm>
            <a:off x="445676" y="1065805"/>
            <a:ext cx="7066431" cy="711682"/>
          </a:xfrm>
          <a:prstGeom prst="rect">
            <a:avLst/>
          </a:prstGeom>
        </p:spPr>
      </p:pic>
      <p:sp>
        <p:nvSpPr>
          <p:cNvPr id="28" name="Text Box 9">
            <a:extLst>
              <a:ext uri="{FF2B5EF4-FFF2-40B4-BE49-F238E27FC236}">
                <a16:creationId xmlns:a16="http://schemas.microsoft.com/office/drawing/2014/main" id="{4A9440E1-96BF-976D-D0C1-291510261380}"/>
              </a:ext>
            </a:extLst>
          </p:cNvPr>
          <p:cNvSpPr txBox="1">
            <a:spLocks noChangeArrowheads="1"/>
          </p:cNvSpPr>
          <p:nvPr/>
        </p:nvSpPr>
        <p:spPr bwMode="auto">
          <a:xfrm>
            <a:off x="296126" y="1912648"/>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pic>
        <p:nvPicPr>
          <p:cNvPr id="31" name="Picture 30">
            <a:extLst>
              <a:ext uri="{FF2B5EF4-FFF2-40B4-BE49-F238E27FC236}">
                <a16:creationId xmlns:a16="http://schemas.microsoft.com/office/drawing/2014/main" id="{D4416880-E19C-92A6-CFA6-FF24ACD49EBF}"/>
              </a:ext>
            </a:extLst>
          </p:cNvPr>
          <p:cNvPicPr>
            <a:picLocks noChangeAspect="1"/>
          </p:cNvPicPr>
          <p:nvPr/>
        </p:nvPicPr>
        <p:blipFill>
          <a:blip r:embed="rId4"/>
          <a:stretch>
            <a:fillRect/>
          </a:stretch>
        </p:blipFill>
        <p:spPr>
          <a:xfrm>
            <a:off x="8521931" y="702770"/>
            <a:ext cx="3424975" cy="2573399"/>
          </a:xfrm>
          <a:prstGeom prst="rect">
            <a:avLst/>
          </a:prstGeom>
        </p:spPr>
      </p:pic>
    </p:spTree>
    <p:extLst>
      <p:ext uri="{BB962C8B-B14F-4D97-AF65-F5344CB8AC3E}">
        <p14:creationId xmlns:p14="http://schemas.microsoft.com/office/powerpoint/2010/main" val="100533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dissolve">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nodeType="clickEffect">
                                  <p:stCondLst>
                                    <p:cond delay="0"/>
                                  </p:stCondLst>
                                  <p:childTnLst>
                                    <p:animEffect transition="out" filter="dissolv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nodeType="clickEffect">
                                  <p:stCondLst>
                                    <p:cond delay="0"/>
                                  </p:stCondLst>
                                  <p:childTnLst>
                                    <p:animEffect transition="out" filter="dissolv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nodeType="clickEffect">
                                  <p:stCondLst>
                                    <p:cond delay="0"/>
                                  </p:stCondLst>
                                  <p:childTnLst>
                                    <p:animEffect transition="out" filter="dissolve">
                                      <p:cBhvr>
                                        <p:cTn id="37" dur="500"/>
                                        <p:tgtEl>
                                          <p:spTgt spid="20"/>
                                        </p:tgtEl>
                                      </p:cBhvr>
                                    </p:animEffect>
                                    <p:set>
                                      <p:cBhvr>
                                        <p:cTn id="38" dur="1" fill="hold">
                                          <p:stCondLst>
                                            <p:cond delay="499"/>
                                          </p:stCondLst>
                                        </p:cTn>
                                        <p:tgtEl>
                                          <p:spTgt spid="2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9" presetClass="exit" presetSubtype="0" fill="hold" nodeType="clickEffect">
                                  <p:stCondLst>
                                    <p:cond delay="0"/>
                                  </p:stCondLst>
                                  <p:childTnLst>
                                    <p:animEffect transition="out" filter="dissolv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9" presetClass="exit" presetSubtype="0" fill="hold" nodeType="clickEffect">
                                  <p:stCondLst>
                                    <p:cond delay="0"/>
                                  </p:stCondLst>
                                  <p:childTnLst>
                                    <p:animEffect transition="out" filter="dissolve">
                                      <p:cBhvr>
                                        <p:cTn id="47" dur="500"/>
                                        <p:tgtEl>
                                          <p:spTgt spid="21"/>
                                        </p:tgtEl>
                                      </p:cBhvr>
                                    </p:animEffect>
                                    <p:set>
                                      <p:cBhvr>
                                        <p:cTn id="48" dur="1" fill="hold">
                                          <p:stCondLst>
                                            <p:cond delay="499"/>
                                          </p:stCondLst>
                                        </p:cTn>
                                        <p:tgtEl>
                                          <p:spTgt spid="2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9" presetClass="exit" presetSubtype="0" fill="hold" nodeType="clickEffect">
                                  <p:stCondLst>
                                    <p:cond delay="0"/>
                                  </p:stCondLst>
                                  <p:childTnLst>
                                    <p:animEffect transition="out" filter="dissolve">
                                      <p:cBhvr>
                                        <p:cTn id="52" dur="500"/>
                                        <p:tgtEl>
                                          <p:spTgt spid="22"/>
                                        </p:tgtEl>
                                      </p:cBhvr>
                                    </p:animEffect>
                                    <p:set>
                                      <p:cBhvr>
                                        <p:cTn id="53" dur="1" fill="hold">
                                          <p:stCondLst>
                                            <p:cond delay="499"/>
                                          </p:stCondLst>
                                        </p:cTn>
                                        <p:tgtEl>
                                          <p:spTgt spid="22"/>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9" presetClass="exit" presetSubtype="0" fill="hold" nodeType="clickEffect">
                                  <p:stCondLst>
                                    <p:cond delay="0"/>
                                  </p:stCondLst>
                                  <p:childTnLst>
                                    <p:animEffect transition="out" filter="dissolve">
                                      <p:cBhvr>
                                        <p:cTn id="57" dur="500"/>
                                        <p:tgtEl>
                                          <p:spTgt spid="14"/>
                                        </p:tgtEl>
                                      </p:cBhvr>
                                    </p:animEffect>
                                    <p:set>
                                      <p:cBhvr>
                                        <p:cTn id="58" dur="1" fill="hold">
                                          <p:stCondLst>
                                            <p:cond delay="499"/>
                                          </p:stCondLst>
                                        </p:cTn>
                                        <p:tgtEl>
                                          <p:spTgt spid="1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9" presetClass="exit" presetSubtype="0" fill="hold" nodeType="clickEffect">
                                  <p:stCondLst>
                                    <p:cond delay="0"/>
                                  </p:stCondLst>
                                  <p:childTnLst>
                                    <p:animEffect transition="out" filter="dissolve">
                                      <p:cBhvr>
                                        <p:cTn id="62" dur="500"/>
                                        <p:tgtEl>
                                          <p:spTgt spid="15"/>
                                        </p:tgtEl>
                                      </p:cBhvr>
                                    </p:animEffect>
                                    <p:set>
                                      <p:cBhvr>
                                        <p:cTn id="63" dur="1" fill="hold">
                                          <p:stCondLst>
                                            <p:cond delay="499"/>
                                          </p:stCondLst>
                                        </p:cTn>
                                        <p:tgtEl>
                                          <p:spTgt spid="15"/>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9" presetClass="exit" presetSubtype="0" fill="hold" nodeType="clickEffect">
                                  <p:stCondLst>
                                    <p:cond delay="0"/>
                                  </p:stCondLst>
                                  <p:childTnLst>
                                    <p:animEffect transition="out" filter="dissolve">
                                      <p:cBhvr>
                                        <p:cTn id="67" dur="500"/>
                                        <p:tgtEl>
                                          <p:spTgt spid="16"/>
                                        </p:tgtEl>
                                      </p:cBhvr>
                                    </p:animEffect>
                                    <p:set>
                                      <p:cBhvr>
                                        <p:cTn id="68" dur="1" fill="hold">
                                          <p:stCondLst>
                                            <p:cond delay="499"/>
                                          </p:stCondLst>
                                        </p:cTn>
                                        <p:tgtEl>
                                          <p:spTgt spid="16"/>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9" presetClass="exit" presetSubtype="0" fill="hold" nodeType="clickEffect">
                                  <p:stCondLst>
                                    <p:cond delay="0"/>
                                  </p:stCondLst>
                                  <p:childTnLst>
                                    <p:animEffect transition="out" filter="dissolve">
                                      <p:cBhvr>
                                        <p:cTn id="72" dur="500"/>
                                        <p:tgtEl>
                                          <p:spTgt spid="17"/>
                                        </p:tgtEl>
                                      </p:cBhvr>
                                    </p:animEffect>
                                    <p:set>
                                      <p:cBhvr>
                                        <p:cTn id="73" dur="1" fill="hold">
                                          <p:stCondLst>
                                            <p:cond delay="499"/>
                                          </p:stCondLst>
                                        </p:cTn>
                                        <p:tgtEl>
                                          <p:spTgt spid="17"/>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9" presetClass="exit" presetSubtype="0" fill="hold" nodeType="clickEffect">
                                  <p:stCondLst>
                                    <p:cond delay="0"/>
                                  </p:stCondLst>
                                  <p:childTnLst>
                                    <p:animEffect transition="out" filter="dissolve">
                                      <p:cBhvr>
                                        <p:cTn id="77" dur="500"/>
                                        <p:tgtEl>
                                          <p:spTgt spid="18"/>
                                        </p:tgtEl>
                                      </p:cBhvr>
                                    </p:animEffect>
                                    <p:set>
                                      <p:cBhvr>
                                        <p:cTn id="78" dur="1" fill="hold">
                                          <p:stCondLst>
                                            <p:cond delay="499"/>
                                          </p:stCondLst>
                                        </p:cTn>
                                        <p:tgtEl>
                                          <p:spTgt spid="18"/>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9" presetClass="exit" presetSubtype="0" fill="hold" nodeType="clickEffect">
                                  <p:stCondLst>
                                    <p:cond delay="0"/>
                                  </p:stCondLst>
                                  <p:childTnLst>
                                    <p:animEffect transition="out" filter="dissolve">
                                      <p:cBhvr>
                                        <p:cTn id="82" dur="500"/>
                                        <p:tgtEl>
                                          <p:spTgt spid="19"/>
                                        </p:tgtEl>
                                      </p:cBhvr>
                                    </p:animEffect>
                                    <p:set>
                                      <p:cBhvr>
                                        <p:cTn id="83"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5" grpId="0"/>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459D3C8-3672-42F8-CB05-797ED0DD8D86}"/>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5" name="TextBox 4">
            <a:extLst>
              <a:ext uri="{FF2B5EF4-FFF2-40B4-BE49-F238E27FC236}">
                <a16:creationId xmlns:a16="http://schemas.microsoft.com/office/drawing/2014/main" id="{5349590A-5723-E077-3165-5ADD01B10045}"/>
              </a:ext>
            </a:extLst>
          </p:cNvPr>
          <p:cNvSpPr txBox="1"/>
          <p:nvPr/>
        </p:nvSpPr>
        <p:spPr>
          <a:xfrm>
            <a:off x="1689592" y="275149"/>
            <a:ext cx="10193217" cy="707886"/>
          </a:xfrm>
          <a:prstGeom prst="rect">
            <a:avLst/>
          </a:prstGeom>
          <a:noFill/>
        </p:spPr>
        <p:txBody>
          <a:bodyPr wrap="square">
            <a:spAutoFit/>
          </a:bodyPr>
          <a:lstStyle/>
          <a:p>
            <a:pPr algn="l"/>
            <a:r>
              <a:rPr lang="en-US" sz="2000" b="0" i="0" u="none" strike="noStrike" baseline="0" dirty="0">
                <a:latin typeface="Times New Roman" panose="02020603050405020304" pitchFamily="18" charset="0"/>
                <a:cs typeface="Times New Roman" panose="02020603050405020304" pitchFamily="18" charset="0"/>
              </a:rPr>
              <a:t>Use the Limit Laws and the graphs of </a:t>
            </a:r>
            <a:r>
              <a:rPr lang="en-US" sz="2000" b="0" i="1" u="none" strike="noStrike" baseline="0" dirty="0">
                <a:latin typeface="Times New Roman" panose="02020603050405020304" pitchFamily="18" charset="0"/>
                <a:cs typeface="Times New Roman" panose="02020603050405020304" pitchFamily="18" charset="0"/>
              </a:rPr>
              <a:t>f </a:t>
            </a:r>
            <a:r>
              <a:rPr lang="en-US" sz="2000" b="0" i="0" u="none" strike="noStrike" baseline="0" dirty="0">
                <a:latin typeface="Times New Roman" panose="02020603050405020304" pitchFamily="18" charset="0"/>
                <a:cs typeface="Times New Roman" panose="02020603050405020304" pitchFamily="18" charset="0"/>
              </a:rPr>
              <a:t>and </a:t>
            </a:r>
            <a:r>
              <a:rPr lang="en-US" sz="2000" b="0" i="1" u="none" strike="noStrike" baseline="0" dirty="0">
                <a:latin typeface="Times New Roman" panose="02020603050405020304" pitchFamily="18" charset="0"/>
                <a:cs typeface="Times New Roman" panose="02020603050405020304" pitchFamily="18" charset="0"/>
              </a:rPr>
              <a:t>t</a:t>
            </a:r>
            <a:r>
              <a:rPr lang="en-US" sz="2000" b="0" i="0" u="none" strike="noStrike" baseline="0" dirty="0">
                <a:latin typeface="Times New Roman" panose="02020603050405020304" pitchFamily="18" charset="0"/>
                <a:cs typeface="Times New Roman" panose="02020603050405020304" pitchFamily="18" charset="0"/>
              </a:rPr>
              <a:t> in the figure 1 to evaluate the following limits, if they exist.</a:t>
            </a:r>
            <a:endParaRPr lang="en-US" sz="20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1D855936-4E0D-D633-0AEA-7056D5BBE934}"/>
              </a:ext>
            </a:extLst>
          </p:cNvPr>
          <p:cNvPicPr>
            <a:picLocks noChangeAspect="1"/>
          </p:cNvPicPr>
          <p:nvPr/>
        </p:nvPicPr>
        <p:blipFill>
          <a:blip r:embed="rId2"/>
          <a:stretch>
            <a:fillRect/>
          </a:stretch>
        </p:blipFill>
        <p:spPr>
          <a:xfrm>
            <a:off x="445676" y="1065805"/>
            <a:ext cx="7066431" cy="711682"/>
          </a:xfrm>
          <a:prstGeom prst="rect">
            <a:avLst/>
          </a:prstGeom>
        </p:spPr>
      </p:pic>
      <p:sp>
        <p:nvSpPr>
          <p:cNvPr id="7" name="Text Box 9">
            <a:extLst>
              <a:ext uri="{FF2B5EF4-FFF2-40B4-BE49-F238E27FC236}">
                <a16:creationId xmlns:a16="http://schemas.microsoft.com/office/drawing/2014/main" id="{EC02AD68-5E80-9F2D-48FD-4FAA9E7522E9}"/>
              </a:ext>
            </a:extLst>
          </p:cNvPr>
          <p:cNvSpPr txBox="1">
            <a:spLocks noChangeArrowheads="1"/>
          </p:cNvSpPr>
          <p:nvPr/>
        </p:nvSpPr>
        <p:spPr bwMode="auto">
          <a:xfrm>
            <a:off x="296126" y="1912648"/>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pic>
        <p:nvPicPr>
          <p:cNvPr id="8" name="Picture 10" descr="p6">
            <a:extLst>
              <a:ext uri="{FF2B5EF4-FFF2-40B4-BE49-F238E27FC236}">
                <a16:creationId xmlns:a16="http://schemas.microsoft.com/office/drawing/2014/main" id="{CFD3582E-1AF0-69E1-D729-C250EE4017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126" y="2542747"/>
            <a:ext cx="8382000" cy="303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1">
            <a:extLst>
              <a:ext uri="{FF2B5EF4-FFF2-40B4-BE49-F238E27FC236}">
                <a16:creationId xmlns:a16="http://schemas.microsoft.com/office/drawing/2014/main" id="{94C4FD22-3E76-008C-4621-1F9866FBA2AA}"/>
              </a:ext>
            </a:extLst>
          </p:cNvPr>
          <p:cNvSpPr>
            <a:spLocks noChangeArrowheads="1"/>
          </p:cNvSpPr>
          <p:nvPr/>
        </p:nvSpPr>
        <p:spPr bwMode="auto">
          <a:xfrm>
            <a:off x="318422" y="2613946"/>
            <a:ext cx="8190032"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0" name="Rectangle 13">
            <a:extLst>
              <a:ext uri="{FF2B5EF4-FFF2-40B4-BE49-F238E27FC236}">
                <a16:creationId xmlns:a16="http://schemas.microsoft.com/office/drawing/2014/main" id="{5C76CE90-15FE-5220-54C4-C4FB1874620A}"/>
              </a:ext>
            </a:extLst>
          </p:cNvPr>
          <p:cNvSpPr>
            <a:spLocks noChangeArrowheads="1"/>
          </p:cNvSpPr>
          <p:nvPr/>
        </p:nvSpPr>
        <p:spPr bwMode="auto">
          <a:xfrm>
            <a:off x="296126" y="3304747"/>
            <a:ext cx="83058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1" name="Rectangle 14">
            <a:extLst>
              <a:ext uri="{FF2B5EF4-FFF2-40B4-BE49-F238E27FC236}">
                <a16:creationId xmlns:a16="http://schemas.microsoft.com/office/drawing/2014/main" id="{6D84CB6D-25EF-D44A-F7C5-1E32E4039CB8}"/>
              </a:ext>
            </a:extLst>
          </p:cNvPr>
          <p:cNvSpPr>
            <a:spLocks noChangeArrowheads="1"/>
          </p:cNvSpPr>
          <p:nvPr/>
        </p:nvSpPr>
        <p:spPr bwMode="auto">
          <a:xfrm>
            <a:off x="296126" y="3914347"/>
            <a:ext cx="83058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2" name="Rectangle 15">
            <a:extLst>
              <a:ext uri="{FF2B5EF4-FFF2-40B4-BE49-F238E27FC236}">
                <a16:creationId xmlns:a16="http://schemas.microsoft.com/office/drawing/2014/main" id="{E92C8EC2-69DE-AEA3-5C54-7ECCAA596DD0}"/>
              </a:ext>
            </a:extLst>
          </p:cNvPr>
          <p:cNvSpPr>
            <a:spLocks noChangeArrowheads="1"/>
          </p:cNvSpPr>
          <p:nvPr/>
        </p:nvSpPr>
        <p:spPr bwMode="auto">
          <a:xfrm>
            <a:off x="639026" y="4523947"/>
            <a:ext cx="20193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3" name="Rectangle 16">
            <a:extLst>
              <a:ext uri="{FF2B5EF4-FFF2-40B4-BE49-F238E27FC236}">
                <a16:creationId xmlns:a16="http://schemas.microsoft.com/office/drawing/2014/main" id="{16E5988B-A290-3234-B734-6B292C905BA7}"/>
              </a:ext>
            </a:extLst>
          </p:cNvPr>
          <p:cNvSpPr>
            <a:spLocks noChangeArrowheads="1"/>
          </p:cNvSpPr>
          <p:nvPr/>
        </p:nvSpPr>
        <p:spPr bwMode="auto">
          <a:xfrm>
            <a:off x="296126" y="5133547"/>
            <a:ext cx="83058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4" name="Rectangle 13">
            <a:extLst>
              <a:ext uri="{FF2B5EF4-FFF2-40B4-BE49-F238E27FC236}">
                <a16:creationId xmlns:a16="http://schemas.microsoft.com/office/drawing/2014/main" id="{3FFCA5E8-DFE3-6458-20CC-D4E1EA85AE82}"/>
              </a:ext>
            </a:extLst>
          </p:cNvPr>
          <p:cNvSpPr>
            <a:spLocks noChangeArrowheads="1"/>
          </p:cNvSpPr>
          <p:nvPr/>
        </p:nvSpPr>
        <p:spPr bwMode="auto">
          <a:xfrm>
            <a:off x="2639276" y="4455685"/>
            <a:ext cx="116205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5" name="Rectangle 14">
            <a:extLst>
              <a:ext uri="{FF2B5EF4-FFF2-40B4-BE49-F238E27FC236}">
                <a16:creationId xmlns:a16="http://schemas.microsoft.com/office/drawing/2014/main" id="{9E0ECA22-755F-BF8D-47CC-C01F2845D9E8}"/>
              </a:ext>
            </a:extLst>
          </p:cNvPr>
          <p:cNvSpPr>
            <a:spLocks noChangeArrowheads="1"/>
          </p:cNvSpPr>
          <p:nvPr/>
        </p:nvSpPr>
        <p:spPr bwMode="auto">
          <a:xfrm>
            <a:off x="3801326" y="4511247"/>
            <a:ext cx="7620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6" name="Rectangle 15">
            <a:extLst>
              <a:ext uri="{FF2B5EF4-FFF2-40B4-BE49-F238E27FC236}">
                <a16:creationId xmlns:a16="http://schemas.microsoft.com/office/drawing/2014/main" id="{E85BF7B8-1E36-42EF-2577-A3C23DD06B6B}"/>
              </a:ext>
            </a:extLst>
          </p:cNvPr>
          <p:cNvSpPr>
            <a:spLocks noChangeArrowheads="1"/>
          </p:cNvSpPr>
          <p:nvPr/>
        </p:nvSpPr>
        <p:spPr bwMode="auto">
          <a:xfrm>
            <a:off x="4715726" y="4536647"/>
            <a:ext cx="16002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7" name="Rectangle 16">
            <a:extLst>
              <a:ext uri="{FF2B5EF4-FFF2-40B4-BE49-F238E27FC236}">
                <a16:creationId xmlns:a16="http://schemas.microsoft.com/office/drawing/2014/main" id="{C98F6E67-D213-4A66-1858-451C7A6ACF70}"/>
              </a:ext>
            </a:extLst>
          </p:cNvPr>
          <p:cNvSpPr>
            <a:spLocks noChangeArrowheads="1"/>
          </p:cNvSpPr>
          <p:nvPr/>
        </p:nvSpPr>
        <p:spPr bwMode="auto">
          <a:xfrm>
            <a:off x="6373076" y="4523947"/>
            <a:ext cx="116205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8" name="Rectangle 17">
            <a:extLst>
              <a:ext uri="{FF2B5EF4-FFF2-40B4-BE49-F238E27FC236}">
                <a16:creationId xmlns:a16="http://schemas.microsoft.com/office/drawing/2014/main" id="{5F387C01-F9B7-DA57-FB2A-857150706D60}"/>
              </a:ext>
            </a:extLst>
          </p:cNvPr>
          <p:cNvSpPr>
            <a:spLocks noChangeArrowheads="1"/>
          </p:cNvSpPr>
          <p:nvPr/>
        </p:nvSpPr>
        <p:spPr bwMode="auto">
          <a:xfrm>
            <a:off x="7497026" y="4530297"/>
            <a:ext cx="7620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pic>
        <p:nvPicPr>
          <p:cNvPr id="20" name="Picture 19">
            <a:extLst>
              <a:ext uri="{FF2B5EF4-FFF2-40B4-BE49-F238E27FC236}">
                <a16:creationId xmlns:a16="http://schemas.microsoft.com/office/drawing/2014/main" id="{605979E0-6E60-F401-877D-C84959605A63}"/>
              </a:ext>
            </a:extLst>
          </p:cNvPr>
          <p:cNvPicPr>
            <a:picLocks noChangeAspect="1"/>
          </p:cNvPicPr>
          <p:nvPr/>
        </p:nvPicPr>
        <p:blipFill>
          <a:blip r:embed="rId4"/>
          <a:stretch>
            <a:fillRect/>
          </a:stretch>
        </p:blipFill>
        <p:spPr>
          <a:xfrm>
            <a:off x="8521931" y="702770"/>
            <a:ext cx="3424975" cy="2573399"/>
          </a:xfrm>
          <a:prstGeom prst="rect">
            <a:avLst/>
          </a:prstGeom>
        </p:spPr>
      </p:pic>
    </p:spTree>
    <p:extLst>
      <p:ext uri="{BB962C8B-B14F-4D97-AF65-F5344CB8AC3E}">
        <p14:creationId xmlns:p14="http://schemas.microsoft.com/office/powerpoint/2010/main" val="359438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nodeType="clickEffect">
                                  <p:stCondLst>
                                    <p:cond delay="0"/>
                                  </p:stCondLst>
                                  <p:childTnLst>
                                    <p:animEffect transition="out" filter="dissolv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nodeType="clickEffect">
                                  <p:stCondLst>
                                    <p:cond delay="0"/>
                                  </p:stCondLst>
                                  <p:childTnLst>
                                    <p:animEffect transition="out" filter="dissolv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nodeType="clickEffect">
                                  <p:stCondLst>
                                    <p:cond delay="0"/>
                                  </p:stCondLst>
                                  <p:childTnLst>
                                    <p:animEffect transition="out" filter="dissolve">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nodeType="clickEffect">
                                  <p:stCondLst>
                                    <p:cond delay="0"/>
                                  </p:stCondLst>
                                  <p:childTnLst>
                                    <p:animEffect transition="out" filter="dissolv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nodeType="clickEffect">
                                  <p:stCondLst>
                                    <p:cond delay="0"/>
                                  </p:stCondLst>
                                  <p:childTnLst>
                                    <p:animEffect transition="out" filter="dissolve">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nodeType="clickEffect">
                                  <p:stCondLst>
                                    <p:cond delay="0"/>
                                  </p:stCondLst>
                                  <p:childTnLst>
                                    <p:animEffect transition="out" filter="dissolve">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nodeType="clickEffect">
                                  <p:stCondLst>
                                    <p:cond delay="0"/>
                                  </p:stCondLst>
                                  <p:childTnLst>
                                    <p:animEffect transition="out" filter="dissolv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BF1A98A-861B-13B3-57E1-31927957A1AB}"/>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3" name="TextBox 2">
            <a:extLst>
              <a:ext uri="{FF2B5EF4-FFF2-40B4-BE49-F238E27FC236}">
                <a16:creationId xmlns:a16="http://schemas.microsoft.com/office/drawing/2014/main" id="{E655C002-A903-D878-1C28-7A496F88BDED}"/>
              </a:ext>
            </a:extLst>
          </p:cNvPr>
          <p:cNvSpPr txBox="1"/>
          <p:nvPr/>
        </p:nvSpPr>
        <p:spPr>
          <a:xfrm>
            <a:off x="1689592" y="275149"/>
            <a:ext cx="10193217" cy="707886"/>
          </a:xfrm>
          <a:prstGeom prst="rect">
            <a:avLst/>
          </a:prstGeom>
          <a:noFill/>
        </p:spPr>
        <p:txBody>
          <a:bodyPr wrap="square">
            <a:spAutoFit/>
          </a:bodyPr>
          <a:lstStyle/>
          <a:p>
            <a:pPr algn="l"/>
            <a:r>
              <a:rPr lang="en-US" sz="2000" b="0" i="0" u="none" strike="noStrike" baseline="0" dirty="0">
                <a:latin typeface="Times New Roman" panose="02020603050405020304" pitchFamily="18" charset="0"/>
                <a:cs typeface="Times New Roman" panose="02020603050405020304" pitchFamily="18" charset="0"/>
              </a:rPr>
              <a:t>Use the Limit Laws and the graphs of </a:t>
            </a:r>
            <a:r>
              <a:rPr lang="en-US" sz="2000" b="0" i="1" u="none" strike="noStrike" baseline="0" dirty="0">
                <a:latin typeface="Times New Roman" panose="02020603050405020304" pitchFamily="18" charset="0"/>
                <a:cs typeface="Times New Roman" panose="02020603050405020304" pitchFamily="18" charset="0"/>
              </a:rPr>
              <a:t>f </a:t>
            </a:r>
            <a:r>
              <a:rPr lang="en-US" sz="2000" b="0" i="0" u="none" strike="noStrike" baseline="0" dirty="0">
                <a:latin typeface="Times New Roman" panose="02020603050405020304" pitchFamily="18" charset="0"/>
                <a:cs typeface="Times New Roman" panose="02020603050405020304" pitchFamily="18" charset="0"/>
              </a:rPr>
              <a:t>and </a:t>
            </a:r>
            <a:r>
              <a:rPr lang="en-US" sz="2000" b="0" i="1" u="none" strike="noStrike" baseline="0" dirty="0">
                <a:latin typeface="Times New Roman" panose="02020603050405020304" pitchFamily="18" charset="0"/>
                <a:cs typeface="Times New Roman" panose="02020603050405020304" pitchFamily="18" charset="0"/>
              </a:rPr>
              <a:t>t</a:t>
            </a:r>
            <a:r>
              <a:rPr lang="en-US" sz="2000" b="0" i="0" u="none" strike="noStrike" baseline="0" dirty="0">
                <a:latin typeface="Times New Roman" panose="02020603050405020304" pitchFamily="18" charset="0"/>
                <a:cs typeface="Times New Roman" panose="02020603050405020304" pitchFamily="18" charset="0"/>
              </a:rPr>
              <a:t> in the figure 1 to evaluate the following limits, if they exist.</a:t>
            </a: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8EA1BA4-AAEA-4CFB-2D64-0096B3F87BD1}"/>
              </a:ext>
            </a:extLst>
          </p:cNvPr>
          <p:cNvPicPr>
            <a:picLocks noChangeAspect="1"/>
          </p:cNvPicPr>
          <p:nvPr/>
        </p:nvPicPr>
        <p:blipFill>
          <a:blip r:embed="rId2"/>
          <a:stretch>
            <a:fillRect/>
          </a:stretch>
        </p:blipFill>
        <p:spPr>
          <a:xfrm>
            <a:off x="445676" y="1065805"/>
            <a:ext cx="7066431" cy="711682"/>
          </a:xfrm>
          <a:prstGeom prst="rect">
            <a:avLst/>
          </a:prstGeom>
        </p:spPr>
      </p:pic>
      <p:sp>
        <p:nvSpPr>
          <p:cNvPr id="6" name="Text Box 9">
            <a:extLst>
              <a:ext uri="{FF2B5EF4-FFF2-40B4-BE49-F238E27FC236}">
                <a16:creationId xmlns:a16="http://schemas.microsoft.com/office/drawing/2014/main" id="{9C787ECC-5F9E-CDA5-1EC3-18AE328F275F}"/>
              </a:ext>
            </a:extLst>
          </p:cNvPr>
          <p:cNvSpPr txBox="1">
            <a:spLocks noChangeArrowheads="1"/>
          </p:cNvSpPr>
          <p:nvPr/>
        </p:nvSpPr>
        <p:spPr bwMode="auto">
          <a:xfrm>
            <a:off x="296126" y="1912648"/>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pic>
        <p:nvPicPr>
          <p:cNvPr id="8" name="Picture 8" descr="p7">
            <a:extLst>
              <a:ext uri="{FF2B5EF4-FFF2-40B4-BE49-F238E27FC236}">
                <a16:creationId xmlns:a16="http://schemas.microsoft.com/office/drawing/2014/main" id="{885984FA-F142-B579-AA11-EF94725E00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613620"/>
            <a:ext cx="83058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a:extLst>
              <a:ext uri="{FF2B5EF4-FFF2-40B4-BE49-F238E27FC236}">
                <a16:creationId xmlns:a16="http://schemas.microsoft.com/office/drawing/2014/main" id="{CE500059-9582-D83B-CEBB-6A99D7E20719}"/>
              </a:ext>
            </a:extLst>
          </p:cNvPr>
          <p:cNvSpPr>
            <a:spLocks noChangeArrowheads="1"/>
          </p:cNvSpPr>
          <p:nvPr/>
        </p:nvSpPr>
        <p:spPr bwMode="auto">
          <a:xfrm>
            <a:off x="304800" y="2500907"/>
            <a:ext cx="8610600" cy="990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0" name="Rectangle 10">
            <a:extLst>
              <a:ext uri="{FF2B5EF4-FFF2-40B4-BE49-F238E27FC236}">
                <a16:creationId xmlns:a16="http://schemas.microsoft.com/office/drawing/2014/main" id="{81B76EC9-6D21-7D24-9246-4057F8AA34BA}"/>
              </a:ext>
            </a:extLst>
          </p:cNvPr>
          <p:cNvSpPr>
            <a:spLocks noChangeArrowheads="1"/>
          </p:cNvSpPr>
          <p:nvPr/>
        </p:nvSpPr>
        <p:spPr bwMode="auto">
          <a:xfrm>
            <a:off x="304800" y="3567707"/>
            <a:ext cx="8610600" cy="990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pic>
        <p:nvPicPr>
          <p:cNvPr id="7" name="Picture 6">
            <a:extLst>
              <a:ext uri="{FF2B5EF4-FFF2-40B4-BE49-F238E27FC236}">
                <a16:creationId xmlns:a16="http://schemas.microsoft.com/office/drawing/2014/main" id="{25AB7273-A337-1D58-1009-F8C41F4673BB}"/>
              </a:ext>
            </a:extLst>
          </p:cNvPr>
          <p:cNvPicPr>
            <a:picLocks noChangeAspect="1"/>
          </p:cNvPicPr>
          <p:nvPr/>
        </p:nvPicPr>
        <p:blipFill>
          <a:blip r:embed="rId4"/>
          <a:stretch>
            <a:fillRect/>
          </a:stretch>
        </p:blipFill>
        <p:spPr>
          <a:xfrm>
            <a:off x="8521931" y="702770"/>
            <a:ext cx="3424975" cy="2573399"/>
          </a:xfrm>
          <a:prstGeom prst="rect">
            <a:avLst/>
          </a:prstGeom>
        </p:spPr>
      </p:pic>
    </p:spTree>
    <p:extLst>
      <p:ext uri="{BB962C8B-B14F-4D97-AF65-F5344CB8AC3E}">
        <p14:creationId xmlns:p14="http://schemas.microsoft.com/office/powerpoint/2010/main" val="29400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A9494A0-743C-C12F-712A-EC7996ECF29B}"/>
              </a:ext>
            </a:extLst>
          </p:cNvPr>
          <p:cNvGrpSpPr/>
          <p:nvPr/>
        </p:nvGrpSpPr>
        <p:grpSpPr>
          <a:xfrm>
            <a:off x="499480" y="1597429"/>
            <a:ext cx="10668925" cy="1863054"/>
            <a:chOff x="499480" y="1926347"/>
            <a:chExt cx="10668925" cy="1863054"/>
          </a:xfrm>
        </p:grpSpPr>
        <p:sp>
          <p:nvSpPr>
            <p:cNvPr id="10" name="TextBox 9">
              <a:extLst>
                <a:ext uri="{FF2B5EF4-FFF2-40B4-BE49-F238E27FC236}">
                  <a16:creationId xmlns:a16="http://schemas.microsoft.com/office/drawing/2014/main" id="{2F04869C-141A-890A-5FA7-642A438AC4FC}"/>
                </a:ext>
              </a:extLst>
            </p:cNvPr>
            <p:cNvSpPr txBox="1"/>
            <p:nvPr/>
          </p:nvSpPr>
          <p:spPr>
            <a:xfrm>
              <a:off x="2159365" y="1926347"/>
              <a:ext cx="3702005" cy="400110"/>
            </a:xfrm>
            <a:prstGeom prst="rect">
              <a:avLst/>
            </a:prstGeom>
            <a:noFill/>
          </p:spPr>
          <p:txBody>
            <a:bodyPr wrap="square">
              <a:spAutoFit/>
            </a:bodyPr>
            <a:lstStyle/>
            <a:p>
              <a:r>
                <a:rPr lang="en-US" sz="2000" b="0" i="0" u="none" strike="noStrike" baseline="0" dirty="0">
                  <a:latin typeface="Times New Roman" panose="02020603050405020304" pitchFamily="18" charset="0"/>
                  <a:cs typeface="Times New Roman" panose="02020603050405020304" pitchFamily="18" charset="0"/>
                </a:rPr>
                <a:t>A similar property</a:t>
              </a:r>
              <a:r>
                <a:rPr lang="en-US" sz="2000"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holds for roots:</a:t>
              </a:r>
              <a:endParaRPr lang="en-US" sz="2000"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685488B3-24FF-30F5-EC01-A968EBB09CD1}"/>
                </a:ext>
              </a:extLst>
            </p:cNvPr>
            <p:cNvPicPr>
              <a:picLocks noChangeAspect="1"/>
            </p:cNvPicPr>
            <p:nvPr/>
          </p:nvPicPr>
          <p:blipFill>
            <a:blip r:embed="rId2"/>
            <a:stretch>
              <a:fillRect/>
            </a:stretch>
          </p:blipFill>
          <p:spPr>
            <a:xfrm>
              <a:off x="499480" y="2410755"/>
              <a:ext cx="10668925" cy="1378646"/>
            </a:xfrm>
            <a:prstGeom prst="rect">
              <a:avLst/>
            </a:prstGeom>
          </p:spPr>
        </p:pic>
      </p:grpSp>
      <p:grpSp>
        <p:nvGrpSpPr>
          <p:cNvPr id="18" name="Group 17">
            <a:extLst>
              <a:ext uri="{FF2B5EF4-FFF2-40B4-BE49-F238E27FC236}">
                <a16:creationId xmlns:a16="http://schemas.microsoft.com/office/drawing/2014/main" id="{27368175-A5FB-9E2E-54F6-0F496442E44F}"/>
              </a:ext>
            </a:extLst>
          </p:cNvPr>
          <p:cNvGrpSpPr/>
          <p:nvPr/>
        </p:nvGrpSpPr>
        <p:grpSpPr>
          <a:xfrm>
            <a:off x="1891983" y="3531629"/>
            <a:ext cx="9276422" cy="1382922"/>
            <a:chOff x="1891983" y="3873699"/>
            <a:chExt cx="9276422" cy="1382922"/>
          </a:xfrm>
        </p:grpSpPr>
        <p:sp>
          <p:nvSpPr>
            <p:cNvPr id="15" name="TextBox 14">
              <a:extLst>
                <a:ext uri="{FF2B5EF4-FFF2-40B4-BE49-F238E27FC236}">
                  <a16:creationId xmlns:a16="http://schemas.microsoft.com/office/drawing/2014/main" id="{8F944C7C-3718-F5F7-59D4-B4699209AD7D}"/>
                </a:ext>
              </a:extLst>
            </p:cNvPr>
            <p:cNvSpPr txBox="1"/>
            <p:nvPr/>
          </p:nvSpPr>
          <p:spPr>
            <a:xfrm>
              <a:off x="2159365" y="3873699"/>
              <a:ext cx="7786104" cy="400110"/>
            </a:xfrm>
            <a:prstGeom prst="rect">
              <a:avLst/>
            </a:prstGeom>
            <a:noFill/>
          </p:spPr>
          <p:txBody>
            <a:bodyPr wrap="square">
              <a:spAutoFit/>
            </a:bodyPr>
            <a:lstStyle/>
            <a:p>
              <a:r>
                <a:rPr lang="en-US" sz="2000" b="0" i="0" u="none" strike="noStrike" baseline="0" dirty="0">
                  <a:latin typeface="Times New Roman" panose="02020603050405020304" pitchFamily="18" charset="0"/>
                  <a:cs typeface="Times New Roman" panose="02020603050405020304" pitchFamily="18" charset="0"/>
                </a:rPr>
                <a:t>In applying these seven limit laws, we need to use two special limits:</a:t>
              </a:r>
              <a:endParaRPr lang="en-US" sz="2000" dirty="0">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27EF2D2A-7A2F-C590-E7B9-C73E86FB47E3}"/>
                </a:ext>
              </a:extLst>
            </p:cNvPr>
            <p:cNvPicPr>
              <a:picLocks noChangeAspect="1"/>
            </p:cNvPicPr>
            <p:nvPr/>
          </p:nvPicPr>
          <p:blipFill>
            <a:blip r:embed="rId3"/>
            <a:stretch>
              <a:fillRect/>
            </a:stretch>
          </p:blipFill>
          <p:spPr>
            <a:xfrm>
              <a:off x="1891983" y="4390636"/>
              <a:ext cx="9276422" cy="865985"/>
            </a:xfrm>
            <a:prstGeom prst="rect">
              <a:avLst/>
            </a:prstGeom>
          </p:spPr>
        </p:pic>
      </p:grpSp>
      <p:grpSp>
        <p:nvGrpSpPr>
          <p:cNvPr id="25" name="Group 24">
            <a:extLst>
              <a:ext uri="{FF2B5EF4-FFF2-40B4-BE49-F238E27FC236}">
                <a16:creationId xmlns:a16="http://schemas.microsoft.com/office/drawing/2014/main" id="{728CF0FD-4472-BDB9-1357-4ACC9A2FCEAC}"/>
              </a:ext>
            </a:extLst>
          </p:cNvPr>
          <p:cNvGrpSpPr/>
          <p:nvPr/>
        </p:nvGrpSpPr>
        <p:grpSpPr>
          <a:xfrm>
            <a:off x="453795" y="259323"/>
            <a:ext cx="9907053" cy="1243367"/>
            <a:chOff x="453795" y="259323"/>
            <a:chExt cx="9907053" cy="1243367"/>
          </a:xfrm>
        </p:grpSpPr>
        <p:pic>
          <p:nvPicPr>
            <p:cNvPr id="22" name="Picture 21">
              <a:extLst>
                <a:ext uri="{FF2B5EF4-FFF2-40B4-BE49-F238E27FC236}">
                  <a16:creationId xmlns:a16="http://schemas.microsoft.com/office/drawing/2014/main" id="{2EFB8F60-CBFA-6A89-272A-9140C9FDA880}"/>
                </a:ext>
              </a:extLst>
            </p:cNvPr>
            <p:cNvPicPr>
              <a:picLocks noChangeAspect="1"/>
            </p:cNvPicPr>
            <p:nvPr/>
          </p:nvPicPr>
          <p:blipFill>
            <a:blip r:embed="rId4"/>
            <a:stretch>
              <a:fillRect/>
            </a:stretch>
          </p:blipFill>
          <p:spPr>
            <a:xfrm>
              <a:off x="2192255" y="259323"/>
              <a:ext cx="8168593" cy="277115"/>
            </a:xfrm>
            <a:prstGeom prst="rect">
              <a:avLst/>
            </a:prstGeom>
          </p:spPr>
        </p:pic>
        <p:pic>
          <p:nvPicPr>
            <p:cNvPr id="24" name="Picture 23">
              <a:extLst>
                <a:ext uri="{FF2B5EF4-FFF2-40B4-BE49-F238E27FC236}">
                  <a16:creationId xmlns:a16="http://schemas.microsoft.com/office/drawing/2014/main" id="{99B90718-106E-08F8-02B5-9D801E7C43FA}"/>
                </a:ext>
              </a:extLst>
            </p:cNvPr>
            <p:cNvPicPr>
              <a:picLocks noChangeAspect="1"/>
            </p:cNvPicPr>
            <p:nvPr/>
          </p:nvPicPr>
          <p:blipFill>
            <a:blip r:embed="rId5"/>
            <a:stretch>
              <a:fillRect/>
            </a:stretch>
          </p:blipFill>
          <p:spPr>
            <a:xfrm>
              <a:off x="453795" y="696537"/>
              <a:ext cx="9875368" cy="806153"/>
            </a:xfrm>
            <a:prstGeom prst="rect">
              <a:avLst/>
            </a:prstGeom>
          </p:spPr>
        </p:pic>
      </p:grpSp>
      <p:grpSp>
        <p:nvGrpSpPr>
          <p:cNvPr id="28" name="Group 27">
            <a:extLst>
              <a:ext uri="{FF2B5EF4-FFF2-40B4-BE49-F238E27FC236}">
                <a16:creationId xmlns:a16="http://schemas.microsoft.com/office/drawing/2014/main" id="{4AB1BFD5-4EFF-2336-C7AA-E9424CF5DDA9}"/>
              </a:ext>
            </a:extLst>
          </p:cNvPr>
          <p:cNvGrpSpPr/>
          <p:nvPr/>
        </p:nvGrpSpPr>
        <p:grpSpPr>
          <a:xfrm>
            <a:off x="1836752" y="5003660"/>
            <a:ext cx="9331653" cy="1573782"/>
            <a:chOff x="1836752" y="5003660"/>
            <a:chExt cx="9331653" cy="1573782"/>
          </a:xfrm>
        </p:grpSpPr>
        <p:pic>
          <p:nvPicPr>
            <p:cNvPr id="20" name="Picture 19">
              <a:extLst>
                <a:ext uri="{FF2B5EF4-FFF2-40B4-BE49-F238E27FC236}">
                  <a16:creationId xmlns:a16="http://schemas.microsoft.com/office/drawing/2014/main" id="{8D4A2CA2-FE41-9095-3C9A-1E710AD21840}"/>
                </a:ext>
              </a:extLst>
            </p:cNvPr>
            <p:cNvPicPr>
              <a:picLocks noChangeAspect="1"/>
            </p:cNvPicPr>
            <p:nvPr/>
          </p:nvPicPr>
          <p:blipFill>
            <a:blip r:embed="rId6"/>
            <a:stretch>
              <a:fillRect/>
            </a:stretch>
          </p:blipFill>
          <p:spPr>
            <a:xfrm>
              <a:off x="1836752" y="5003660"/>
              <a:ext cx="8445707" cy="566825"/>
            </a:xfrm>
            <a:prstGeom prst="rect">
              <a:avLst/>
            </a:prstGeom>
          </p:spPr>
        </p:pic>
        <p:pic>
          <p:nvPicPr>
            <p:cNvPr id="27" name="Picture 26">
              <a:extLst>
                <a:ext uri="{FF2B5EF4-FFF2-40B4-BE49-F238E27FC236}">
                  <a16:creationId xmlns:a16="http://schemas.microsoft.com/office/drawing/2014/main" id="{AFC97565-3B24-2F69-E02E-A67361326520}"/>
                </a:ext>
              </a:extLst>
            </p:cNvPr>
            <p:cNvPicPr>
              <a:picLocks noChangeAspect="1"/>
            </p:cNvPicPr>
            <p:nvPr/>
          </p:nvPicPr>
          <p:blipFill>
            <a:blip r:embed="rId7"/>
            <a:stretch>
              <a:fillRect/>
            </a:stretch>
          </p:blipFill>
          <p:spPr>
            <a:xfrm>
              <a:off x="1891983" y="5711457"/>
              <a:ext cx="9276422" cy="865985"/>
            </a:xfrm>
            <a:prstGeom prst="rect">
              <a:avLst/>
            </a:prstGeom>
          </p:spPr>
        </p:pic>
      </p:grpSp>
    </p:spTree>
    <p:extLst>
      <p:ext uri="{BB962C8B-B14F-4D97-AF65-F5344CB8AC3E}">
        <p14:creationId xmlns:p14="http://schemas.microsoft.com/office/powerpoint/2010/main" val="3516182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9346F30-15ED-46BA-A32B-F88C317786D1}"/>
              </a:ext>
            </a:extLst>
          </p:cNvPr>
          <p:cNvGrpSpPr/>
          <p:nvPr/>
        </p:nvGrpSpPr>
        <p:grpSpPr>
          <a:xfrm>
            <a:off x="1296984" y="309248"/>
            <a:ext cx="8532618" cy="1570240"/>
            <a:chOff x="1296984" y="309248"/>
            <a:chExt cx="8532618" cy="1570240"/>
          </a:xfrm>
        </p:grpSpPr>
        <p:pic>
          <p:nvPicPr>
            <p:cNvPr id="3" name="Picture 2">
              <a:extLst>
                <a:ext uri="{FF2B5EF4-FFF2-40B4-BE49-F238E27FC236}">
                  <a16:creationId xmlns:a16="http://schemas.microsoft.com/office/drawing/2014/main" id="{AD8E867D-FEEE-542C-34D1-3CD21606A43E}"/>
                </a:ext>
              </a:extLst>
            </p:cNvPr>
            <p:cNvPicPr>
              <a:picLocks noChangeAspect="1"/>
            </p:cNvPicPr>
            <p:nvPr/>
          </p:nvPicPr>
          <p:blipFill>
            <a:blip r:embed="rId2"/>
            <a:stretch>
              <a:fillRect/>
            </a:stretch>
          </p:blipFill>
          <p:spPr>
            <a:xfrm>
              <a:off x="1648414" y="309248"/>
              <a:ext cx="8181188" cy="277115"/>
            </a:xfrm>
            <a:prstGeom prst="rect">
              <a:avLst/>
            </a:prstGeom>
          </p:spPr>
        </p:pic>
        <p:pic>
          <p:nvPicPr>
            <p:cNvPr id="6" name="Picture 5">
              <a:extLst>
                <a:ext uri="{FF2B5EF4-FFF2-40B4-BE49-F238E27FC236}">
                  <a16:creationId xmlns:a16="http://schemas.microsoft.com/office/drawing/2014/main" id="{A1A49F3B-D4FD-9BB6-CE9A-EAD14F3C2094}"/>
                </a:ext>
              </a:extLst>
            </p:cNvPr>
            <p:cNvPicPr>
              <a:picLocks noChangeAspect="1"/>
            </p:cNvPicPr>
            <p:nvPr/>
          </p:nvPicPr>
          <p:blipFill>
            <a:blip r:embed="rId3"/>
            <a:stretch>
              <a:fillRect/>
            </a:stretch>
          </p:blipFill>
          <p:spPr>
            <a:xfrm>
              <a:off x="1296984" y="777326"/>
              <a:ext cx="8433111" cy="1102162"/>
            </a:xfrm>
            <a:prstGeom prst="rect">
              <a:avLst/>
            </a:prstGeom>
          </p:spPr>
        </p:pic>
      </p:grpSp>
      <p:pic>
        <p:nvPicPr>
          <p:cNvPr id="28" name="Picture 27">
            <a:extLst>
              <a:ext uri="{FF2B5EF4-FFF2-40B4-BE49-F238E27FC236}">
                <a16:creationId xmlns:a16="http://schemas.microsoft.com/office/drawing/2014/main" id="{79C24D29-33AE-253C-87D9-F15DAE86FE75}"/>
              </a:ext>
            </a:extLst>
          </p:cNvPr>
          <p:cNvPicPr>
            <a:picLocks noChangeAspect="1"/>
          </p:cNvPicPr>
          <p:nvPr/>
        </p:nvPicPr>
        <p:blipFill>
          <a:blip r:embed="rId4"/>
          <a:stretch>
            <a:fillRect/>
          </a:stretch>
        </p:blipFill>
        <p:spPr>
          <a:xfrm>
            <a:off x="1296984" y="2376112"/>
            <a:ext cx="8433111" cy="1486344"/>
          </a:xfrm>
          <a:prstGeom prst="rect">
            <a:avLst/>
          </a:prstGeom>
        </p:spPr>
      </p:pic>
    </p:spTree>
    <p:extLst>
      <p:ext uri="{BB962C8B-B14F-4D97-AF65-F5344CB8AC3E}">
        <p14:creationId xmlns:p14="http://schemas.microsoft.com/office/powerpoint/2010/main" val="1211349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728355B-259F-0080-6589-8A34EB1B49D9}"/>
              </a:ext>
            </a:extLst>
          </p:cNvPr>
          <p:cNvSpPr txBox="1"/>
          <p:nvPr/>
        </p:nvSpPr>
        <p:spPr>
          <a:xfrm>
            <a:off x="304016" y="476983"/>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3" name="Text Box 9">
            <a:extLst>
              <a:ext uri="{FF2B5EF4-FFF2-40B4-BE49-F238E27FC236}">
                <a16:creationId xmlns:a16="http://schemas.microsoft.com/office/drawing/2014/main" id="{5F4C03A0-F00A-9C56-CAC0-B0C2BA0E9636}"/>
              </a:ext>
            </a:extLst>
          </p:cNvPr>
          <p:cNvSpPr txBox="1">
            <a:spLocks noChangeArrowheads="1"/>
          </p:cNvSpPr>
          <p:nvPr/>
        </p:nvSpPr>
        <p:spPr bwMode="auto">
          <a:xfrm>
            <a:off x="304016" y="1502696"/>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pic>
        <p:nvPicPr>
          <p:cNvPr id="5" name="Picture 3">
            <a:extLst>
              <a:ext uri="{FF2B5EF4-FFF2-40B4-BE49-F238E27FC236}">
                <a16:creationId xmlns:a16="http://schemas.microsoft.com/office/drawing/2014/main" id="{D2D62160-7A72-619D-34C2-180A9EE619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3349" y="215070"/>
            <a:ext cx="3743614" cy="854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B49BAC46-429B-4988-198E-E6CA95B584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43455" y="1161445"/>
            <a:ext cx="6588125" cy="3277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AB902F69-BE5D-A3A5-9792-FBB2B5E16EE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5863" y="1163168"/>
            <a:ext cx="3962400" cy="10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7687A9A6-5C3B-0218-B4D0-18A9D0D4363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03148" y="2059973"/>
            <a:ext cx="44729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E780E1C5-5131-BECB-5C75-7D209957FEA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9281" y="2954826"/>
            <a:ext cx="3646613" cy="77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10A02354-3A5D-7913-B1B2-22FD5466C6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90705" y="3807883"/>
            <a:ext cx="1323975" cy="70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5BE12D4A-A2F8-DA3E-84B5-7CF4FD97DC4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01524" y="3727405"/>
            <a:ext cx="10826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8D54DCD2-A369-DD68-62C0-2A7519046F68}"/>
              </a:ext>
            </a:extLst>
          </p:cNvPr>
          <p:cNvSpPr txBox="1"/>
          <p:nvPr/>
        </p:nvSpPr>
        <p:spPr>
          <a:xfrm>
            <a:off x="8780586" y="1566841"/>
            <a:ext cx="2109046" cy="400110"/>
          </a:xfrm>
          <a:prstGeom prst="rect">
            <a:avLst/>
          </a:prstGeom>
          <a:noFill/>
        </p:spPr>
        <p:txBody>
          <a:bodyPr wrap="square">
            <a:spAutoFit/>
          </a:bodyPr>
          <a:lstStyle/>
          <a:p>
            <a:r>
              <a:rPr lang="en-US" sz="2000" b="0" i="0" u="none" strike="noStrike" baseline="0" dirty="0">
                <a:solidFill>
                  <a:schemeClr val="accent1"/>
                </a:solidFill>
                <a:latin typeface="TimesLTStd-Roman"/>
              </a:rPr>
              <a:t> Limit Law 5</a:t>
            </a:r>
            <a:endParaRPr lang="en-US" sz="2000" dirty="0">
              <a:solidFill>
                <a:schemeClr val="accent1"/>
              </a:solidFill>
            </a:endParaRPr>
          </a:p>
        </p:txBody>
      </p:sp>
      <p:sp>
        <p:nvSpPr>
          <p:cNvPr id="14" name="TextBox 13">
            <a:extLst>
              <a:ext uri="{FF2B5EF4-FFF2-40B4-BE49-F238E27FC236}">
                <a16:creationId xmlns:a16="http://schemas.microsoft.com/office/drawing/2014/main" id="{6A5787A8-1E71-76BE-1996-2ECDFC559FC7}"/>
              </a:ext>
            </a:extLst>
          </p:cNvPr>
          <p:cNvSpPr txBox="1"/>
          <p:nvPr/>
        </p:nvSpPr>
        <p:spPr>
          <a:xfrm>
            <a:off x="8868253" y="2370855"/>
            <a:ext cx="2821589" cy="400110"/>
          </a:xfrm>
          <a:prstGeom prst="rect">
            <a:avLst/>
          </a:prstGeom>
          <a:noFill/>
        </p:spPr>
        <p:txBody>
          <a:bodyPr wrap="square">
            <a:spAutoFit/>
          </a:bodyPr>
          <a:lstStyle/>
          <a:p>
            <a:r>
              <a:rPr lang="en-US" sz="2000" b="0" i="0" u="none" strike="noStrike" baseline="0" dirty="0">
                <a:solidFill>
                  <a:schemeClr val="accent1"/>
                </a:solidFill>
                <a:latin typeface="TimesLTStd-Roman"/>
              </a:rPr>
              <a:t>Limit Laws </a:t>
            </a:r>
            <a:r>
              <a:rPr lang="en-US" sz="2000" dirty="0">
                <a:solidFill>
                  <a:schemeClr val="accent1"/>
                </a:solidFill>
                <a:latin typeface="TimesLTStd-Roman"/>
              </a:rPr>
              <a:t>1 and 7</a:t>
            </a:r>
            <a:endParaRPr lang="en-US" sz="2000" dirty="0">
              <a:solidFill>
                <a:schemeClr val="accent1"/>
              </a:solidFill>
            </a:endParaRPr>
          </a:p>
        </p:txBody>
      </p:sp>
      <p:sp>
        <p:nvSpPr>
          <p:cNvPr id="16" name="TextBox 15">
            <a:extLst>
              <a:ext uri="{FF2B5EF4-FFF2-40B4-BE49-F238E27FC236}">
                <a16:creationId xmlns:a16="http://schemas.microsoft.com/office/drawing/2014/main" id="{5EC471AD-EA04-AC70-0A0D-28B38FE53D27}"/>
              </a:ext>
            </a:extLst>
          </p:cNvPr>
          <p:cNvSpPr txBox="1"/>
          <p:nvPr/>
        </p:nvSpPr>
        <p:spPr>
          <a:xfrm>
            <a:off x="8905861" y="3912789"/>
            <a:ext cx="1880675" cy="400110"/>
          </a:xfrm>
          <a:prstGeom prst="rect">
            <a:avLst/>
          </a:prstGeom>
          <a:noFill/>
        </p:spPr>
        <p:txBody>
          <a:bodyPr wrap="square">
            <a:spAutoFit/>
          </a:bodyPr>
          <a:lstStyle/>
          <a:p>
            <a:r>
              <a:rPr lang="en-US" sz="2000" b="0" i="0" u="none" strike="noStrike" baseline="0" dirty="0">
                <a:solidFill>
                  <a:schemeClr val="accent1"/>
                </a:solidFill>
                <a:latin typeface="TimesLTStd-Roman"/>
              </a:rPr>
              <a:t>Simplifying</a:t>
            </a:r>
            <a:endParaRPr lang="en-US" sz="2000" dirty="0">
              <a:solidFill>
                <a:schemeClr val="accent1"/>
              </a:solidFill>
            </a:endParaRPr>
          </a:p>
        </p:txBody>
      </p:sp>
      <p:sp>
        <p:nvSpPr>
          <p:cNvPr id="18" name="TextBox 17">
            <a:extLst>
              <a:ext uri="{FF2B5EF4-FFF2-40B4-BE49-F238E27FC236}">
                <a16:creationId xmlns:a16="http://schemas.microsoft.com/office/drawing/2014/main" id="{CB2839F0-0E63-A8CD-274A-CE07DDA6724E}"/>
              </a:ext>
            </a:extLst>
          </p:cNvPr>
          <p:cNvSpPr txBox="1"/>
          <p:nvPr/>
        </p:nvSpPr>
        <p:spPr>
          <a:xfrm>
            <a:off x="181970" y="4438911"/>
            <a:ext cx="11537135" cy="707886"/>
          </a:xfrm>
          <a:prstGeom prst="rect">
            <a:avLst/>
          </a:prstGeom>
          <a:noFill/>
        </p:spPr>
        <p:txBody>
          <a:bodyPr wrap="square">
            <a:spAutoFit/>
          </a:bodyPr>
          <a:lstStyle/>
          <a:p>
            <a:pPr algn="l"/>
            <a:r>
              <a:rPr lang="en-US" sz="2000" b="0" i="0" u="none" strike="noStrike" baseline="0" dirty="0">
                <a:latin typeface="Times New Roman" panose="02020603050405020304" pitchFamily="18" charset="0"/>
                <a:cs typeface="Times New Roman" panose="02020603050405020304" pitchFamily="18" charset="0"/>
              </a:rPr>
              <a:t>The function in the Example </a:t>
            </a:r>
            <a:r>
              <a:rPr lang="en-US" sz="2000" dirty="0">
                <a:latin typeface="Times New Roman" panose="02020603050405020304" pitchFamily="18" charset="0"/>
                <a:cs typeface="Times New Roman" panose="02020603050405020304" pitchFamily="18" charset="0"/>
              </a:rPr>
              <a:t>above</a:t>
            </a:r>
            <a:r>
              <a:rPr lang="en-US" sz="2000" b="0" i="0" u="none" strike="noStrike" baseline="0" dirty="0">
                <a:latin typeface="Times New Roman" panose="02020603050405020304" pitchFamily="18" charset="0"/>
                <a:cs typeface="Times New Roman" panose="02020603050405020304" pitchFamily="18" charset="0"/>
              </a:rPr>
              <a:t> is made up with polynomials, the use of the Limit Laws proves that direct substitution always works for such functions</a:t>
            </a:r>
            <a:r>
              <a:rPr lang="en-US" sz="2000"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We state this fact as follows.</a:t>
            </a:r>
            <a:endParaRPr lang="en-US" sz="2000" dirty="0">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id="{BD43B997-485E-9147-4D35-7A5D6008A2DC}"/>
              </a:ext>
            </a:extLst>
          </p:cNvPr>
          <p:cNvPicPr>
            <a:picLocks noChangeAspect="1"/>
          </p:cNvPicPr>
          <p:nvPr/>
        </p:nvPicPr>
        <p:blipFill>
          <a:blip r:embed="rId5"/>
          <a:stretch>
            <a:fillRect/>
          </a:stretch>
        </p:blipFill>
        <p:spPr>
          <a:xfrm>
            <a:off x="1739442" y="5172430"/>
            <a:ext cx="8433111" cy="1486344"/>
          </a:xfrm>
          <a:prstGeom prst="rect">
            <a:avLst/>
          </a:prstGeom>
        </p:spPr>
      </p:pic>
      <p:sp>
        <p:nvSpPr>
          <p:cNvPr id="12" name="TextBox 11">
            <a:extLst>
              <a:ext uri="{FF2B5EF4-FFF2-40B4-BE49-F238E27FC236}">
                <a16:creationId xmlns:a16="http://schemas.microsoft.com/office/drawing/2014/main" id="{9AE9D292-89BC-0FF0-FDFB-2F0A01DDEDB8}"/>
              </a:ext>
            </a:extLst>
          </p:cNvPr>
          <p:cNvSpPr txBox="1"/>
          <p:nvPr/>
        </p:nvSpPr>
        <p:spPr>
          <a:xfrm>
            <a:off x="8894565" y="3268168"/>
            <a:ext cx="2414958" cy="400110"/>
          </a:xfrm>
          <a:prstGeom prst="rect">
            <a:avLst/>
          </a:prstGeom>
          <a:noFill/>
        </p:spPr>
        <p:txBody>
          <a:bodyPr wrap="square">
            <a:spAutoFit/>
          </a:bodyPr>
          <a:lstStyle/>
          <a:p>
            <a:r>
              <a:rPr lang="en-US" sz="2000" dirty="0">
                <a:solidFill>
                  <a:schemeClr val="accent1"/>
                </a:solidFill>
                <a:latin typeface="Times New Roman" panose="02020603050405020304" pitchFamily="18" charset="0"/>
                <a:cs typeface="Times New Roman" panose="02020603050405020304" pitchFamily="18" charset="0"/>
              </a:rPr>
              <a:t>D</a:t>
            </a:r>
            <a:r>
              <a:rPr lang="en-US" sz="2000" b="0" i="0" u="none" strike="noStrike" baseline="0" dirty="0">
                <a:solidFill>
                  <a:schemeClr val="accent1"/>
                </a:solidFill>
                <a:latin typeface="Times New Roman" panose="02020603050405020304" pitchFamily="18" charset="0"/>
                <a:cs typeface="Times New Roman" panose="02020603050405020304" pitchFamily="18" charset="0"/>
              </a:rPr>
              <a:t>irect </a:t>
            </a:r>
            <a:r>
              <a:rPr lang="en-US" sz="2000" dirty="0">
                <a:solidFill>
                  <a:schemeClr val="accent1"/>
                </a:solidFill>
                <a:latin typeface="Times New Roman" panose="02020603050405020304" pitchFamily="18" charset="0"/>
                <a:cs typeface="Times New Roman" panose="02020603050405020304" pitchFamily="18" charset="0"/>
              </a:rPr>
              <a:t>S</a:t>
            </a:r>
            <a:r>
              <a:rPr lang="en-US" sz="2000" b="0" i="0" u="none" strike="noStrike" baseline="0" dirty="0">
                <a:solidFill>
                  <a:schemeClr val="accent1"/>
                </a:solidFill>
                <a:latin typeface="Times New Roman" panose="02020603050405020304" pitchFamily="18" charset="0"/>
                <a:cs typeface="Times New Roman" panose="02020603050405020304" pitchFamily="18" charset="0"/>
              </a:rPr>
              <a:t>ubstitution</a:t>
            </a:r>
            <a:endParaRPr lang="en-US" sz="2000" dirty="0">
              <a:solidFill>
                <a:schemeClr val="accent1"/>
              </a:solidFill>
            </a:endParaRPr>
          </a:p>
        </p:txBody>
      </p:sp>
    </p:spTree>
    <p:extLst>
      <p:ext uri="{BB962C8B-B14F-4D97-AF65-F5344CB8AC3E}">
        <p14:creationId xmlns:p14="http://schemas.microsoft.com/office/powerpoint/2010/main" val="3113098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80">
                                          <p:stCondLst>
                                            <p:cond delay="0"/>
                                          </p:stCondLst>
                                        </p:cTn>
                                        <p:tgtEl>
                                          <p:spTgt spid="13"/>
                                        </p:tgtEl>
                                      </p:cBhvr>
                                    </p:animEffect>
                                    <p:anim calcmode="lin" valueType="num">
                                      <p:cBhvr>
                                        <p:cTn id="3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8" dur="26">
                                          <p:stCondLst>
                                            <p:cond delay="650"/>
                                          </p:stCondLst>
                                        </p:cTn>
                                        <p:tgtEl>
                                          <p:spTgt spid="13"/>
                                        </p:tgtEl>
                                      </p:cBhvr>
                                      <p:to x="100000" y="60000"/>
                                    </p:animScale>
                                    <p:animScale>
                                      <p:cBhvr>
                                        <p:cTn id="39" dur="166" decel="50000">
                                          <p:stCondLst>
                                            <p:cond delay="676"/>
                                          </p:stCondLst>
                                        </p:cTn>
                                        <p:tgtEl>
                                          <p:spTgt spid="13"/>
                                        </p:tgtEl>
                                      </p:cBhvr>
                                      <p:to x="100000" y="100000"/>
                                    </p:animScale>
                                    <p:animScale>
                                      <p:cBhvr>
                                        <p:cTn id="40" dur="26">
                                          <p:stCondLst>
                                            <p:cond delay="1312"/>
                                          </p:stCondLst>
                                        </p:cTn>
                                        <p:tgtEl>
                                          <p:spTgt spid="13"/>
                                        </p:tgtEl>
                                      </p:cBhvr>
                                      <p:to x="100000" y="80000"/>
                                    </p:animScale>
                                    <p:animScale>
                                      <p:cBhvr>
                                        <p:cTn id="41" dur="166" decel="50000">
                                          <p:stCondLst>
                                            <p:cond delay="1338"/>
                                          </p:stCondLst>
                                        </p:cTn>
                                        <p:tgtEl>
                                          <p:spTgt spid="13"/>
                                        </p:tgtEl>
                                      </p:cBhvr>
                                      <p:to x="100000" y="100000"/>
                                    </p:animScale>
                                    <p:animScale>
                                      <p:cBhvr>
                                        <p:cTn id="42" dur="26">
                                          <p:stCondLst>
                                            <p:cond delay="1642"/>
                                          </p:stCondLst>
                                        </p:cTn>
                                        <p:tgtEl>
                                          <p:spTgt spid="13"/>
                                        </p:tgtEl>
                                      </p:cBhvr>
                                      <p:to x="100000" y="90000"/>
                                    </p:animScale>
                                    <p:animScale>
                                      <p:cBhvr>
                                        <p:cTn id="43" dur="166" decel="50000">
                                          <p:stCondLst>
                                            <p:cond delay="1668"/>
                                          </p:stCondLst>
                                        </p:cTn>
                                        <p:tgtEl>
                                          <p:spTgt spid="13"/>
                                        </p:tgtEl>
                                      </p:cBhvr>
                                      <p:to x="100000" y="100000"/>
                                    </p:animScale>
                                    <p:animScale>
                                      <p:cBhvr>
                                        <p:cTn id="44" dur="26">
                                          <p:stCondLst>
                                            <p:cond delay="1808"/>
                                          </p:stCondLst>
                                        </p:cTn>
                                        <p:tgtEl>
                                          <p:spTgt spid="13"/>
                                        </p:tgtEl>
                                      </p:cBhvr>
                                      <p:to x="100000" y="95000"/>
                                    </p:animScale>
                                    <p:animScale>
                                      <p:cBhvr>
                                        <p:cTn id="45" dur="166" decel="50000">
                                          <p:stCondLst>
                                            <p:cond delay="1834"/>
                                          </p:stCondLst>
                                        </p:cTn>
                                        <p:tgtEl>
                                          <p:spTgt spid="13"/>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8"/>
                                        </p:tgtEl>
                                      </p:cBhvr>
                                    </p:animEffect>
                                    <p:set>
                                      <p:cBhvr>
                                        <p:cTn id="50" dur="1" fill="hold">
                                          <p:stCondLst>
                                            <p:cond delay="499"/>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80">
                                          <p:stCondLst>
                                            <p:cond delay="0"/>
                                          </p:stCondLst>
                                        </p:cTn>
                                        <p:tgtEl>
                                          <p:spTgt spid="14"/>
                                        </p:tgtEl>
                                      </p:cBhvr>
                                    </p:animEffect>
                                    <p:anim calcmode="lin" valueType="num">
                                      <p:cBhvr>
                                        <p:cTn id="5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1" dur="26">
                                          <p:stCondLst>
                                            <p:cond delay="650"/>
                                          </p:stCondLst>
                                        </p:cTn>
                                        <p:tgtEl>
                                          <p:spTgt spid="14"/>
                                        </p:tgtEl>
                                      </p:cBhvr>
                                      <p:to x="100000" y="60000"/>
                                    </p:animScale>
                                    <p:animScale>
                                      <p:cBhvr>
                                        <p:cTn id="62" dur="166" decel="50000">
                                          <p:stCondLst>
                                            <p:cond delay="676"/>
                                          </p:stCondLst>
                                        </p:cTn>
                                        <p:tgtEl>
                                          <p:spTgt spid="14"/>
                                        </p:tgtEl>
                                      </p:cBhvr>
                                      <p:to x="100000" y="100000"/>
                                    </p:animScale>
                                    <p:animScale>
                                      <p:cBhvr>
                                        <p:cTn id="63" dur="26">
                                          <p:stCondLst>
                                            <p:cond delay="1312"/>
                                          </p:stCondLst>
                                        </p:cTn>
                                        <p:tgtEl>
                                          <p:spTgt spid="14"/>
                                        </p:tgtEl>
                                      </p:cBhvr>
                                      <p:to x="100000" y="80000"/>
                                    </p:animScale>
                                    <p:animScale>
                                      <p:cBhvr>
                                        <p:cTn id="64" dur="166" decel="50000">
                                          <p:stCondLst>
                                            <p:cond delay="1338"/>
                                          </p:stCondLst>
                                        </p:cTn>
                                        <p:tgtEl>
                                          <p:spTgt spid="14"/>
                                        </p:tgtEl>
                                      </p:cBhvr>
                                      <p:to x="100000" y="100000"/>
                                    </p:animScale>
                                    <p:animScale>
                                      <p:cBhvr>
                                        <p:cTn id="65" dur="26">
                                          <p:stCondLst>
                                            <p:cond delay="1642"/>
                                          </p:stCondLst>
                                        </p:cTn>
                                        <p:tgtEl>
                                          <p:spTgt spid="14"/>
                                        </p:tgtEl>
                                      </p:cBhvr>
                                      <p:to x="100000" y="90000"/>
                                    </p:animScale>
                                    <p:animScale>
                                      <p:cBhvr>
                                        <p:cTn id="66" dur="166" decel="50000">
                                          <p:stCondLst>
                                            <p:cond delay="1668"/>
                                          </p:stCondLst>
                                        </p:cTn>
                                        <p:tgtEl>
                                          <p:spTgt spid="14"/>
                                        </p:tgtEl>
                                      </p:cBhvr>
                                      <p:to x="100000" y="100000"/>
                                    </p:animScale>
                                    <p:animScale>
                                      <p:cBhvr>
                                        <p:cTn id="67" dur="26">
                                          <p:stCondLst>
                                            <p:cond delay="1808"/>
                                          </p:stCondLst>
                                        </p:cTn>
                                        <p:tgtEl>
                                          <p:spTgt spid="14"/>
                                        </p:tgtEl>
                                      </p:cBhvr>
                                      <p:to x="100000" y="95000"/>
                                    </p:animScale>
                                    <p:animScale>
                                      <p:cBhvr>
                                        <p:cTn id="68" dur="166" decel="50000">
                                          <p:stCondLst>
                                            <p:cond delay="1834"/>
                                          </p:stCondLst>
                                        </p:cTn>
                                        <p:tgtEl>
                                          <p:spTgt spid="14"/>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9"/>
                                        </p:tgtEl>
                                      </p:cBhvr>
                                    </p:animEffect>
                                    <p:set>
                                      <p:cBhvr>
                                        <p:cTn id="73" dur="1" fill="hold">
                                          <p:stCondLst>
                                            <p:cond delay="499"/>
                                          </p:stCondLst>
                                        </p:cTn>
                                        <p:tgtEl>
                                          <p:spTgt spid="9"/>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6" presetClass="entr" presetSubtype="0" fill="hold" grpId="0" nodeType="click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wipe(down)">
                                      <p:cBhvr>
                                        <p:cTn id="78" dur="580">
                                          <p:stCondLst>
                                            <p:cond delay="0"/>
                                          </p:stCondLst>
                                        </p:cTn>
                                        <p:tgtEl>
                                          <p:spTgt spid="12"/>
                                        </p:tgtEl>
                                      </p:cBhvr>
                                    </p:animEffect>
                                    <p:anim calcmode="lin" valueType="num">
                                      <p:cBhvr>
                                        <p:cTn id="79"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4" dur="26">
                                          <p:stCondLst>
                                            <p:cond delay="650"/>
                                          </p:stCondLst>
                                        </p:cTn>
                                        <p:tgtEl>
                                          <p:spTgt spid="12"/>
                                        </p:tgtEl>
                                      </p:cBhvr>
                                      <p:to x="100000" y="60000"/>
                                    </p:animScale>
                                    <p:animScale>
                                      <p:cBhvr>
                                        <p:cTn id="85" dur="166" decel="50000">
                                          <p:stCondLst>
                                            <p:cond delay="676"/>
                                          </p:stCondLst>
                                        </p:cTn>
                                        <p:tgtEl>
                                          <p:spTgt spid="12"/>
                                        </p:tgtEl>
                                      </p:cBhvr>
                                      <p:to x="100000" y="100000"/>
                                    </p:animScale>
                                    <p:animScale>
                                      <p:cBhvr>
                                        <p:cTn id="86" dur="26">
                                          <p:stCondLst>
                                            <p:cond delay="1312"/>
                                          </p:stCondLst>
                                        </p:cTn>
                                        <p:tgtEl>
                                          <p:spTgt spid="12"/>
                                        </p:tgtEl>
                                      </p:cBhvr>
                                      <p:to x="100000" y="80000"/>
                                    </p:animScale>
                                    <p:animScale>
                                      <p:cBhvr>
                                        <p:cTn id="87" dur="166" decel="50000">
                                          <p:stCondLst>
                                            <p:cond delay="1338"/>
                                          </p:stCondLst>
                                        </p:cTn>
                                        <p:tgtEl>
                                          <p:spTgt spid="12"/>
                                        </p:tgtEl>
                                      </p:cBhvr>
                                      <p:to x="100000" y="100000"/>
                                    </p:animScale>
                                    <p:animScale>
                                      <p:cBhvr>
                                        <p:cTn id="88" dur="26">
                                          <p:stCondLst>
                                            <p:cond delay="1642"/>
                                          </p:stCondLst>
                                        </p:cTn>
                                        <p:tgtEl>
                                          <p:spTgt spid="12"/>
                                        </p:tgtEl>
                                      </p:cBhvr>
                                      <p:to x="100000" y="90000"/>
                                    </p:animScale>
                                    <p:animScale>
                                      <p:cBhvr>
                                        <p:cTn id="89" dur="166" decel="50000">
                                          <p:stCondLst>
                                            <p:cond delay="1668"/>
                                          </p:stCondLst>
                                        </p:cTn>
                                        <p:tgtEl>
                                          <p:spTgt spid="12"/>
                                        </p:tgtEl>
                                      </p:cBhvr>
                                      <p:to x="100000" y="100000"/>
                                    </p:animScale>
                                    <p:animScale>
                                      <p:cBhvr>
                                        <p:cTn id="90" dur="26">
                                          <p:stCondLst>
                                            <p:cond delay="1808"/>
                                          </p:stCondLst>
                                        </p:cTn>
                                        <p:tgtEl>
                                          <p:spTgt spid="12"/>
                                        </p:tgtEl>
                                      </p:cBhvr>
                                      <p:to x="100000" y="95000"/>
                                    </p:animScale>
                                    <p:animScale>
                                      <p:cBhvr>
                                        <p:cTn id="91" dur="166" decel="50000">
                                          <p:stCondLst>
                                            <p:cond delay="1834"/>
                                          </p:stCondLst>
                                        </p:cTn>
                                        <p:tgtEl>
                                          <p:spTgt spid="12"/>
                                        </p:tgtEl>
                                      </p:cBhvr>
                                      <p:to x="100000" y="100000"/>
                                    </p:animScale>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nodeType="clickEffect">
                                  <p:stCondLst>
                                    <p:cond delay="0"/>
                                  </p:stCondLst>
                                  <p:childTnLst>
                                    <p:animEffect transition="out" filter="fade">
                                      <p:cBhvr>
                                        <p:cTn id="95" dur="500"/>
                                        <p:tgtEl>
                                          <p:spTgt spid="10"/>
                                        </p:tgtEl>
                                      </p:cBhvr>
                                    </p:animEffect>
                                    <p:set>
                                      <p:cBhvr>
                                        <p:cTn id="96" dur="1" fill="hold">
                                          <p:stCondLst>
                                            <p:cond delay="499"/>
                                          </p:stCondLst>
                                        </p:cTn>
                                        <p:tgtEl>
                                          <p:spTgt spid="10"/>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nodeType="clickEffect">
                                  <p:stCondLst>
                                    <p:cond delay="0"/>
                                  </p:stCondLst>
                                  <p:childTnLst>
                                    <p:animEffect transition="out" filter="fade">
                                      <p:cBhvr>
                                        <p:cTn id="100" dur="500"/>
                                        <p:tgtEl>
                                          <p:spTgt spid="11"/>
                                        </p:tgtEl>
                                      </p:cBhvr>
                                    </p:animEffect>
                                    <p:set>
                                      <p:cBhvr>
                                        <p:cTn id="101" dur="1" fill="hold">
                                          <p:stCondLst>
                                            <p:cond delay="499"/>
                                          </p:stCondLst>
                                        </p:cTn>
                                        <p:tgtEl>
                                          <p:spTgt spid="11"/>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26" presetClass="entr" presetSubtype="0" fill="hold" grpId="0" nodeType="clickEffect">
                                  <p:stCondLst>
                                    <p:cond delay="0"/>
                                  </p:stCondLst>
                                  <p:childTnLst>
                                    <p:set>
                                      <p:cBhvr>
                                        <p:cTn id="105" dur="1" fill="hold">
                                          <p:stCondLst>
                                            <p:cond delay="0"/>
                                          </p:stCondLst>
                                        </p:cTn>
                                        <p:tgtEl>
                                          <p:spTgt spid="16"/>
                                        </p:tgtEl>
                                        <p:attrNameLst>
                                          <p:attrName>style.visibility</p:attrName>
                                        </p:attrNameLst>
                                      </p:cBhvr>
                                      <p:to>
                                        <p:strVal val="visible"/>
                                      </p:to>
                                    </p:set>
                                    <p:animEffect transition="in" filter="wipe(down)">
                                      <p:cBhvr>
                                        <p:cTn id="106" dur="580">
                                          <p:stCondLst>
                                            <p:cond delay="0"/>
                                          </p:stCondLst>
                                        </p:cTn>
                                        <p:tgtEl>
                                          <p:spTgt spid="16"/>
                                        </p:tgtEl>
                                      </p:cBhvr>
                                    </p:animEffect>
                                    <p:anim calcmode="lin" valueType="num">
                                      <p:cBhvr>
                                        <p:cTn id="10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0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1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12" dur="26">
                                          <p:stCondLst>
                                            <p:cond delay="650"/>
                                          </p:stCondLst>
                                        </p:cTn>
                                        <p:tgtEl>
                                          <p:spTgt spid="16"/>
                                        </p:tgtEl>
                                      </p:cBhvr>
                                      <p:to x="100000" y="60000"/>
                                    </p:animScale>
                                    <p:animScale>
                                      <p:cBhvr>
                                        <p:cTn id="113" dur="166" decel="50000">
                                          <p:stCondLst>
                                            <p:cond delay="676"/>
                                          </p:stCondLst>
                                        </p:cTn>
                                        <p:tgtEl>
                                          <p:spTgt spid="16"/>
                                        </p:tgtEl>
                                      </p:cBhvr>
                                      <p:to x="100000" y="100000"/>
                                    </p:animScale>
                                    <p:animScale>
                                      <p:cBhvr>
                                        <p:cTn id="114" dur="26">
                                          <p:stCondLst>
                                            <p:cond delay="1312"/>
                                          </p:stCondLst>
                                        </p:cTn>
                                        <p:tgtEl>
                                          <p:spTgt spid="16"/>
                                        </p:tgtEl>
                                      </p:cBhvr>
                                      <p:to x="100000" y="80000"/>
                                    </p:animScale>
                                    <p:animScale>
                                      <p:cBhvr>
                                        <p:cTn id="115" dur="166" decel="50000">
                                          <p:stCondLst>
                                            <p:cond delay="1338"/>
                                          </p:stCondLst>
                                        </p:cTn>
                                        <p:tgtEl>
                                          <p:spTgt spid="16"/>
                                        </p:tgtEl>
                                      </p:cBhvr>
                                      <p:to x="100000" y="100000"/>
                                    </p:animScale>
                                    <p:animScale>
                                      <p:cBhvr>
                                        <p:cTn id="116" dur="26">
                                          <p:stCondLst>
                                            <p:cond delay="1642"/>
                                          </p:stCondLst>
                                        </p:cTn>
                                        <p:tgtEl>
                                          <p:spTgt spid="16"/>
                                        </p:tgtEl>
                                      </p:cBhvr>
                                      <p:to x="100000" y="90000"/>
                                    </p:animScale>
                                    <p:animScale>
                                      <p:cBhvr>
                                        <p:cTn id="117" dur="166" decel="50000">
                                          <p:stCondLst>
                                            <p:cond delay="1668"/>
                                          </p:stCondLst>
                                        </p:cTn>
                                        <p:tgtEl>
                                          <p:spTgt spid="16"/>
                                        </p:tgtEl>
                                      </p:cBhvr>
                                      <p:to x="100000" y="100000"/>
                                    </p:animScale>
                                    <p:animScale>
                                      <p:cBhvr>
                                        <p:cTn id="118" dur="26">
                                          <p:stCondLst>
                                            <p:cond delay="1808"/>
                                          </p:stCondLst>
                                        </p:cTn>
                                        <p:tgtEl>
                                          <p:spTgt spid="16"/>
                                        </p:tgtEl>
                                      </p:cBhvr>
                                      <p:to x="100000" y="95000"/>
                                    </p:animScale>
                                    <p:animScale>
                                      <p:cBhvr>
                                        <p:cTn id="119" dur="166" decel="50000">
                                          <p:stCondLst>
                                            <p:cond delay="1834"/>
                                          </p:stCondLst>
                                        </p:cTn>
                                        <p:tgtEl>
                                          <p:spTgt spid="16"/>
                                        </p:tgtEl>
                                      </p:cBhvr>
                                      <p:to x="100000" y="100000"/>
                                    </p:animScale>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18"/>
                                        </p:tgtEl>
                                        <p:attrNameLst>
                                          <p:attrName>style.visibility</p:attrName>
                                        </p:attrNameLst>
                                      </p:cBhvr>
                                      <p:to>
                                        <p:strVal val="visible"/>
                                      </p:to>
                                    </p:set>
                                    <p:animEffect transition="in" filter="fade">
                                      <p:cBhvr>
                                        <p:cTn id="124" dur="500"/>
                                        <p:tgtEl>
                                          <p:spTgt spid="18"/>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20"/>
                                        </p:tgtEl>
                                        <p:attrNameLst>
                                          <p:attrName>style.visibility</p:attrName>
                                        </p:attrNameLst>
                                      </p:cBhvr>
                                      <p:to>
                                        <p:strVal val="visible"/>
                                      </p:to>
                                    </p:set>
                                    <p:animEffect transition="in" filter="fade">
                                      <p:cBhvr>
                                        <p:cTn id="1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3" grpId="0"/>
      <p:bldP spid="14" grpId="0"/>
      <p:bldP spid="16" grpId="0"/>
      <p:bldP spid="18"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3225</TotalTime>
  <Words>819</Words>
  <Application>Microsoft Office PowerPoint</Application>
  <PresentationFormat>Widescreen</PresentationFormat>
  <Paragraphs>119</Paragraphs>
  <Slides>35</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45" baseType="lpstr">
      <vt:lpstr>Arial</vt:lpstr>
      <vt:lpstr>Calibri</vt:lpstr>
      <vt:lpstr>Calibri Light</vt:lpstr>
      <vt:lpstr>Cambria Math</vt:lpstr>
      <vt:lpstr>Symbol</vt:lpstr>
      <vt:lpstr>Times New Roman</vt:lpstr>
      <vt:lpstr>TimesLTStd-Roman</vt:lpstr>
      <vt:lpstr>Office Theme</vt:lpstr>
      <vt:lpstr>Equation</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Bach, Gale</dc:creator>
  <cp:lastModifiedBy>Bach, Gale</cp:lastModifiedBy>
  <cp:revision>125</cp:revision>
  <dcterms:created xsi:type="dcterms:W3CDTF">2022-06-05T19:04:41Z</dcterms:created>
  <dcterms:modified xsi:type="dcterms:W3CDTF">2024-06-18T18:56:32Z</dcterms:modified>
</cp:coreProperties>
</file>